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71" r:id="rId5"/>
    <p:sldId id="272" r:id="rId6"/>
    <p:sldId id="299" r:id="rId7"/>
    <p:sldId id="304" r:id="rId8"/>
    <p:sldId id="297" r:id="rId9"/>
    <p:sldId id="306" r:id="rId10"/>
    <p:sldId id="308" r:id="rId11"/>
    <p:sldId id="303" r:id="rId12"/>
    <p:sldId id="298" r:id="rId13"/>
    <p:sldId id="302" r:id="rId14"/>
    <p:sldId id="28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C36023-4325-663F-DC80-5E23B047FD0C}" v="33" dt="2026-02-06T19:14:35.1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7334" autoAdjust="0"/>
  </p:normalViewPr>
  <p:slideViewPr>
    <p:cSldViewPr>
      <p:cViewPr varScale="1">
        <p:scale>
          <a:sx n="108" d="100"/>
          <a:sy n="108" d="100"/>
        </p:scale>
        <p:origin x="654" y="13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egory, Maria F CIV USN NUWC DIV NEWPORT RI (USA)" userId="S::maria.f.gregory.civ@us.navy.mil::a14dee16-826a-49d2-9777-5e890b0cabd9" providerId="AD" clId="Web-{1572AE82-675B-097B-4B68-74910324B2CB}"/>
    <pc:docChg chg="mod modMainMaster">
      <pc:chgData name="Gregory, Maria F CIV USN NUWC DIV NEWPORT RI (USA)" userId="S::maria.f.gregory.civ@us.navy.mil::a14dee16-826a-49d2-9777-5e890b0cabd9" providerId="AD" clId="Web-{1572AE82-675B-097B-4B68-74910324B2CB}" dt="2026-02-06T19:22:33.324" v="1" actId="33475"/>
      <pc:docMkLst>
        <pc:docMk/>
      </pc:docMkLst>
      <pc:sldMasterChg chg="addSp">
        <pc:chgData name="Gregory, Maria F CIV USN NUWC DIV NEWPORT RI (USA)" userId="S::maria.f.gregory.civ@us.navy.mil::a14dee16-826a-49d2-9777-5e890b0cabd9" providerId="AD" clId="Web-{1572AE82-675B-097B-4B68-74910324B2CB}" dt="2026-02-06T19:22:33.308" v="0" actId="33475"/>
        <pc:sldMasterMkLst>
          <pc:docMk/>
          <pc:sldMasterMk cId="3770092996" sldId="2147483660"/>
        </pc:sldMasterMkLst>
        <pc:spChg chg="add">
          <ac:chgData name="Gregory, Maria F CIV USN NUWC DIV NEWPORT RI (USA)" userId="S::maria.f.gregory.civ@us.navy.mil::a14dee16-826a-49d2-9777-5e890b0cabd9" providerId="AD" clId="Web-{1572AE82-675B-097B-4B68-74910324B2CB}" dt="2026-02-06T19:22:33.308" v="0" actId="33475"/>
          <ac:spMkLst>
            <pc:docMk/>
            <pc:sldMasterMk cId="3770092996" sldId="2147483660"/>
            <ac:spMk id="7" creationId="{358E4A95-A83E-309B-2534-0F50368A5737}"/>
          </ac:spMkLst>
        </pc:spChg>
        <pc:spChg chg="add">
          <ac:chgData name="Gregory, Maria F CIV USN NUWC DIV NEWPORT RI (USA)" userId="S::maria.f.gregory.civ@us.navy.mil::a14dee16-826a-49d2-9777-5e890b0cabd9" providerId="AD" clId="Web-{1572AE82-675B-097B-4B68-74910324B2CB}" dt="2026-02-06T19:22:33.308" v="0" actId="33475"/>
          <ac:spMkLst>
            <pc:docMk/>
            <pc:sldMasterMk cId="3770092996" sldId="2147483660"/>
            <ac:spMk id="8" creationId="{7C4093F3-933A-9DE6-5A06-58F1534F9BD2}"/>
          </ac:spMkLst>
        </pc:spChg>
      </pc:sldMasterChg>
    </pc:docChg>
  </pc:docChgLst>
  <pc:docChgLst>
    <pc:chgData name="Heard, Sarah W CIV USN NUWC DIV NEWPORT RI (USA)" userId="898f0d89-24a7-49ec-8132-a495f75a7691" providerId="ADAL" clId="{A6161D1E-321B-4632-8385-4B41B2A47640}"/>
    <pc:docChg chg="custSel modSld">
      <pc:chgData name="Heard, Sarah W CIV USN NUWC DIV NEWPORT RI (USA)" userId="898f0d89-24a7-49ec-8132-a495f75a7691" providerId="ADAL" clId="{A6161D1E-321B-4632-8385-4B41B2A47640}" dt="2026-01-13T15:58:25.019" v="504" actId="20577"/>
      <pc:docMkLst>
        <pc:docMk/>
      </pc:docMkLst>
      <pc:sldChg chg="modSp mod">
        <pc:chgData name="Heard, Sarah W CIV USN NUWC DIV NEWPORT RI (USA)" userId="898f0d89-24a7-49ec-8132-a495f75a7691" providerId="ADAL" clId="{A6161D1E-321B-4632-8385-4B41B2A47640}" dt="2026-01-13T15:22:11.281" v="92" actId="20577"/>
        <pc:sldMkLst>
          <pc:docMk/>
          <pc:sldMk cId="2498981484" sldId="272"/>
        </pc:sldMkLst>
        <pc:spChg chg="mod">
          <ac:chgData name="Heard, Sarah W CIV USN NUWC DIV NEWPORT RI (USA)" userId="898f0d89-24a7-49ec-8132-a495f75a7691" providerId="ADAL" clId="{A6161D1E-321B-4632-8385-4B41B2A47640}" dt="2026-01-13T15:22:11.281" v="92" actId="20577"/>
          <ac:spMkLst>
            <pc:docMk/>
            <pc:sldMk cId="2498981484" sldId="272"/>
            <ac:spMk id="4" creationId="{00000000-0000-0000-0000-000000000000}"/>
          </ac:spMkLst>
        </pc:spChg>
      </pc:sldChg>
      <pc:sldChg chg="modSp mod">
        <pc:chgData name="Heard, Sarah W CIV USN NUWC DIV NEWPORT RI (USA)" userId="898f0d89-24a7-49ec-8132-a495f75a7691" providerId="ADAL" clId="{A6161D1E-321B-4632-8385-4B41B2A47640}" dt="2026-01-13T15:40:34.067" v="244" actId="20577"/>
        <pc:sldMkLst>
          <pc:docMk/>
          <pc:sldMk cId="3477078430" sldId="297"/>
        </pc:sldMkLst>
        <pc:spChg chg="mod">
          <ac:chgData name="Heard, Sarah W CIV USN NUWC DIV NEWPORT RI (USA)" userId="898f0d89-24a7-49ec-8132-a495f75a7691" providerId="ADAL" clId="{A6161D1E-321B-4632-8385-4B41B2A47640}" dt="2026-01-13T15:40:34.067" v="244" actId="20577"/>
          <ac:spMkLst>
            <pc:docMk/>
            <pc:sldMk cId="3477078430" sldId="297"/>
            <ac:spMk id="4" creationId="{00000000-0000-0000-0000-000000000000}"/>
          </ac:spMkLst>
        </pc:spChg>
      </pc:sldChg>
      <pc:sldChg chg="modSp mod">
        <pc:chgData name="Heard, Sarah W CIV USN NUWC DIV NEWPORT RI (USA)" userId="898f0d89-24a7-49ec-8132-a495f75a7691" providerId="ADAL" clId="{A6161D1E-321B-4632-8385-4B41B2A47640}" dt="2026-01-13T15:57:27.156" v="489" actId="20577"/>
        <pc:sldMkLst>
          <pc:docMk/>
          <pc:sldMk cId="3073550847" sldId="298"/>
        </pc:sldMkLst>
        <pc:spChg chg="mod">
          <ac:chgData name="Heard, Sarah W CIV USN NUWC DIV NEWPORT RI (USA)" userId="898f0d89-24a7-49ec-8132-a495f75a7691" providerId="ADAL" clId="{A6161D1E-321B-4632-8385-4B41B2A47640}" dt="2026-01-13T15:57:27.156" v="489" actId="20577"/>
          <ac:spMkLst>
            <pc:docMk/>
            <pc:sldMk cId="3073550847" sldId="298"/>
            <ac:spMk id="4" creationId="{9B691726-70CB-D3CD-3E31-E7236B4AB290}"/>
          </ac:spMkLst>
        </pc:spChg>
      </pc:sldChg>
      <pc:sldChg chg="modSp mod">
        <pc:chgData name="Heard, Sarah W CIV USN NUWC DIV NEWPORT RI (USA)" userId="898f0d89-24a7-49ec-8132-a495f75a7691" providerId="ADAL" clId="{A6161D1E-321B-4632-8385-4B41B2A47640}" dt="2026-01-13T15:20:10.292" v="28" actId="20577"/>
        <pc:sldMkLst>
          <pc:docMk/>
          <pc:sldMk cId="3724019541" sldId="299"/>
        </pc:sldMkLst>
        <pc:spChg chg="mod">
          <ac:chgData name="Heard, Sarah W CIV USN NUWC DIV NEWPORT RI (USA)" userId="898f0d89-24a7-49ec-8132-a495f75a7691" providerId="ADAL" clId="{A6161D1E-321B-4632-8385-4B41B2A47640}" dt="2026-01-13T15:20:10.292" v="28" actId="20577"/>
          <ac:spMkLst>
            <pc:docMk/>
            <pc:sldMk cId="3724019541" sldId="299"/>
            <ac:spMk id="4" creationId="{D10BAD62-5D55-598F-6E54-940F0E1BF384}"/>
          </ac:spMkLst>
        </pc:spChg>
      </pc:sldChg>
      <pc:sldChg chg="modSp mod">
        <pc:chgData name="Heard, Sarah W CIV USN NUWC DIV NEWPORT RI (USA)" userId="898f0d89-24a7-49ec-8132-a495f75a7691" providerId="ADAL" clId="{A6161D1E-321B-4632-8385-4B41B2A47640}" dt="2026-01-13T15:58:25.019" v="504" actId="20577"/>
        <pc:sldMkLst>
          <pc:docMk/>
          <pc:sldMk cId="3226746047" sldId="302"/>
        </pc:sldMkLst>
        <pc:spChg chg="mod">
          <ac:chgData name="Heard, Sarah W CIV USN NUWC DIV NEWPORT RI (USA)" userId="898f0d89-24a7-49ec-8132-a495f75a7691" providerId="ADAL" clId="{A6161D1E-321B-4632-8385-4B41B2A47640}" dt="2026-01-13T15:57:32.546" v="492" actId="20577"/>
          <ac:spMkLst>
            <pc:docMk/>
            <pc:sldMk cId="3226746047" sldId="302"/>
            <ac:spMk id="3" creationId="{D4048583-8E5B-2489-EB88-B07476141F60}"/>
          </ac:spMkLst>
        </pc:spChg>
        <pc:spChg chg="mod">
          <ac:chgData name="Heard, Sarah W CIV USN NUWC DIV NEWPORT RI (USA)" userId="898f0d89-24a7-49ec-8132-a495f75a7691" providerId="ADAL" clId="{A6161D1E-321B-4632-8385-4B41B2A47640}" dt="2026-01-13T15:58:25.019" v="504" actId="20577"/>
          <ac:spMkLst>
            <pc:docMk/>
            <pc:sldMk cId="3226746047" sldId="302"/>
            <ac:spMk id="4" creationId="{1A29956D-9797-CAD6-4C2C-3792FED87446}"/>
          </ac:spMkLst>
        </pc:spChg>
      </pc:sldChg>
      <pc:sldChg chg="modSp mod">
        <pc:chgData name="Heard, Sarah W CIV USN NUWC DIV NEWPORT RI (USA)" userId="898f0d89-24a7-49ec-8132-a495f75a7691" providerId="ADAL" clId="{A6161D1E-321B-4632-8385-4B41B2A47640}" dt="2026-01-13T15:56:25.457" v="485" actId="20577"/>
        <pc:sldMkLst>
          <pc:docMk/>
          <pc:sldMk cId="3435465177" sldId="303"/>
        </pc:sldMkLst>
        <pc:spChg chg="mod">
          <ac:chgData name="Heard, Sarah W CIV USN NUWC DIV NEWPORT RI (USA)" userId="898f0d89-24a7-49ec-8132-a495f75a7691" providerId="ADAL" clId="{A6161D1E-321B-4632-8385-4B41B2A47640}" dt="2026-01-13T15:56:25.457" v="485" actId="20577"/>
          <ac:spMkLst>
            <pc:docMk/>
            <pc:sldMk cId="3435465177" sldId="303"/>
            <ac:spMk id="3" creationId="{A1D64376-D1BD-DA95-260B-E42FCCFF7E21}"/>
          </ac:spMkLst>
        </pc:spChg>
        <pc:spChg chg="mod">
          <ac:chgData name="Heard, Sarah W CIV USN NUWC DIV NEWPORT RI (USA)" userId="898f0d89-24a7-49ec-8132-a495f75a7691" providerId="ADAL" clId="{A6161D1E-321B-4632-8385-4B41B2A47640}" dt="2026-01-13T15:56:02.061" v="477" actId="20577"/>
          <ac:spMkLst>
            <pc:docMk/>
            <pc:sldMk cId="3435465177" sldId="303"/>
            <ac:spMk id="4" creationId="{9C786162-9C5B-0FD6-B0C6-58EAE40A6D7C}"/>
          </ac:spMkLst>
        </pc:spChg>
      </pc:sldChg>
      <pc:sldChg chg="modSp mod">
        <pc:chgData name="Heard, Sarah W CIV USN NUWC DIV NEWPORT RI (USA)" userId="898f0d89-24a7-49ec-8132-a495f75a7691" providerId="ADAL" clId="{A6161D1E-321B-4632-8385-4B41B2A47640}" dt="2026-01-13T15:56:38.883" v="486" actId="108"/>
        <pc:sldMkLst>
          <pc:docMk/>
          <pc:sldMk cId="1236976465" sldId="304"/>
        </pc:sldMkLst>
        <pc:spChg chg="mod">
          <ac:chgData name="Heard, Sarah W CIV USN NUWC DIV NEWPORT RI (USA)" userId="898f0d89-24a7-49ec-8132-a495f75a7691" providerId="ADAL" clId="{A6161D1E-321B-4632-8385-4B41B2A47640}" dt="2026-01-13T15:56:38.883" v="486" actId="108"/>
          <ac:spMkLst>
            <pc:docMk/>
            <pc:sldMk cId="1236976465" sldId="304"/>
            <ac:spMk id="3" creationId="{3E3C5919-2C28-27C9-5739-BCACA4CBE7F0}"/>
          </ac:spMkLst>
        </pc:spChg>
        <pc:spChg chg="mod">
          <ac:chgData name="Heard, Sarah W CIV USN NUWC DIV NEWPORT RI (USA)" userId="898f0d89-24a7-49ec-8132-a495f75a7691" providerId="ADAL" clId="{A6161D1E-321B-4632-8385-4B41B2A47640}" dt="2026-01-13T15:37:38.067" v="199" actId="20577"/>
          <ac:spMkLst>
            <pc:docMk/>
            <pc:sldMk cId="1236976465" sldId="304"/>
            <ac:spMk id="4" creationId="{13DA96BA-3861-3E52-8983-EB655C5855F9}"/>
          </ac:spMkLst>
        </pc:spChg>
      </pc:sldChg>
      <pc:sldChg chg="modSp mod">
        <pc:chgData name="Heard, Sarah W CIV USN NUWC DIV NEWPORT RI (USA)" userId="898f0d89-24a7-49ec-8132-a495f75a7691" providerId="ADAL" clId="{A6161D1E-321B-4632-8385-4B41B2A47640}" dt="2026-01-13T15:51:53.605" v="364" actId="20577"/>
        <pc:sldMkLst>
          <pc:docMk/>
          <pc:sldMk cId="2412279143" sldId="306"/>
        </pc:sldMkLst>
        <pc:spChg chg="mod">
          <ac:chgData name="Heard, Sarah W CIV USN NUWC DIV NEWPORT RI (USA)" userId="898f0d89-24a7-49ec-8132-a495f75a7691" providerId="ADAL" clId="{A6161D1E-321B-4632-8385-4B41B2A47640}" dt="2026-01-13T15:40:52.256" v="262" actId="20577"/>
          <ac:spMkLst>
            <pc:docMk/>
            <pc:sldMk cId="2412279143" sldId="306"/>
            <ac:spMk id="3" creationId="{7EE7EB87-990F-EF17-75D3-8077E84E0497}"/>
          </ac:spMkLst>
        </pc:spChg>
        <pc:spChg chg="mod">
          <ac:chgData name="Heard, Sarah W CIV USN NUWC DIV NEWPORT RI (USA)" userId="898f0d89-24a7-49ec-8132-a495f75a7691" providerId="ADAL" clId="{A6161D1E-321B-4632-8385-4B41B2A47640}" dt="2026-01-13T15:51:53.605" v="364" actId="20577"/>
          <ac:spMkLst>
            <pc:docMk/>
            <pc:sldMk cId="2412279143" sldId="306"/>
            <ac:spMk id="4" creationId="{BABA7579-F041-72A8-BEAE-8416F510A130}"/>
          </ac:spMkLst>
        </pc:spChg>
      </pc:sldChg>
      <pc:sldChg chg="modSp mod">
        <pc:chgData name="Heard, Sarah W CIV USN NUWC DIV NEWPORT RI (USA)" userId="898f0d89-24a7-49ec-8132-a495f75a7691" providerId="ADAL" clId="{A6161D1E-321B-4632-8385-4B41B2A47640}" dt="2026-01-13T15:54:28.877" v="457" actId="20577"/>
        <pc:sldMkLst>
          <pc:docMk/>
          <pc:sldMk cId="3793894920" sldId="308"/>
        </pc:sldMkLst>
        <pc:spChg chg="mod">
          <ac:chgData name="Heard, Sarah W CIV USN NUWC DIV NEWPORT RI (USA)" userId="898f0d89-24a7-49ec-8132-a495f75a7691" providerId="ADAL" clId="{A6161D1E-321B-4632-8385-4B41B2A47640}" dt="2026-01-13T15:54:28.877" v="457" actId="20577"/>
          <ac:spMkLst>
            <pc:docMk/>
            <pc:sldMk cId="3793894920" sldId="308"/>
            <ac:spMk id="4" creationId="{0D1E102D-32A2-9E53-634C-D9C16E040378}"/>
          </ac:spMkLst>
        </pc:spChg>
      </pc:sldChg>
    </pc:docChg>
  </pc:docChgLst>
  <pc:docChgLst>
    <pc:chgData name="Gregory, Maria F CIV USN NUWC DIV NEWPORT RI (USA)" userId="S::maria.f.gregory.civ@us.navy.mil::a14dee16-826a-49d2-9777-5e890b0cabd9" providerId="AD" clId="Web-{DBC36023-4325-663F-DC80-5E23B047FD0C}"/>
    <pc:docChg chg="modSld">
      <pc:chgData name="Gregory, Maria F CIV USN NUWC DIV NEWPORT RI (USA)" userId="S::maria.f.gregory.civ@us.navy.mil::a14dee16-826a-49d2-9777-5e890b0cabd9" providerId="AD" clId="Web-{DBC36023-4325-663F-DC80-5E23B047FD0C}" dt="2026-02-06T19:14:35.113" v="32" actId="1076"/>
      <pc:docMkLst>
        <pc:docMk/>
      </pc:docMkLst>
      <pc:sldChg chg="addSp modSp">
        <pc:chgData name="Gregory, Maria F CIV USN NUWC DIV NEWPORT RI (USA)" userId="S::maria.f.gregory.civ@us.navy.mil::a14dee16-826a-49d2-9777-5e890b0cabd9" providerId="AD" clId="Web-{DBC36023-4325-663F-DC80-5E23B047FD0C}" dt="2026-02-06T19:13:38.611" v="2" actId="1076"/>
        <pc:sldMkLst>
          <pc:docMk/>
          <pc:sldMk cId="661756597" sldId="271"/>
        </pc:sldMkLst>
        <pc:spChg chg="add mod">
          <ac:chgData name="Gregory, Maria F CIV USN NUWC DIV NEWPORT RI (USA)" userId="S::maria.f.gregory.civ@us.navy.mil::a14dee16-826a-49d2-9777-5e890b0cabd9" providerId="AD" clId="Web-{DBC36023-4325-663F-DC80-5E23B047FD0C}" dt="2026-02-06T19:13:38.611" v="2" actId="1076"/>
          <ac:spMkLst>
            <pc:docMk/>
            <pc:sldMk cId="661756597" sldId="271"/>
            <ac:spMk id="3" creationId="{1EFC69AF-B3D4-2C7B-BFAB-6A579D63FFB5}"/>
          </ac:spMkLst>
        </pc:spChg>
      </pc:sldChg>
      <pc:sldChg chg="addSp modSp">
        <pc:chgData name="Gregory, Maria F CIV USN NUWC DIV NEWPORT RI (USA)" userId="S::maria.f.gregory.civ@us.navy.mil::a14dee16-826a-49d2-9777-5e890b0cabd9" providerId="AD" clId="Web-{DBC36023-4325-663F-DC80-5E23B047FD0C}" dt="2026-02-06T19:13:44.643" v="5" actId="1076"/>
        <pc:sldMkLst>
          <pc:docMk/>
          <pc:sldMk cId="2498981484" sldId="272"/>
        </pc:sldMkLst>
        <pc:spChg chg="add mod">
          <ac:chgData name="Gregory, Maria F CIV USN NUWC DIV NEWPORT RI (USA)" userId="S::maria.f.gregory.civ@us.navy.mil::a14dee16-826a-49d2-9777-5e890b0cabd9" providerId="AD" clId="Web-{DBC36023-4325-663F-DC80-5E23B047FD0C}" dt="2026-02-06T19:13:44.643" v="5" actId="1076"/>
          <ac:spMkLst>
            <pc:docMk/>
            <pc:sldMk cId="2498981484" sldId="272"/>
            <ac:spMk id="5" creationId="{30E10673-AC2A-1FBE-16CF-9603A023A178}"/>
          </ac:spMkLst>
        </pc:spChg>
      </pc:sldChg>
      <pc:sldChg chg="addSp modSp">
        <pc:chgData name="Gregory, Maria F CIV USN NUWC DIV NEWPORT RI (USA)" userId="S::maria.f.gregory.civ@us.navy.mil::a14dee16-826a-49d2-9777-5e890b0cabd9" providerId="AD" clId="Web-{DBC36023-4325-663F-DC80-5E23B047FD0C}" dt="2026-02-06T19:14:35.113" v="32" actId="1076"/>
        <pc:sldMkLst>
          <pc:docMk/>
          <pc:sldMk cId="134336010" sldId="281"/>
        </pc:sldMkLst>
        <pc:spChg chg="add mod">
          <ac:chgData name="Gregory, Maria F CIV USN NUWC DIV NEWPORT RI (USA)" userId="S::maria.f.gregory.civ@us.navy.mil::a14dee16-826a-49d2-9777-5e890b0cabd9" providerId="AD" clId="Web-{DBC36023-4325-663F-DC80-5E23B047FD0C}" dt="2026-02-06T19:14:35.113" v="32" actId="1076"/>
          <ac:spMkLst>
            <pc:docMk/>
            <pc:sldMk cId="134336010" sldId="281"/>
            <ac:spMk id="3" creationId="{C7DF5BC4-0839-8F6E-05B5-F6F4812BAE19}"/>
          </ac:spMkLst>
        </pc:spChg>
      </pc:sldChg>
      <pc:sldChg chg="addSp modSp">
        <pc:chgData name="Gregory, Maria F CIV USN NUWC DIV NEWPORT RI (USA)" userId="S::maria.f.gregory.civ@us.navy.mil::a14dee16-826a-49d2-9777-5e890b0cabd9" providerId="AD" clId="Web-{DBC36023-4325-663F-DC80-5E23B047FD0C}" dt="2026-02-06T19:14:01.175" v="14" actId="1076"/>
        <pc:sldMkLst>
          <pc:docMk/>
          <pc:sldMk cId="3477078430" sldId="297"/>
        </pc:sldMkLst>
        <pc:spChg chg="add mod">
          <ac:chgData name="Gregory, Maria F CIV USN NUWC DIV NEWPORT RI (USA)" userId="S::maria.f.gregory.civ@us.navy.mil::a14dee16-826a-49d2-9777-5e890b0cabd9" providerId="AD" clId="Web-{DBC36023-4325-663F-DC80-5E23B047FD0C}" dt="2026-02-06T19:14:01.175" v="14" actId="1076"/>
          <ac:spMkLst>
            <pc:docMk/>
            <pc:sldMk cId="3477078430" sldId="297"/>
            <ac:spMk id="5" creationId="{B37CFB9F-37B5-5AE7-911A-A92490D6E42B}"/>
          </ac:spMkLst>
        </pc:spChg>
      </pc:sldChg>
      <pc:sldChg chg="addSp modSp">
        <pc:chgData name="Gregory, Maria F CIV USN NUWC DIV NEWPORT RI (USA)" userId="S::maria.f.gregory.civ@us.navy.mil::a14dee16-826a-49d2-9777-5e890b0cabd9" providerId="AD" clId="Web-{DBC36023-4325-663F-DC80-5E23B047FD0C}" dt="2026-02-06T19:14:20.629" v="26" actId="1076"/>
        <pc:sldMkLst>
          <pc:docMk/>
          <pc:sldMk cId="3073550847" sldId="298"/>
        </pc:sldMkLst>
        <pc:spChg chg="add mod">
          <ac:chgData name="Gregory, Maria F CIV USN NUWC DIV NEWPORT RI (USA)" userId="S::maria.f.gregory.civ@us.navy.mil::a14dee16-826a-49d2-9777-5e890b0cabd9" providerId="AD" clId="Web-{DBC36023-4325-663F-DC80-5E23B047FD0C}" dt="2026-02-06T19:14:20.629" v="26" actId="1076"/>
          <ac:spMkLst>
            <pc:docMk/>
            <pc:sldMk cId="3073550847" sldId="298"/>
            <ac:spMk id="5" creationId="{FE2AFBDB-EEDC-836B-DE94-688C4B036249}"/>
          </ac:spMkLst>
        </pc:spChg>
      </pc:sldChg>
      <pc:sldChg chg="addSp modSp">
        <pc:chgData name="Gregory, Maria F CIV USN NUWC DIV NEWPORT RI (USA)" userId="S::maria.f.gregory.civ@us.navy.mil::a14dee16-826a-49d2-9777-5e890b0cabd9" providerId="AD" clId="Web-{DBC36023-4325-663F-DC80-5E23B047FD0C}" dt="2026-02-06T19:13:49.346" v="8" actId="1076"/>
        <pc:sldMkLst>
          <pc:docMk/>
          <pc:sldMk cId="3724019541" sldId="299"/>
        </pc:sldMkLst>
        <pc:spChg chg="add mod">
          <ac:chgData name="Gregory, Maria F CIV USN NUWC DIV NEWPORT RI (USA)" userId="S::maria.f.gregory.civ@us.navy.mil::a14dee16-826a-49d2-9777-5e890b0cabd9" providerId="AD" clId="Web-{DBC36023-4325-663F-DC80-5E23B047FD0C}" dt="2026-02-06T19:13:49.346" v="8" actId="1076"/>
          <ac:spMkLst>
            <pc:docMk/>
            <pc:sldMk cId="3724019541" sldId="299"/>
            <ac:spMk id="5" creationId="{B43D15A1-4EEE-1CB0-8808-2D49323EBF1C}"/>
          </ac:spMkLst>
        </pc:spChg>
      </pc:sldChg>
      <pc:sldChg chg="addSp modSp">
        <pc:chgData name="Gregory, Maria F CIV USN NUWC DIV NEWPORT RI (USA)" userId="S::maria.f.gregory.civ@us.navy.mil::a14dee16-826a-49d2-9777-5e890b0cabd9" providerId="AD" clId="Web-{DBC36023-4325-663F-DC80-5E23B047FD0C}" dt="2026-02-06T19:14:29.144" v="29" actId="1076"/>
        <pc:sldMkLst>
          <pc:docMk/>
          <pc:sldMk cId="3226746047" sldId="302"/>
        </pc:sldMkLst>
        <pc:spChg chg="add mod">
          <ac:chgData name="Gregory, Maria F CIV USN NUWC DIV NEWPORT RI (USA)" userId="S::maria.f.gregory.civ@us.navy.mil::a14dee16-826a-49d2-9777-5e890b0cabd9" providerId="AD" clId="Web-{DBC36023-4325-663F-DC80-5E23B047FD0C}" dt="2026-02-06T19:14:29.144" v="29" actId="1076"/>
          <ac:spMkLst>
            <pc:docMk/>
            <pc:sldMk cId="3226746047" sldId="302"/>
            <ac:spMk id="5" creationId="{28DB355D-5825-74A1-5B56-4D2705A1C25F}"/>
          </ac:spMkLst>
        </pc:spChg>
      </pc:sldChg>
      <pc:sldChg chg="addSp modSp">
        <pc:chgData name="Gregory, Maria F CIV USN NUWC DIV NEWPORT RI (USA)" userId="S::maria.f.gregory.civ@us.navy.mil::a14dee16-826a-49d2-9777-5e890b0cabd9" providerId="AD" clId="Web-{DBC36023-4325-663F-DC80-5E23B047FD0C}" dt="2026-02-06T19:14:15.128" v="23" actId="1076"/>
        <pc:sldMkLst>
          <pc:docMk/>
          <pc:sldMk cId="3435465177" sldId="303"/>
        </pc:sldMkLst>
        <pc:spChg chg="add mod">
          <ac:chgData name="Gregory, Maria F CIV USN NUWC DIV NEWPORT RI (USA)" userId="S::maria.f.gregory.civ@us.navy.mil::a14dee16-826a-49d2-9777-5e890b0cabd9" providerId="AD" clId="Web-{DBC36023-4325-663F-DC80-5E23B047FD0C}" dt="2026-02-06T19:14:15.128" v="23" actId="1076"/>
          <ac:spMkLst>
            <pc:docMk/>
            <pc:sldMk cId="3435465177" sldId="303"/>
            <ac:spMk id="5" creationId="{E7017571-80EE-AC11-7827-C11191EA7AD1}"/>
          </ac:spMkLst>
        </pc:spChg>
      </pc:sldChg>
      <pc:sldChg chg="addSp modSp">
        <pc:chgData name="Gregory, Maria F CIV USN NUWC DIV NEWPORT RI (USA)" userId="S::maria.f.gregory.civ@us.navy.mil::a14dee16-826a-49d2-9777-5e890b0cabd9" providerId="AD" clId="Web-{DBC36023-4325-663F-DC80-5E23B047FD0C}" dt="2026-02-06T19:13:54.893" v="11" actId="1076"/>
        <pc:sldMkLst>
          <pc:docMk/>
          <pc:sldMk cId="1236976465" sldId="304"/>
        </pc:sldMkLst>
        <pc:spChg chg="add mod">
          <ac:chgData name="Gregory, Maria F CIV USN NUWC DIV NEWPORT RI (USA)" userId="S::maria.f.gregory.civ@us.navy.mil::a14dee16-826a-49d2-9777-5e890b0cabd9" providerId="AD" clId="Web-{DBC36023-4325-663F-DC80-5E23B047FD0C}" dt="2026-02-06T19:13:54.893" v="11" actId="1076"/>
          <ac:spMkLst>
            <pc:docMk/>
            <pc:sldMk cId="1236976465" sldId="304"/>
            <ac:spMk id="5" creationId="{5D735E38-3AE7-5D5C-3EC3-5CE3E0919E81}"/>
          </ac:spMkLst>
        </pc:spChg>
      </pc:sldChg>
      <pc:sldChg chg="addSp modSp">
        <pc:chgData name="Gregory, Maria F CIV USN NUWC DIV NEWPORT RI (USA)" userId="S::maria.f.gregory.civ@us.navy.mil::a14dee16-826a-49d2-9777-5e890b0cabd9" providerId="AD" clId="Web-{DBC36023-4325-663F-DC80-5E23B047FD0C}" dt="2026-02-06T19:14:06.597" v="17" actId="1076"/>
        <pc:sldMkLst>
          <pc:docMk/>
          <pc:sldMk cId="2412279143" sldId="306"/>
        </pc:sldMkLst>
        <pc:spChg chg="add mod">
          <ac:chgData name="Gregory, Maria F CIV USN NUWC DIV NEWPORT RI (USA)" userId="S::maria.f.gregory.civ@us.navy.mil::a14dee16-826a-49d2-9777-5e890b0cabd9" providerId="AD" clId="Web-{DBC36023-4325-663F-DC80-5E23B047FD0C}" dt="2026-02-06T19:14:06.597" v="17" actId="1076"/>
          <ac:spMkLst>
            <pc:docMk/>
            <pc:sldMk cId="2412279143" sldId="306"/>
            <ac:spMk id="5" creationId="{522F67E5-AD2E-15E0-599A-D9EE7EE61B8C}"/>
          </ac:spMkLst>
        </pc:spChg>
      </pc:sldChg>
      <pc:sldChg chg="addSp modSp">
        <pc:chgData name="Gregory, Maria F CIV USN NUWC DIV NEWPORT RI (USA)" userId="S::maria.f.gregory.civ@us.navy.mil::a14dee16-826a-49d2-9777-5e890b0cabd9" providerId="AD" clId="Web-{DBC36023-4325-663F-DC80-5E23B047FD0C}" dt="2026-02-06T19:14:10.894" v="20" actId="1076"/>
        <pc:sldMkLst>
          <pc:docMk/>
          <pc:sldMk cId="3793894920" sldId="308"/>
        </pc:sldMkLst>
        <pc:spChg chg="add mod">
          <ac:chgData name="Gregory, Maria F CIV USN NUWC DIV NEWPORT RI (USA)" userId="S::maria.f.gregory.civ@us.navy.mil::a14dee16-826a-49d2-9777-5e890b0cabd9" providerId="AD" clId="Web-{DBC36023-4325-663F-DC80-5E23B047FD0C}" dt="2026-02-06T19:14:10.894" v="20" actId="1076"/>
          <ac:spMkLst>
            <pc:docMk/>
            <pc:sldMk cId="3793894920" sldId="308"/>
            <ac:spMk id="5" creationId="{552D5403-3656-D3C6-4C65-9BE4693FEED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643677-2D78-4B69-9F98-ADAB3E2A78C9}" type="datetimeFigureOut">
              <a:rPr lang="en-US" smtClean="0"/>
              <a:t>2/6/2026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A4C6BD-354F-4688-A526-02363B42CD14}" type="slidenum">
              <a:rPr lang="en-US" smtClean="0"/>
              <a:t>‹#›</a:t>
            </a:fld>
            <a:endParaRPr lang="en-US" dirty="0"/>
          </a:p>
        </p:txBody>
      </p:sp>
    </p:spTree>
    <p:extLst>
      <p:ext uri="{BB962C8B-B14F-4D97-AF65-F5344CB8AC3E}">
        <p14:creationId xmlns:p14="http://schemas.microsoft.com/office/powerpoint/2010/main" val="340169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A4C6BD-354F-4688-A526-02363B42CD14}" type="slidenum">
              <a:rPr lang="en-US" smtClean="0"/>
              <a:t>9</a:t>
            </a:fld>
            <a:endParaRPr lang="en-US" dirty="0"/>
          </a:p>
        </p:txBody>
      </p:sp>
    </p:spTree>
    <p:extLst>
      <p:ext uri="{BB962C8B-B14F-4D97-AF65-F5344CB8AC3E}">
        <p14:creationId xmlns:p14="http://schemas.microsoft.com/office/powerpoint/2010/main" val="2335385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2"/>
          </p:nvPr>
        </p:nvSpPr>
        <p:spPr/>
        <p:txBody>
          <a:bodyPr vert="horz" lIns="91322" tIns="0" rIns="91322" bIns="0" rtlCol="0" anchor="ctr"/>
          <a:lstStyle>
            <a:lvl1pPr>
              <a:defRPr lang="en-US" smtClean="0"/>
            </a:lvl1pPr>
          </a:lstStyle>
          <a:p>
            <a:fld id="{CDC87B67-0850-476E-AA78-9A273902E860}" type="slidenum">
              <a:rPr lang="en-US" smtClean="0"/>
              <a:pPr/>
              <a:t>‹#›</a:t>
            </a:fld>
            <a:endParaRPr lang="en-US" dirty="0"/>
          </a:p>
        </p:txBody>
      </p:sp>
      <p:sp>
        <p:nvSpPr>
          <p:cNvPr id="5" name="Text Placeholder 2"/>
          <p:cNvSpPr>
            <a:spLocks noGrp="1"/>
          </p:cNvSpPr>
          <p:nvPr>
            <p:ph idx="1"/>
          </p:nvPr>
        </p:nvSpPr>
        <p:spPr bwMode="auto">
          <a:xfrm>
            <a:off x="279400" y="1209675"/>
            <a:ext cx="11633200" cy="5276850"/>
          </a:xfrm>
          <a:prstGeom prst="rect">
            <a:avLst/>
          </a:prstGeom>
          <a:noFill/>
          <a:ln w="9525">
            <a:noFill/>
            <a:miter lim="800000"/>
            <a:headEnd/>
            <a:tailEnd/>
          </a:ln>
        </p:spPr>
        <p:txBody>
          <a:bodyPr vert="horz" wrap="square" lIns="91322" tIns="45662" rIns="91322" bIns="45662" numCol="1" anchor="t" anchorCtr="0" compatLnSpc="1">
            <a:prstTxWarp prst="textNoShape">
              <a:avLst/>
            </a:prstTxWarp>
          </a:bodyPr>
          <a:lstStyle/>
          <a:p>
            <a:pPr lvl="0"/>
            <a:r>
              <a:rPr lang="en-US" dirty="0"/>
              <a:t>Click to edit Master text styles</a:t>
            </a:r>
          </a:p>
          <a:p>
            <a:pPr marL="472679" lvl="1" indent="-176213">
              <a:spcBef>
                <a:spcPts val="450"/>
              </a:spcBef>
            </a:pPr>
            <a:r>
              <a:rPr lang="en-US" dirty="0"/>
              <a:t>Second level</a:t>
            </a:r>
          </a:p>
          <a:p>
            <a:pPr marL="727472" lvl="2">
              <a:buFont typeface="Wingdings" panose="05000000000000000000" pitchFamily="2" charset="2"/>
              <a:buChar char="§"/>
            </a:pPr>
            <a:r>
              <a:rPr lang="en-US" dirty="0"/>
              <a:t>Third level</a:t>
            </a:r>
          </a:p>
          <a:p>
            <a:pPr marL="1027379" lvl="3">
              <a:spcBef>
                <a:spcPct val="0"/>
              </a:spcBef>
            </a:pPr>
            <a:r>
              <a:rPr lang="en-US" dirty="0"/>
              <a:t>Fourth level</a:t>
            </a:r>
          </a:p>
          <a:p>
            <a:pPr marL="1369837" lvl="4">
              <a:spcBef>
                <a:spcPct val="0"/>
              </a:spcBef>
            </a:pPr>
            <a:r>
              <a:rPr lang="en-US" dirty="0"/>
              <a:t>Fifth level</a:t>
            </a:r>
          </a:p>
        </p:txBody>
      </p:sp>
    </p:spTree>
    <p:extLst>
      <p:ext uri="{BB962C8B-B14F-4D97-AF65-F5344CB8AC3E}">
        <p14:creationId xmlns:p14="http://schemas.microsoft.com/office/powerpoint/2010/main" val="256613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Slide Number Placeholder 5"/>
          <p:cNvSpPr>
            <a:spLocks noGrp="1"/>
          </p:cNvSpPr>
          <p:nvPr>
            <p:ph type="sldNum" sz="quarter" idx="4"/>
          </p:nvPr>
        </p:nvSpPr>
        <p:spPr>
          <a:xfrm>
            <a:off x="11074788" y="6583377"/>
            <a:ext cx="837813" cy="138101"/>
          </a:xfrm>
          <a:prstGeom prst="rect">
            <a:avLst/>
          </a:prstGeom>
        </p:spPr>
        <p:txBody>
          <a:bodyPr vert="horz" lIns="91322" tIns="0" rIns="91322" bIns="0" rtlCol="0" anchor="ctr"/>
          <a:lstStyle>
            <a:lvl1pPr>
              <a:defRPr lang="en-US" smtClean="0"/>
            </a:lvl1pPr>
          </a:lstStyle>
          <a:p>
            <a:fld id="{91AB5B9D-37E5-4B4D-B256-FEE0AD9AB671}" type="slidenum">
              <a:rPr lang="en-US" smtClean="0"/>
              <a:pPr/>
              <a:t>‹#›</a:t>
            </a:fld>
            <a:endParaRPr lang="en-US" dirty="0"/>
          </a:p>
        </p:txBody>
      </p:sp>
      <p:sp>
        <p:nvSpPr>
          <p:cNvPr id="3" name="Title 1"/>
          <p:cNvSpPr>
            <a:spLocks noGrp="1"/>
          </p:cNvSpPr>
          <p:nvPr>
            <p:ph type="title"/>
          </p:nvPr>
        </p:nvSpPr>
        <p:spPr>
          <a:xfrm>
            <a:off x="2148552" y="238128"/>
            <a:ext cx="8361733" cy="619125"/>
          </a:xfrm>
        </p:spPr>
        <p:txBody>
          <a:bodyPr/>
          <a:lstStyle/>
          <a:p>
            <a:r>
              <a:rPr lang="en-US"/>
              <a:t>Click to edit Master title style</a:t>
            </a:r>
          </a:p>
        </p:txBody>
      </p:sp>
      <p:sp>
        <p:nvSpPr>
          <p:cNvPr id="6" name="Text Placeholder 2"/>
          <p:cNvSpPr>
            <a:spLocks noGrp="1"/>
          </p:cNvSpPr>
          <p:nvPr>
            <p:ph idx="1"/>
          </p:nvPr>
        </p:nvSpPr>
        <p:spPr bwMode="auto">
          <a:xfrm>
            <a:off x="279400" y="1209675"/>
            <a:ext cx="11633200" cy="5276850"/>
          </a:xfrm>
          <a:prstGeom prst="rect">
            <a:avLst/>
          </a:prstGeom>
          <a:noFill/>
          <a:ln w="9525">
            <a:noFill/>
            <a:miter lim="800000"/>
            <a:headEnd/>
            <a:tailEnd/>
          </a:ln>
        </p:spPr>
        <p:txBody>
          <a:bodyPr vert="horz" wrap="square" lIns="91322" tIns="45662" rIns="91322" bIns="45662" numCol="1" anchor="t" anchorCtr="0" compatLnSpc="1">
            <a:prstTxWarp prst="textNoShape">
              <a:avLst/>
            </a:prstTxWarp>
          </a:bodyPr>
          <a:lstStyle/>
          <a:p>
            <a:pPr lvl="0"/>
            <a:r>
              <a:rPr lang="en-US" dirty="0"/>
              <a:t>Click to edit Master text styles</a:t>
            </a:r>
          </a:p>
          <a:p>
            <a:pPr marL="472679" lvl="1" indent="-176213">
              <a:spcBef>
                <a:spcPts val="450"/>
              </a:spcBef>
            </a:pPr>
            <a:r>
              <a:rPr lang="en-US" dirty="0"/>
              <a:t>Second level</a:t>
            </a:r>
          </a:p>
          <a:p>
            <a:pPr marL="727472" lvl="2">
              <a:buFont typeface="Wingdings" panose="05000000000000000000" pitchFamily="2" charset="2"/>
              <a:buChar char="§"/>
            </a:pPr>
            <a:r>
              <a:rPr lang="en-US" dirty="0"/>
              <a:t>Third level</a:t>
            </a:r>
          </a:p>
          <a:p>
            <a:pPr marL="1027379" lvl="3">
              <a:spcBef>
                <a:spcPct val="0"/>
              </a:spcBef>
            </a:pPr>
            <a:r>
              <a:rPr lang="en-US" dirty="0"/>
              <a:t>Fourth level</a:t>
            </a:r>
          </a:p>
          <a:p>
            <a:pPr marL="1369837" lvl="4">
              <a:spcBef>
                <a:spcPct val="0"/>
              </a:spcBef>
            </a:pPr>
            <a:r>
              <a:rPr lang="en-US" dirty="0"/>
              <a:t>Fifth level</a:t>
            </a:r>
          </a:p>
        </p:txBody>
      </p:sp>
    </p:spTree>
    <p:extLst>
      <p:ext uri="{BB962C8B-B14F-4D97-AF65-F5344CB8AC3E}">
        <p14:creationId xmlns:p14="http://schemas.microsoft.com/office/powerpoint/2010/main" val="724258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81F54E0-A0C5-4A71-88B3-C10B9C8EDAFB}" type="datetimeFigureOut">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A5B30D-85B6-44EA-A287-7A59DFA5F298}" type="slidenum">
              <a:rPr lang="en-US" smtClean="0"/>
              <a:t>‹#›</a:t>
            </a:fld>
            <a:endParaRPr lang="en-US" dirty="0"/>
          </a:p>
        </p:txBody>
      </p:sp>
    </p:spTree>
    <p:extLst>
      <p:ext uri="{BB962C8B-B14F-4D97-AF65-F5344CB8AC3E}">
        <p14:creationId xmlns:p14="http://schemas.microsoft.com/office/powerpoint/2010/main" val="17121574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4177" y="3739893"/>
            <a:ext cx="11988800" cy="3035814"/>
          </a:xfrm>
          <a:prstGeom prst="rect">
            <a:avLst/>
          </a:prstGeom>
        </p:spPr>
      </p:pic>
      <p:sp>
        <p:nvSpPr>
          <p:cNvPr id="21" name="Half Frame 20"/>
          <p:cNvSpPr/>
          <p:nvPr userDrawn="1"/>
        </p:nvSpPr>
        <p:spPr>
          <a:xfrm rot="10800000">
            <a:off x="0" y="-87550"/>
            <a:ext cx="12192000" cy="6941675"/>
          </a:xfrm>
          <a:prstGeom prst="halfFrame">
            <a:avLst>
              <a:gd name="adj1" fmla="val 1196"/>
              <a:gd name="adj2" fmla="val 1196"/>
            </a:avLst>
          </a:prstGeom>
          <a:gradFill>
            <a:gsLst>
              <a:gs pos="100000">
                <a:schemeClr val="bg1">
                  <a:alpha val="0"/>
                </a:schemeClr>
              </a:gs>
              <a:gs pos="2000">
                <a:srgbClr val="000058"/>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1"/>
              </a:solidFill>
            </a:endParaRPr>
          </a:p>
        </p:txBody>
      </p:sp>
      <p:sp>
        <p:nvSpPr>
          <p:cNvPr id="20" name="Half Frame 19"/>
          <p:cNvSpPr/>
          <p:nvPr userDrawn="1"/>
        </p:nvSpPr>
        <p:spPr>
          <a:xfrm>
            <a:off x="0" y="3"/>
            <a:ext cx="12192000" cy="6721475"/>
          </a:xfrm>
          <a:prstGeom prst="halfFrame">
            <a:avLst>
              <a:gd name="adj1" fmla="val 1173"/>
              <a:gd name="adj2" fmla="val 1318"/>
            </a:avLst>
          </a:prstGeom>
          <a:gradFill>
            <a:gsLst>
              <a:gs pos="100000">
                <a:schemeClr val="bg1">
                  <a:alpha val="0"/>
                </a:schemeClr>
              </a:gs>
              <a:gs pos="2000">
                <a:srgbClr val="000058"/>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800" dirty="0">
              <a:solidFill>
                <a:schemeClr val="tx1"/>
              </a:solidFill>
            </a:endParaRPr>
          </a:p>
        </p:txBody>
      </p:sp>
      <p:sp>
        <p:nvSpPr>
          <p:cNvPr id="6146" name="Title Placeholder 1"/>
          <p:cNvSpPr>
            <a:spLocks noGrp="1"/>
          </p:cNvSpPr>
          <p:nvPr>
            <p:ph type="title"/>
          </p:nvPr>
        </p:nvSpPr>
        <p:spPr bwMode="auto">
          <a:xfrm>
            <a:off x="2148552" y="238128"/>
            <a:ext cx="8361733" cy="619125"/>
          </a:xfrm>
          <a:prstGeom prst="rect">
            <a:avLst/>
          </a:prstGeom>
          <a:noFill/>
          <a:ln w="9525">
            <a:noFill/>
            <a:miter lim="800000"/>
            <a:headEnd/>
            <a:tailEnd/>
          </a:ln>
        </p:spPr>
        <p:txBody>
          <a:bodyPr vert="horz" wrap="square" lIns="91322" tIns="45662" rIns="91322" bIns="45662" numCol="1" anchor="ctr" anchorCtr="0" compatLnSpc="1">
            <a:prstTxWarp prst="textNoShape">
              <a:avLst/>
            </a:prstTxWarp>
          </a:bodyPr>
          <a:lstStyle/>
          <a:p>
            <a:pPr lvl="0"/>
            <a:r>
              <a:rPr lang="en-US" dirty="0"/>
              <a:t>Click to edit Master title style</a:t>
            </a:r>
          </a:p>
        </p:txBody>
      </p:sp>
      <p:sp>
        <p:nvSpPr>
          <p:cNvPr id="6147" name="Text Placeholder 2"/>
          <p:cNvSpPr>
            <a:spLocks noGrp="1"/>
          </p:cNvSpPr>
          <p:nvPr>
            <p:ph type="body" idx="1"/>
          </p:nvPr>
        </p:nvSpPr>
        <p:spPr bwMode="auto">
          <a:xfrm>
            <a:off x="279400" y="1209675"/>
            <a:ext cx="11633200" cy="5276850"/>
          </a:xfrm>
          <a:prstGeom prst="rect">
            <a:avLst/>
          </a:prstGeom>
          <a:noFill/>
          <a:ln w="9525">
            <a:noFill/>
            <a:miter lim="800000"/>
            <a:headEnd/>
            <a:tailEnd/>
          </a:ln>
        </p:spPr>
        <p:txBody>
          <a:bodyPr vert="horz" wrap="square" lIns="91322" tIns="45662" rIns="91322" bIns="45662" numCol="1" anchor="t" anchorCtr="0" compatLnSpc="1">
            <a:prstTxWarp prst="textNoShape">
              <a:avLst/>
            </a:prstTxWarp>
          </a:bodyPr>
          <a:lstStyle/>
          <a:p>
            <a:pPr lvl="0"/>
            <a:r>
              <a:rPr lang="en-US" dirty="0"/>
              <a:t>Click to edit Master text styles</a:t>
            </a:r>
          </a:p>
          <a:p>
            <a:pPr marL="472679" lvl="1" indent="-176213">
              <a:spcBef>
                <a:spcPts val="450"/>
              </a:spcBef>
            </a:pPr>
            <a:r>
              <a:rPr lang="en-US" dirty="0"/>
              <a:t>Second level</a:t>
            </a:r>
          </a:p>
          <a:p>
            <a:pPr marL="727472" lvl="2">
              <a:buFont typeface="Wingdings" panose="05000000000000000000" pitchFamily="2" charset="2"/>
              <a:buChar char="§"/>
            </a:pPr>
            <a:r>
              <a:rPr lang="en-US" dirty="0"/>
              <a:t>Third level</a:t>
            </a:r>
          </a:p>
          <a:p>
            <a:pPr marL="1027379" lvl="3">
              <a:spcBef>
                <a:spcPct val="0"/>
              </a:spcBef>
            </a:pPr>
            <a:r>
              <a:rPr lang="en-US" dirty="0"/>
              <a:t>Fourth level</a:t>
            </a:r>
          </a:p>
          <a:p>
            <a:pPr marL="1369837" lvl="4">
              <a:spcBef>
                <a:spcPct val="0"/>
              </a:spcBef>
            </a:pPr>
            <a:r>
              <a:rPr lang="en-US" dirty="0"/>
              <a:t>Fifth level</a:t>
            </a:r>
          </a:p>
        </p:txBody>
      </p:sp>
      <p:sp>
        <p:nvSpPr>
          <p:cNvPr id="6" name="Slide Number Placeholder 5"/>
          <p:cNvSpPr>
            <a:spLocks noGrp="1"/>
          </p:cNvSpPr>
          <p:nvPr>
            <p:ph type="sldNum" sz="quarter" idx="4"/>
          </p:nvPr>
        </p:nvSpPr>
        <p:spPr>
          <a:xfrm>
            <a:off x="11074788" y="6583377"/>
            <a:ext cx="837813" cy="138101"/>
          </a:xfrm>
          <a:prstGeom prst="rect">
            <a:avLst/>
          </a:prstGeom>
        </p:spPr>
        <p:txBody>
          <a:bodyPr vert="horz" lIns="91322" tIns="0" rIns="91322" bIns="0" rtlCol="0" anchor="ctr"/>
          <a:lstStyle>
            <a:lvl1pPr algn="r" fontAlgn="auto">
              <a:spcBef>
                <a:spcPts val="0"/>
              </a:spcBef>
              <a:spcAft>
                <a:spcPts val="0"/>
              </a:spcAft>
              <a:defRPr sz="750">
                <a:solidFill>
                  <a:schemeClr val="tx1">
                    <a:lumMod val="65000"/>
                    <a:lumOff val="35000"/>
                  </a:schemeClr>
                </a:solidFill>
                <a:latin typeface="+mn-lt"/>
              </a:defRPr>
            </a:lvl1pPr>
          </a:lstStyle>
          <a:p>
            <a:pPr>
              <a:defRPr/>
            </a:pPr>
            <a:fld id="{91AB5B9D-37E5-4B4D-B256-FEE0AD9AB671}" type="slidenum">
              <a:rPr lang="en-US" smtClean="0"/>
              <a:pPr>
                <a:defRPr/>
              </a:pPr>
              <a:t>‹#›</a:t>
            </a:fld>
            <a:endParaRPr lang="en-US" dirty="0"/>
          </a:p>
        </p:txBody>
      </p:sp>
      <p:pic>
        <p:nvPicPr>
          <p:cNvPr id="6151" name="Picture 15" descr="NAVSEA_warfarectr"/>
          <p:cNvPicPr>
            <a:picLocks noChangeAspect="1" noChangeArrowheads="1"/>
          </p:cNvPicPr>
          <p:nvPr/>
        </p:nvPicPr>
        <p:blipFill>
          <a:blip r:embed="rId6" cstate="print"/>
          <a:srcRect/>
          <a:stretch>
            <a:fillRect/>
          </a:stretch>
        </p:blipFill>
        <p:spPr bwMode="auto">
          <a:xfrm>
            <a:off x="194740" y="150576"/>
            <a:ext cx="1797309" cy="619125"/>
          </a:xfrm>
          <a:prstGeom prst="rect">
            <a:avLst/>
          </a:prstGeom>
          <a:noFill/>
          <a:ln w="9525">
            <a:noFill/>
            <a:miter lim="800000"/>
            <a:headEnd/>
            <a:tailEnd/>
          </a:ln>
        </p:spPr>
      </p:pic>
      <p:sp>
        <p:nvSpPr>
          <p:cNvPr id="3" name="Round Same Side Corner Rectangle 2"/>
          <p:cNvSpPr/>
          <p:nvPr userDrawn="1"/>
        </p:nvSpPr>
        <p:spPr>
          <a:xfrm>
            <a:off x="3733800" y="3"/>
            <a:ext cx="4724400" cy="161925"/>
          </a:xfrm>
          <a:prstGeom prst="round2SameRect">
            <a:avLst>
              <a:gd name="adj1" fmla="val 16667"/>
              <a:gd name="adj2" fmla="val 50000"/>
            </a:avLst>
          </a:prstGeom>
          <a:solidFill>
            <a:srgbClr val="0000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800" dirty="0">
              <a:solidFill>
                <a:schemeClr val="tx1"/>
              </a:solidFill>
            </a:endParaRPr>
          </a:p>
        </p:txBody>
      </p:sp>
      <p:sp>
        <p:nvSpPr>
          <p:cNvPr id="2" name="TextBox 1"/>
          <p:cNvSpPr txBox="1"/>
          <p:nvPr userDrawn="1"/>
        </p:nvSpPr>
        <p:spPr>
          <a:xfrm>
            <a:off x="2" y="-3389"/>
            <a:ext cx="12191999" cy="261610"/>
          </a:xfrm>
          <a:prstGeom prst="rect">
            <a:avLst/>
          </a:prstGeom>
          <a:noFill/>
        </p:spPr>
        <p:txBody>
          <a:bodyPr wrap="square" lIns="0" tIns="0" rIns="0" bIns="0" rtlCol="0">
            <a:noAutofit/>
          </a:bodyPr>
          <a:lstStyle/>
          <a:p>
            <a:pPr algn="ctr"/>
            <a:r>
              <a:rPr lang="en-US" sz="750" kern="1500" spc="450" baseline="0" dirty="0">
                <a:solidFill>
                  <a:srgbClr val="FFFF00"/>
                </a:solidFill>
                <a:latin typeface="+mn-lt"/>
              </a:rPr>
              <a:t>NAVSEA WARFARE CENTERS</a:t>
            </a:r>
          </a:p>
        </p:txBody>
      </p:sp>
      <p:sp>
        <p:nvSpPr>
          <p:cNvPr id="13" name="Round Same Side Corner Rectangle 12"/>
          <p:cNvSpPr/>
          <p:nvPr userDrawn="1"/>
        </p:nvSpPr>
        <p:spPr>
          <a:xfrm flipV="1">
            <a:off x="3733800" y="6682421"/>
            <a:ext cx="4724400" cy="161925"/>
          </a:xfrm>
          <a:prstGeom prst="round2SameRect">
            <a:avLst>
              <a:gd name="adj1" fmla="val 16667"/>
              <a:gd name="adj2" fmla="val 50000"/>
            </a:avLst>
          </a:prstGeom>
          <a:solidFill>
            <a:srgbClr val="0000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800" dirty="0">
              <a:solidFill>
                <a:schemeClr val="tx1"/>
              </a:solidFill>
            </a:endParaRPr>
          </a:p>
        </p:txBody>
      </p:sp>
      <p:sp>
        <p:nvSpPr>
          <p:cNvPr id="14" name="TextBox 13"/>
          <p:cNvSpPr txBox="1"/>
          <p:nvPr userDrawn="1"/>
        </p:nvSpPr>
        <p:spPr>
          <a:xfrm>
            <a:off x="2" y="6679029"/>
            <a:ext cx="12191999" cy="261610"/>
          </a:xfrm>
          <a:prstGeom prst="rect">
            <a:avLst/>
          </a:prstGeom>
          <a:noFill/>
        </p:spPr>
        <p:txBody>
          <a:bodyPr wrap="square" lIns="0" tIns="0" rIns="0" bIns="0" rtlCol="0">
            <a:noAutofit/>
          </a:bodyPr>
          <a:lstStyle/>
          <a:p>
            <a:pPr algn="ctr"/>
            <a:r>
              <a:rPr lang="en-US" sz="750" kern="1500" spc="450" baseline="0" dirty="0">
                <a:solidFill>
                  <a:srgbClr val="FFFF00"/>
                </a:solidFill>
                <a:latin typeface="+mn-lt"/>
              </a:rPr>
              <a:t>NAVSEA WARFARE CENTERS</a:t>
            </a:r>
          </a:p>
        </p:txBody>
      </p:sp>
      <p:cxnSp>
        <p:nvCxnSpPr>
          <p:cNvPr id="19" name="Straight Connector 18"/>
          <p:cNvCxnSpPr/>
          <p:nvPr userDrawn="1"/>
        </p:nvCxnSpPr>
        <p:spPr>
          <a:xfrm>
            <a:off x="181584" y="926841"/>
            <a:ext cx="11762261" cy="0"/>
          </a:xfrm>
          <a:prstGeom prst="line">
            <a:avLst/>
          </a:prstGeom>
          <a:ln w="25400">
            <a:gradFill>
              <a:gsLst>
                <a:gs pos="0">
                  <a:schemeClr val="accent1">
                    <a:lumMod val="5000"/>
                    <a:lumOff val="95000"/>
                    <a:alpha val="0"/>
                  </a:schemeClr>
                </a:gs>
                <a:gs pos="50000">
                  <a:srgbClr val="000058"/>
                </a:gs>
                <a:gs pos="25000">
                  <a:srgbClr val="6C6DA0"/>
                </a:gs>
                <a:gs pos="76000">
                  <a:srgbClr val="6971A4"/>
                </a:gs>
                <a:gs pos="100000">
                  <a:schemeClr val="accent1">
                    <a:lumMod val="30000"/>
                    <a:lumOff val="70000"/>
                    <a:alpha val="0"/>
                  </a:schemeClr>
                </a:gs>
              </a:gsLst>
              <a:lin ang="10800000" scaled="0"/>
            </a:gra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926057" y="110594"/>
            <a:ext cx="1043307" cy="782480"/>
          </a:xfrm>
          <a:prstGeom prst="rect">
            <a:avLst/>
          </a:prstGeom>
        </p:spPr>
      </p:pic>
      <p:sp>
        <p:nvSpPr>
          <p:cNvPr id="17" name="TextBox 16">
            <a:extLst>
              <a:ext uri="{FF2B5EF4-FFF2-40B4-BE49-F238E27FC236}">
                <a16:creationId xmlns:a16="http://schemas.microsoft.com/office/drawing/2014/main" id="{98F538A6-F9B8-F908-5BB3-731AE926DE9B}"/>
              </a:ext>
            </a:extLst>
          </p:cNvPr>
          <p:cNvSpPr txBox="1"/>
          <p:nvPr userDrawn="1"/>
        </p:nvSpPr>
        <p:spPr>
          <a:xfrm>
            <a:off x="152400" y="6324600"/>
            <a:ext cx="4495800" cy="369332"/>
          </a:xfrm>
          <a:prstGeom prst="rect">
            <a:avLst/>
          </a:prstGeom>
          <a:noFill/>
        </p:spPr>
        <p:txBody>
          <a:bodyPr wrap="square" rtlCol="0">
            <a:spAutoFit/>
          </a:bodyPr>
          <a:lstStyle/>
          <a:p>
            <a:r>
              <a:rPr lang="en-US" dirty="0"/>
              <a:t>Unclassified; Distribution is Unlimited</a:t>
            </a:r>
          </a:p>
        </p:txBody>
      </p:sp>
      <p:sp>
        <p:nvSpPr>
          <p:cNvPr id="18" name="TextBox 17"/>
          <p:cNvSpPr txBox="1"/>
          <p:nvPr userDrawn="1"/>
        </p:nvSpPr>
        <p:spPr>
          <a:xfrm>
            <a:off x="5063972" y="128179"/>
            <a:ext cx="1981200" cy="276999"/>
          </a:xfrm>
          <a:prstGeom prst="rect">
            <a:avLst/>
          </a:prstGeom>
          <a:noFill/>
        </p:spPr>
        <p:txBody>
          <a:bodyPr wrap="square" rtlCol="0">
            <a:spAutoFit/>
          </a:bodyPr>
          <a:lstStyle/>
          <a:p>
            <a:pPr algn="ctr"/>
            <a:r>
              <a:rPr lang="en-US" sz="1200" dirty="0" smtClean="0">
                <a:solidFill>
                  <a:srgbClr val="00B050"/>
                </a:solidFill>
              </a:rPr>
              <a:t>UNCLASSIFIED</a:t>
            </a:r>
            <a:endParaRPr lang="en-US" sz="1200" dirty="0">
              <a:solidFill>
                <a:srgbClr val="00B050"/>
              </a:solidFill>
            </a:endParaRPr>
          </a:p>
        </p:txBody>
      </p:sp>
      <p:sp>
        <p:nvSpPr>
          <p:cNvPr id="22" name="TextBox 21"/>
          <p:cNvSpPr txBox="1"/>
          <p:nvPr userDrawn="1"/>
        </p:nvSpPr>
        <p:spPr>
          <a:xfrm>
            <a:off x="5063972" y="6351206"/>
            <a:ext cx="1981200" cy="276999"/>
          </a:xfrm>
          <a:prstGeom prst="rect">
            <a:avLst/>
          </a:prstGeom>
          <a:noFill/>
        </p:spPr>
        <p:txBody>
          <a:bodyPr wrap="square" rtlCol="0">
            <a:spAutoFit/>
          </a:bodyPr>
          <a:lstStyle/>
          <a:p>
            <a:pPr algn="ctr"/>
            <a:r>
              <a:rPr lang="en-US" sz="1200" dirty="0" smtClean="0">
                <a:solidFill>
                  <a:srgbClr val="00B050"/>
                </a:solidFill>
              </a:rPr>
              <a:t>UNCLASSIFIED</a:t>
            </a:r>
            <a:endParaRPr lang="en-US" sz="1200" dirty="0">
              <a:solidFill>
                <a:srgbClr val="00B050"/>
              </a:solidFill>
            </a:endParaRPr>
          </a:p>
        </p:txBody>
      </p:sp>
    </p:spTree>
    <p:extLst>
      <p:ext uri="{BB962C8B-B14F-4D97-AF65-F5344CB8AC3E}">
        <p14:creationId xmlns:p14="http://schemas.microsoft.com/office/powerpoint/2010/main" val="37700929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ctr" rtl="0" eaLnBrk="0" fontAlgn="base" hangingPunct="0">
        <a:spcBef>
          <a:spcPct val="0"/>
        </a:spcBef>
        <a:spcAft>
          <a:spcPct val="0"/>
        </a:spcAft>
        <a:defRPr sz="2400" b="1" kern="1200">
          <a:solidFill>
            <a:srgbClr val="000058"/>
          </a:solidFill>
          <a:latin typeface="Georgia" panose="02040502050405020303" pitchFamily="18" charset="0"/>
          <a:ea typeface="+mj-ea"/>
          <a:cs typeface="+mj-cs"/>
        </a:defRPr>
      </a:lvl1pPr>
      <a:lvl2pPr algn="ctr" rtl="0" eaLnBrk="0" fontAlgn="base" hangingPunct="0">
        <a:spcBef>
          <a:spcPct val="0"/>
        </a:spcBef>
        <a:spcAft>
          <a:spcPct val="0"/>
        </a:spcAft>
        <a:defRPr sz="3300">
          <a:solidFill>
            <a:schemeClr val="tx1"/>
          </a:solidFill>
          <a:latin typeface="Calibri" pitchFamily="34" charset="0"/>
        </a:defRPr>
      </a:lvl2pPr>
      <a:lvl3pPr algn="ctr" rtl="0" eaLnBrk="0" fontAlgn="base" hangingPunct="0">
        <a:spcBef>
          <a:spcPct val="0"/>
        </a:spcBef>
        <a:spcAft>
          <a:spcPct val="0"/>
        </a:spcAft>
        <a:defRPr sz="3300">
          <a:solidFill>
            <a:schemeClr val="tx1"/>
          </a:solidFill>
          <a:latin typeface="Calibri" pitchFamily="34" charset="0"/>
        </a:defRPr>
      </a:lvl3pPr>
      <a:lvl4pPr algn="ctr" rtl="0" eaLnBrk="0" fontAlgn="base" hangingPunct="0">
        <a:spcBef>
          <a:spcPct val="0"/>
        </a:spcBef>
        <a:spcAft>
          <a:spcPct val="0"/>
        </a:spcAft>
        <a:defRPr sz="3300">
          <a:solidFill>
            <a:schemeClr val="tx1"/>
          </a:solidFill>
          <a:latin typeface="Calibri" pitchFamily="34" charset="0"/>
        </a:defRPr>
      </a:lvl4pPr>
      <a:lvl5pPr algn="ctr" rtl="0" eaLnBrk="0" fontAlgn="base" hangingPunct="0">
        <a:spcBef>
          <a:spcPct val="0"/>
        </a:spcBef>
        <a:spcAft>
          <a:spcPct val="0"/>
        </a:spcAft>
        <a:defRPr sz="3300">
          <a:solidFill>
            <a:schemeClr val="tx1"/>
          </a:solidFill>
          <a:latin typeface="Calibri" pitchFamily="34" charset="0"/>
        </a:defRPr>
      </a:lvl5pPr>
      <a:lvl6pPr marL="342461" algn="ctr" rtl="0" eaLnBrk="1" fontAlgn="base" hangingPunct="1">
        <a:spcBef>
          <a:spcPct val="0"/>
        </a:spcBef>
        <a:spcAft>
          <a:spcPct val="0"/>
        </a:spcAft>
        <a:defRPr sz="3300">
          <a:solidFill>
            <a:schemeClr val="tx1"/>
          </a:solidFill>
          <a:latin typeface="Calibri" pitchFamily="34" charset="0"/>
        </a:defRPr>
      </a:lvl6pPr>
      <a:lvl7pPr marL="684918" algn="ctr" rtl="0" eaLnBrk="1" fontAlgn="base" hangingPunct="1">
        <a:spcBef>
          <a:spcPct val="0"/>
        </a:spcBef>
        <a:spcAft>
          <a:spcPct val="0"/>
        </a:spcAft>
        <a:defRPr sz="3300">
          <a:solidFill>
            <a:schemeClr val="tx1"/>
          </a:solidFill>
          <a:latin typeface="Calibri" pitchFamily="34" charset="0"/>
        </a:defRPr>
      </a:lvl7pPr>
      <a:lvl8pPr marL="1027379" algn="ctr" rtl="0" eaLnBrk="1" fontAlgn="base" hangingPunct="1">
        <a:spcBef>
          <a:spcPct val="0"/>
        </a:spcBef>
        <a:spcAft>
          <a:spcPct val="0"/>
        </a:spcAft>
        <a:defRPr sz="3300">
          <a:solidFill>
            <a:schemeClr val="tx1"/>
          </a:solidFill>
          <a:latin typeface="Calibri" pitchFamily="34" charset="0"/>
        </a:defRPr>
      </a:lvl8pPr>
      <a:lvl9pPr marL="1369837" algn="ctr" rtl="0" eaLnBrk="1" fontAlgn="base" hangingPunct="1">
        <a:spcBef>
          <a:spcPct val="0"/>
        </a:spcBef>
        <a:spcAft>
          <a:spcPct val="0"/>
        </a:spcAft>
        <a:defRPr sz="3300">
          <a:solidFill>
            <a:schemeClr val="tx1"/>
          </a:solidFill>
          <a:latin typeface="Calibri" pitchFamily="34" charset="0"/>
        </a:defRPr>
      </a:lvl9pPr>
    </p:titleStyle>
    <p:bodyStyle>
      <a:lvl1pPr marL="171450" indent="-171450" algn="l" rtl="0" eaLnBrk="0" fontAlgn="base" hangingPunct="0">
        <a:spcBef>
          <a:spcPct val="20000"/>
        </a:spcBef>
        <a:spcAft>
          <a:spcPct val="0"/>
        </a:spcAft>
        <a:buFont typeface="Arial" charset="0"/>
        <a:buChar char="•"/>
        <a:defRPr lang="en-US" sz="2100" kern="1200" dirty="0" smtClean="0">
          <a:solidFill>
            <a:schemeClr val="tx1"/>
          </a:solidFill>
          <a:latin typeface="+mn-lt"/>
          <a:ea typeface="+mn-ea"/>
          <a:cs typeface="+mn-cs"/>
        </a:defRPr>
      </a:lvl1pPr>
      <a:lvl2pPr marL="470297" indent="-214313" algn="l" rtl="0" eaLnBrk="0" fontAlgn="base" hangingPunct="0">
        <a:spcBef>
          <a:spcPct val="20000"/>
        </a:spcBef>
        <a:spcAft>
          <a:spcPct val="0"/>
        </a:spcAft>
        <a:buSzPct val="90000"/>
        <a:buFont typeface="Arial" charset="0"/>
        <a:buChar char="–"/>
        <a:defRPr lang="en-US" sz="1800" kern="1200" dirty="0" smtClean="0">
          <a:solidFill>
            <a:schemeClr val="tx1"/>
          </a:solidFill>
          <a:latin typeface="+mn-lt"/>
          <a:ea typeface="+mn-ea"/>
          <a:cs typeface="+mn-cs"/>
        </a:defRPr>
      </a:lvl2pPr>
      <a:lvl3pPr marL="770335" indent="-170260" algn="l" rtl="0" eaLnBrk="0" fontAlgn="base" hangingPunct="0">
        <a:spcBef>
          <a:spcPct val="20000"/>
        </a:spcBef>
        <a:spcAft>
          <a:spcPct val="0"/>
        </a:spcAft>
        <a:buFont typeface="Arial" charset="0"/>
        <a:buChar char="•"/>
        <a:defRPr lang="en-US" sz="1500" kern="1200" dirty="0" smtClean="0">
          <a:solidFill>
            <a:schemeClr val="tx1"/>
          </a:solidFill>
          <a:latin typeface="+mn-lt"/>
          <a:ea typeface="+mn-ea"/>
          <a:cs typeface="+mn-cs"/>
        </a:defRPr>
      </a:lvl3pPr>
      <a:lvl4pPr marL="984647" indent="-136922" algn="l" rtl="0" eaLnBrk="0" fontAlgn="base" hangingPunct="0">
        <a:spcBef>
          <a:spcPct val="20000"/>
        </a:spcBef>
        <a:spcAft>
          <a:spcPct val="0"/>
        </a:spcAft>
        <a:buFont typeface="Arial" panose="020B0604020202020204" pitchFamily="34" charset="0"/>
        <a:buChar char="•"/>
        <a:defRPr lang="en-US" sz="1350" kern="1200" dirty="0" smtClean="0">
          <a:solidFill>
            <a:schemeClr val="tx1"/>
          </a:solidFill>
          <a:latin typeface="Arial" charset="0"/>
          <a:ea typeface="+mn-ea"/>
          <a:cs typeface="+mn-cs"/>
        </a:defRPr>
      </a:lvl4pPr>
      <a:lvl5pPr marL="1416844" indent="-170260" algn="l" rtl="0" eaLnBrk="0" fontAlgn="base" hangingPunct="0">
        <a:spcBef>
          <a:spcPct val="20000"/>
        </a:spcBef>
        <a:spcAft>
          <a:spcPct val="0"/>
        </a:spcAft>
        <a:buFont typeface="Arial" charset="0"/>
        <a:buChar char="»"/>
        <a:defRPr lang="en-US" sz="1350" kern="1200" dirty="0" smtClean="0">
          <a:solidFill>
            <a:schemeClr val="tx1"/>
          </a:solidFill>
          <a:latin typeface="Arial" charset="0"/>
          <a:ea typeface="+mn-ea"/>
          <a:cs typeface="+mn-cs"/>
        </a:defRPr>
      </a:lvl5pPr>
      <a:lvl6pPr marL="1883526" indent="-171231" algn="l" defTabSz="684918"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5986" indent="-171231" algn="l" defTabSz="684918"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68444" indent="-171231" algn="l" defTabSz="684918"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0902" indent="-171231" algn="l" defTabSz="684918"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4918" rtl="0" eaLnBrk="1" latinLnBrk="0" hangingPunct="1">
        <a:defRPr sz="1350" kern="1200">
          <a:solidFill>
            <a:schemeClr val="tx1"/>
          </a:solidFill>
          <a:latin typeface="+mn-lt"/>
          <a:ea typeface="+mn-ea"/>
          <a:cs typeface="+mn-cs"/>
        </a:defRPr>
      </a:lvl1pPr>
      <a:lvl2pPr marL="342461" algn="l" defTabSz="684918" rtl="0" eaLnBrk="1" latinLnBrk="0" hangingPunct="1">
        <a:defRPr sz="1350" kern="1200">
          <a:solidFill>
            <a:schemeClr val="tx1"/>
          </a:solidFill>
          <a:latin typeface="+mn-lt"/>
          <a:ea typeface="+mn-ea"/>
          <a:cs typeface="+mn-cs"/>
        </a:defRPr>
      </a:lvl2pPr>
      <a:lvl3pPr marL="684918" algn="l" defTabSz="684918" rtl="0" eaLnBrk="1" latinLnBrk="0" hangingPunct="1">
        <a:defRPr sz="1350" kern="1200">
          <a:solidFill>
            <a:schemeClr val="tx1"/>
          </a:solidFill>
          <a:latin typeface="+mn-lt"/>
          <a:ea typeface="+mn-ea"/>
          <a:cs typeface="+mn-cs"/>
        </a:defRPr>
      </a:lvl3pPr>
      <a:lvl4pPr marL="1027379" algn="l" defTabSz="684918" rtl="0" eaLnBrk="1" latinLnBrk="0" hangingPunct="1">
        <a:defRPr sz="1350" kern="1200">
          <a:solidFill>
            <a:schemeClr val="tx1"/>
          </a:solidFill>
          <a:latin typeface="+mn-lt"/>
          <a:ea typeface="+mn-ea"/>
          <a:cs typeface="+mn-cs"/>
        </a:defRPr>
      </a:lvl4pPr>
      <a:lvl5pPr marL="1369837" algn="l" defTabSz="684918" rtl="0" eaLnBrk="1" latinLnBrk="0" hangingPunct="1">
        <a:defRPr sz="1350" kern="1200">
          <a:solidFill>
            <a:schemeClr val="tx1"/>
          </a:solidFill>
          <a:latin typeface="+mn-lt"/>
          <a:ea typeface="+mn-ea"/>
          <a:cs typeface="+mn-cs"/>
        </a:defRPr>
      </a:lvl5pPr>
      <a:lvl6pPr marL="1712297" algn="l" defTabSz="684918" rtl="0" eaLnBrk="1" latinLnBrk="0" hangingPunct="1">
        <a:defRPr sz="1350" kern="1200">
          <a:solidFill>
            <a:schemeClr val="tx1"/>
          </a:solidFill>
          <a:latin typeface="+mn-lt"/>
          <a:ea typeface="+mn-ea"/>
          <a:cs typeface="+mn-cs"/>
        </a:defRPr>
      </a:lvl6pPr>
      <a:lvl7pPr marL="2054754" algn="l" defTabSz="684918" rtl="0" eaLnBrk="1" latinLnBrk="0" hangingPunct="1">
        <a:defRPr sz="1350" kern="1200">
          <a:solidFill>
            <a:schemeClr val="tx1"/>
          </a:solidFill>
          <a:latin typeface="+mn-lt"/>
          <a:ea typeface="+mn-ea"/>
          <a:cs typeface="+mn-cs"/>
        </a:defRPr>
      </a:lvl7pPr>
      <a:lvl8pPr marL="2397215" algn="l" defTabSz="684918" rtl="0" eaLnBrk="1" latinLnBrk="0" hangingPunct="1">
        <a:defRPr sz="1350" kern="1200">
          <a:solidFill>
            <a:schemeClr val="tx1"/>
          </a:solidFill>
          <a:latin typeface="+mn-lt"/>
          <a:ea typeface="+mn-ea"/>
          <a:cs typeface="+mn-cs"/>
        </a:defRPr>
      </a:lvl8pPr>
      <a:lvl9pPr marL="2739673" algn="l" defTabSz="684918"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2400" dirty="0">
                <a:solidFill>
                  <a:schemeClr val="tx1"/>
                </a:solidFill>
              </a:rPr>
              <a:t>DIVNPT Acquisition Wartime </a:t>
            </a:r>
            <a:br>
              <a:rPr lang="en-US" sz="2400" dirty="0">
                <a:solidFill>
                  <a:schemeClr val="tx1"/>
                </a:solidFill>
              </a:rPr>
            </a:br>
            <a:r>
              <a:rPr lang="en-US" sz="2400" dirty="0">
                <a:solidFill>
                  <a:schemeClr val="tx1"/>
                </a:solidFill>
              </a:rPr>
              <a:t>Readiness Brief</a:t>
            </a:r>
            <a:r>
              <a:rPr lang="en-US" sz="2000" dirty="0">
                <a:solidFill>
                  <a:schemeClr val="tx1"/>
                </a:solidFill>
              </a:rPr>
              <a:t/>
            </a:r>
            <a:br>
              <a:rPr lang="en-US" sz="2000" dirty="0">
                <a:solidFill>
                  <a:schemeClr val="tx1"/>
                </a:solidFill>
              </a:rPr>
            </a:br>
            <a:endParaRPr lang="en-US" sz="2000" dirty="0">
              <a:solidFill>
                <a:schemeClr val="tx1"/>
              </a:solidFill>
            </a:endParaRPr>
          </a:p>
        </p:txBody>
      </p:sp>
      <p:sp>
        <p:nvSpPr>
          <p:cNvPr id="7" name="Subtitle 6"/>
          <p:cNvSpPr>
            <a:spLocks noGrp="1"/>
          </p:cNvSpPr>
          <p:nvPr>
            <p:ph type="subTitle" idx="1"/>
          </p:nvPr>
        </p:nvSpPr>
        <p:spPr/>
        <p:txBody>
          <a:bodyPr/>
          <a:lstStyle/>
          <a:p>
            <a:r>
              <a:rPr lang="en-US" dirty="0"/>
              <a:t>27 January 2026</a:t>
            </a:r>
          </a:p>
          <a:p>
            <a:r>
              <a:rPr lang="en-US" dirty="0"/>
              <a:t>Code 02B</a:t>
            </a:r>
          </a:p>
          <a:p>
            <a:r>
              <a:rPr lang="en-US" dirty="0"/>
              <a:t>Andrew Nagelhout</a:t>
            </a:r>
          </a:p>
        </p:txBody>
      </p:sp>
      <p:sp>
        <p:nvSpPr>
          <p:cNvPr id="2" name="Slide Number Placeholder 1"/>
          <p:cNvSpPr>
            <a:spLocks noGrp="1"/>
          </p:cNvSpPr>
          <p:nvPr>
            <p:ph type="sldNum" sz="quarter" idx="12"/>
          </p:nvPr>
        </p:nvSpPr>
        <p:spPr/>
        <p:txBody>
          <a:bodyPr/>
          <a:lstStyle/>
          <a:p>
            <a:fld id="{91AB5B9D-37E5-4B4D-B256-FEE0AD9AB671}" type="slidenum">
              <a:rPr lang="en-US" smtClean="0"/>
              <a:pPr/>
              <a:t>1</a:t>
            </a:fld>
            <a:endParaRPr lang="en-US" dirty="0"/>
          </a:p>
        </p:txBody>
      </p:sp>
    </p:spTree>
    <p:extLst>
      <p:ext uri="{BB962C8B-B14F-4D97-AF65-F5344CB8AC3E}">
        <p14:creationId xmlns:p14="http://schemas.microsoft.com/office/powerpoint/2010/main" val="661756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AFEF533-9C5B-49AC-B9E3-C6E6AAEAC948}"/>
              </a:ext>
            </a:extLst>
          </p:cNvPr>
          <p:cNvSpPr>
            <a:spLocks noGrp="1"/>
          </p:cNvSpPr>
          <p:nvPr>
            <p:ph type="sldNum" sz="quarter" idx="4"/>
          </p:nvPr>
        </p:nvSpPr>
        <p:spPr/>
        <p:txBody>
          <a:bodyPr/>
          <a:lstStyle/>
          <a:p>
            <a:fld id="{91AB5B9D-37E5-4B4D-B256-FEE0AD9AB671}" type="slidenum">
              <a:rPr lang="en-US" smtClean="0"/>
              <a:pPr/>
              <a:t>10</a:t>
            </a:fld>
            <a:endParaRPr lang="en-US" dirty="0"/>
          </a:p>
        </p:txBody>
      </p:sp>
      <p:sp>
        <p:nvSpPr>
          <p:cNvPr id="3" name="Title 2">
            <a:extLst>
              <a:ext uri="{FF2B5EF4-FFF2-40B4-BE49-F238E27FC236}">
                <a16:creationId xmlns:a16="http://schemas.microsoft.com/office/drawing/2014/main" id="{D4048583-8E5B-2489-EB88-B07476141F60}"/>
              </a:ext>
            </a:extLst>
          </p:cNvPr>
          <p:cNvSpPr>
            <a:spLocks noGrp="1"/>
          </p:cNvSpPr>
          <p:nvPr>
            <p:ph type="title"/>
          </p:nvPr>
        </p:nvSpPr>
        <p:spPr/>
        <p:txBody>
          <a:bodyPr/>
          <a:lstStyle/>
          <a:p>
            <a:r>
              <a:rPr lang="en-US" dirty="0"/>
              <a:t>Additional Key Concepts</a:t>
            </a:r>
          </a:p>
        </p:txBody>
      </p:sp>
      <p:sp>
        <p:nvSpPr>
          <p:cNvPr id="4" name="Content Placeholder 3">
            <a:extLst>
              <a:ext uri="{FF2B5EF4-FFF2-40B4-BE49-F238E27FC236}">
                <a16:creationId xmlns:a16="http://schemas.microsoft.com/office/drawing/2014/main" id="{1A29956D-9797-CAD6-4C2C-3792FED87446}"/>
              </a:ext>
            </a:extLst>
          </p:cNvPr>
          <p:cNvSpPr>
            <a:spLocks noGrp="1"/>
          </p:cNvSpPr>
          <p:nvPr>
            <p:ph idx="1"/>
          </p:nvPr>
        </p:nvSpPr>
        <p:spPr/>
        <p:txBody>
          <a:bodyPr/>
          <a:lstStyle/>
          <a:p>
            <a:r>
              <a:rPr lang="en-US" dirty="0"/>
              <a:t>We don’t know what we don’t know</a:t>
            </a:r>
          </a:p>
          <a:p>
            <a:r>
              <a:rPr lang="en-US" dirty="0"/>
              <a:t>None of us have ever executed in a wartime environment</a:t>
            </a:r>
          </a:p>
          <a:p>
            <a:r>
              <a:rPr lang="en-US" dirty="0"/>
              <a:t>Preparation is key to improve the likelihood of success so exercises and training are critical to Code 02 efficiency</a:t>
            </a:r>
          </a:p>
          <a:p>
            <a:pPr lvl="1"/>
            <a:r>
              <a:rPr lang="en-US" dirty="0"/>
              <a:t>Is there an industry </a:t>
            </a:r>
            <a:r>
              <a:rPr lang="en-US" dirty="0">
                <a:highlight>
                  <a:srgbClr val="FFFF00"/>
                </a:highlight>
              </a:rPr>
              <a:t>corollary</a:t>
            </a:r>
            <a:r>
              <a:rPr lang="en-US" dirty="0"/>
              <a:t> for this?</a:t>
            </a:r>
          </a:p>
          <a:p>
            <a:r>
              <a:rPr lang="en-US" dirty="0"/>
              <a:t>If I need a widget and there isn’t one on the shelf and it is an 8 week lead time even </a:t>
            </a:r>
            <a:r>
              <a:rPr lang="en-US"/>
              <a:t>if Code 02 </a:t>
            </a:r>
            <a:r>
              <a:rPr lang="en-US" dirty="0"/>
              <a:t>can execute the action in 2 hours, the widget is still 8 weeks and 2 hours away</a:t>
            </a:r>
          </a:p>
          <a:p>
            <a:r>
              <a:rPr lang="en-US" dirty="0"/>
              <a:t>Difficult to practice acquisition like we would play</a:t>
            </a:r>
          </a:p>
        </p:txBody>
      </p:sp>
    </p:spTree>
    <p:extLst>
      <p:ext uri="{BB962C8B-B14F-4D97-AF65-F5344CB8AC3E}">
        <p14:creationId xmlns:p14="http://schemas.microsoft.com/office/powerpoint/2010/main" val="3226746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QUESTIONS?</a:t>
            </a:r>
          </a:p>
        </p:txBody>
      </p:sp>
      <p:sp>
        <p:nvSpPr>
          <p:cNvPr id="6" name="Subtitle 5"/>
          <p:cNvSpPr>
            <a:spLocks noGrp="1"/>
          </p:cNvSpPr>
          <p:nvPr>
            <p:ph type="subTitle" idx="1"/>
          </p:nvPr>
        </p:nvSpPr>
        <p:spPr/>
        <p:txBody>
          <a:bodyPr/>
          <a:lstStyle/>
          <a:p>
            <a:endParaRPr lang="en-US" dirty="0"/>
          </a:p>
        </p:txBody>
      </p:sp>
      <p:sp>
        <p:nvSpPr>
          <p:cNvPr id="2" name="Slide Number Placeholder 1"/>
          <p:cNvSpPr>
            <a:spLocks noGrp="1"/>
          </p:cNvSpPr>
          <p:nvPr>
            <p:ph type="sldNum" sz="quarter" idx="12"/>
          </p:nvPr>
        </p:nvSpPr>
        <p:spPr/>
        <p:txBody>
          <a:bodyPr/>
          <a:lstStyle/>
          <a:p>
            <a:fld id="{91AB5B9D-37E5-4B4D-B256-FEE0AD9AB671}" type="slidenum">
              <a:rPr lang="en-US" smtClean="0"/>
              <a:pPr/>
              <a:t>11</a:t>
            </a:fld>
            <a:endParaRPr lang="en-US" dirty="0"/>
          </a:p>
        </p:txBody>
      </p:sp>
    </p:spTree>
    <p:extLst>
      <p:ext uri="{BB962C8B-B14F-4D97-AF65-F5344CB8AC3E}">
        <p14:creationId xmlns:p14="http://schemas.microsoft.com/office/powerpoint/2010/main" val="134336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91AB5B9D-37E5-4B4D-B256-FEE0AD9AB671}" type="slidenum">
              <a:rPr lang="en-US" smtClean="0"/>
              <a:pPr/>
              <a:t>2</a:t>
            </a:fld>
            <a:endParaRPr lang="en-US" dirty="0"/>
          </a:p>
        </p:txBody>
      </p:sp>
      <p:sp>
        <p:nvSpPr>
          <p:cNvPr id="3" name="Title 2"/>
          <p:cNvSpPr>
            <a:spLocks noGrp="1"/>
          </p:cNvSpPr>
          <p:nvPr>
            <p:ph type="title"/>
          </p:nvPr>
        </p:nvSpPr>
        <p:spPr/>
        <p:txBody>
          <a:bodyPr/>
          <a:lstStyle/>
          <a:p>
            <a:r>
              <a:rPr lang="en-US" dirty="0"/>
              <a:t>Agenda</a:t>
            </a:r>
          </a:p>
        </p:txBody>
      </p:sp>
      <p:sp>
        <p:nvSpPr>
          <p:cNvPr id="4" name="Content Placeholder 3"/>
          <p:cNvSpPr>
            <a:spLocks noGrp="1"/>
          </p:cNvSpPr>
          <p:nvPr>
            <p:ph idx="1"/>
          </p:nvPr>
        </p:nvSpPr>
        <p:spPr/>
        <p:txBody>
          <a:bodyPr/>
          <a:lstStyle/>
          <a:p>
            <a:pPr marL="255984" lvl="1" indent="0">
              <a:buNone/>
            </a:pPr>
            <a:r>
              <a:rPr lang="en-US" dirty="0">
                <a:solidFill>
                  <a:srgbClr val="FF0000"/>
                </a:solidFill>
              </a:rPr>
              <a:t>****Wartime Readiness Planning (WARP) RELATED CAVEATS****</a:t>
            </a:r>
          </a:p>
          <a:p>
            <a:pPr marL="255984" lvl="1" indent="0">
              <a:buNone/>
            </a:pPr>
            <a:r>
              <a:rPr lang="en-US" dirty="0">
                <a:solidFill>
                  <a:srgbClr val="FF0000"/>
                </a:solidFill>
              </a:rPr>
              <a:t>-War is bad so don’t misconstrue my excitement</a:t>
            </a:r>
          </a:p>
          <a:p>
            <a:pPr marL="255984" lvl="1" indent="0">
              <a:buNone/>
            </a:pPr>
            <a:r>
              <a:rPr lang="en-US" dirty="0">
                <a:solidFill>
                  <a:srgbClr val="FF0000"/>
                </a:solidFill>
              </a:rPr>
              <a:t>-Exercises, preparations, and this brief are all about identifying risks and areas to get after so negative statements are intended to be constructive and not derogatory</a:t>
            </a:r>
          </a:p>
          <a:p>
            <a:pPr marL="255984" lvl="1" indent="0">
              <a:buNone/>
            </a:pPr>
            <a:r>
              <a:rPr lang="en-US" dirty="0">
                <a:solidFill>
                  <a:srgbClr val="FF0000"/>
                </a:solidFill>
              </a:rPr>
              <a:t>-None of us have done this in our lifetimes so many assumptions have to be baked into these considerations</a:t>
            </a:r>
          </a:p>
          <a:p>
            <a:pPr marL="255984" lvl="1" indent="0">
              <a:buNone/>
            </a:pPr>
            <a:endParaRPr lang="en-US" dirty="0"/>
          </a:p>
          <a:p>
            <a:pPr marL="255984" lvl="1" indent="0">
              <a:buNone/>
            </a:pPr>
            <a:r>
              <a:rPr lang="en-US" dirty="0"/>
              <a:t>Agenda items:</a:t>
            </a:r>
          </a:p>
          <a:p>
            <a:pPr lvl="1"/>
            <a:r>
              <a:rPr lang="en-US" dirty="0"/>
              <a:t>Standard vs Wartime Ops Delta</a:t>
            </a:r>
          </a:p>
          <a:p>
            <a:pPr lvl="1"/>
            <a:r>
              <a:rPr lang="en-US" dirty="0"/>
              <a:t>WARP Requirement Examples</a:t>
            </a:r>
          </a:p>
          <a:p>
            <a:pPr lvl="1"/>
            <a:r>
              <a:rPr lang="en-US" dirty="0"/>
              <a:t>DIVNPT Acquisition WARP action list (completed/actively working on/future)</a:t>
            </a:r>
          </a:p>
          <a:p>
            <a:pPr lvl="1"/>
            <a:r>
              <a:rPr lang="en-US" dirty="0"/>
              <a:t>Tabletop Exercises (TTX) Summary</a:t>
            </a:r>
          </a:p>
          <a:p>
            <a:pPr lvl="1"/>
            <a:r>
              <a:rPr lang="en-US" dirty="0"/>
              <a:t>Real life example and takeaways</a:t>
            </a:r>
          </a:p>
          <a:p>
            <a:pPr lvl="1"/>
            <a:r>
              <a:rPr lang="en-US" dirty="0"/>
              <a:t>Anticipated Acquisition Toolbox</a:t>
            </a:r>
          </a:p>
          <a:p>
            <a:pPr lvl="1"/>
            <a:r>
              <a:rPr lang="en-US" dirty="0"/>
              <a:t>Additional key concepts</a:t>
            </a:r>
          </a:p>
          <a:p>
            <a:pPr lvl="1"/>
            <a:r>
              <a:rPr lang="en-US" dirty="0"/>
              <a:t>DIVNPT Wartime requirement examples</a:t>
            </a:r>
          </a:p>
        </p:txBody>
      </p:sp>
    </p:spTree>
    <p:extLst>
      <p:ext uri="{BB962C8B-B14F-4D97-AF65-F5344CB8AC3E}">
        <p14:creationId xmlns:p14="http://schemas.microsoft.com/office/powerpoint/2010/main" val="2498981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C7FB7-0350-7A8F-A053-466EA252F76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75F0F1E-E4CF-0436-542A-9268FD41C1C5}"/>
              </a:ext>
            </a:extLst>
          </p:cNvPr>
          <p:cNvSpPr>
            <a:spLocks noGrp="1"/>
          </p:cNvSpPr>
          <p:nvPr>
            <p:ph type="sldNum" sz="quarter" idx="4"/>
          </p:nvPr>
        </p:nvSpPr>
        <p:spPr/>
        <p:txBody>
          <a:bodyPr/>
          <a:lstStyle/>
          <a:p>
            <a:fld id="{91AB5B9D-37E5-4B4D-B256-FEE0AD9AB671}" type="slidenum">
              <a:rPr lang="en-US" smtClean="0"/>
              <a:pPr/>
              <a:t>3</a:t>
            </a:fld>
            <a:endParaRPr lang="en-US" dirty="0"/>
          </a:p>
        </p:txBody>
      </p:sp>
      <p:sp>
        <p:nvSpPr>
          <p:cNvPr id="3" name="Title 2">
            <a:extLst>
              <a:ext uri="{FF2B5EF4-FFF2-40B4-BE49-F238E27FC236}">
                <a16:creationId xmlns:a16="http://schemas.microsoft.com/office/drawing/2014/main" id="{C917B5E3-833A-5BB4-ADA6-37AF8D6CE12D}"/>
              </a:ext>
            </a:extLst>
          </p:cNvPr>
          <p:cNvSpPr>
            <a:spLocks noGrp="1"/>
          </p:cNvSpPr>
          <p:nvPr>
            <p:ph type="title"/>
          </p:nvPr>
        </p:nvSpPr>
        <p:spPr/>
        <p:txBody>
          <a:bodyPr/>
          <a:lstStyle/>
          <a:p>
            <a:r>
              <a:rPr lang="en-US" sz="2000" dirty="0"/>
              <a:t/>
            </a:r>
            <a:br>
              <a:rPr lang="en-US" sz="2000" dirty="0"/>
            </a:br>
            <a:r>
              <a:rPr lang="en-US" sz="2000" dirty="0"/>
              <a:t/>
            </a:r>
            <a:br>
              <a:rPr lang="en-US" sz="2000" dirty="0"/>
            </a:br>
            <a:r>
              <a:rPr lang="en-US" sz="2000" dirty="0"/>
              <a:t>Standard vs Wartime Ops Delta</a:t>
            </a:r>
            <a:br>
              <a:rPr lang="en-US" sz="2000" dirty="0"/>
            </a:br>
            <a:r>
              <a:rPr lang="en-US" sz="2000" dirty="0"/>
              <a:t/>
            </a:r>
            <a:br>
              <a:rPr lang="en-US" sz="2000" dirty="0"/>
            </a:br>
            <a:endParaRPr lang="en-US" dirty="0"/>
          </a:p>
        </p:txBody>
      </p:sp>
      <p:sp>
        <p:nvSpPr>
          <p:cNvPr id="4" name="Content Placeholder 3">
            <a:extLst>
              <a:ext uri="{FF2B5EF4-FFF2-40B4-BE49-F238E27FC236}">
                <a16:creationId xmlns:a16="http://schemas.microsoft.com/office/drawing/2014/main" id="{D10BAD62-5D55-598F-6E54-940F0E1BF384}"/>
              </a:ext>
            </a:extLst>
          </p:cNvPr>
          <p:cNvSpPr>
            <a:spLocks noGrp="1"/>
          </p:cNvSpPr>
          <p:nvPr>
            <p:ph idx="1"/>
          </p:nvPr>
        </p:nvSpPr>
        <p:spPr/>
        <p:txBody>
          <a:bodyPr/>
          <a:lstStyle/>
          <a:p>
            <a:r>
              <a:rPr lang="en-US" dirty="0"/>
              <a:t>What will likely be the same:</a:t>
            </a:r>
          </a:p>
          <a:p>
            <a:pPr lvl="1"/>
            <a:r>
              <a:rPr lang="en-US" dirty="0"/>
              <a:t>Existing contract portfolio leveraged</a:t>
            </a:r>
          </a:p>
          <a:p>
            <a:pPr lvl="1"/>
            <a:r>
              <a:rPr lang="en-US" dirty="0"/>
              <a:t>Reliance on industry for goods and services to support the mission</a:t>
            </a:r>
          </a:p>
          <a:p>
            <a:pPr lvl="1"/>
            <a:r>
              <a:rPr lang="en-US" dirty="0"/>
              <a:t>Continued support of day-to-day mission notwithstanding higher impact/priority wartime requirements</a:t>
            </a:r>
          </a:p>
          <a:p>
            <a:r>
              <a:rPr lang="en-US" dirty="0"/>
              <a:t>What will likely be different:</a:t>
            </a:r>
          </a:p>
          <a:p>
            <a:pPr lvl="1"/>
            <a:r>
              <a:rPr lang="en-US" dirty="0"/>
              <a:t>Likely expect to see MORE of certain critical goods and services being needed in a wartime tempo requiring:</a:t>
            </a:r>
          </a:p>
          <a:p>
            <a:pPr lvl="2"/>
            <a:r>
              <a:rPr lang="en-US" dirty="0"/>
              <a:t>Increased ceiling or burn rates</a:t>
            </a:r>
          </a:p>
          <a:p>
            <a:pPr lvl="2"/>
            <a:r>
              <a:rPr lang="en-US" dirty="0"/>
              <a:t>Added flex for surge capability (ex. Stand up XYZ facility 2</a:t>
            </a:r>
            <a:r>
              <a:rPr lang="en-US" baseline="30000" dirty="0"/>
              <a:t>nd</a:t>
            </a:r>
            <a:r>
              <a:rPr lang="en-US" dirty="0"/>
              <a:t> shift within Y days of receipt of TI)</a:t>
            </a:r>
          </a:p>
          <a:p>
            <a:pPr lvl="1"/>
            <a:r>
              <a:rPr lang="en-US" dirty="0"/>
              <a:t>Speed with a need for enhanced fast-lane capability with order/modification/execution within hours and not days/weeks/months requiring:</a:t>
            </a:r>
          </a:p>
          <a:p>
            <a:pPr lvl="2"/>
            <a:r>
              <a:rPr lang="en-US" dirty="0"/>
              <a:t>Advanced identification of critical items and services</a:t>
            </a:r>
          </a:p>
          <a:p>
            <a:pPr lvl="2"/>
            <a:r>
              <a:rPr lang="en-US" dirty="0"/>
              <a:t>Modification of requirements to account for wartime cadence</a:t>
            </a:r>
          </a:p>
          <a:p>
            <a:pPr lvl="2"/>
            <a:r>
              <a:rPr lang="en-US" dirty="0"/>
              <a:t>Faster turnaround times from the whole team from requirement definition, solicitation, proposal generation (significant unknown), evaluation, and award</a:t>
            </a:r>
          </a:p>
          <a:p>
            <a:pPr lvl="2"/>
            <a:r>
              <a:rPr lang="en-US" dirty="0"/>
              <a:t>Common two-part requirements (near-term and long-term under separate authorities)</a:t>
            </a:r>
          </a:p>
          <a:p>
            <a:pPr lvl="2"/>
            <a:r>
              <a:rPr lang="en-US" dirty="0"/>
              <a:t>Internal processes training</a:t>
            </a:r>
          </a:p>
          <a:p>
            <a:pPr marL="600075" lvl="2" indent="0">
              <a:buNone/>
            </a:pPr>
            <a:endParaRPr lang="en-US" dirty="0">
              <a:solidFill>
                <a:srgbClr val="FF0000"/>
              </a:solidFill>
              <a:highlight>
                <a:srgbClr val="FFFF00"/>
              </a:highlight>
            </a:endParaRPr>
          </a:p>
          <a:p>
            <a:endParaRPr lang="en-US" dirty="0"/>
          </a:p>
        </p:txBody>
      </p:sp>
    </p:spTree>
    <p:extLst>
      <p:ext uri="{BB962C8B-B14F-4D97-AF65-F5344CB8AC3E}">
        <p14:creationId xmlns:p14="http://schemas.microsoft.com/office/powerpoint/2010/main" val="3724019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9C172-9BE1-772E-3D1A-813AE038AFA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47F7D6D-842F-A1AD-3DB0-91D94F0F2AA4}"/>
              </a:ext>
            </a:extLst>
          </p:cNvPr>
          <p:cNvSpPr>
            <a:spLocks noGrp="1"/>
          </p:cNvSpPr>
          <p:nvPr>
            <p:ph type="sldNum" sz="quarter" idx="4"/>
          </p:nvPr>
        </p:nvSpPr>
        <p:spPr/>
        <p:txBody>
          <a:bodyPr/>
          <a:lstStyle/>
          <a:p>
            <a:fld id="{91AB5B9D-37E5-4B4D-B256-FEE0AD9AB671}" type="slidenum">
              <a:rPr lang="en-US" smtClean="0"/>
              <a:pPr/>
              <a:t>4</a:t>
            </a:fld>
            <a:endParaRPr lang="en-US" dirty="0"/>
          </a:p>
        </p:txBody>
      </p:sp>
      <p:sp>
        <p:nvSpPr>
          <p:cNvPr id="3" name="Title 2">
            <a:extLst>
              <a:ext uri="{FF2B5EF4-FFF2-40B4-BE49-F238E27FC236}">
                <a16:creationId xmlns:a16="http://schemas.microsoft.com/office/drawing/2014/main" id="{3E3C5919-2C28-27C9-5739-BCACA4CBE7F0}"/>
              </a:ext>
            </a:extLst>
          </p:cNvPr>
          <p:cNvSpPr>
            <a:spLocks noGrp="1"/>
          </p:cNvSpPr>
          <p:nvPr>
            <p:ph type="title"/>
          </p:nvPr>
        </p:nvSpPr>
        <p:spPr/>
        <p:txBody>
          <a:bodyPr/>
          <a:lstStyle/>
          <a:p>
            <a:pPr lvl="1"/>
            <a:r>
              <a:rPr lang="en-US" sz="2000" b="1" kern="1200" dirty="0">
                <a:solidFill>
                  <a:srgbClr val="000058"/>
                </a:solidFill>
                <a:latin typeface="Georgia" panose="02040502050405020303" pitchFamily="18" charset="0"/>
                <a:ea typeface="+mj-ea"/>
                <a:cs typeface="+mj-cs"/>
              </a:rPr>
              <a:t>DIVNPT Wartime requirement examples</a:t>
            </a:r>
          </a:p>
        </p:txBody>
      </p:sp>
      <p:sp>
        <p:nvSpPr>
          <p:cNvPr id="4" name="Content Placeholder 3">
            <a:extLst>
              <a:ext uri="{FF2B5EF4-FFF2-40B4-BE49-F238E27FC236}">
                <a16:creationId xmlns:a16="http://schemas.microsoft.com/office/drawing/2014/main" id="{13DA96BA-3861-3E52-8983-EB655C5855F9}"/>
              </a:ext>
            </a:extLst>
          </p:cNvPr>
          <p:cNvSpPr>
            <a:spLocks noGrp="1"/>
          </p:cNvSpPr>
          <p:nvPr>
            <p:ph idx="1"/>
          </p:nvPr>
        </p:nvSpPr>
        <p:spPr/>
        <p:txBody>
          <a:bodyPr/>
          <a:lstStyle/>
          <a:p>
            <a:r>
              <a:rPr lang="en-US" dirty="0"/>
              <a:t>Examples of wartime requirements include:</a:t>
            </a:r>
          </a:p>
          <a:p>
            <a:pPr lvl="1"/>
            <a:r>
              <a:rPr lang="en-US" dirty="0"/>
              <a:t>C15 Towed Array Intermediate Maintenance Activity (IMA) (Services &amp; Hardware)</a:t>
            </a:r>
          </a:p>
          <a:p>
            <a:pPr lvl="1"/>
            <a:r>
              <a:rPr lang="en-US" dirty="0"/>
              <a:t>C25 Configuration Management/Integrated Logistics Services Contract</a:t>
            </a:r>
          </a:p>
          <a:p>
            <a:pPr lvl="1"/>
            <a:r>
              <a:rPr lang="en-US" dirty="0"/>
              <a:t>C34 Imaging and Electronic Warfare (I&amp;EW) Engineering and Technical Services</a:t>
            </a:r>
          </a:p>
          <a:p>
            <a:pPr lvl="1"/>
            <a:r>
              <a:rPr lang="en-US" dirty="0"/>
              <a:t>C45 Engineering &amp; Tech Support </a:t>
            </a:r>
          </a:p>
          <a:p>
            <a:pPr lvl="1"/>
            <a:r>
              <a:rPr lang="en-US" dirty="0"/>
              <a:t>C70 Shipboard Electronic Systems Evaluation Facility (SESEF) </a:t>
            </a:r>
          </a:p>
          <a:p>
            <a:pPr lvl="1"/>
            <a:r>
              <a:rPr lang="en-US" dirty="0"/>
              <a:t>C85 Surface Ship Torpedo Defense Systems (SSTD) Operational Support</a:t>
            </a:r>
          </a:p>
          <a:p>
            <a:endParaRPr lang="en-US" dirty="0">
              <a:solidFill>
                <a:srgbClr val="FF0000"/>
              </a:solidFill>
            </a:endParaRPr>
          </a:p>
        </p:txBody>
      </p:sp>
    </p:spTree>
    <p:extLst>
      <p:ext uri="{BB962C8B-B14F-4D97-AF65-F5344CB8AC3E}">
        <p14:creationId xmlns:p14="http://schemas.microsoft.com/office/powerpoint/2010/main" val="1236976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91AB5B9D-37E5-4B4D-B256-FEE0AD9AB671}" type="slidenum">
              <a:rPr lang="en-US" smtClean="0"/>
              <a:pPr/>
              <a:t>5</a:t>
            </a:fld>
            <a:endParaRPr lang="en-US" dirty="0"/>
          </a:p>
        </p:txBody>
      </p:sp>
      <p:sp>
        <p:nvSpPr>
          <p:cNvPr id="3" name="Title 2"/>
          <p:cNvSpPr>
            <a:spLocks noGrp="1"/>
          </p:cNvSpPr>
          <p:nvPr>
            <p:ph type="title"/>
          </p:nvPr>
        </p:nvSpPr>
        <p:spPr/>
        <p:txBody>
          <a:bodyPr/>
          <a:lstStyle/>
          <a:p>
            <a:r>
              <a:rPr lang="en-US" sz="2000" dirty="0"/>
              <a:t/>
            </a:r>
            <a:br>
              <a:rPr lang="en-US" sz="2000" dirty="0"/>
            </a:br>
            <a:r>
              <a:rPr lang="en-US" sz="2000" dirty="0"/>
              <a:t>Acquisition WARP Past/Present/Future</a:t>
            </a:r>
            <a:endParaRPr lang="en-US" dirty="0"/>
          </a:p>
        </p:txBody>
      </p:sp>
      <p:sp>
        <p:nvSpPr>
          <p:cNvPr id="4" name="Content Placeholder 3"/>
          <p:cNvSpPr>
            <a:spLocks noGrp="1"/>
          </p:cNvSpPr>
          <p:nvPr>
            <p:ph idx="1"/>
          </p:nvPr>
        </p:nvSpPr>
        <p:spPr/>
        <p:txBody>
          <a:bodyPr/>
          <a:lstStyle/>
          <a:p>
            <a:r>
              <a:rPr lang="en-US" sz="1500" dirty="0"/>
              <a:t>Existing lines of effort:</a:t>
            </a:r>
          </a:p>
          <a:p>
            <a:pPr lvl="1"/>
            <a:r>
              <a:rPr lang="en-US" sz="1500" dirty="0"/>
              <a:t>Work with Requiring Departments (RDs) to identify and define challenges and mitigate risk related to:</a:t>
            </a:r>
          </a:p>
          <a:p>
            <a:pPr lvl="2"/>
            <a:r>
              <a:rPr lang="en-US" dirty="0"/>
              <a:t>Wartime impacting service requirements (26 unique requirements)</a:t>
            </a:r>
          </a:p>
          <a:p>
            <a:pPr lvl="2"/>
            <a:r>
              <a:rPr lang="en-US" dirty="0"/>
              <a:t>Critical Material list and relevant information related to critical materials that are needed to support timely acquisition if required</a:t>
            </a:r>
          </a:p>
          <a:p>
            <a:pPr lvl="2"/>
            <a:r>
              <a:rPr lang="en-US" sz="1500" dirty="0"/>
              <a:t>Participate actively in both Code 02 Tabletop Exercises (TTX), DIVNPT internal, and greater NAVSEA/Navy exercises</a:t>
            </a:r>
          </a:p>
          <a:p>
            <a:pPr lvl="1"/>
            <a:r>
              <a:rPr lang="en-US" sz="1500" dirty="0"/>
              <a:t>Based on identified contracts and requirements, work with RDs to describe our requirements in a way that increase the likelihood the wartime requirements for schedule/coverage/delivery are met</a:t>
            </a:r>
          </a:p>
          <a:p>
            <a:pPr lvl="1"/>
            <a:r>
              <a:rPr lang="en-US" sz="1500" dirty="0"/>
              <a:t>Prepare internal processes and training to ensure Code 02 has sufficient trained workforce to execute to required wartime cadence</a:t>
            </a:r>
          </a:p>
          <a:p>
            <a:pPr lvl="1"/>
            <a:r>
              <a:rPr lang="en-US" sz="1500" dirty="0"/>
              <a:t>Active engagement with other warfare centers (WFCs) related to common areas (ex. Torpedoes, Warfare Center Industrial Services Enterprise (WISE), etc.) to ensure alignment and collective coverage to meet mission needs</a:t>
            </a:r>
          </a:p>
          <a:p>
            <a:r>
              <a:rPr lang="en-US" sz="1500" dirty="0"/>
              <a:t>Lines of effort on the horizon:</a:t>
            </a:r>
          </a:p>
          <a:p>
            <a:pPr lvl="1"/>
            <a:r>
              <a:rPr lang="en-US" sz="1500" dirty="0"/>
              <a:t>Continue to work and improve (</a:t>
            </a:r>
            <a:r>
              <a:rPr lang="en-US" sz="1500" dirty="0">
                <a:highlight>
                  <a:srgbClr val="FFFF00"/>
                </a:highlight>
              </a:rPr>
              <a:t>there can be no done pile on WARP activities</a:t>
            </a:r>
            <a:r>
              <a:rPr lang="en-US" sz="1500" dirty="0"/>
              <a:t>) on the above to maximize efficiency through development of training, resources, processes, and documentation (DIVNPT Acquisition WARP Corner)</a:t>
            </a:r>
            <a:endParaRPr lang="en-US" sz="1200" dirty="0"/>
          </a:p>
          <a:p>
            <a:pPr lvl="1"/>
            <a:r>
              <a:rPr lang="en-US" sz="1500" dirty="0"/>
              <a:t>Building in WARP as a consideration in all requirement preparation with respect to:</a:t>
            </a:r>
          </a:p>
          <a:p>
            <a:pPr lvl="2"/>
            <a:r>
              <a:rPr lang="en-US" dirty="0"/>
              <a:t>Defining the scope of need</a:t>
            </a:r>
          </a:p>
          <a:p>
            <a:pPr lvl="2"/>
            <a:r>
              <a:rPr lang="en-US" dirty="0"/>
              <a:t>Establishing requisite ceiling inclusive of wartime surge</a:t>
            </a:r>
          </a:p>
          <a:p>
            <a:pPr lvl="2"/>
            <a:r>
              <a:rPr lang="en-US" dirty="0"/>
              <a:t>Establishing the timeliness/responsiveness of requirements clearly</a:t>
            </a:r>
          </a:p>
          <a:p>
            <a:pPr lvl="2"/>
            <a:r>
              <a:rPr lang="en-US" dirty="0"/>
              <a:t>Establish selection criteria that account(s) for wartime requirements (ex. Hypotheticals, management plan, etc.)</a:t>
            </a:r>
          </a:p>
          <a:p>
            <a:endParaRPr lang="en-US" dirty="0"/>
          </a:p>
        </p:txBody>
      </p:sp>
    </p:spTree>
    <p:extLst>
      <p:ext uri="{BB962C8B-B14F-4D97-AF65-F5344CB8AC3E}">
        <p14:creationId xmlns:p14="http://schemas.microsoft.com/office/powerpoint/2010/main" val="3477078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31823-9D27-8F86-C64A-23375046EB9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0063481-C8F4-F452-14D7-C68FAAF89216}"/>
              </a:ext>
            </a:extLst>
          </p:cNvPr>
          <p:cNvSpPr>
            <a:spLocks noGrp="1"/>
          </p:cNvSpPr>
          <p:nvPr>
            <p:ph type="sldNum" sz="quarter" idx="4"/>
          </p:nvPr>
        </p:nvSpPr>
        <p:spPr/>
        <p:txBody>
          <a:bodyPr/>
          <a:lstStyle/>
          <a:p>
            <a:fld id="{91AB5B9D-37E5-4B4D-B256-FEE0AD9AB671}" type="slidenum">
              <a:rPr lang="en-US" smtClean="0"/>
              <a:pPr/>
              <a:t>6</a:t>
            </a:fld>
            <a:endParaRPr lang="en-US" dirty="0"/>
          </a:p>
        </p:txBody>
      </p:sp>
      <p:sp>
        <p:nvSpPr>
          <p:cNvPr id="3" name="Title 2">
            <a:extLst>
              <a:ext uri="{FF2B5EF4-FFF2-40B4-BE49-F238E27FC236}">
                <a16:creationId xmlns:a16="http://schemas.microsoft.com/office/drawing/2014/main" id="{7EE7EB87-990F-EF17-75D3-8077E84E0497}"/>
              </a:ext>
            </a:extLst>
          </p:cNvPr>
          <p:cNvSpPr>
            <a:spLocks noGrp="1"/>
          </p:cNvSpPr>
          <p:nvPr>
            <p:ph type="title"/>
          </p:nvPr>
        </p:nvSpPr>
        <p:spPr/>
        <p:txBody>
          <a:bodyPr/>
          <a:lstStyle/>
          <a:p>
            <a:r>
              <a:rPr lang="en-US" sz="2000" dirty="0"/>
              <a:t/>
            </a:r>
            <a:br>
              <a:rPr lang="en-US" sz="2000" dirty="0"/>
            </a:br>
            <a:r>
              <a:rPr lang="en-US" sz="2000" dirty="0"/>
              <a:t>Tabletop Exercise Summary</a:t>
            </a:r>
            <a:br>
              <a:rPr lang="en-US" sz="2000" dirty="0"/>
            </a:br>
            <a:endParaRPr lang="en-US" dirty="0"/>
          </a:p>
        </p:txBody>
      </p:sp>
      <p:sp>
        <p:nvSpPr>
          <p:cNvPr id="4" name="Content Placeholder 3">
            <a:extLst>
              <a:ext uri="{FF2B5EF4-FFF2-40B4-BE49-F238E27FC236}">
                <a16:creationId xmlns:a16="http://schemas.microsoft.com/office/drawing/2014/main" id="{BABA7579-F041-72A8-BEAE-8416F510A130}"/>
              </a:ext>
            </a:extLst>
          </p:cNvPr>
          <p:cNvSpPr>
            <a:spLocks noGrp="1"/>
          </p:cNvSpPr>
          <p:nvPr>
            <p:ph idx="1"/>
          </p:nvPr>
        </p:nvSpPr>
        <p:spPr/>
        <p:txBody>
          <a:bodyPr/>
          <a:lstStyle/>
          <a:p>
            <a:r>
              <a:rPr lang="en-US" dirty="0"/>
              <a:t>Exercise Scenarios summarized as follows:</a:t>
            </a:r>
          </a:p>
          <a:p>
            <a:pPr lvl="2"/>
            <a:r>
              <a:rPr lang="en-US" dirty="0"/>
              <a:t>Flyaway team support (Cyber attack impacted a system and we need </a:t>
            </a:r>
            <a:r>
              <a:rPr lang="en-US" b="1" dirty="0"/>
              <a:t>a new contract </a:t>
            </a:r>
            <a:r>
              <a:rPr lang="en-US" dirty="0"/>
              <a:t>to send Contractor A expert to support the installation of configuration changes) in a contested environment</a:t>
            </a:r>
          </a:p>
          <a:p>
            <a:pPr lvl="2"/>
            <a:r>
              <a:rPr lang="en-US" dirty="0"/>
              <a:t>Casualty Report (CASREP) Support (Request received for a CASREP and Fleet Tech Assist (FTA) so an increment needed to be awarded urgently on an </a:t>
            </a:r>
            <a:r>
              <a:rPr lang="en-US" b="1" dirty="0"/>
              <a:t>existing Seaport task order</a:t>
            </a:r>
            <a:r>
              <a:rPr lang="en-US" dirty="0"/>
              <a:t>)</a:t>
            </a:r>
          </a:p>
          <a:p>
            <a:pPr lvl="2"/>
            <a:r>
              <a:rPr lang="en-US" dirty="0"/>
              <a:t>Flyaway Team Test Hardware Replacement (CASREP received where required test equipment totaling over $351K of non-commercial damaged in transit and replacement hardware is known to be on the shelf available for shipment at a supplier with good historical performance)</a:t>
            </a:r>
            <a:endParaRPr lang="en-US" b="1" dirty="0"/>
          </a:p>
          <a:p>
            <a:pPr lvl="2"/>
            <a:r>
              <a:rPr lang="en-US" dirty="0"/>
              <a:t>Maintenance Facility A Services Contract Rapid Facility Stand-Up (Scenario contemplates standing up a new Maintenance Facility A with 50% Full Operational Tempo (FOT) needed within 40 days and 100% FOT at 120 days)</a:t>
            </a:r>
            <a:r>
              <a:rPr lang="en-US" b="1" dirty="0"/>
              <a:t>(Post exercise engagement industry partner indicates doable)</a:t>
            </a:r>
          </a:p>
          <a:p>
            <a:pPr lvl="2"/>
            <a:r>
              <a:rPr lang="en-US" dirty="0"/>
              <a:t>Engineering Services Contract Rapid Other Direct Costs (ODC) Ceiling increase PLUS (Due to a roof failure in a DIVNPT facility a critical piece of equipment was damaged and needed to be stood back up and supported in a new facility in short order and required contemplating tasking and coordinating with industry partners across multiple contracts/orders)</a:t>
            </a:r>
          </a:p>
          <a:p>
            <a:r>
              <a:rPr lang="en-US" dirty="0"/>
              <a:t>This exercise focused primarily on requirement identification through Course of Action (COA) development but did not work heavily COA selection and execution through award and industry engagement (This will be addressed in the next exercises coming to you in Q2)</a:t>
            </a:r>
          </a:p>
          <a:p>
            <a:pPr lvl="1"/>
            <a:endParaRPr lang="en-US" dirty="0"/>
          </a:p>
          <a:p>
            <a:pPr lvl="1"/>
            <a:endParaRPr lang="en-US" dirty="0"/>
          </a:p>
          <a:p>
            <a:endParaRPr lang="en-US" dirty="0"/>
          </a:p>
        </p:txBody>
      </p:sp>
    </p:spTree>
    <p:extLst>
      <p:ext uri="{BB962C8B-B14F-4D97-AF65-F5344CB8AC3E}">
        <p14:creationId xmlns:p14="http://schemas.microsoft.com/office/powerpoint/2010/main" val="2412279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BCA50-4D95-D00F-CB46-A3B024CD541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C748B6D-CE11-0AAB-F840-759912CFE99B}"/>
              </a:ext>
            </a:extLst>
          </p:cNvPr>
          <p:cNvSpPr>
            <a:spLocks noGrp="1"/>
          </p:cNvSpPr>
          <p:nvPr>
            <p:ph type="sldNum" sz="quarter" idx="4"/>
          </p:nvPr>
        </p:nvSpPr>
        <p:spPr/>
        <p:txBody>
          <a:bodyPr/>
          <a:lstStyle/>
          <a:p>
            <a:fld id="{91AB5B9D-37E5-4B4D-B256-FEE0AD9AB671}" type="slidenum">
              <a:rPr lang="en-US" smtClean="0"/>
              <a:pPr/>
              <a:t>7</a:t>
            </a:fld>
            <a:endParaRPr lang="en-US" dirty="0"/>
          </a:p>
        </p:txBody>
      </p:sp>
      <p:sp>
        <p:nvSpPr>
          <p:cNvPr id="3" name="Title 2">
            <a:extLst>
              <a:ext uri="{FF2B5EF4-FFF2-40B4-BE49-F238E27FC236}">
                <a16:creationId xmlns:a16="http://schemas.microsoft.com/office/drawing/2014/main" id="{88F1DAFB-E25E-7690-8F9B-2EE02E031BF7}"/>
              </a:ext>
            </a:extLst>
          </p:cNvPr>
          <p:cNvSpPr>
            <a:spLocks noGrp="1"/>
          </p:cNvSpPr>
          <p:nvPr>
            <p:ph type="title"/>
          </p:nvPr>
        </p:nvSpPr>
        <p:spPr/>
        <p:txBody>
          <a:bodyPr/>
          <a:lstStyle/>
          <a:p>
            <a:r>
              <a:rPr lang="en-US" sz="2000" dirty="0"/>
              <a:t/>
            </a:r>
            <a:br>
              <a:rPr lang="en-US" sz="2000" dirty="0"/>
            </a:br>
            <a:r>
              <a:rPr lang="en-US" sz="2000" dirty="0"/>
              <a:t>Post Exercise – WARP Adjacent Requirement</a:t>
            </a:r>
            <a:endParaRPr lang="en-US" dirty="0"/>
          </a:p>
        </p:txBody>
      </p:sp>
      <p:sp>
        <p:nvSpPr>
          <p:cNvPr id="4" name="Content Placeholder 3">
            <a:extLst>
              <a:ext uri="{FF2B5EF4-FFF2-40B4-BE49-F238E27FC236}">
                <a16:creationId xmlns:a16="http://schemas.microsoft.com/office/drawing/2014/main" id="{0D1E102D-32A2-9E53-634C-D9C16E040378}"/>
              </a:ext>
            </a:extLst>
          </p:cNvPr>
          <p:cNvSpPr>
            <a:spLocks noGrp="1"/>
          </p:cNvSpPr>
          <p:nvPr>
            <p:ph idx="1"/>
          </p:nvPr>
        </p:nvSpPr>
        <p:spPr/>
        <p:txBody>
          <a:bodyPr/>
          <a:lstStyle/>
          <a:p>
            <a:pPr lvl="1"/>
            <a:r>
              <a:rPr lang="en-US" dirty="0"/>
              <a:t>Timeline as follows:</a:t>
            </a:r>
          </a:p>
          <a:p>
            <a:pPr lvl="2"/>
            <a:r>
              <a:rPr lang="en-US" dirty="0"/>
              <a:t>Thursday</a:t>
            </a:r>
          </a:p>
          <a:p>
            <a:pPr lvl="3"/>
            <a:r>
              <a:rPr lang="en-US" dirty="0"/>
              <a:t>1759 – TDB sends a mass email call to action to acquire stuff</a:t>
            </a:r>
          </a:p>
          <a:p>
            <a:pPr lvl="3"/>
            <a:r>
              <a:rPr lang="en-US" dirty="0"/>
              <a:t>1808 – 02B sends details on contracting options to the mass email, engages Code 022 and Code 0223 for potential negotiator assignment (immediate response and assignment takes place within minutes)</a:t>
            </a:r>
          </a:p>
          <a:p>
            <a:pPr lvl="3"/>
            <a:r>
              <a:rPr lang="en-US" dirty="0"/>
              <a:t>1949 – Code 01 sends details on financial options</a:t>
            </a:r>
          </a:p>
          <a:p>
            <a:pPr lvl="2"/>
            <a:r>
              <a:rPr lang="en-US" dirty="0"/>
              <a:t>Friday</a:t>
            </a:r>
          </a:p>
          <a:p>
            <a:pPr lvl="3"/>
            <a:r>
              <a:rPr lang="en-US" dirty="0"/>
              <a:t>0402 – RD provides further details about requirement (rent 2 Xs from date Y to date Z in location A)</a:t>
            </a:r>
          </a:p>
          <a:p>
            <a:pPr lvl="3"/>
            <a:r>
              <a:rPr lang="en-US" dirty="0"/>
              <a:t>0602-0638– 02B provides further contracting options to support an 0900 meeting</a:t>
            </a:r>
          </a:p>
          <a:p>
            <a:pPr lvl="3"/>
            <a:r>
              <a:rPr lang="en-US" dirty="0"/>
              <a:t>0638-0800 approx. – 02B Engages with assigned negotiator to get ahead of potential contract action(ex. Check SAM, check </a:t>
            </a:r>
            <a:r>
              <a:rPr lang="en-US" dirty="0" err="1"/>
              <a:t>Pcard</a:t>
            </a:r>
            <a:r>
              <a:rPr lang="en-US" dirty="0"/>
              <a:t> method of payment acceptance), supports Code 70 in considering potential second option under and existing contract</a:t>
            </a:r>
          </a:p>
          <a:p>
            <a:pPr lvl="3"/>
            <a:r>
              <a:rPr lang="en-US" dirty="0"/>
              <a:t>0900-0920 – Team meets and determines due to terms and conditions (T&amp;Cs) micro purchase acquisition path is the best option (despite close viable option under an existing contract), Code 01 takes the action to get a purchase requestion (PR) underway with the RD financial folks, Code 02 takes the action to prep to award pending PR and full quote receipt</a:t>
            </a:r>
          </a:p>
          <a:p>
            <a:pPr lvl="3"/>
            <a:r>
              <a:rPr lang="en-US" dirty="0"/>
              <a:t>0930-1201 – Negotiator works with RD to get as close to a full package as possible while the PR is in process.</a:t>
            </a:r>
          </a:p>
          <a:p>
            <a:pPr lvl="3"/>
            <a:r>
              <a:rPr lang="en-US" dirty="0"/>
              <a:t>1122 – Full quote received</a:t>
            </a:r>
          </a:p>
          <a:p>
            <a:pPr lvl="3"/>
            <a:r>
              <a:rPr lang="en-US" dirty="0"/>
              <a:t>1250 – PR approved</a:t>
            </a:r>
          </a:p>
          <a:p>
            <a:pPr lvl="3"/>
            <a:r>
              <a:rPr lang="en-US" dirty="0"/>
              <a:t>1535 – Award made and Phase II begins</a:t>
            </a:r>
          </a:p>
          <a:p>
            <a:pPr lvl="3"/>
            <a:endParaRPr lang="en-US" dirty="0"/>
          </a:p>
          <a:p>
            <a:pPr lvl="3"/>
            <a:endParaRPr lang="en-US" dirty="0"/>
          </a:p>
          <a:p>
            <a:pPr lvl="1"/>
            <a:endParaRPr lang="en-US" dirty="0"/>
          </a:p>
          <a:p>
            <a:endParaRPr lang="en-US" dirty="0"/>
          </a:p>
        </p:txBody>
      </p:sp>
    </p:spTree>
    <p:extLst>
      <p:ext uri="{BB962C8B-B14F-4D97-AF65-F5344CB8AC3E}">
        <p14:creationId xmlns:p14="http://schemas.microsoft.com/office/powerpoint/2010/main" val="3793894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E636A-0B0A-56F6-27FD-CB2673EACB0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44CD3A2-221C-D5F6-523E-11DFF6A148B4}"/>
              </a:ext>
            </a:extLst>
          </p:cNvPr>
          <p:cNvSpPr>
            <a:spLocks noGrp="1"/>
          </p:cNvSpPr>
          <p:nvPr>
            <p:ph type="sldNum" sz="quarter" idx="4"/>
          </p:nvPr>
        </p:nvSpPr>
        <p:spPr/>
        <p:txBody>
          <a:bodyPr/>
          <a:lstStyle/>
          <a:p>
            <a:fld id="{91AB5B9D-37E5-4B4D-B256-FEE0AD9AB671}" type="slidenum">
              <a:rPr lang="en-US" smtClean="0"/>
              <a:pPr/>
              <a:t>8</a:t>
            </a:fld>
            <a:endParaRPr lang="en-US" dirty="0"/>
          </a:p>
        </p:txBody>
      </p:sp>
      <p:sp>
        <p:nvSpPr>
          <p:cNvPr id="3" name="Title 2">
            <a:extLst>
              <a:ext uri="{FF2B5EF4-FFF2-40B4-BE49-F238E27FC236}">
                <a16:creationId xmlns:a16="http://schemas.microsoft.com/office/drawing/2014/main" id="{A1D64376-D1BD-DA95-260B-E42FCCFF7E21}"/>
              </a:ext>
            </a:extLst>
          </p:cNvPr>
          <p:cNvSpPr>
            <a:spLocks noGrp="1"/>
          </p:cNvSpPr>
          <p:nvPr>
            <p:ph type="title"/>
          </p:nvPr>
        </p:nvSpPr>
        <p:spPr/>
        <p:txBody>
          <a:bodyPr/>
          <a:lstStyle/>
          <a:p>
            <a:r>
              <a:rPr lang="en-US" dirty="0"/>
              <a:t/>
            </a:r>
            <a:br>
              <a:rPr lang="en-US" dirty="0"/>
            </a:br>
            <a:r>
              <a:rPr lang="en-US" dirty="0"/>
              <a:t/>
            </a:r>
            <a:br>
              <a:rPr lang="en-US" dirty="0"/>
            </a:br>
            <a:r>
              <a:rPr lang="en-US" dirty="0"/>
              <a:t>What We Still Don’t Know</a:t>
            </a:r>
            <a:br>
              <a:rPr lang="en-US" dirty="0"/>
            </a:br>
            <a:r>
              <a:rPr lang="en-US" dirty="0"/>
              <a:t/>
            </a:r>
            <a:br>
              <a:rPr lang="en-US" dirty="0"/>
            </a:br>
            <a:endParaRPr lang="en-US" dirty="0"/>
          </a:p>
        </p:txBody>
      </p:sp>
      <p:sp>
        <p:nvSpPr>
          <p:cNvPr id="4" name="Content Placeholder 3">
            <a:extLst>
              <a:ext uri="{FF2B5EF4-FFF2-40B4-BE49-F238E27FC236}">
                <a16:creationId xmlns:a16="http://schemas.microsoft.com/office/drawing/2014/main" id="{9C786162-9C5B-0FD6-B0C6-58EAE40A6D7C}"/>
              </a:ext>
            </a:extLst>
          </p:cNvPr>
          <p:cNvSpPr>
            <a:spLocks noGrp="1"/>
          </p:cNvSpPr>
          <p:nvPr>
            <p:ph idx="1"/>
          </p:nvPr>
        </p:nvSpPr>
        <p:spPr/>
        <p:txBody>
          <a:bodyPr/>
          <a:lstStyle/>
          <a:p>
            <a:r>
              <a:rPr lang="en-US" sz="1700" dirty="0"/>
              <a:t>Still researching Contested Environment/Weapon Engagement Zone impact on requirements and industry</a:t>
            </a:r>
          </a:p>
          <a:p>
            <a:r>
              <a:rPr lang="en-US" sz="1700" dirty="0"/>
              <a:t>To what degree do reservists being called up effect DIVNPT civilian capacity?  Industry capacity?</a:t>
            </a:r>
          </a:p>
          <a:p>
            <a:r>
              <a:rPr lang="en-US" sz="1700" dirty="0"/>
              <a:t>How many urgent and compelling actions will we have where WARP processes will be needed (Current assumption is 5X our hot stuff or probably 15 actions/week)?</a:t>
            </a:r>
          </a:p>
          <a:p>
            <a:pPr lvl="1"/>
            <a:r>
              <a:rPr lang="en-US" sz="1500" dirty="0"/>
              <a:t>Related, what type of workload (ex. If 5X is right, are 4X SAPs meaning we need more WARP capability in that branch)?</a:t>
            </a:r>
          </a:p>
          <a:p>
            <a:r>
              <a:rPr lang="en-US" sz="1700" dirty="0"/>
              <a:t>None of us have ever executed in a wartime environment, how will we react individually? As a Code 02 team? DIVNPT team? Broader team (DIVNPT team plus Industry, Fleet, other agencies (DLA, NAVSUP, etc.))?</a:t>
            </a:r>
          </a:p>
          <a:p>
            <a:r>
              <a:rPr lang="en-US" sz="1700" dirty="0"/>
              <a:t>This exercise focused primarily on COA development, but do we know what roadblocks exist if we actually go all the way through the process?</a:t>
            </a:r>
          </a:p>
          <a:p>
            <a:r>
              <a:rPr lang="en-US" sz="1700" dirty="0"/>
              <a:t>If we go to war what will the rules be and what assumptions should we make?</a:t>
            </a:r>
          </a:p>
          <a:p>
            <a:r>
              <a:rPr lang="en-US" sz="1700" dirty="0">
                <a:solidFill>
                  <a:srgbClr val="FF0000"/>
                </a:solidFill>
              </a:rPr>
              <a:t>Will industry come to the party or should we expect long quote times, rejected UCAs, challenging comms, etc?</a:t>
            </a:r>
          </a:p>
          <a:p>
            <a:r>
              <a:rPr lang="en-US" sz="1700" dirty="0"/>
              <a:t>Should we be investing in pre-staging information/resources/plans like:</a:t>
            </a:r>
          </a:p>
          <a:p>
            <a:pPr lvl="1"/>
            <a:r>
              <a:rPr lang="en-US" sz="1500" dirty="0"/>
              <a:t>Maintain a list of all contracts including (Scope/Primes/Subs) – </a:t>
            </a:r>
            <a:r>
              <a:rPr lang="en-US" sz="1500" dirty="0">
                <a:solidFill>
                  <a:srgbClr val="00B050"/>
                </a:solidFill>
              </a:rPr>
              <a:t>Yes, under development</a:t>
            </a:r>
          </a:p>
          <a:p>
            <a:pPr lvl="1"/>
            <a:r>
              <a:rPr lang="en-US" sz="1500" dirty="0"/>
              <a:t>Establish Acquisition WARP Corner and associated resources – </a:t>
            </a:r>
            <a:r>
              <a:rPr lang="en-US" sz="1500" dirty="0">
                <a:solidFill>
                  <a:srgbClr val="00B050"/>
                </a:solidFill>
              </a:rPr>
              <a:t>Yes, under development</a:t>
            </a:r>
          </a:p>
          <a:p>
            <a:pPr lvl="1"/>
            <a:r>
              <a:rPr lang="en-US" sz="1500" dirty="0"/>
              <a:t>Continuing to have RDs identify pain points in advance of the balloon going up and putting mitigations in place – </a:t>
            </a:r>
            <a:r>
              <a:rPr lang="en-US" sz="1500" dirty="0">
                <a:solidFill>
                  <a:srgbClr val="00B050"/>
                </a:solidFill>
              </a:rPr>
              <a:t>Yes, ongoing</a:t>
            </a:r>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3435465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2D3CE-1644-E3F9-940C-229BD41DC00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242BA90-A0FA-D4BC-16B9-606D238CDD81}"/>
              </a:ext>
            </a:extLst>
          </p:cNvPr>
          <p:cNvSpPr>
            <a:spLocks noGrp="1"/>
          </p:cNvSpPr>
          <p:nvPr>
            <p:ph type="sldNum" sz="quarter" idx="4"/>
          </p:nvPr>
        </p:nvSpPr>
        <p:spPr/>
        <p:txBody>
          <a:bodyPr/>
          <a:lstStyle/>
          <a:p>
            <a:fld id="{91AB5B9D-37E5-4B4D-B256-FEE0AD9AB671}" type="slidenum">
              <a:rPr lang="en-US" smtClean="0"/>
              <a:pPr/>
              <a:t>9</a:t>
            </a:fld>
            <a:endParaRPr lang="en-US" dirty="0"/>
          </a:p>
        </p:txBody>
      </p:sp>
      <p:sp>
        <p:nvSpPr>
          <p:cNvPr id="3" name="Title 2">
            <a:extLst>
              <a:ext uri="{FF2B5EF4-FFF2-40B4-BE49-F238E27FC236}">
                <a16:creationId xmlns:a16="http://schemas.microsoft.com/office/drawing/2014/main" id="{220A9311-4F36-3D44-E86C-C7906A698780}"/>
              </a:ext>
            </a:extLst>
          </p:cNvPr>
          <p:cNvSpPr>
            <a:spLocks noGrp="1"/>
          </p:cNvSpPr>
          <p:nvPr>
            <p:ph type="title"/>
          </p:nvPr>
        </p:nvSpPr>
        <p:spPr/>
        <p:txBody>
          <a:bodyPr/>
          <a:lstStyle/>
          <a:p>
            <a:r>
              <a:rPr lang="en-US" sz="2000" dirty="0"/>
              <a:t/>
            </a:r>
            <a:br>
              <a:rPr lang="en-US" sz="2000" dirty="0"/>
            </a:br>
            <a:r>
              <a:rPr lang="en-US" sz="2000" dirty="0"/>
              <a:t>Anticipated Acquisition Toolbox</a:t>
            </a:r>
            <a:endParaRPr lang="en-US" dirty="0"/>
          </a:p>
        </p:txBody>
      </p:sp>
      <p:sp>
        <p:nvSpPr>
          <p:cNvPr id="4" name="Content Placeholder 3">
            <a:extLst>
              <a:ext uri="{FF2B5EF4-FFF2-40B4-BE49-F238E27FC236}">
                <a16:creationId xmlns:a16="http://schemas.microsoft.com/office/drawing/2014/main" id="{9B691726-70CB-D3CD-3E31-E7236B4AB290}"/>
              </a:ext>
            </a:extLst>
          </p:cNvPr>
          <p:cNvSpPr>
            <a:spLocks noGrp="1"/>
          </p:cNvSpPr>
          <p:nvPr>
            <p:ph idx="1"/>
          </p:nvPr>
        </p:nvSpPr>
        <p:spPr/>
        <p:txBody>
          <a:bodyPr/>
          <a:lstStyle/>
          <a:p>
            <a:r>
              <a:rPr lang="en-US" dirty="0"/>
              <a:t>Operating assumptions:</a:t>
            </a:r>
          </a:p>
          <a:p>
            <a:pPr lvl="1"/>
            <a:r>
              <a:rPr lang="en-US" dirty="0"/>
              <a:t>No new authorities are granted (if/when they are, it is all gravy)</a:t>
            </a:r>
          </a:p>
          <a:p>
            <a:pPr lvl="1"/>
            <a:r>
              <a:rPr lang="en-US" dirty="0"/>
              <a:t>Timely execution will be a tradeoff where schedule is king relative to other risks</a:t>
            </a:r>
          </a:p>
          <a:p>
            <a:r>
              <a:rPr lang="en-US" dirty="0"/>
              <a:t>Primary acquisition tools/methods anticipated are (</a:t>
            </a:r>
            <a:r>
              <a:rPr lang="en-US" dirty="0">
                <a:solidFill>
                  <a:srgbClr val="00B050"/>
                </a:solidFill>
              </a:rPr>
              <a:t>See handout for definitions</a:t>
            </a:r>
            <a:r>
              <a:rPr lang="en-US" dirty="0"/>
              <a:t>):</a:t>
            </a:r>
          </a:p>
          <a:p>
            <a:pPr lvl="1"/>
            <a:r>
              <a:rPr lang="en-US" dirty="0"/>
              <a:t>Existing Contracts and Orders</a:t>
            </a:r>
          </a:p>
          <a:p>
            <a:pPr lvl="1"/>
            <a:r>
              <a:rPr lang="en-US" dirty="0"/>
              <a:t>Multiple Award Contracts</a:t>
            </a:r>
          </a:p>
          <a:p>
            <a:pPr lvl="1"/>
            <a:r>
              <a:rPr lang="en-US" dirty="0"/>
              <a:t>New Contracts and Orders</a:t>
            </a:r>
          </a:p>
          <a:p>
            <a:pPr lvl="1"/>
            <a:r>
              <a:rPr lang="en-US" dirty="0"/>
              <a:t>Maximize use of commercial authorities, Pcard, MILSTRIP, etc. on applicable requirements</a:t>
            </a:r>
          </a:p>
          <a:p>
            <a:pPr lvl="1"/>
            <a:r>
              <a:rPr lang="en-US" dirty="0"/>
              <a:t>Special Emergency Procurement Authority (SEPA)</a:t>
            </a:r>
          </a:p>
          <a:p>
            <a:pPr lvl="2"/>
            <a:r>
              <a:rPr lang="en-US" dirty="0"/>
              <a:t>Sole Source Contracts</a:t>
            </a:r>
          </a:p>
          <a:p>
            <a:pPr lvl="2"/>
            <a:r>
              <a:rPr lang="en-US" dirty="0"/>
              <a:t>20K Pcard</a:t>
            </a:r>
          </a:p>
          <a:p>
            <a:pPr lvl="1"/>
            <a:r>
              <a:rPr lang="en-US" dirty="0"/>
              <a:t>Undefinitized contract actions</a:t>
            </a:r>
          </a:p>
          <a:p>
            <a:pPr lvl="1"/>
            <a:r>
              <a:rPr lang="en-US" dirty="0"/>
              <a:t>Non-SEPA urgent and compelling sole source</a:t>
            </a:r>
          </a:p>
          <a:p>
            <a:pPr lvl="1"/>
            <a:r>
              <a:rPr lang="en-US" dirty="0"/>
              <a:t>Cross WFC contracts and engagement</a:t>
            </a:r>
          </a:p>
        </p:txBody>
      </p:sp>
    </p:spTree>
    <p:extLst>
      <p:ext uri="{BB962C8B-B14F-4D97-AF65-F5344CB8AC3E}">
        <p14:creationId xmlns:p14="http://schemas.microsoft.com/office/powerpoint/2010/main" val="3073550847"/>
      </p:ext>
    </p:extLst>
  </p:cSld>
  <p:clrMapOvr>
    <a:masterClrMapping/>
  </p:clrMapOvr>
</p:sld>
</file>

<file path=ppt/theme/theme1.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1"/>
          </a:solidFill>
        </a:ln>
      </a:spPr>
      <a:bodyPr lIns="91322" tIns="45662" rIns="91322" bIns="45662" rtlCol="0" anchor="ctr"/>
      <a:lstStyle>
        <a:defPPr algn="ctr">
          <a:defRPr>
            <a:solidFill>
              <a:prstClr val="white"/>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8f21051b-48a8-4d4b-ab96-7e33ec925df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1732B1234C3104A82067ABF110E1624" ma:contentTypeVersion="13" ma:contentTypeDescription="Create a new document." ma:contentTypeScope="" ma:versionID="2105ae6a4aef892ed0a4b1101f233c89">
  <xsd:schema xmlns:xsd="http://www.w3.org/2001/XMLSchema" xmlns:xs="http://www.w3.org/2001/XMLSchema" xmlns:p="http://schemas.microsoft.com/office/2006/metadata/properties" xmlns:ns3="8f21051b-48a8-4d4b-ab96-7e33ec925df6" targetNamespace="http://schemas.microsoft.com/office/2006/metadata/properties" ma:root="true" ma:fieldsID="559ceb89eae513b8cf52460d705ba49c" ns3:_="">
    <xsd:import namespace="8f21051b-48a8-4d4b-ab96-7e33ec925df6"/>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SearchProperties" minOccurs="0"/>
                <xsd:element ref="ns3:MediaServiceSystemTags" minOccurs="0"/>
                <xsd:element ref="ns3:MediaServiceLocation"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21051b-48a8-4d4b-ab96-7e33ec925d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_activity" ma:index="20"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89F97A3-B7FC-4ACA-A6DC-8C4A29FB94BD}">
  <ds:schemaRefs>
    <ds:schemaRef ds:uri="8f21051b-48a8-4d4b-ab96-7e33ec925df6"/>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E841D695-18B0-4A17-83E6-290031876130}">
  <ds:schemaRefs>
    <ds:schemaRef ds:uri="http://schemas.microsoft.com/sharepoint/v3/contenttype/forms"/>
  </ds:schemaRefs>
</ds:datastoreItem>
</file>

<file path=customXml/itemProps3.xml><?xml version="1.0" encoding="utf-8"?>
<ds:datastoreItem xmlns:ds="http://schemas.openxmlformats.org/officeDocument/2006/customXml" ds:itemID="{747EAA87-44FB-47D3-8347-9530789517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f21051b-48a8-4d4b-ab96-7e33ec925d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96e6675-c0a9-4fb4-90ba-9df2389b72e5}" enabled="1" method="Privileged" siteId="{e3333e00-c877-4b87-b6ad-45e942de1750}" removed="0"/>
</clbl:labelList>
</file>

<file path=docProps/app.xml><?xml version="1.0" encoding="utf-8"?>
<Properties xmlns="http://schemas.openxmlformats.org/officeDocument/2006/extended-properties" xmlns:vt="http://schemas.openxmlformats.org/officeDocument/2006/docPropsVTypes">
  <TotalTime>8571</TotalTime>
  <Words>1596</Words>
  <Application>Microsoft Office PowerPoint</Application>
  <PresentationFormat>Widescreen</PresentationFormat>
  <Paragraphs>134</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Georgia</vt:lpstr>
      <vt:lpstr>Wingdings</vt:lpstr>
      <vt:lpstr>5_Office Theme</vt:lpstr>
      <vt:lpstr>DIVNPT Acquisition Wartime  Readiness Brief </vt:lpstr>
      <vt:lpstr>Agenda</vt:lpstr>
      <vt:lpstr>  Standard vs Wartime Ops Delta  </vt:lpstr>
      <vt:lpstr>DIVNPT Wartime requirement examples</vt:lpstr>
      <vt:lpstr> Acquisition WARP Past/Present/Future</vt:lpstr>
      <vt:lpstr> Tabletop Exercise Summary </vt:lpstr>
      <vt:lpstr> Post Exercise – WARP Adjacent Requirement</vt:lpstr>
      <vt:lpstr>  What We Still Don’t Know  </vt:lpstr>
      <vt:lpstr> Anticipated Acquisition Toolbox</vt:lpstr>
      <vt:lpstr>Additional Key Concepts</vt:lpstr>
      <vt:lpstr>QUESTIONS?</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Development Update 8/17</dc:title>
  <dc:creator>Bobroff, Michael B CIV USN NUWC NEWPORT RI (USA)</dc:creator>
  <cp:lastModifiedBy>Hayden, Alexander F CTR (USA)</cp:lastModifiedBy>
  <cp:revision>236</cp:revision>
  <dcterms:created xsi:type="dcterms:W3CDTF">2022-08-17T12:28:02Z</dcterms:created>
  <dcterms:modified xsi:type="dcterms:W3CDTF">2026-02-06T19:58:44Z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0x01010091732B1234C3104A82067ABF110E1624</vt:lpwstr>
  </property>
  <property fmtid="{D5CDD505-2E9C-101B-9397-08002B2CF9AE}" pid="3" name="MediaServiceImageTags">
    <vt:lpwstr/>
  </property>
  <property fmtid="{D5CDD505-2E9C-101B-9397-08002B2CF9AE}" pid="4" name="ClassificationContentMarkingFooterLocations">
    <vt:lpwstr>5_Office Theme:8</vt:lpwstr>
  </property>
  <property fmtid="{D5CDD505-2E9C-101B-9397-08002B2CF9AE}" pid="5" name="ClassificationContentMarkingFooterText">
    <vt:lpwstr>UNCLASSIFIED</vt:lpwstr>
  </property>
  <property fmtid="{D5CDD505-2E9C-101B-9397-08002B2CF9AE}" pid="6" name="ClassificationContentMarkingHeaderLocations">
    <vt:lpwstr>5_Office Theme:7</vt:lpwstr>
  </property>
  <property fmtid="{D5CDD505-2E9C-101B-9397-08002B2CF9AE}" pid="7" name="ClassificationContentMarkingHeaderText">
    <vt:lpwstr>UNCLASSIFIED</vt:lpwstr>
  </property>
</Properties>
</file>