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6"/>
  </p:notesMasterIdLst>
  <p:handoutMasterIdLst>
    <p:handoutMasterId r:id="rId17"/>
  </p:handoutMasterIdLst>
  <p:sldIdLst>
    <p:sldId id="263" r:id="rId3"/>
    <p:sldId id="553" r:id="rId4"/>
    <p:sldId id="548" r:id="rId5"/>
    <p:sldId id="547" r:id="rId6"/>
    <p:sldId id="542" r:id="rId7"/>
    <p:sldId id="552" r:id="rId8"/>
    <p:sldId id="264" r:id="rId9"/>
    <p:sldId id="273" r:id="rId10"/>
    <p:sldId id="550" r:id="rId11"/>
    <p:sldId id="539" r:id="rId12"/>
    <p:sldId id="551" r:id="rId13"/>
    <p:sldId id="558" r:id="rId14"/>
    <p:sldId id="29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3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70"/>
    <a:srgbClr val="003F9E"/>
    <a:srgbClr val="000045"/>
    <a:srgbClr val="05123C"/>
    <a:srgbClr val="5D9BD4"/>
    <a:srgbClr val="5B9BD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E8586-5650-402E-9FCB-85B78CE8DA7E}" v="23" dt="2026-01-27T06:39:06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360"/>
      </p:cViewPr>
      <p:guideLst>
        <p:guide orient="horz" pos="4128"/>
        <p:guide pos="3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796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Grady, Stephen T CIV USN NUWC DIV NEWPORT RI (USA)" userId="11c8b0de-38fa-4fda-9937-f416aae25d41" providerId="ADAL" clId="{DC642E99-39B9-4851-AF66-AF4401BF2E18}"/>
    <pc:docChg chg="undo custSel modSld modMainMaster">
      <pc:chgData name="O'Grady, Stephen T CIV USN NUWC DIV NEWPORT RI (USA)" userId="11c8b0de-38fa-4fda-9937-f416aae25d41" providerId="ADAL" clId="{DC642E99-39B9-4851-AF66-AF4401BF2E18}" dt="2026-01-27T06:39:50.782" v="110" actId="478"/>
      <pc:docMkLst>
        <pc:docMk/>
      </pc:docMkLst>
      <pc:sldChg chg="delSp mod">
        <pc:chgData name="O'Grady, Stephen T CIV USN NUWC DIV NEWPORT RI (USA)" userId="11c8b0de-38fa-4fda-9937-f416aae25d41" providerId="ADAL" clId="{DC642E99-39B9-4851-AF66-AF4401BF2E18}" dt="2026-01-27T06:39:50.782" v="110" actId="478"/>
        <pc:sldMkLst>
          <pc:docMk/>
          <pc:sldMk cId="1706526287" sldId="263"/>
        </pc:sldMkLst>
        <pc:spChg chg="del">
          <ac:chgData name="O'Grady, Stephen T CIV USN NUWC DIV NEWPORT RI (USA)" userId="11c8b0de-38fa-4fda-9937-f416aae25d41" providerId="ADAL" clId="{DC642E99-39B9-4851-AF66-AF4401BF2E18}" dt="2026-01-27T06:39:50.782" v="110" actId="478"/>
          <ac:spMkLst>
            <pc:docMk/>
            <pc:sldMk cId="1706526287" sldId="263"/>
            <ac:spMk id="13" creationId="{6126223D-0BCC-036A-C53F-30C41CCED515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36.128" v="105" actId="478"/>
        <pc:sldMkLst>
          <pc:docMk/>
          <pc:sldMk cId="3861557853" sldId="264"/>
        </pc:sldMkLst>
        <pc:spChg chg="add mod">
          <ac:chgData name="O'Grady, Stephen T CIV USN NUWC DIV NEWPORT RI (USA)" userId="11c8b0de-38fa-4fda-9937-f416aae25d41" providerId="ADAL" clId="{DC642E99-39B9-4851-AF66-AF4401BF2E18}" dt="2026-01-27T06:35:59.614" v="57"/>
          <ac:spMkLst>
            <pc:docMk/>
            <pc:sldMk cId="3861557853" sldId="264"/>
            <ac:spMk id="24" creationId="{CDDF2E8E-5E12-CD10-159C-F34ECC88638E}"/>
          </ac:spMkLst>
        </pc:spChg>
        <pc:spChg chg="del">
          <ac:chgData name="O'Grady, Stephen T CIV USN NUWC DIV NEWPORT RI (USA)" userId="11c8b0de-38fa-4fda-9937-f416aae25d41" providerId="ADAL" clId="{DC642E99-39B9-4851-AF66-AF4401BF2E18}" dt="2026-01-27T06:39:36.128" v="105" actId="478"/>
          <ac:spMkLst>
            <pc:docMk/>
            <pc:sldMk cId="3861557853" sldId="264"/>
            <ac:spMk id="44" creationId="{8DD20BED-32BC-A7DB-88DF-1BA4C95DB505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8:43.527" v="84"/>
          <ac:spMkLst>
            <pc:docMk/>
            <pc:sldMk cId="3861557853" sldId="264"/>
            <ac:spMk id="45" creationId="{8A26413F-84DC-7B8B-966A-D55BB6F127EC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34.104" v="104" actId="478"/>
        <pc:sldMkLst>
          <pc:docMk/>
          <pc:sldMk cId="2366629956" sldId="273"/>
        </pc:sldMkLst>
        <pc:spChg chg="del">
          <ac:chgData name="O'Grady, Stephen T CIV USN NUWC DIV NEWPORT RI (USA)" userId="11c8b0de-38fa-4fda-9937-f416aae25d41" providerId="ADAL" clId="{DC642E99-39B9-4851-AF66-AF4401BF2E18}" dt="2026-01-27T06:39:34.104" v="104" actId="478"/>
          <ac:spMkLst>
            <pc:docMk/>
            <pc:sldMk cId="2366629956" sldId="273"/>
            <ac:spMk id="18" creationId="{B989DB23-27F3-B003-19BB-5FFB616EE116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8:44.424" v="85"/>
          <ac:spMkLst>
            <pc:docMk/>
            <pc:sldMk cId="2366629956" sldId="273"/>
            <ac:spMk id="19" creationId="{E98CD33F-EBFC-53DD-48C7-EAFF526DC384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23.659" v="99" actId="478"/>
        <pc:sldMkLst>
          <pc:docMk/>
          <pc:sldMk cId="2631050410" sldId="290"/>
        </pc:sldMkLst>
        <pc:spChg chg="add del">
          <ac:chgData name="O'Grady, Stephen T CIV USN NUWC DIV NEWPORT RI (USA)" userId="11c8b0de-38fa-4fda-9937-f416aae25d41" providerId="ADAL" clId="{DC642E99-39B9-4851-AF66-AF4401BF2E18}" dt="2026-01-27T06:39:23.659" v="99" actId="478"/>
          <ac:spMkLst>
            <pc:docMk/>
            <pc:sldMk cId="2631050410" sldId="290"/>
            <ac:spMk id="7" creationId="{C673E651-0E9A-D8DC-6C51-19FDA746C66F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9:06.431" v="94"/>
          <ac:spMkLst>
            <pc:docMk/>
            <pc:sldMk cId="2631050410" sldId="290"/>
            <ac:spMk id="8" creationId="{E935BACA-3B11-8D8A-0DC5-307B759D59E1}"/>
          </ac:spMkLst>
        </pc:spChg>
        <pc:spChg chg="add del">
          <ac:chgData name="O'Grady, Stephen T CIV USN NUWC DIV NEWPORT RI (USA)" userId="11c8b0de-38fa-4fda-9937-f416aae25d41" providerId="ADAL" clId="{DC642E99-39B9-4851-AF66-AF4401BF2E18}" dt="2026-01-27T06:39:19.208" v="98" actId="478"/>
          <ac:spMkLst>
            <pc:docMk/>
            <pc:sldMk cId="2631050410" sldId="290"/>
            <ac:spMk id="9" creationId="{00000000-0000-0000-0000-000000000000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30.497" v="102" actId="478"/>
        <pc:sldMkLst>
          <pc:docMk/>
          <pc:sldMk cId="516927910" sldId="539"/>
        </pc:sldMkLst>
        <pc:spChg chg="del">
          <ac:chgData name="O'Grady, Stephen T CIV USN NUWC DIV NEWPORT RI (USA)" userId="11c8b0de-38fa-4fda-9937-f416aae25d41" providerId="ADAL" clId="{DC642E99-39B9-4851-AF66-AF4401BF2E18}" dt="2026-01-27T06:39:30.497" v="102" actId="478"/>
          <ac:spMkLst>
            <pc:docMk/>
            <pc:sldMk cId="516927910" sldId="539"/>
            <ac:spMk id="4" creationId="{0F5D0B8F-8D54-D48D-D597-567D723F7F4D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9:00.565" v="91" actId="14100"/>
          <ac:spMkLst>
            <pc:docMk/>
            <pc:sldMk cId="516927910" sldId="539"/>
            <ac:spMk id="8" creationId="{BC7315C2-98F0-C33B-8F6B-2DB151463FC4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41.480" v="107" actId="478"/>
        <pc:sldMkLst>
          <pc:docMk/>
          <pc:sldMk cId="1224351592" sldId="542"/>
        </pc:sldMkLst>
        <pc:spChg chg="del">
          <ac:chgData name="O'Grady, Stephen T CIV USN NUWC DIV NEWPORT RI (USA)" userId="11c8b0de-38fa-4fda-9937-f416aae25d41" providerId="ADAL" clId="{DC642E99-39B9-4851-AF66-AF4401BF2E18}" dt="2026-01-27T06:36:43.179" v="68" actId="478"/>
          <ac:spMkLst>
            <pc:docMk/>
            <pc:sldMk cId="1224351592" sldId="542"/>
            <ac:spMk id="2" creationId="{2E62BB5C-F53E-4615-6F8F-FF19352770C6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5:57.286" v="55"/>
          <ac:spMkLst>
            <pc:docMk/>
            <pc:sldMk cId="1224351592" sldId="542"/>
            <ac:spMk id="17" creationId="{826E3C4F-88D3-87CD-4E41-97C4EB98BDBE}"/>
          </ac:spMkLst>
        </pc:spChg>
        <pc:spChg chg="del">
          <ac:chgData name="O'Grady, Stephen T CIV USN NUWC DIV NEWPORT RI (USA)" userId="11c8b0de-38fa-4fda-9937-f416aae25d41" providerId="ADAL" clId="{DC642E99-39B9-4851-AF66-AF4401BF2E18}" dt="2026-01-27T06:39:41.480" v="107" actId="478"/>
          <ac:spMkLst>
            <pc:docMk/>
            <pc:sldMk cId="1224351592" sldId="542"/>
            <ac:spMk id="19" creationId="{1B6EF426-2FFB-70D0-0854-7E9CD00A8F92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8:41.287" v="82"/>
          <ac:spMkLst>
            <pc:docMk/>
            <pc:sldMk cId="1224351592" sldId="542"/>
            <ac:spMk id="20" creationId="{CE407EC0-83B2-C92B-230C-E6EC0CD27A5E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43.065" v="108" actId="478"/>
        <pc:sldMkLst>
          <pc:docMk/>
          <pc:sldMk cId="2833314065" sldId="547"/>
        </pc:sldMkLst>
        <pc:spChg chg="del">
          <ac:chgData name="O'Grady, Stephen T CIV USN NUWC DIV NEWPORT RI (USA)" userId="11c8b0de-38fa-4fda-9937-f416aae25d41" providerId="ADAL" clId="{DC642E99-39B9-4851-AF66-AF4401BF2E18}" dt="2026-01-27T06:36:41.193" v="67" actId="478"/>
          <ac:spMkLst>
            <pc:docMk/>
            <pc:sldMk cId="2833314065" sldId="547"/>
            <ac:spMk id="2" creationId="{5A96DA1E-FE7E-C0CA-5D3B-2FF099F4B0F1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5:56.233" v="54"/>
          <ac:spMkLst>
            <pc:docMk/>
            <pc:sldMk cId="2833314065" sldId="547"/>
            <ac:spMk id="31" creationId="{9E5C66B9-DEA2-26BC-B222-C2FCCCEFBF32}"/>
          </ac:spMkLst>
        </pc:spChg>
        <pc:spChg chg="del">
          <ac:chgData name="O'Grady, Stephen T CIV USN NUWC DIV NEWPORT RI (USA)" userId="11c8b0de-38fa-4fda-9937-f416aae25d41" providerId="ADAL" clId="{DC642E99-39B9-4851-AF66-AF4401BF2E18}" dt="2026-01-27T06:39:43.065" v="108" actId="478"/>
          <ac:spMkLst>
            <pc:docMk/>
            <pc:sldMk cId="2833314065" sldId="547"/>
            <ac:spMk id="33" creationId="{96C076FF-2D05-1702-8F87-BC401238CE15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8:40.406" v="81"/>
          <ac:spMkLst>
            <pc:docMk/>
            <pc:sldMk cId="2833314065" sldId="547"/>
            <ac:spMk id="34" creationId="{AEE62690-6EED-73DA-C9EA-E313EEE9C962}"/>
          </ac:spMkLst>
        </pc:spChg>
        <pc:picChg chg="add del">
          <ac:chgData name="O'Grady, Stephen T CIV USN NUWC DIV NEWPORT RI (USA)" userId="11c8b0de-38fa-4fda-9937-f416aae25d41" providerId="ADAL" clId="{DC642E99-39B9-4851-AF66-AF4401BF2E18}" dt="2026-01-27T06:36:36.110" v="66" actId="478"/>
          <ac:picMkLst>
            <pc:docMk/>
            <pc:sldMk cId="2833314065" sldId="547"/>
            <ac:picMk id="6" creationId="{B8B864CC-7606-6773-792F-541857BAE4BD}"/>
          </ac:picMkLst>
        </pc:pic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46.065" v="109" actId="478"/>
        <pc:sldMkLst>
          <pc:docMk/>
          <pc:sldMk cId="3153030278" sldId="548"/>
        </pc:sldMkLst>
        <pc:spChg chg="del">
          <ac:chgData name="O'Grady, Stephen T CIV USN NUWC DIV NEWPORT RI (USA)" userId="11c8b0de-38fa-4fda-9937-f416aae25d41" providerId="ADAL" clId="{DC642E99-39B9-4851-AF66-AF4401BF2E18}" dt="2026-01-27T06:36:32.637" v="64" actId="478"/>
          <ac:spMkLst>
            <pc:docMk/>
            <pc:sldMk cId="3153030278" sldId="548"/>
            <ac:spMk id="2" creationId="{8C6E838A-CE9E-7087-2C24-5F476E8B66B6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5:55.119" v="53"/>
          <ac:spMkLst>
            <pc:docMk/>
            <pc:sldMk cId="3153030278" sldId="548"/>
            <ac:spMk id="15" creationId="{2B206F39-D865-2C91-E806-1BF05FC411C6}"/>
          </ac:spMkLst>
        </pc:spChg>
        <pc:spChg chg="del">
          <ac:chgData name="O'Grady, Stephen T CIV USN NUWC DIV NEWPORT RI (USA)" userId="11c8b0de-38fa-4fda-9937-f416aae25d41" providerId="ADAL" clId="{DC642E99-39B9-4851-AF66-AF4401BF2E18}" dt="2026-01-27T06:39:46.065" v="109" actId="478"/>
          <ac:spMkLst>
            <pc:docMk/>
            <pc:sldMk cId="3153030278" sldId="548"/>
            <ac:spMk id="17" creationId="{0690F897-98F3-AE98-D063-9910D650C51D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8:39.109" v="80"/>
          <ac:spMkLst>
            <pc:docMk/>
            <pc:sldMk cId="3153030278" sldId="548"/>
            <ac:spMk id="18" creationId="{83505B4B-16B2-0387-B127-4842DE1A8F0D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32.548" v="103" actId="478"/>
        <pc:sldMkLst>
          <pc:docMk/>
          <pc:sldMk cId="2227859999" sldId="550"/>
        </pc:sldMkLst>
        <pc:spChg chg="mod">
          <ac:chgData name="O'Grady, Stephen T CIV USN NUWC DIV NEWPORT RI (USA)" userId="11c8b0de-38fa-4fda-9937-f416aae25d41" providerId="ADAL" clId="{DC642E99-39B9-4851-AF66-AF4401BF2E18}" dt="2026-01-27T06:32:21.357" v="39" actId="1076"/>
          <ac:spMkLst>
            <pc:docMk/>
            <pc:sldMk cId="2227859999" sldId="550"/>
            <ac:spMk id="21" creationId="{64F17DB2-E250-E4A6-D814-B24BDA8D9C16}"/>
          </ac:spMkLst>
        </pc:spChg>
        <pc:spChg chg="mod">
          <ac:chgData name="O'Grady, Stephen T CIV USN NUWC DIV NEWPORT RI (USA)" userId="11c8b0de-38fa-4fda-9937-f416aae25d41" providerId="ADAL" clId="{DC642E99-39B9-4851-AF66-AF4401BF2E18}" dt="2026-01-27T06:33:30.195" v="50" actId="1037"/>
          <ac:spMkLst>
            <pc:docMk/>
            <pc:sldMk cId="2227859999" sldId="550"/>
            <ac:spMk id="23" creationId="{B34B0D38-A534-398F-6C57-1882776E1061}"/>
          </ac:spMkLst>
        </pc:spChg>
        <pc:spChg chg="mod">
          <ac:chgData name="O'Grady, Stephen T CIV USN NUWC DIV NEWPORT RI (USA)" userId="11c8b0de-38fa-4fda-9937-f416aae25d41" providerId="ADAL" clId="{DC642E99-39B9-4851-AF66-AF4401BF2E18}" dt="2026-01-27T06:33:21.923" v="44" actId="1037"/>
          <ac:spMkLst>
            <pc:docMk/>
            <pc:sldMk cId="2227859999" sldId="550"/>
            <ac:spMk id="33" creationId="{2A3DE85A-7E51-C1B2-49F4-5F4E6A4DB726}"/>
          </ac:spMkLst>
        </pc:spChg>
        <pc:spChg chg="mod">
          <ac:chgData name="O'Grady, Stephen T CIV USN NUWC DIV NEWPORT RI (USA)" userId="11c8b0de-38fa-4fda-9937-f416aae25d41" providerId="ADAL" clId="{DC642E99-39B9-4851-AF66-AF4401BF2E18}" dt="2026-01-27T06:33:17.046" v="42" actId="14100"/>
          <ac:spMkLst>
            <pc:docMk/>
            <pc:sldMk cId="2227859999" sldId="550"/>
            <ac:spMk id="34" creationId="{E4D89F5F-FF29-68B0-C000-FA67729FC320}"/>
          </ac:spMkLst>
        </pc:spChg>
        <pc:spChg chg="mod">
          <ac:chgData name="O'Grady, Stephen T CIV USN NUWC DIV NEWPORT RI (USA)" userId="11c8b0de-38fa-4fda-9937-f416aae25d41" providerId="ADAL" clId="{DC642E99-39B9-4851-AF66-AF4401BF2E18}" dt="2026-01-27T06:33:32.866" v="51" actId="1037"/>
          <ac:spMkLst>
            <pc:docMk/>
            <pc:sldMk cId="2227859999" sldId="550"/>
            <ac:spMk id="35" creationId="{64692B68-2835-7A4A-EBCF-E62F6A3051FB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6:01.942" v="58"/>
          <ac:spMkLst>
            <pc:docMk/>
            <pc:sldMk cId="2227859999" sldId="550"/>
            <ac:spMk id="36" creationId="{D664F2C2-F786-6BF7-4CCB-24627888F0CB}"/>
          </ac:spMkLst>
        </pc:spChg>
        <pc:spChg chg="del">
          <ac:chgData name="O'Grady, Stephen T CIV USN NUWC DIV NEWPORT RI (USA)" userId="11c8b0de-38fa-4fda-9937-f416aae25d41" providerId="ADAL" clId="{DC642E99-39B9-4851-AF66-AF4401BF2E18}" dt="2026-01-27T06:39:32.548" v="103" actId="478"/>
          <ac:spMkLst>
            <pc:docMk/>
            <pc:sldMk cId="2227859999" sldId="550"/>
            <ac:spMk id="38" creationId="{6CF94E3A-B319-8268-15DA-D3CB2ED934F6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8:45.252" v="86"/>
          <ac:spMkLst>
            <pc:docMk/>
            <pc:sldMk cId="2227859999" sldId="550"/>
            <ac:spMk id="39" creationId="{8056F77C-50DA-EF18-3F21-7A1226E7942C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28.945" v="101" actId="478"/>
        <pc:sldMkLst>
          <pc:docMk/>
          <pc:sldMk cId="1634860227" sldId="551"/>
        </pc:sldMkLst>
        <pc:spChg chg="del">
          <ac:chgData name="O'Grady, Stephen T CIV USN NUWC DIV NEWPORT RI (USA)" userId="11c8b0de-38fa-4fda-9937-f416aae25d41" providerId="ADAL" clId="{DC642E99-39B9-4851-AF66-AF4401BF2E18}" dt="2026-01-27T06:36:17.379" v="62" actId="478"/>
          <ac:spMkLst>
            <pc:docMk/>
            <pc:sldMk cId="1634860227" sldId="551"/>
            <ac:spMk id="2" creationId="{96838A83-ED94-500A-4268-64C0767FD8E8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6:03.992" v="59"/>
          <ac:spMkLst>
            <pc:docMk/>
            <pc:sldMk cId="1634860227" sldId="551"/>
            <ac:spMk id="7" creationId="{14A65EA4-91BD-B526-65C7-8F12EB4EC5A5}"/>
          </ac:spMkLst>
        </pc:spChg>
        <pc:spChg chg="del">
          <ac:chgData name="O'Grady, Stephen T CIV USN NUWC DIV NEWPORT RI (USA)" userId="11c8b0de-38fa-4fda-9937-f416aae25d41" providerId="ADAL" clId="{DC642E99-39B9-4851-AF66-AF4401BF2E18}" dt="2026-01-27T06:39:28.945" v="101" actId="478"/>
          <ac:spMkLst>
            <pc:docMk/>
            <pc:sldMk cId="1634860227" sldId="551"/>
            <ac:spMk id="9" creationId="{380F94B3-C5EA-D8DC-A5B8-A6574D7302CE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9:04.389" v="92"/>
          <ac:spMkLst>
            <pc:docMk/>
            <pc:sldMk cId="1634860227" sldId="551"/>
            <ac:spMk id="10" creationId="{EBBBBD19-AFE2-3590-C6E9-86860B6496EF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39.556" v="106" actId="478"/>
        <pc:sldMkLst>
          <pc:docMk/>
          <pc:sldMk cId="2540893357" sldId="552"/>
        </pc:sldMkLst>
        <pc:spChg chg="add mod">
          <ac:chgData name="O'Grady, Stephen T CIV USN NUWC DIV NEWPORT RI (USA)" userId="11c8b0de-38fa-4fda-9937-f416aae25d41" providerId="ADAL" clId="{DC642E99-39B9-4851-AF66-AF4401BF2E18}" dt="2026-01-27T06:35:58.536" v="56"/>
          <ac:spMkLst>
            <pc:docMk/>
            <pc:sldMk cId="2540893357" sldId="552"/>
            <ac:spMk id="11" creationId="{943D20D9-D9A1-122A-ADB1-8038B68AD31E}"/>
          </ac:spMkLst>
        </pc:spChg>
        <pc:spChg chg="del">
          <ac:chgData name="O'Grady, Stephen T CIV USN NUWC DIV NEWPORT RI (USA)" userId="11c8b0de-38fa-4fda-9937-f416aae25d41" providerId="ADAL" clId="{DC642E99-39B9-4851-AF66-AF4401BF2E18}" dt="2026-01-27T06:39:39.556" v="106" actId="478"/>
          <ac:spMkLst>
            <pc:docMk/>
            <pc:sldMk cId="2540893357" sldId="552"/>
            <ac:spMk id="13" creationId="{DF8E8AB9-A451-3945-0C6E-29AD7687B6A3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8:42.215" v="83"/>
          <ac:spMkLst>
            <pc:docMk/>
            <pc:sldMk cId="2540893357" sldId="552"/>
            <ac:spMk id="14" creationId="{68E0992F-C8D1-E903-DCCA-537FC81756F0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8:36.145" v="79" actId="14100"/>
        <pc:sldMkLst>
          <pc:docMk/>
          <pc:sldMk cId="4241127190" sldId="553"/>
        </pc:sldMkLst>
        <pc:spChg chg="del">
          <ac:chgData name="O'Grady, Stephen T CIV USN NUWC DIV NEWPORT RI (USA)" userId="11c8b0de-38fa-4fda-9937-f416aae25d41" providerId="ADAL" clId="{DC642E99-39B9-4851-AF66-AF4401BF2E18}" dt="2026-01-27T06:36:30.372" v="63" actId="478"/>
          <ac:spMkLst>
            <pc:docMk/>
            <pc:sldMk cId="4241127190" sldId="553"/>
            <ac:spMk id="2" creationId="{0D06EBB9-54E1-E97A-BBF5-8E8D46FA37FE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5:52.747" v="52"/>
          <ac:spMkLst>
            <pc:docMk/>
            <pc:sldMk cId="4241127190" sldId="553"/>
            <ac:spMk id="20" creationId="{CD2440C8-894D-FE77-89E2-B10A464D9582}"/>
          </ac:spMkLst>
        </pc:spChg>
        <pc:spChg chg="mod">
          <ac:chgData name="O'Grady, Stephen T CIV USN NUWC DIV NEWPORT RI (USA)" userId="11c8b0de-38fa-4fda-9937-f416aae25d41" providerId="ADAL" clId="{DC642E99-39B9-4851-AF66-AF4401BF2E18}" dt="2026-01-27T06:38:36.145" v="79" actId="14100"/>
          <ac:spMkLst>
            <pc:docMk/>
            <pc:sldMk cId="4241127190" sldId="553"/>
            <ac:spMk id="22" creationId="{4653360E-FFF3-1FE6-FBDE-10B378F3150E}"/>
          </ac:spMkLst>
        </pc:spChg>
      </pc:sldChg>
      <pc:sldChg chg="addSp delSp modSp mod">
        <pc:chgData name="O'Grady, Stephen T CIV USN NUWC DIV NEWPORT RI (USA)" userId="11c8b0de-38fa-4fda-9937-f416aae25d41" providerId="ADAL" clId="{DC642E99-39B9-4851-AF66-AF4401BF2E18}" dt="2026-01-27T06:39:27.337" v="100" actId="478"/>
        <pc:sldMkLst>
          <pc:docMk/>
          <pc:sldMk cId="828698274" sldId="558"/>
        </pc:sldMkLst>
        <pc:spChg chg="del">
          <ac:chgData name="O'Grady, Stephen T CIV USN NUWC DIV NEWPORT RI (USA)" userId="11c8b0de-38fa-4fda-9937-f416aae25d41" providerId="ADAL" clId="{DC642E99-39B9-4851-AF66-AF4401BF2E18}" dt="2026-01-27T06:36:13.771" v="61" actId="478"/>
          <ac:spMkLst>
            <pc:docMk/>
            <pc:sldMk cId="828698274" sldId="558"/>
            <ac:spMk id="2" creationId="{852C8B7D-0B3D-9819-78A7-2B3F6EF68C37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6:04.797" v="60"/>
          <ac:spMkLst>
            <pc:docMk/>
            <pc:sldMk cId="828698274" sldId="558"/>
            <ac:spMk id="4" creationId="{944B274B-8520-A278-F772-B2C8AA85958E}"/>
          </ac:spMkLst>
        </pc:spChg>
        <pc:spChg chg="del">
          <ac:chgData name="O'Grady, Stephen T CIV USN NUWC DIV NEWPORT RI (USA)" userId="11c8b0de-38fa-4fda-9937-f416aae25d41" providerId="ADAL" clId="{DC642E99-39B9-4851-AF66-AF4401BF2E18}" dt="2026-01-27T06:39:27.337" v="100" actId="478"/>
          <ac:spMkLst>
            <pc:docMk/>
            <pc:sldMk cId="828698274" sldId="558"/>
            <ac:spMk id="7" creationId="{175C25D4-4570-846C-54C0-0E4178A741F0}"/>
          </ac:spMkLst>
        </pc:spChg>
        <pc:spChg chg="add mod">
          <ac:chgData name="O'Grady, Stephen T CIV USN NUWC DIV NEWPORT RI (USA)" userId="11c8b0de-38fa-4fda-9937-f416aae25d41" providerId="ADAL" clId="{DC642E99-39B9-4851-AF66-AF4401BF2E18}" dt="2026-01-27T06:39:05.431" v="93"/>
          <ac:spMkLst>
            <pc:docMk/>
            <pc:sldMk cId="828698274" sldId="558"/>
            <ac:spMk id="8" creationId="{6936E330-B8DD-CCD2-A3AA-543A991D8895}"/>
          </ac:spMkLst>
        </pc:spChg>
      </pc:sldChg>
      <pc:sldMasterChg chg="modSldLayout">
        <pc:chgData name="O'Grady, Stephen T CIV USN NUWC DIV NEWPORT RI (USA)" userId="11c8b0de-38fa-4fda-9937-f416aae25d41" providerId="ADAL" clId="{DC642E99-39B9-4851-AF66-AF4401BF2E18}" dt="2026-01-27T06:37:50.187" v="73" actId="1076"/>
        <pc:sldMasterMkLst>
          <pc:docMk/>
          <pc:sldMasterMk cId="1761574834" sldId="2147483660"/>
        </pc:sldMasterMkLst>
        <pc:sldLayoutChg chg="modSp mod">
          <pc:chgData name="O'Grady, Stephen T CIV USN NUWC DIV NEWPORT RI (USA)" userId="11c8b0de-38fa-4fda-9937-f416aae25d41" providerId="ADAL" clId="{DC642E99-39B9-4851-AF66-AF4401BF2E18}" dt="2026-01-27T06:37:50.187" v="73" actId="1076"/>
          <pc:sldLayoutMkLst>
            <pc:docMk/>
            <pc:sldMasterMk cId="1761574834" sldId="2147483660"/>
            <pc:sldLayoutMk cId="1951968640" sldId="2147483676"/>
          </pc:sldLayoutMkLst>
          <pc:spChg chg="mod">
            <ac:chgData name="O'Grady, Stephen T CIV USN NUWC DIV NEWPORT RI (USA)" userId="11c8b0de-38fa-4fda-9937-f416aae25d41" providerId="ADAL" clId="{DC642E99-39B9-4851-AF66-AF4401BF2E18}" dt="2026-01-27T06:37:50.187" v="73" actId="1076"/>
            <ac:spMkLst>
              <pc:docMk/>
              <pc:sldMasterMk cId="1761574834" sldId="2147483660"/>
              <pc:sldLayoutMk cId="1951968640" sldId="2147483676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AE6214-B049-4523-9EF9-A12DB8A3172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064792-6C07-46BD-9F8C-F9DD2B126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6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95EF5-208D-4756-BDE6-4EEE080BE63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57787-576D-4B6C-8BD5-02720740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5898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7514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2454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9776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189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1607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1805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3810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2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1" y="361192"/>
            <a:ext cx="6184526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5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1" y="361192"/>
            <a:ext cx="6184526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0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134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6499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6773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7985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9608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4223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9517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1" y="361192"/>
            <a:ext cx="6184526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89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9529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5738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9211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6341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2414" y="6484285"/>
            <a:ext cx="72158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9A8B810-001B-48CD-9E55-ED7C14F07FC2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1" y="361192"/>
            <a:ext cx="6184526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6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4734" y="6356351"/>
            <a:ext cx="721586" cy="365125"/>
          </a:xfrm>
          <a:prstGeom prst="rect">
            <a:avLst/>
          </a:prstGeom>
        </p:spPr>
        <p:txBody>
          <a:bodyPr/>
          <a:lstStyle/>
          <a:p>
            <a:fld id="{39A8B810-001B-48CD-9E55-ED7C14F0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39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5047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8193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69580" y="0"/>
            <a:ext cx="7874420" cy="8841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723079"/>
            <a:ext cx="2895600" cy="1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726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9738"/>
            <a:ext cx="6184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245" y="6356351"/>
            <a:ext cx="474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CUI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8" y="649304"/>
            <a:ext cx="1763059" cy="527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1" y="5807133"/>
            <a:ext cx="995834" cy="6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06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9738"/>
            <a:ext cx="6184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245" y="6356351"/>
            <a:ext cx="474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CUI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8" y="649304"/>
            <a:ext cx="1763059" cy="5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7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1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6106228"/>
            <a:ext cx="740159" cy="446972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3D89F68-068A-F5D9-32C7-5D0706F7C235}"/>
              </a:ext>
            </a:extLst>
          </p:cNvPr>
          <p:cNvSpPr txBox="1">
            <a:spLocks/>
          </p:cNvSpPr>
          <p:nvPr/>
        </p:nvSpPr>
        <p:spPr>
          <a:xfrm>
            <a:off x="646351" y="4107374"/>
            <a:ext cx="3679825" cy="5350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Stephen T. O’Grady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NUWC Division Newport Deputy Technical Director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7909F01-C328-840F-BB5C-903C3892B211}"/>
              </a:ext>
            </a:extLst>
          </p:cNvPr>
          <p:cNvSpPr txBox="1">
            <a:spLocks/>
          </p:cNvSpPr>
          <p:nvPr/>
        </p:nvSpPr>
        <p:spPr>
          <a:xfrm>
            <a:off x="646351" y="471414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January 27, 2026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3948A3E-05A1-9BA6-9E2E-4E93A9CC33B2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ECE80-340C-C38E-FB82-648AE60E1B13}"/>
              </a:ext>
            </a:extLst>
          </p:cNvPr>
          <p:cNvSpPr txBox="1"/>
          <p:nvPr/>
        </p:nvSpPr>
        <p:spPr>
          <a:xfrm>
            <a:off x="3191773" y="1754842"/>
            <a:ext cx="5434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Contracting Professionals: The Silent Architects of the Deep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6C5DF-B412-39B1-C13F-564153AECF04}"/>
              </a:ext>
            </a:extLst>
          </p:cNvPr>
          <p:cNvSpPr txBox="1"/>
          <p:nvPr/>
        </p:nvSpPr>
        <p:spPr>
          <a:xfrm>
            <a:off x="4090068" y="3542005"/>
            <a:ext cx="4407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to:</a:t>
            </a:r>
          </a:p>
          <a:p>
            <a:r>
              <a:rPr lang="en-US" dirty="0">
                <a:solidFill>
                  <a:schemeClr val="bg1"/>
                </a:solidFill>
              </a:rPr>
              <a:t>NCMA Ocean State Workshop</a:t>
            </a:r>
          </a:p>
        </p:txBody>
      </p:sp>
    </p:spTree>
    <p:extLst>
      <p:ext uri="{BB962C8B-B14F-4D97-AF65-F5344CB8AC3E}">
        <p14:creationId xmlns:p14="http://schemas.microsoft.com/office/powerpoint/2010/main" val="170652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Capability Focus Areas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1FD70-BA5C-85ED-B058-84C07A0B74D6}"/>
              </a:ext>
            </a:extLst>
          </p:cNvPr>
          <p:cNvSpPr txBox="1"/>
          <p:nvPr/>
        </p:nvSpPr>
        <p:spPr>
          <a:xfrm>
            <a:off x="1351540" y="5682552"/>
            <a:ext cx="747173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b="1" dirty="0">
                <a:solidFill>
                  <a:srgbClr val="0C2D7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Tactical Oceanography</a:t>
            </a:r>
            <a:r>
              <a:rPr lang="en-US" sz="1000" dirty="0">
                <a:solidFill>
                  <a:srgbClr val="0C2D7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Apply increased knowledge of the environment to improve tactical use of all undersea warfare systems.</a:t>
            </a:r>
          </a:p>
          <a:p>
            <a:pPr>
              <a:spcBef>
                <a:spcPts val="600"/>
              </a:spcBef>
            </a:pPr>
            <a:r>
              <a:rPr lang="en-US" sz="1000" b="1" dirty="0">
                <a:solidFill>
                  <a:srgbClr val="0C2D7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Cybersecurity</a:t>
            </a:r>
            <a:r>
              <a:rPr lang="en-US" sz="1000" dirty="0">
                <a:solidFill>
                  <a:srgbClr val="0C2D7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Protect our network of USW systems and communication paths from advancing cyber threats.</a:t>
            </a:r>
          </a:p>
          <a:p>
            <a:pPr>
              <a:spcBef>
                <a:spcPts val="600"/>
              </a:spcBef>
            </a:pPr>
            <a:r>
              <a:rPr lang="en-US" sz="1000" b="1" dirty="0">
                <a:solidFill>
                  <a:srgbClr val="0C2D7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Undersea Data Science &amp; Digitization</a:t>
            </a:r>
            <a:r>
              <a:rPr lang="en-US" sz="1000" dirty="0">
                <a:solidFill>
                  <a:srgbClr val="0C2D7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Create and utilize a digital USW environment and employ advanced AI/ML to further understanding of undersea data.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4" y="2203026"/>
            <a:ext cx="8577351" cy="300638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5E9593A-3098-BF01-6746-F46B92958828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8" name="Slide Number Placeholder 21">
            <a:extLst>
              <a:ext uri="{FF2B5EF4-FFF2-40B4-BE49-F238E27FC236}">
                <a16:creationId xmlns:a16="http://schemas.microsoft.com/office/drawing/2014/main" id="{BC7315C2-98F0-C33B-8F6B-2DB151463FC4}"/>
              </a:ext>
            </a:extLst>
          </p:cNvPr>
          <p:cNvSpPr txBox="1">
            <a:spLocks/>
          </p:cNvSpPr>
          <p:nvPr/>
        </p:nvSpPr>
        <p:spPr>
          <a:xfrm>
            <a:off x="8525392" y="6413346"/>
            <a:ext cx="38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2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DD714D-E761-24DC-584B-4267FC01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Trident Manifesto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4829A-0432-9B41-0FE7-F674D2968701}"/>
              </a:ext>
            </a:extLst>
          </p:cNvPr>
          <p:cNvSpPr txBox="1"/>
          <p:nvPr/>
        </p:nvSpPr>
        <p:spPr>
          <a:xfrm>
            <a:off x="442245" y="1829932"/>
            <a:ext cx="862641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THE CORE BELIEF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Time is the Currency of Competition -</a:t>
            </a:r>
            <a:r>
              <a:rPr lang="en-US" sz="2000" dirty="0"/>
              <a:t> a perfect contract delivered too late is a technical failure.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FAR is a Playbook, Not a Rulebook. </a:t>
            </a:r>
            <a:r>
              <a:rPr lang="en-US" sz="2000" dirty="0"/>
              <a:t>It defines what is possible. Mastery of its authorities is a front-line capability.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We Forge the Trident. </a:t>
            </a:r>
            <a:r>
              <a:rPr lang="en-US" sz="2000" dirty="0"/>
              <a:t>Engineers design the weapon, and Sailors fire it, but Contracting Professionals are the architects who make it a physical reality.</a:t>
            </a:r>
          </a:p>
          <a:p>
            <a:endParaRPr lang="en-US" sz="2000" b="1" dirty="0"/>
          </a:p>
          <a:p>
            <a:r>
              <a:rPr lang="en-US" sz="2000" b="1" dirty="0"/>
              <a:t>THE 6.5-HOUR MINDSET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Reject the "Anchor“ - </a:t>
            </a:r>
            <a:r>
              <a:rPr lang="en-US" sz="2000" dirty="0"/>
              <a:t>Stop "business-as-usual" habits that pin us to the pier.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Embrace the Sprint - </a:t>
            </a:r>
            <a:r>
              <a:rPr lang="en-US" sz="2000" dirty="0"/>
              <a:t>Treat every acquisition as a WARP (Wartime Readiness Planning) drill.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Eliminate Friction - </a:t>
            </a:r>
            <a:r>
              <a:rPr lang="en-US" sz="2000" dirty="0"/>
              <a:t>If a step doesn't add legal value or mission velocity, it is a </a:t>
            </a:r>
          </a:p>
          <a:p>
            <a:pPr lvl="1"/>
            <a:r>
              <a:rPr lang="en-US" sz="2000" dirty="0"/>
              <a:t>	vulnerability..</a:t>
            </a:r>
          </a:p>
          <a:p>
            <a:endParaRPr lang="en-US" sz="2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4A65EA4-91BD-B526-65C7-8F12EB4EC5A5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10" name="Slide Number Placeholder 21">
            <a:extLst>
              <a:ext uri="{FF2B5EF4-FFF2-40B4-BE49-F238E27FC236}">
                <a16:creationId xmlns:a16="http://schemas.microsoft.com/office/drawing/2014/main" id="{EBBBBD19-AFE2-3590-C6E9-86860B6496EF}"/>
              </a:ext>
            </a:extLst>
          </p:cNvPr>
          <p:cNvSpPr txBox="1">
            <a:spLocks/>
          </p:cNvSpPr>
          <p:nvPr/>
        </p:nvSpPr>
        <p:spPr>
          <a:xfrm>
            <a:off x="8525392" y="6413346"/>
            <a:ext cx="38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6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81148-9D81-CFB9-FD1C-9151F20DD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FCF284-A005-BE43-4B9D-B86AF333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Trident Manifesto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1AF6B-EED9-B2A1-2F7B-A0934087B0F6}"/>
              </a:ext>
            </a:extLst>
          </p:cNvPr>
          <p:cNvSpPr txBox="1"/>
          <p:nvPr/>
        </p:nvSpPr>
        <p:spPr>
          <a:xfrm>
            <a:off x="413529" y="1957803"/>
            <a:ext cx="83169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TRIDENT HONING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Sharpen the Tines (The Friction Audit) - </a:t>
            </a:r>
            <a:r>
              <a:rPr lang="en-US" sz="2000" dirty="0"/>
              <a:t>Identify a habitual step that adds 10+ days to the cycle. </a:t>
            </a:r>
            <a:r>
              <a:rPr lang="en-US" sz="2000" i="1" dirty="0"/>
              <a:t>Challenge it. Streamline it. Kill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Extend the Reach (Master the Authorities) - </a:t>
            </a:r>
            <a:r>
              <a:rPr lang="en-US" sz="2000" dirty="0"/>
              <a:t>Don’t wait for a request. Propose the "Fast Lane." Master </a:t>
            </a:r>
            <a:r>
              <a:rPr lang="en-US" sz="2000" i="1" dirty="0"/>
              <a:t>OTAs, CSOs, etc</a:t>
            </a:r>
            <a:r>
              <a:rPr lang="en-US" sz="2000" dirty="0"/>
              <a:t>. Be the subject matter expert on speed.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Master the Steel (Technical Literacy) - </a:t>
            </a:r>
            <a:r>
              <a:rPr lang="en-US" sz="2000" dirty="0"/>
              <a:t>Spend one hour a month in the lines to understand the </a:t>
            </a:r>
            <a:r>
              <a:rPr lang="en-US" sz="2000" i="1" dirty="0"/>
              <a:t>Business of USW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Spear the Award (Wargames) - </a:t>
            </a:r>
            <a:r>
              <a:rPr lang="en-US" sz="2000" dirty="0"/>
              <a:t>Build your "Ready-to-Execute" templates now. Anticipate the crisis so that when the call comes, you aren't drafting, you’re deploying.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274B-8520-A278-F772-B2C8AA85958E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8" name="Slide Number Placeholder 21">
            <a:extLst>
              <a:ext uri="{FF2B5EF4-FFF2-40B4-BE49-F238E27FC236}">
                <a16:creationId xmlns:a16="http://schemas.microsoft.com/office/drawing/2014/main" id="{6936E330-B8DD-CCD2-A3AA-543A991D8895}"/>
              </a:ext>
            </a:extLst>
          </p:cNvPr>
          <p:cNvSpPr txBox="1">
            <a:spLocks/>
          </p:cNvSpPr>
          <p:nvPr/>
        </p:nvSpPr>
        <p:spPr>
          <a:xfrm>
            <a:off x="8525392" y="6413346"/>
            <a:ext cx="38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9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1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37"/>
            <a:ext cx="9144000" cy="51435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B2D166B-ED09-A783-3DE0-5E6A7805A226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AA0E9-456A-39AC-C140-150852E76C37}"/>
              </a:ext>
            </a:extLst>
          </p:cNvPr>
          <p:cNvSpPr txBox="1"/>
          <p:nvPr/>
        </p:nvSpPr>
        <p:spPr>
          <a:xfrm>
            <a:off x="2139351" y="2347187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8" name="Slide Number Placeholder 21">
            <a:extLst>
              <a:ext uri="{FF2B5EF4-FFF2-40B4-BE49-F238E27FC236}">
                <a16:creationId xmlns:a16="http://schemas.microsoft.com/office/drawing/2014/main" id="{E935BACA-3B11-8D8A-0DC5-307B759D59E1}"/>
              </a:ext>
            </a:extLst>
          </p:cNvPr>
          <p:cNvSpPr txBox="1">
            <a:spLocks/>
          </p:cNvSpPr>
          <p:nvPr/>
        </p:nvSpPr>
        <p:spPr>
          <a:xfrm>
            <a:off x="8525392" y="6413346"/>
            <a:ext cx="38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13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5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B8A48F-00FE-8258-0F6A-9BCCAD68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for the Fight Tonight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75110A-F738-1301-DB09-5AF44AFC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16"/>
          <a:stretch>
            <a:fillRect/>
          </a:stretch>
        </p:blipFill>
        <p:spPr>
          <a:xfrm>
            <a:off x="1337094" y="1895787"/>
            <a:ext cx="6767572" cy="4391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B669F6-837E-A447-0A61-8C4426466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3106">
            <a:off x="654141" y="4326356"/>
            <a:ext cx="1535974" cy="1860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28833E-C215-598C-B4A5-1EEC0E776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3790">
            <a:off x="7224688" y="4139888"/>
            <a:ext cx="1048056" cy="2233241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D2440C8-894D-FE77-89E2-B10A464D9582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653360E-FFF3-1FE6-FBDE-10B378F3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393" y="6413346"/>
            <a:ext cx="304842" cy="365125"/>
          </a:xfrm>
        </p:spPr>
        <p:txBody>
          <a:bodyPr/>
          <a:lstStyle/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1D7E32D-7CB5-F2D8-DD32-ED01091A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94" y="2526030"/>
            <a:ext cx="3846909" cy="34079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458DD-DE5E-F7A5-056E-A1F61901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9" t="2077" r="2954" b="1938"/>
          <a:stretch>
            <a:fillRect/>
          </a:stretch>
        </p:blipFill>
        <p:spPr>
          <a:xfrm>
            <a:off x="2435463" y="2259137"/>
            <a:ext cx="3749440" cy="3674852"/>
          </a:xfrm>
          <a:prstGeom prst="ellipse">
            <a:avLst/>
          </a:prstGeom>
        </p:spPr>
      </p:pic>
      <p:pic>
        <p:nvPicPr>
          <p:cNvPr id="11" name="Picture 10" descr="A picture containing metalware&#10;&#10;AI-generated content may be incorrect.">
            <a:extLst>
              <a:ext uri="{FF2B5EF4-FFF2-40B4-BE49-F238E27FC236}">
                <a16:creationId xmlns:a16="http://schemas.microsoft.com/office/drawing/2014/main" id="{740DC893-97CF-465B-D2A0-97D8A5E9A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581" y="2144857"/>
            <a:ext cx="5154869" cy="42114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669459-7BCE-A109-5D9C-5F01ED3E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86" y="251580"/>
            <a:ext cx="6631063" cy="1325563"/>
          </a:xfrm>
        </p:spPr>
        <p:txBody>
          <a:bodyPr/>
          <a:lstStyle/>
          <a:p>
            <a:r>
              <a:rPr lang="en-US" dirty="0"/>
              <a:t>The New Currency of  Competition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B206F39-D865-2C91-E806-1BF05FC411C6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18" name="Slide Number Placeholder 21">
            <a:extLst>
              <a:ext uri="{FF2B5EF4-FFF2-40B4-BE49-F238E27FC236}">
                <a16:creationId xmlns:a16="http://schemas.microsoft.com/office/drawing/2014/main" id="{83505B4B-16B2-0387-B127-4842DE1A8F0D}"/>
              </a:ext>
            </a:extLst>
          </p:cNvPr>
          <p:cNvSpPr txBox="1">
            <a:spLocks/>
          </p:cNvSpPr>
          <p:nvPr/>
        </p:nvSpPr>
        <p:spPr>
          <a:xfrm>
            <a:off x="8525393" y="6413346"/>
            <a:ext cx="3048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669A6-01C3-5C75-6911-A572B64E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7192"/>
            <a:ext cx="6184526" cy="1325563"/>
          </a:xfrm>
        </p:spPr>
        <p:txBody>
          <a:bodyPr/>
          <a:lstStyle/>
          <a:p>
            <a:r>
              <a:rPr lang="en-US" dirty="0"/>
              <a:t>The Burning Platform of </a:t>
            </a:r>
            <a:br>
              <a:rPr lang="en-US" dirty="0"/>
            </a:br>
            <a:r>
              <a:rPr lang="en-US" dirty="0"/>
              <a:t>Defense Acquisition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864CC-7606-6773-792F-541857BA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3" y="1997201"/>
            <a:ext cx="7796285" cy="46538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98A515-27DF-CC52-8269-6AA404FD762C}"/>
              </a:ext>
            </a:extLst>
          </p:cNvPr>
          <p:cNvSpPr txBox="1"/>
          <p:nvPr/>
        </p:nvSpPr>
        <p:spPr>
          <a:xfrm>
            <a:off x="3398809" y="4324129"/>
            <a:ext cx="272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United States (FAR-based)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5DC131-CF70-D8CA-427C-0AC4B01EDE05}"/>
              </a:ext>
            </a:extLst>
          </p:cNvPr>
          <p:cNvSpPr txBox="1"/>
          <p:nvPr/>
        </p:nvSpPr>
        <p:spPr>
          <a:xfrm>
            <a:off x="885120" y="3429000"/>
            <a:ext cx="2835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China (Military-Civil Fusion)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D6D64C-D6F1-F02A-4FA8-4F3E43198C84}"/>
              </a:ext>
            </a:extLst>
          </p:cNvPr>
          <p:cNvSpPr txBox="1"/>
          <p:nvPr/>
        </p:nvSpPr>
        <p:spPr>
          <a:xfrm>
            <a:off x="6064368" y="34290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Russia (State Control)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5E58F8-A79E-223A-7284-9116CE0BA14A}"/>
              </a:ext>
            </a:extLst>
          </p:cNvPr>
          <p:cNvSpPr txBox="1"/>
          <p:nvPr/>
        </p:nvSpPr>
        <p:spPr>
          <a:xfrm>
            <a:off x="3036498" y="5771826"/>
            <a:ext cx="3579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WARP &amp; 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Wartime Acquisition System (WAS)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9EB82D-CAB5-5C7D-6B67-00183580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88" y="2091357"/>
            <a:ext cx="1665049" cy="13652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D37DD1-F511-8D33-729E-13EBA4965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55" y="2078324"/>
            <a:ext cx="2012882" cy="1170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81EB2E-0D7D-BE12-D085-869686F8D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019" y="4693461"/>
            <a:ext cx="1673525" cy="1047261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E5C66B9-DEA2-26BC-B222-C2FCCCEFBF32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34" name="Slide Number Placeholder 21">
            <a:extLst>
              <a:ext uri="{FF2B5EF4-FFF2-40B4-BE49-F238E27FC236}">
                <a16:creationId xmlns:a16="http://schemas.microsoft.com/office/drawing/2014/main" id="{AEE62690-6EED-73DA-C9EA-E313EEE9C962}"/>
              </a:ext>
            </a:extLst>
          </p:cNvPr>
          <p:cNvSpPr txBox="1">
            <a:spLocks/>
          </p:cNvSpPr>
          <p:nvPr/>
        </p:nvSpPr>
        <p:spPr>
          <a:xfrm>
            <a:off x="8525393" y="6413346"/>
            <a:ext cx="3048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1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9BB95-A04A-DF03-BB77-C03A06A6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6.5 Hour Miracle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12EF7-CBB2-F8E9-2C33-64BCC424323B}"/>
              </a:ext>
            </a:extLst>
          </p:cNvPr>
          <p:cNvSpPr txBox="1"/>
          <p:nvPr/>
        </p:nvSpPr>
        <p:spPr>
          <a:xfrm>
            <a:off x="1261594" y="2200538"/>
            <a:ext cx="7410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“Odd request, might need the big guns”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3FB63-BDA0-69A3-10EC-9DD8E73E0D62}"/>
              </a:ext>
            </a:extLst>
          </p:cNvPr>
          <p:cNvSpPr txBox="1"/>
          <p:nvPr/>
        </p:nvSpPr>
        <p:spPr>
          <a:xfrm>
            <a:off x="1570009" y="5579217"/>
            <a:ext cx="7410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“We’re </a:t>
            </a:r>
            <a:r>
              <a:rPr lang="en-US" sz="2800" dirty="0" err="1">
                <a:solidFill>
                  <a:sysClr val="windowText" lastClr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gonna</a:t>
            </a:r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need a smaller boat” 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8994C-5C6F-102F-4E3E-BEBE7725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09" y="2723758"/>
            <a:ext cx="4252823" cy="275211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26E3C4F-88D3-87CD-4E41-97C4EB98BDBE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20" name="Slide Number Placeholder 21">
            <a:extLst>
              <a:ext uri="{FF2B5EF4-FFF2-40B4-BE49-F238E27FC236}">
                <a16:creationId xmlns:a16="http://schemas.microsoft.com/office/drawing/2014/main" id="{CE407EC0-83B2-C92B-230C-E6EC0CD27A5E}"/>
              </a:ext>
            </a:extLst>
          </p:cNvPr>
          <p:cNvSpPr txBox="1">
            <a:spLocks/>
          </p:cNvSpPr>
          <p:nvPr/>
        </p:nvSpPr>
        <p:spPr>
          <a:xfrm>
            <a:off x="8525393" y="6413346"/>
            <a:ext cx="3048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5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1F15-4D9D-7AF0-1607-BCE0D3215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8AE5C9-4B28-B728-D442-B82A0C9EB0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1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406712-BD23-E456-B185-9709F39C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 2035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0EDA1-9807-35CB-523F-3646825D8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409"/>
            <a:ext cx="9144000" cy="51435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3D20D9-D9A1-122A-ADB1-8038B68AD31E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68E0992F-C8D1-E903-DCCA-537FC81756F0}"/>
              </a:ext>
            </a:extLst>
          </p:cNvPr>
          <p:cNvSpPr txBox="1">
            <a:spLocks/>
          </p:cNvSpPr>
          <p:nvPr/>
        </p:nvSpPr>
        <p:spPr>
          <a:xfrm>
            <a:off x="8525393" y="6413346"/>
            <a:ext cx="3048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920" y="333383"/>
            <a:ext cx="5644636" cy="994172"/>
          </a:xfrm>
        </p:spPr>
        <p:txBody>
          <a:bodyPr>
            <a:normAutofit/>
          </a:bodyPr>
          <a:lstStyle/>
          <a:p>
            <a:r>
              <a:rPr lang="en-US" sz="31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Strategic Priorities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B017E51-A86D-3D6B-AA3B-D5F6E12D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17" y="2061714"/>
            <a:ext cx="7783566" cy="3634544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DDF2E8E-5E12-CD10-159C-F34ECC88638E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45" name="Slide Number Placeholder 21">
            <a:extLst>
              <a:ext uri="{FF2B5EF4-FFF2-40B4-BE49-F238E27FC236}">
                <a16:creationId xmlns:a16="http://schemas.microsoft.com/office/drawing/2014/main" id="{8A26413F-84DC-7B8B-966A-D55BB6F127EC}"/>
              </a:ext>
            </a:extLst>
          </p:cNvPr>
          <p:cNvSpPr txBox="1">
            <a:spLocks/>
          </p:cNvSpPr>
          <p:nvPr/>
        </p:nvSpPr>
        <p:spPr>
          <a:xfrm>
            <a:off x="8525393" y="6413346"/>
            <a:ext cx="3048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5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93" y="2410455"/>
            <a:ext cx="6744047" cy="3305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7F130-07B0-F8D3-49A0-9EB1E779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Mastery Framework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320AB-6914-E808-705E-8E16B778140E}"/>
              </a:ext>
            </a:extLst>
          </p:cNvPr>
          <p:cNvSpPr/>
          <p:nvPr/>
        </p:nvSpPr>
        <p:spPr>
          <a:xfrm>
            <a:off x="2240284" y="2400470"/>
            <a:ext cx="2701410" cy="49738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chemeClr val="tx1"/>
                </a:solidFill>
                <a:latin typeface="Corbel" panose="020B0503020204020204"/>
              </a:rPr>
              <a:t>HOMELAND DEFENSE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EE6646-15CC-522D-9A9F-FFE8C652F711}"/>
              </a:ext>
            </a:extLst>
          </p:cNvPr>
          <p:cNvSpPr/>
          <p:nvPr/>
        </p:nvSpPr>
        <p:spPr>
          <a:xfrm>
            <a:off x="2240285" y="4062928"/>
            <a:ext cx="6153207" cy="1745092"/>
          </a:xfrm>
          <a:prstGeom prst="roundRect">
            <a:avLst>
              <a:gd name="adj" fmla="val 597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2240284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678220-AAD9-ABAE-D08B-9EB91E4DBDC8}"/>
              </a:ext>
            </a:extLst>
          </p:cNvPr>
          <p:cNvSpPr/>
          <p:nvPr/>
        </p:nvSpPr>
        <p:spPr>
          <a:xfrm>
            <a:off x="4523863" y="2948943"/>
            <a:ext cx="417832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314498" y="2400470"/>
            <a:ext cx="0" cy="14180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">
            <a:extLst>
              <a:ext uri="{FF2B5EF4-FFF2-40B4-BE49-F238E27FC236}">
                <a16:creationId xmlns:a16="http://schemas.microsoft.com/office/drawing/2014/main" id="{ACB320AB-6914-E808-705E-8E16B778140E}"/>
              </a:ext>
            </a:extLst>
          </p:cNvPr>
          <p:cNvSpPr/>
          <p:nvPr/>
        </p:nvSpPr>
        <p:spPr>
          <a:xfrm>
            <a:off x="5689339" y="2400470"/>
            <a:ext cx="2677031" cy="49738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chemeClr val="tx1"/>
                </a:solidFill>
                <a:latin typeface="Corbel" panose="020B0503020204020204"/>
              </a:rPr>
              <a:t>PROJECTION OF POWER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2697000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3153715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3610431" y="2948943"/>
            <a:ext cx="380440" cy="36111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</a:p>
        </p:txBody>
      </p:sp>
      <p:sp>
        <p:nvSpPr>
          <p:cNvPr id="13" name="Oval 12"/>
          <p:cNvSpPr/>
          <p:nvPr/>
        </p:nvSpPr>
        <p:spPr>
          <a:xfrm>
            <a:off x="2513185" y="4224950"/>
            <a:ext cx="1475161" cy="1475161"/>
          </a:xfrm>
          <a:prstGeom prst="ellipse">
            <a:avLst/>
          </a:prstGeom>
          <a:solidFill>
            <a:srgbClr val="003F9E">
              <a:alpha val="70000"/>
            </a:srgbClr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4067146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5676316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7678220-AAD9-ABAE-D08B-9EB91E4DBDC8}"/>
              </a:ext>
            </a:extLst>
          </p:cNvPr>
          <p:cNvSpPr/>
          <p:nvPr/>
        </p:nvSpPr>
        <p:spPr>
          <a:xfrm>
            <a:off x="7959895" y="2948943"/>
            <a:ext cx="417832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6133032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6589747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7046463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899A88-49CC-C3F3-2EA4-BB16890C9FA6}"/>
              </a:ext>
            </a:extLst>
          </p:cNvPr>
          <p:cNvSpPr/>
          <p:nvPr/>
        </p:nvSpPr>
        <p:spPr>
          <a:xfrm>
            <a:off x="7503178" y="2948943"/>
            <a:ext cx="380440" cy="3611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M5</a:t>
            </a: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047BE1EC-EAD5-CD8F-96F5-8A8DC9677576}"/>
              </a:ext>
            </a:extLst>
          </p:cNvPr>
          <p:cNvSpPr/>
          <p:nvPr/>
        </p:nvSpPr>
        <p:spPr>
          <a:xfrm>
            <a:off x="2240285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5A510D-1D8F-782C-86F9-2D6A445DBC16}"/>
              </a:ext>
            </a:extLst>
          </p:cNvPr>
          <p:cNvSpPr/>
          <p:nvPr/>
        </p:nvSpPr>
        <p:spPr>
          <a:xfrm>
            <a:off x="2602806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B1DC6F88-2FDC-069A-BE9F-456A47DC735D}"/>
              </a:ext>
            </a:extLst>
          </p:cNvPr>
          <p:cNvSpPr/>
          <p:nvPr/>
        </p:nvSpPr>
        <p:spPr>
          <a:xfrm>
            <a:off x="2965328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F79057C7-9747-2C06-0D88-001C9C6AB323}"/>
              </a:ext>
            </a:extLst>
          </p:cNvPr>
          <p:cNvSpPr/>
          <p:nvPr/>
        </p:nvSpPr>
        <p:spPr>
          <a:xfrm>
            <a:off x="3327849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ED6236BA-FB4C-A1A1-B3B6-66DB11EEDD37}"/>
              </a:ext>
            </a:extLst>
          </p:cNvPr>
          <p:cNvSpPr/>
          <p:nvPr/>
        </p:nvSpPr>
        <p:spPr>
          <a:xfrm>
            <a:off x="3690371" y="3493532"/>
            <a:ext cx="526280" cy="388455"/>
          </a:xfrm>
          <a:prstGeom prst="donut">
            <a:avLst>
              <a:gd name="adj" fmla="val 1179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2E7ADB81-11DA-EE84-CDBD-60D8C34475D8}"/>
              </a:ext>
            </a:extLst>
          </p:cNvPr>
          <p:cNvSpPr/>
          <p:nvPr/>
        </p:nvSpPr>
        <p:spPr>
          <a:xfrm>
            <a:off x="4052892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E295DDF2-BA53-B55B-C09C-B5D5B82AB9A3}"/>
              </a:ext>
            </a:extLst>
          </p:cNvPr>
          <p:cNvSpPr/>
          <p:nvPr/>
        </p:nvSpPr>
        <p:spPr>
          <a:xfrm>
            <a:off x="4415414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79" name="Circle: Hollow 23">
            <a:extLst>
              <a:ext uri="{FF2B5EF4-FFF2-40B4-BE49-F238E27FC236}">
                <a16:creationId xmlns:a16="http://schemas.microsoft.com/office/drawing/2014/main" id="{047BE1EC-EAD5-CD8F-96F5-8A8DC9677576}"/>
              </a:ext>
            </a:extLst>
          </p:cNvPr>
          <p:cNvSpPr/>
          <p:nvPr/>
        </p:nvSpPr>
        <p:spPr>
          <a:xfrm>
            <a:off x="5671192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0" name="Circle: Hollow 24">
            <a:extLst>
              <a:ext uri="{FF2B5EF4-FFF2-40B4-BE49-F238E27FC236}">
                <a16:creationId xmlns:a16="http://schemas.microsoft.com/office/drawing/2014/main" id="{885A510D-1D8F-782C-86F9-2D6A445DBC16}"/>
              </a:ext>
            </a:extLst>
          </p:cNvPr>
          <p:cNvSpPr/>
          <p:nvPr/>
        </p:nvSpPr>
        <p:spPr>
          <a:xfrm>
            <a:off x="6033713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1" name="Circle: Hollow 25">
            <a:extLst>
              <a:ext uri="{FF2B5EF4-FFF2-40B4-BE49-F238E27FC236}">
                <a16:creationId xmlns:a16="http://schemas.microsoft.com/office/drawing/2014/main" id="{B1DC6F88-2FDC-069A-BE9F-456A47DC735D}"/>
              </a:ext>
            </a:extLst>
          </p:cNvPr>
          <p:cNvSpPr/>
          <p:nvPr/>
        </p:nvSpPr>
        <p:spPr>
          <a:xfrm>
            <a:off x="6396235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2" name="Circle: Hollow 26">
            <a:extLst>
              <a:ext uri="{FF2B5EF4-FFF2-40B4-BE49-F238E27FC236}">
                <a16:creationId xmlns:a16="http://schemas.microsoft.com/office/drawing/2014/main" id="{F79057C7-9747-2C06-0D88-001C9C6AB323}"/>
              </a:ext>
            </a:extLst>
          </p:cNvPr>
          <p:cNvSpPr/>
          <p:nvPr/>
        </p:nvSpPr>
        <p:spPr>
          <a:xfrm>
            <a:off x="6758756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3" name="Circle: Hollow 27">
            <a:extLst>
              <a:ext uri="{FF2B5EF4-FFF2-40B4-BE49-F238E27FC236}">
                <a16:creationId xmlns:a16="http://schemas.microsoft.com/office/drawing/2014/main" id="{ED6236BA-FB4C-A1A1-B3B6-66DB11EEDD37}"/>
              </a:ext>
            </a:extLst>
          </p:cNvPr>
          <p:cNvSpPr/>
          <p:nvPr/>
        </p:nvSpPr>
        <p:spPr>
          <a:xfrm>
            <a:off x="7121278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4" name="Circle: Hollow 28">
            <a:extLst>
              <a:ext uri="{FF2B5EF4-FFF2-40B4-BE49-F238E27FC236}">
                <a16:creationId xmlns:a16="http://schemas.microsoft.com/office/drawing/2014/main" id="{2E7ADB81-11DA-EE84-CDBD-60D8C34475D8}"/>
              </a:ext>
            </a:extLst>
          </p:cNvPr>
          <p:cNvSpPr/>
          <p:nvPr/>
        </p:nvSpPr>
        <p:spPr>
          <a:xfrm>
            <a:off x="7483799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5" name="Circle: Hollow 29">
            <a:extLst>
              <a:ext uri="{FF2B5EF4-FFF2-40B4-BE49-F238E27FC236}">
                <a16:creationId xmlns:a16="http://schemas.microsoft.com/office/drawing/2014/main" id="{E295DDF2-BA53-B55B-C09C-B5D5B82AB9A3}"/>
              </a:ext>
            </a:extLst>
          </p:cNvPr>
          <p:cNvSpPr/>
          <p:nvPr/>
        </p:nvSpPr>
        <p:spPr>
          <a:xfrm>
            <a:off x="7846322" y="3493532"/>
            <a:ext cx="526280" cy="388455"/>
          </a:xfrm>
          <a:prstGeom prst="donut">
            <a:avLst>
              <a:gd name="adj" fmla="val 117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46" name="Rectangle: Rounded Corners 5">
            <a:extLst>
              <a:ext uri="{FF2B5EF4-FFF2-40B4-BE49-F238E27FC236}">
                <a16:creationId xmlns:a16="http://schemas.microsoft.com/office/drawing/2014/main" id="{ACB320AB-6914-E808-705E-8E16B778140E}"/>
              </a:ext>
            </a:extLst>
          </p:cNvPr>
          <p:cNvSpPr/>
          <p:nvPr/>
        </p:nvSpPr>
        <p:spPr>
          <a:xfrm>
            <a:off x="504151" y="2400470"/>
            <a:ext cx="1434980" cy="497384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THEATER</a:t>
            </a:r>
          </a:p>
        </p:txBody>
      </p:sp>
      <p:sp>
        <p:nvSpPr>
          <p:cNvPr id="47" name="Rectangle: Rounded Corners 5">
            <a:extLst>
              <a:ext uri="{FF2B5EF4-FFF2-40B4-BE49-F238E27FC236}">
                <a16:creationId xmlns:a16="http://schemas.microsoft.com/office/drawing/2014/main" id="{ACB320AB-6914-E808-705E-8E16B778140E}"/>
              </a:ext>
            </a:extLst>
          </p:cNvPr>
          <p:cNvSpPr/>
          <p:nvPr/>
        </p:nvSpPr>
        <p:spPr>
          <a:xfrm>
            <a:off x="504151" y="2961273"/>
            <a:ext cx="1434980" cy="365512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MISSIONS</a:t>
            </a:r>
          </a:p>
        </p:txBody>
      </p:sp>
      <p:sp>
        <p:nvSpPr>
          <p:cNvPr id="48" name="Rectangle: Rounded Corners 5">
            <a:extLst>
              <a:ext uri="{FF2B5EF4-FFF2-40B4-BE49-F238E27FC236}">
                <a16:creationId xmlns:a16="http://schemas.microsoft.com/office/drawing/2014/main" id="{ACB320AB-6914-E808-705E-8E16B778140E}"/>
              </a:ext>
            </a:extLst>
          </p:cNvPr>
          <p:cNvSpPr/>
          <p:nvPr/>
        </p:nvSpPr>
        <p:spPr>
          <a:xfrm>
            <a:off x="504151" y="3397062"/>
            <a:ext cx="1434980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KILL CHAINS</a:t>
            </a:r>
          </a:p>
        </p:txBody>
      </p:sp>
      <p:sp>
        <p:nvSpPr>
          <p:cNvPr id="58" name="Oval 57"/>
          <p:cNvSpPr/>
          <p:nvPr/>
        </p:nvSpPr>
        <p:spPr>
          <a:xfrm>
            <a:off x="5214319" y="4224950"/>
            <a:ext cx="1475161" cy="1475161"/>
          </a:xfrm>
          <a:prstGeom prst="ellipse">
            <a:avLst/>
          </a:prstGeom>
          <a:solidFill>
            <a:srgbClr val="003F9E">
              <a:alpha val="70000"/>
            </a:srgbClr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Rectangle: Rounded Corners 5">
            <a:extLst>
              <a:ext uri="{FF2B5EF4-FFF2-40B4-BE49-F238E27FC236}">
                <a16:creationId xmlns:a16="http://schemas.microsoft.com/office/drawing/2014/main" id="{ACB320AB-6914-E808-705E-8E16B778140E}"/>
              </a:ext>
            </a:extLst>
          </p:cNvPr>
          <p:cNvSpPr/>
          <p:nvPr/>
        </p:nvSpPr>
        <p:spPr>
          <a:xfrm>
            <a:off x="504151" y="4060598"/>
            <a:ext cx="1434980" cy="1747421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CAPABILITIES</a:t>
            </a:r>
          </a:p>
        </p:txBody>
      </p:sp>
      <p:sp>
        <p:nvSpPr>
          <p:cNvPr id="59" name="Oval 58"/>
          <p:cNvSpPr/>
          <p:nvPr/>
        </p:nvSpPr>
        <p:spPr>
          <a:xfrm>
            <a:off x="6592786" y="4224950"/>
            <a:ext cx="1475161" cy="1475161"/>
          </a:xfrm>
          <a:prstGeom prst="ellipse">
            <a:avLst/>
          </a:prstGeom>
          <a:solidFill>
            <a:srgbClr val="003F9E">
              <a:alpha val="70000"/>
            </a:srgbClr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99" y="4947324"/>
            <a:ext cx="514350" cy="51435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3861552" y="4224950"/>
            <a:ext cx="1475161" cy="1475161"/>
          </a:xfrm>
          <a:prstGeom prst="ellipse">
            <a:avLst/>
          </a:prstGeom>
          <a:solidFill>
            <a:srgbClr val="003F9E">
              <a:alpha val="70000"/>
            </a:srgbClr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39" y="4846469"/>
            <a:ext cx="514350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44" y="4404404"/>
            <a:ext cx="514350" cy="51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35" y="4463144"/>
            <a:ext cx="514350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2" y="5066939"/>
            <a:ext cx="514350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20" y="5047061"/>
            <a:ext cx="514350" cy="514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72" y="4460369"/>
            <a:ext cx="514350" cy="514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75" y="5006176"/>
            <a:ext cx="514350" cy="5184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39" y="4332119"/>
            <a:ext cx="514350" cy="5143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46" y="5069714"/>
            <a:ext cx="514350" cy="5143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22" y="4477657"/>
            <a:ext cx="514350" cy="5143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43" y="4472036"/>
            <a:ext cx="514350" cy="5143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32" y="4470501"/>
            <a:ext cx="514350" cy="51435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5CF1525-5501-458E-33C3-3FD15FCF934D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19" name="Slide Number Placeholder 21">
            <a:extLst>
              <a:ext uri="{FF2B5EF4-FFF2-40B4-BE49-F238E27FC236}">
                <a16:creationId xmlns:a16="http://schemas.microsoft.com/office/drawing/2014/main" id="{E98CD33F-EBFC-53DD-48C7-EAFF526DC384}"/>
              </a:ext>
            </a:extLst>
          </p:cNvPr>
          <p:cNvSpPr txBox="1">
            <a:spLocks/>
          </p:cNvSpPr>
          <p:nvPr/>
        </p:nvSpPr>
        <p:spPr>
          <a:xfrm>
            <a:off x="8525393" y="6413346"/>
            <a:ext cx="3048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BCAA-04DC-080D-716D-5F3A90371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0A190-7841-CC43-5996-DFC6E18A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67" y="2237926"/>
            <a:ext cx="6744047" cy="3305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CC8ACC-6350-64DB-7832-AB194E8D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Mastery Framework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1594C-91D0-1B3F-5E40-F4EF07FF064A}"/>
              </a:ext>
            </a:extLst>
          </p:cNvPr>
          <p:cNvSpPr/>
          <p:nvPr/>
        </p:nvSpPr>
        <p:spPr>
          <a:xfrm>
            <a:off x="2268627" y="1959528"/>
            <a:ext cx="6153207" cy="1745092"/>
          </a:xfrm>
          <a:prstGeom prst="roundRect">
            <a:avLst>
              <a:gd name="adj" fmla="val 597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A7B325-3EA8-987D-EBCE-AE142243D086}"/>
              </a:ext>
            </a:extLst>
          </p:cNvPr>
          <p:cNvSpPr/>
          <p:nvPr/>
        </p:nvSpPr>
        <p:spPr>
          <a:xfrm>
            <a:off x="2541527" y="2121550"/>
            <a:ext cx="1475161" cy="1475161"/>
          </a:xfrm>
          <a:prstGeom prst="ellipse">
            <a:avLst/>
          </a:prstGeom>
          <a:solidFill>
            <a:srgbClr val="003F9E">
              <a:alpha val="70000"/>
            </a:srgbClr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: Rounded Corners 5">
            <a:extLst>
              <a:ext uri="{FF2B5EF4-FFF2-40B4-BE49-F238E27FC236}">
                <a16:creationId xmlns:a16="http://schemas.microsoft.com/office/drawing/2014/main" id="{4DC3BFA7-85AC-6131-DEA9-AB41F378B068}"/>
              </a:ext>
            </a:extLst>
          </p:cNvPr>
          <p:cNvSpPr/>
          <p:nvPr/>
        </p:nvSpPr>
        <p:spPr>
          <a:xfrm>
            <a:off x="556524" y="3842941"/>
            <a:ext cx="2722583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Products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B59D120-E8BB-CA8A-809A-30D9BFC87388}"/>
              </a:ext>
            </a:extLst>
          </p:cNvPr>
          <p:cNvSpPr/>
          <p:nvPr/>
        </p:nvSpPr>
        <p:spPr>
          <a:xfrm>
            <a:off x="5242661" y="2121550"/>
            <a:ext cx="1475161" cy="1475161"/>
          </a:xfrm>
          <a:prstGeom prst="ellipse">
            <a:avLst/>
          </a:prstGeom>
          <a:solidFill>
            <a:srgbClr val="003F9E">
              <a:alpha val="70000"/>
            </a:srgbClr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Rectangle: Rounded Corners 5">
            <a:extLst>
              <a:ext uri="{FF2B5EF4-FFF2-40B4-BE49-F238E27FC236}">
                <a16:creationId xmlns:a16="http://schemas.microsoft.com/office/drawing/2014/main" id="{8C53671D-D32F-F4F3-FCA9-E94777C794CC}"/>
              </a:ext>
            </a:extLst>
          </p:cNvPr>
          <p:cNvSpPr/>
          <p:nvPr/>
        </p:nvSpPr>
        <p:spPr>
          <a:xfrm>
            <a:off x="542259" y="1941643"/>
            <a:ext cx="1434980" cy="1747421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CAPABILITIES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4FFAA57-6E91-E69F-78F6-6B06070458A5}"/>
              </a:ext>
            </a:extLst>
          </p:cNvPr>
          <p:cNvSpPr/>
          <p:nvPr/>
        </p:nvSpPr>
        <p:spPr>
          <a:xfrm>
            <a:off x="6621128" y="2121550"/>
            <a:ext cx="1475161" cy="1475161"/>
          </a:xfrm>
          <a:prstGeom prst="ellipse">
            <a:avLst/>
          </a:prstGeom>
          <a:solidFill>
            <a:srgbClr val="003F9E">
              <a:alpha val="70000"/>
            </a:srgbClr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D6023-1855-4DF0-42E9-B1ADB52F6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41" y="2843924"/>
            <a:ext cx="514350" cy="514350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9E496DFD-A537-2E08-4E56-3927FE0D6717}"/>
              </a:ext>
            </a:extLst>
          </p:cNvPr>
          <p:cNvSpPr/>
          <p:nvPr/>
        </p:nvSpPr>
        <p:spPr>
          <a:xfrm>
            <a:off x="3889894" y="2121550"/>
            <a:ext cx="1475161" cy="1475161"/>
          </a:xfrm>
          <a:prstGeom prst="ellipse">
            <a:avLst/>
          </a:prstGeom>
          <a:solidFill>
            <a:srgbClr val="003F9E">
              <a:alpha val="70000"/>
            </a:srgbClr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E361D-CC4A-1948-141F-7BA3D5B2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81" y="2743069"/>
            <a:ext cx="514350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37020-35B3-893E-7C62-5080713F6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86" y="2301004"/>
            <a:ext cx="514350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93BC6-C9ED-4EEB-7988-075F4BDA3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77" y="2359744"/>
            <a:ext cx="514350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FAF76B-3BB4-D582-FE6C-CB0BD569FC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34" y="2963539"/>
            <a:ext cx="514350" cy="51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F29BD-7705-E09D-535B-159EC5037C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62" y="2943661"/>
            <a:ext cx="514350" cy="51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FD70D6-EBD1-C6C9-7A5D-D2E401B10E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14" y="2356969"/>
            <a:ext cx="514350" cy="514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35B8B1-34A8-F5AE-57C5-61AFC6083F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17" y="2902776"/>
            <a:ext cx="514350" cy="51846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916C035-78D0-C760-6AE8-55527ACCB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81" y="2228719"/>
            <a:ext cx="514350" cy="5143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16CEBAE-101A-B81C-E6B5-30DE385D8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88" y="2966314"/>
            <a:ext cx="514350" cy="5143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27E235B-6C46-20E5-72D8-7D6179ACD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64" y="2374257"/>
            <a:ext cx="514350" cy="5143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A964BDF-2BCC-3CB5-078E-B7C4CA40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85" y="2368636"/>
            <a:ext cx="514350" cy="5143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F47C572-A058-9001-9DDE-8A1236865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74" y="2367101"/>
            <a:ext cx="514350" cy="51435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916E20-07BC-96F7-57AC-6BC9FF1A693C}"/>
              </a:ext>
            </a:extLst>
          </p:cNvPr>
          <p:cNvSpPr txBox="1">
            <a:spLocks/>
          </p:cNvSpPr>
          <p:nvPr/>
        </p:nvSpPr>
        <p:spPr>
          <a:xfrm>
            <a:off x="1531957" y="6252298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7729F047-B7A3-CF14-F597-B69AF079AE1C}"/>
              </a:ext>
            </a:extLst>
          </p:cNvPr>
          <p:cNvSpPr/>
          <p:nvPr/>
        </p:nvSpPr>
        <p:spPr>
          <a:xfrm>
            <a:off x="3354623" y="3842941"/>
            <a:ext cx="2813870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Warfigthers </a:t>
            </a: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8712A01C-52FC-CF94-60E3-9CD60E07CF15}"/>
              </a:ext>
            </a:extLst>
          </p:cNvPr>
          <p:cNvSpPr/>
          <p:nvPr/>
        </p:nvSpPr>
        <p:spPr>
          <a:xfrm>
            <a:off x="6256466" y="3842941"/>
            <a:ext cx="2399472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Tactics, Techniques, Procedures</a:t>
            </a: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A056D129-8BB2-2BEF-7DAE-9A7147082BE4}"/>
              </a:ext>
            </a:extLst>
          </p:cNvPr>
          <p:cNvSpPr/>
          <p:nvPr/>
        </p:nvSpPr>
        <p:spPr>
          <a:xfrm>
            <a:off x="556524" y="4524023"/>
            <a:ext cx="4170752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Projects </a:t>
            </a: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1D45595-8AA8-B627-9D47-3B077C25FD6A}"/>
              </a:ext>
            </a:extLst>
          </p:cNvPr>
          <p:cNvSpPr/>
          <p:nvPr/>
        </p:nvSpPr>
        <p:spPr>
          <a:xfrm>
            <a:off x="4779560" y="4524023"/>
            <a:ext cx="3876378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Warfare Development (TACDEV/CAPDEV)</a:t>
            </a:r>
          </a:p>
        </p:txBody>
      </p: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id="{64F17DB2-E250-E4A6-D814-B24BDA8D9C16}"/>
              </a:ext>
            </a:extLst>
          </p:cNvPr>
          <p:cNvSpPr/>
          <p:nvPr/>
        </p:nvSpPr>
        <p:spPr>
          <a:xfrm>
            <a:off x="6037063" y="5816158"/>
            <a:ext cx="2609735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Workforce </a:t>
            </a: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B34B0D38-A534-398F-6C57-1882776E1061}"/>
              </a:ext>
            </a:extLst>
          </p:cNvPr>
          <p:cNvSpPr/>
          <p:nvPr/>
        </p:nvSpPr>
        <p:spPr>
          <a:xfrm>
            <a:off x="578119" y="5827320"/>
            <a:ext cx="2609735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Raw Technology</a:t>
            </a:r>
          </a:p>
        </p:txBody>
      </p:sp>
      <p:sp>
        <p:nvSpPr>
          <p:cNvPr id="33" name="Rectangle: Rounded Corners 5">
            <a:extLst>
              <a:ext uri="{FF2B5EF4-FFF2-40B4-BE49-F238E27FC236}">
                <a16:creationId xmlns:a16="http://schemas.microsoft.com/office/drawing/2014/main" id="{2A3DE85A-7E51-C1B2-49F4-5F4E6A4DB726}"/>
              </a:ext>
            </a:extLst>
          </p:cNvPr>
          <p:cNvSpPr/>
          <p:nvPr/>
        </p:nvSpPr>
        <p:spPr>
          <a:xfrm>
            <a:off x="4783076" y="5189099"/>
            <a:ext cx="3871534" cy="550994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Requirements</a:t>
            </a:r>
          </a:p>
        </p:txBody>
      </p:sp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E4D89F5F-FF29-68B0-C000-FA67729FC320}"/>
              </a:ext>
            </a:extLst>
          </p:cNvPr>
          <p:cNvSpPr/>
          <p:nvPr/>
        </p:nvSpPr>
        <p:spPr>
          <a:xfrm>
            <a:off x="556524" y="5179508"/>
            <a:ext cx="4170752" cy="580386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Acquisition (Resource, </a:t>
            </a:r>
            <a:r>
              <a:rPr lang="en-US" sz="1350" b="1" dirty="0" err="1">
                <a:solidFill>
                  <a:prstClr val="white"/>
                </a:solidFill>
                <a:latin typeface="Corbel" panose="020B0503020204020204"/>
              </a:rPr>
              <a:t>PMs,etc</a:t>
            </a: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)</a:t>
            </a:r>
          </a:p>
        </p:txBody>
      </p:sp>
      <p:sp>
        <p:nvSpPr>
          <p:cNvPr id="35" name="Rectangle: Rounded Corners 5">
            <a:extLst>
              <a:ext uri="{FF2B5EF4-FFF2-40B4-BE49-F238E27FC236}">
                <a16:creationId xmlns:a16="http://schemas.microsoft.com/office/drawing/2014/main" id="{64692B68-2835-7A4A-EBCF-E62F6A3051FB}"/>
              </a:ext>
            </a:extLst>
          </p:cNvPr>
          <p:cNvSpPr/>
          <p:nvPr/>
        </p:nvSpPr>
        <p:spPr>
          <a:xfrm>
            <a:off x="3256320" y="5824933"/>
            <a:ext cx="2722583" cy="607488"/>
          </a:xfrm>
          <a:prstGeom prst="roundRect">
            <a:avLst>
              <a:gd name="adj" fmla="val 0"/>
            </a:avLst>
          </a:prstGeom>
          <a:solidFill>
            <a:srgbClr val="003F9E"/>
          </a:solidFill>
          <a:ln w="38100">
            <a:solidFill>
              <a:schemeClr val="accent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orbel" panose="020B0503020204020204"/>
              </a:rPr>
              <a:t>Contracts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664F2C2-F786-6BF7-4CCB-24627888F0CB}"/>
              </a:ext>
            </a:extLst>
          </p:cNvPr>
          <p:cNvSpPr txBox="1">
            <a:spLocks/>
          </p:cNvSpPr>
          <p:nvPr/>
        </p:nvSpPr>
        <p:spPr>
          <a:xfrm>
            <a:off x="1768859" y="6595909"/>
            <a:ext cx="5814276" cy="1063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635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6075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113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2150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–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DISTRIBUTION A:   Distribution is Unlimited</a:t>
            </a:r>
          </a:p>
        </p:txBody>
      </p:sp>
      <p:sp>
        <p:nvSpPr>
          <p:cNvPr id="39" name="Slide Number Placeholder 21">
            <a:extLst>
              <a:ext uri="{FF2B5EF4-FFF2-40B4-BE49-F238E27FC236}">
                <a16:creationId xmlns:a16="http://schemas.microsoft.com/office/drawing/2014/main" id="{8056F77C-50DA-EF18-3F21-7A1226E7942C}"/>
              </a:ext>
            </a:extLst>
          </p:cNvPr>
          <p:cNvSpPr txBox="1">
            <a:spLocks/>
          </p:cNvSpPr>
          <p:nvPr/>
        </p:nvSpPr>
        <p:spPr>
          <a:xfrm>
            <a:off x="8525393" y="6413346"/>
            <a:ext cx="3048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A8B810-001B-48CD-9E55-ED7C14F07FC2}" type="slidenum">
              <a:rPr lang="en-US" sz="1400" smtClean="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3333e00-c877-4b87-b6ad-45e942de1750}" enabled="0" method="" siteId="{e3333e00-c877-4b87-b6ad-45e942de17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576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Corbel</vt:lpstr>
      <vt:lpstr>Ebrima</vt:lpstr>
      <vt:lpstr>Custom Design</vt:lpstr>
      <vt:lpstr>1_Custom Design</vt:lpstr>
      <vt:lpstr>PowerPoint Presentation</vt:lpstr>
      <vt:lpstr>Ready for the Fight Tonight</vt:lpstr>
      <vt:lpstr>The New Currency of  Competition </vt:lpstr>
      <vt:lpstr>The Burning Platform of  Defense Acquisition</vt:lpstr>
      <vt:lpstr>The 6.5 Hour Miracle</vt:lpstr>
      <vt:lpstr>SV 2035</vt:lpstr>
      <vt:lpstr>Strategic Priorities</vt:lpstr>
      <vt:lpstr>Mastery Framework</vt:lpstr>
      <vt:lpstr>Mastery Framework</vt:lpstr>
      <vt:lpstr>Capability Focus Areas</vt:lpstr>
      <vt:lpstr>The Trident Manifesto</vt:lpstr>
      <vt:lpstr>The Trident Manifesto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</dc:title>
  <dc:creator>Spero, Kerri L CIV USN NUWC DIV NEWPORT RI (USA)</dc:creator>
  <cp:lastModifiedBy>O'Grady, Stephen T CIV USN NUWC DIV NEWPORT RI (USA)</cp:lastModifiedBy>
  <cp:revision>72</cp:revision>
  <cp:lastPrinted>2025-08-19T15:12:23Z</cp:lastPrinted>
  <dcterms:created xsi:type="dcterms:W3CDTF">2025-07-24T19:19:58Z</dcterms:created>
  <dcterms:modified xsi:type="dcterms:W3CDTF">2026-01-27T06:39:54Z</dcterms:modified>
</cp:coreProperties>
</file>