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27" r:id="rId4"/>
    <p:sldMasterId id="2147484139" r:id="rId5"/>
    <p:sldMasterId id="2147484209" r:id="rId6"/>
    <p:sldMasterId id="2147484223" r:id="rId7"/>
    <p:sldMasterId id="2147484251" r:id="rId8"/>
    <p:sldMasterId id="2147484265" r:id="rId9"/>
  </p:sldMasterIdLst>
  <p:notesMasterIdLst>
    <p:notesMasterId r:id="rId35"/>
  </p:notesMasterIdLst>
  <p:handoutMasterIdLst>
    <p:handoutMasterId r:id="rId36"/>
  </p:handoutMasterIdLst>
  <p:sldIdLst>
    <p:sldId id="929" r:id="rId10"/>
    <p:sldId id="977" r:id="rId11"/>
    <p:sldId id="921" r:id="rId12"/>
    <p:sldId id="954" r:id="rId13"/>
    <p:sldId id="959" r:id="rId14"/>
    <p:sldId id="958" r:id="rId15"/>
    <p:sldId id="968" r:id="rId16"/>
    <p:sldId id="969" r:id="rId17"/>
    <p:sldId id="926" r:id="rId18"/>
    <p:sldId id="975" r:id="rId19"/>
    <p:sldId id="981" r:id="rId20"/>
    <p:sldId id="978" r:id="rId21"/>
    <p:sldId id="979" r:id="rId22"/>
    <p:sldId id="980" r:id="rId23"/>
    <p:sldId id="970" r:id="rId24"/>
    <p:sldId id="982" r:id="rId25"/>
    <p:sldId id="967" r:id="rId26"/>
    <p:sldId id="957" r:id="rId27"/>
    <p:sldId id="973" r:id="rId28"/>
    <p:sldId id="972" r:id="rId29"/>
    <p:sldId id="983" r:id="rId30"/>
    <p:sldId id="976" r:id="rId31"/>
    <p:sldId id="933" r:id="rId32"/>
    <p:sldId id="924" r:id="rId33"/>
    <p:sldId id="904" r:id="rId3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04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08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11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15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196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2236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199275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6315" algn="l" defTabSz="91408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09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>
          <p15:clr>
            <a:srgbClr val="A4A3A4"/>
          </p15:clr>
        </p15:guide>
        <p15:guide id="5" orient="horz" pos="4296" userDrawn="1">
          <p15:clr>
            <a:srgbClr val="A4A3A4"/>
          </p15:clr>
        </p15:guide>
        <p15:guide id="6" pos="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21"/>
    <a:srgbClr val="000000"/>
    <a:srgbClr val="04133E"/>
    <a:srgbClr val="DFE7F5"/>
    <a:srgbClr val="C6D5F0"/>
    <a:srgbClr val="7088CA"/>
    <a:srgbClr val="4B69BD"/>
    <a:srgbClr val="82A3DE"/>
    <a:srgbClr val="1B416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45B17-9154-15C8-DCE6-142B16E84B21}" v="70" dt="2026-02-06T19:12:48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90"/>
      </p:cViewPr>
      <p:guideLst>
        <p:guide pos="1109"/>
        <p:guide orient="horz" pos="4320"/>
        <p:guide/>
        <p:guide orient="horz" pos="4296"/>
        <p:guide pos="5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, Maria F CIV USN NUWC DIV NEWPORT RI (USA)" userId="S::maria.f.gregory.civ@us.navy.mil::a14dee16-826a-49d2-9777-5e890b0cabd9" providerId="AD" clId="Web-{1542C87B-03AF-1C0C-C092-412444FB892B}"/>
    <pc:docChg chg="mod modMainMaster">
      <pc:chgData name="Gregory, Maria F CIV USN NUWC DIV NEWPORT RI (USA)" userId="S::maria.f.gregory.civ@us.navy.mil::a14dee16-826a-49d2-9777-5e890b0cabd9" providerId="AD" clId="Web-{1542C87B-03AF-1C0C-C092-412444FB892B}" dt="2026-02-06T19:22:49.806" v="1" actId="33475"/>
      <pc:docMkLst>
        <pc:docMk/>
      </pc:docMkLst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3477553693" sldId="2147484027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3477553693" sldId="2147484027"/>
            <ac:spMk id="7" creationId="{2F95C628-EA27-9DD3-CB4D-1E21A77E5AFE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3477553693" sldId="2147484027"/>
            <ac:spMk id="8" creationId="{3CC20543-500E-6190-31C4-ACD550B9AB24}"/>
          </ac:spMkLst>
        </pc:spChg>
      </pc:sldMasterChg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1446339772" sldId="2147484139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1446339772" sldId="2147484139"/>
            <ac:spMk id="6" creationId="{375D2AE6-6C22-6C6D-BE91-87AE9B88F97A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1446339772" sldId="2147484139"/>
            <ac:spMk id="7" creationId="{18971A11-6F29-6D9D-C252-F4D2172F939B}"/>
          </ac:spMkLst>
        </pc:spChg>
      </pc:sldMasterChg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1755764626" sldId="2147484209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1755764626" sldId="2147484209"/>
            <ac:spMk id="6" creationId="{8193F3E2-A189-3E14-C1E4-B424B65C82B0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1755764626" sldId="2147484209"/>
            <ac:spMk id="7" creationId="{C8A2AFF1-9CC1-1E2F-6E4C-BEA6B7EF5BDA}"/>
          </ac:spMkLst>
        </pc:spChg>
      </pc:sldMasterChg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782915241" sldId="2147484223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782915241" sldId="2147484223"/>
            <ac:spMk id="6" creationId="{780DDFCB-7F10-2558-E834-BE0471250371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782915241" sldId="2147484223"/>
            <ac:spMk id="7" creationId="{638A085B-BECB-5739-0054-349A598B757A}"/>
          </ac:spMkLst>
        </pc:spChg>
      </pc:sldMasterChg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586250856" sldId="2147484251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586250856" sldId="2147484251"/>
            <ac:spMk id="6" creationId="{8FC1FFC6-803F-7D20-D35E-5AAB449F0B01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586250856" sldId="2147484251"/>
            <ac:spMk id="7" creationId="{56CF4CEC-F732-CD17-589C-0CCA715A789B}"/>
          </ac:spMkLst>
        </pc:spChg>
      </pc:sldMasterChg>
      <pc:sldMasterChg chg="addSp">
        <pc:chgData name="Gregory, Maria F CIV USN NUWC DIV NEWPORT RI (USA)" userId="S::maria.f.gregory.civ@us.navy.mil::a14dee16-826a-49d2-9777-5e890b0cabd9" providerId="AD" clId="Web-{1542C87B-03AF-1C0C-C092-412444FB892B}" dt="2026-02-06T19:22:49.806" v="0" actId="33475"/>
        <pc:sldMasterMkLst>
          <pc:docMk/>
          <pc:sldMasterMk cId="3604568835" sldId="2147484265"/>
        </pc:sldMasterMkLst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3604568835" sldId="2147484265"/>
            <ac:spMk id="6" creationId="{A0817EA9-26F8-3F1A-A9C2-07DBCB286810}"/>
          </ac:spMkLst>
        </pc:spChg>
        <pc:spChg chg="add">
          <ac:chgData name="Gregory, Maria F CIV USN NUWC DIV NEWPORT RI (USA)" userId="S::maria.f.gregory.civ@us.navy.mil::a14dee16-826a-49d2-9777-5e890b0cabd9" providerId="AD" clId="Web-{1542C87B-03AF-1C0C-C092-412444FB892B}" dt="2026-02-06T19:22:49.806" v="0" actId="33475"/>
          <ac:spMkLst>
            <pc:docMk/>
            <pc:sldMasterMk cId="3604568835" sldId="2147484265"/>
            <ac:spMk id="7" creationId="{DC5D9FDB-E4E6-BBB2-1EAC-21B64AC190BB}"/>
          </ac:spMkLst>
        </pc:spChg>
      </pc:sldMasterChg>
    </pc:docChg>
  </pc:docChgLst>
  <pc:docChgLst>
    <pc:chgData name="Gregory, Maria F CIV USN NUWC DIV NEWPORT RI (USA)" userId="S::maria.f.gregory.civ@us.navy.mil::a14dee16-826a-49d2-9777-5e890b0cabd9" providerId="AD" clId="Web-{9F32296B-E505-5C60-94AA-6490F3A71A9F}"/>
    <pc:docChg chg="modSld">
      <pc:chgData name="Gregory, Maria F CIV USN NUWC DIV NEWPORT RI (USA)" userId="S::maria.f.gregory.civ@us.navy.mil::a14dee16-826a-49d2-9777-5e890b0cabd9" providerId="AD" clId="Web-{9F32296B-E505-5C60-94AA-6490F3A71A9F}" dt="2026-01-23T18:23:25.625" v="14" actId="1076"/>
      <pc:docMkLst>
        <pc:docMk/>
      </pc:docMkLst>
      <pc:sldChg chg="addSp modSp">
        <pc:chgData name="Gregory, Maria F CIV USN NUWC DIV NEWPORT RI (USA)" userId="S::maria.f.gregory.civ@us.navy.mil::a14dee16-826a-49d2-9777-5e890b0cabd9" providerId="AD" clId="Web-{9F32296B-E505-5C60-94AA-6490F3A71A9F}" dt="2026-01-23T18:23:25.625" v="14" actId="1076"/>
        <pc:sldMkLst>
          <pc:docMk/>
          <pc:sldMk cId="1240485863" sldId="958"/>
        </pc:sldMkLst>
        <pc:spChg chg="mod">
          <ac:chgData name="Gregory, Maria F CIV USN NUWC DIV NEWPORT RI (USA)" userId="S::maria.f.gregory.civ@us.navy.mil::a14dee16-826a-49d2-9777-5e890b0cabd9" providerId="AD" clId="Web-{9F32296B-E505-5C60-94AA-6490F3A71A9F}" dt="2026-01-23T18:22:46.311" v="6" actId="20577"/>
          <ac:spMkLst>
            <pc:docMk/>
            <pc:sldMk cId="1240485863" sldId="958"/>
            <ac:spMk id="4" creationId="{AC8FB4CB-E9AC-7C22-496A-5963D98FFC55}"/>
          </ac:spMkLst>
        </pc:spChg>
        <pc:spChg chg="add mod">
          <ac:chgData name="Gregory, Maria F CIV USN NUWC DIV NEWPORT RI (USA)" userId="S::maria.f.gregory.civ@us.navy.mil::a14dee16-826a-49d2-9777-5e890b0cabd9" providerId="AD" clId="Web-{9F32296B-E505-5C60-94AA-6490F3A71A9F}" dt="2026-01-23T18:23:25.625" v="14" actId="1076"/>
          <ac:spMkLst>
            <pc:docMk/>
            <pc:sldMk cId="1240485863" sldId="958"/>
            <ac:spMk id="10" creationId="{D5296940-2C5C-A6CF-A2F3-B5D831D8BFD3}"/>
          </ac:spMkLst>
        </pc:spChg>
        <pc:picChg chg="mod modCrop">
          <ac:chgData name="Gregory, Maria F CIV USN NUWC DIV NEWPORT RI (USA)" userId="S::maria.f.gregory.civ@us.navy.mil::a14dee16-826a-49d2-9777-5e890b0cabd9" providerId="AD" clId="Web-{9F32296B-E505-5C60-94AA-6490F3A71A9F}" dt="2026-01-23T18:23:17.109" v="12" actId="1076"/>
          <ac:picMkLst>
            <pc:docMk/>
            <pc:sldMk cId="1240485863" sldId="958"/>
            <ac:picMk id="5" creationId="{30CD0047-1655-774E-002D-48B4B2556FB6}"/>
          </ac:picMkLst>
        </pc:picChg>
        <pc:inkChg chg="mod">
          <ac:chgData name="Gregory, Maria F CIV USN NUWC DIV NEWPORT RI (USA)" userId="S::maria.f.gregory.civ@us.navy.mil::a14dee16-826a-49d2-9777-5e890b0cabd9" providerId="AD" clId="Web-{9F32296B-E505-5C60-94AA-6490F3A71A9F}" dt="2026-01-23T18:23:02.140" v="10" actId="1076"/>
          <ac:inkMkLst>
            <pc:docMk/>
            <pc:sldMk cId="1240485863" sldId="958"/>
            <ac:inkMk id="6" creationId="{288B7ECD-BAD9-C3DE-0FE5-4D51C315E753}"/>
          </ac:inkMkLst>
        </pc:inkChg>
        <pc:inkChg chg="mod">
          <ac:chgData name="Gregory, Maria F CIV USN NUWC DIV NEWPORT RI (USA)" userId="S::maria.f.gregory.civ@us.navy.mil::a14dee16-826a-49d2-9777-5e890b0cabd9" providerId="AD" clId="Web-{9F32296B-E505-5C60-94AA-6490F3A71A9F}" dt="2026-01-23T18:23:00.046" v="9" actId="1076"/>
          <ac:inkMkLst>
            <pc:docMk/>
            <pc:sldMk cId="1240485863" sldId="958"/>
            <ac:inkMk id="9" creationId="{143F4206-441D-3816-324B-BF07774DABE1}"/>
          </ac:inkMkLst>
        </pc:inkChg>
      </pc:sldChg>
    </pc:docChg>
  </pc:docChgLst>
  <pc:docChgLst>
    <pc:chgData name="Gregory, Maria F CIV USN NUWC DIV NEWPORT RI (USA)" userId="S::maria.f.gregory.civ@us.navy.mil::a14dee16-826a-49d2-9777-5e890b0cabd9" providerId="AD" clId="Web-{7BA45B17-9154-15C8-DCE6-142B16E84B21}"/>
    <pc:docChg chg="modSld">
      <pc:chgData name="Gregory, Maria F CIV USN NUWC DIV NEWPORT RI (USA)" userId="S::maria.f.gregory.civ@us.navy.mil::a14dee16-826a-49d2-9777-5e890b0cabd9" providerId="AD" clId="Web-{7BA45B17-9154-15C8-DCE6-142B16E84B21}" dt="2026-02-06T19:12:48.454" v="70" actId="20577"/>
      <pc:docMkLst>
        <pc:docMk/>
      </pc:docMkLst>
      <pc:sldChg chg="modSp">
        <pc:chgData name="Gregory, Maria F CIV USN NUWC DIV NEWPORT RI (USA)" userId="S::maria.f.gregory.civ@us.navy.mil::a14dee16-826a-49d2-9777-5e890b0cabd9" providerId="AD" clId="Web-{7BA45B17-9154-15C8-DCE6-142B16E84B21}" dt="2026-02-06T19:12:48.454" v="70" actId="20577"/>
        <pc:sldMkLst>
          <pc:docMk/>
          <pc:sldMk cId="785696286" sldId="979"/>
        </pc:sldMkLst>
        <pc:spChg chg="mod">
          <ac:chgData name="Gregory, Maria F CIV USN NUWC DIV NEWPORT RI (USA)" userId="S::maria.f.gregory.civ@us.navy.mil::a14dee16-826a-49d2-9777-5e890b0cabd9" providerId="AD" clId="Web-{7BA45B17-9154-15C8-DCE6-142B16E84B21}" dt="2026-02-06T19:12:48.454" v="70" actId="20577"/>
          <ac:spMkLst>
            <pc:docMk/>
            <pc:sldMk cId="785696286" sldId="979"/>
            <ac:spMk id="3" creationId="{6726F009-0C87-A93B-61EA-82CD1121DE41}"/>
          </ac:spMkLst>
        </pc:spChg>
      </pc:sldChg>
      <pc:sldChg chg="modSp">
        <pc:chgData name="Gregory, Maria F CIV USN NUWC DIV NEWPORT RI (USA)" userId="S::maria.f.gregory.civ@us.navy.mil::a14dee16-826a-49d2-9777-5e890b0cabd9" providerId="AD" clId="Web-{7BA45B17-9154-15C8-DCE6-142B16E84B21}" dt="2026-02-06T19:12:43.767" v="69" actId="20577"/>
        <pc:sldMkLst>
          <pc:docMk/>
          <pc:sldMk cId="1496583788" sldId="980"/>
        </pc:sldMkLst>
        <pc:spChg chg="mod">
          <ac:chgData name="Gregory, Maria F CIV USN NUWC DIV NEWPORT RI (USA)" userId="S::maria.f.gregory.civ@us.navy.mil::a14dee16-826a-49d2-9777-5e890b0cabd9" providerId="AD" clId="Web-{7BA45B17-9154-15C8-DCE6-142B16E84B21}" dt="2026-02-06T19:12:43.767" v="69" actId="20577"/>
          <ac:spMkLst>
            <pc:docMk/>
            <pc:sldMk cId="1496583788" sldId="980"/>
            <ac:spMk id="3" creationId="{37847DCC-C29B-1AA9-9A0A-6D6E18E878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C49F-D31F-4C31-80AA-3327168D3718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783F1-3840-4C64-AD91-78F7F7FD0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64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2T20:12:04.4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73 199,'4'-4,"1"1,0 0,-1 0,2 0,-1 0,0 1,0 0,1 0,-1 1,1-1,0 1,8-1,77-1,-65 3,8 0,54 0,140-18,-151 8,0 4,0 3,97 9,-138 0,1 1,-1 1,-1 3,64 26,2 0,292 58,-332-82,-41-9,50 11,1-3,121 5,-165-17,17-1,0 2,0 2,59 12,-92-12,1-1,0 0,0-1,0-1,0 1,0-2,-1 0,1 0,0-1,0 0,-1-1,1-1,-1 1,0-2,13-6,60-21,-65 27,0-2,-1 0,0-1,19-12,-19 11,0 0,0 1,1 1,0 1,0 1,0 0,37-3,12-3,-10 2,1 4,-1 2,84 6,-25 0,1360-3,-5067 0,3549 2,-69 12,66-6,-51 1,-362-10,432 0,1-2,-44-9,42 6,-1 1,-30-1,-145 7,322-3,130 5,-138 12,-65-8,52 3,-58-7,50 10,-51-6,56 2,856-7,-460-5,1674 3,-2123 6,-43-6,0 1,1-1,-1 0,0 0,0 0,0 0,0 0,0 0,1 0,-1 0,0 0,0 0,0 0,0 0,0 0,0 0,1 0,-1 1,0-1,0 0,0 0,0 0,0 0,0 0,0 0,0 0,0 1,0-1,0 0,1 0,-1 0,0 0,0 0,0 1,0-1,0 0,0 0,0 0,0 0,0 0,0 1,-1-1,1 0,0 0,0 0,0 0,0 0,0 1,0-1,0 0,0 0,0 0,0 0,0 0,-1 0,1 0,0 1,0-1,0 0,0 0,0 0,-1 0,-25 7,-65 3,-169-5,159-5,-615-3,-536 5,870 14,-131 0,-366-17,861 2,0 1,1 1,-27 7,32-7,-1 1,-1-2,1 0,0 0,0-1,-1-1,-22-2,-48-17,84 19,0 0,0 0,0 0,1 0,-1 0,0-1,0 1,0 0,0 0,0 0,0 0,0 0,0 0,0 0,0 0,0 0,0 0,0 0,0-1,0 1,0 0,0 0,0 0,0 0,0 0,0 0,0 0,0 0,0 0,0 0,0-1,0 1,0 0,0 0,0 0,0 0,0 0,0 0,0 0,0 0,0 0,0 0,0 0,0-1,0 1,0 0,-1 0,1 0,0 0,0 0,0 0,0 0,0 0,0 0,0 0,0 0,0 0,-1 0,16-3,21 0,945 4,-941 1,72 13,-68-7,52 1,644-7,-357-5,1915 3,-2293 1,0-1,1-1,-1 1,1-1,-1 0,0 0,0-1,0 1,1-1,-1 0,-1-1,7-3,-9 4,0 1,0-1,0 0,0-1,0 1,-1 0,1 0,-1-1,0 1,1-1,-1 1,0-1,0 0,-1 1,1-1,0 0,-1 0,0 1,0-1,0 0,0 0,0 0,0 1,-1-1,0-4,-3-14,1 6,0-1,0 1,-2-1,-8-18,12 30,-1 0,0 1,0-1,-1 1,1 0,-1-1,0 1,1 0,-1 1,-1-1,1 0,0 1,-1 0,1 0,-1 0,0 0,1 0,-1 1,0 0,0-1,-7 0,-54-3,-1 2,-86 7,27 1,102-5,-166 2,-191-23,201 8,-206 11,177 5,51-2,-184-3,271-5,-82-19,88 14,-107-8,145 19,-265-18,139 6,-224 10,180 6,-719-3,904 0,1 1,0 1,0-1,0 2,0-1,1 1,-1 1,1-1,-1 2,1-1,1 1,-1 1,-13 10,-34 12,46-24,1 0,0 0,0 1,-10 6,16-8,0-1,0 1,1 0,-1-1,1 1,-1 0,1 1,0-1,0 0,1 1,-1-1,1 1,0-1,-1 1,1 4,-1 1,0 0,1 1,0-1,1 0,0 1,0-1,1 0,0 0,5 16,-4-19,0-1,0 0,1 0,-1-1,1 1,0 0,1-1,-1 0,1 0,0 0,0 0,0 0,0-1,1 0,-1 0,1 0,9 4,8 2,1-2,0 0,0-1,0-1,1-2,23 2,149-5,-95-3,-77 2,0-2,44-9,-42 6,0 1,33-2,205 9,69-4,-145-19,-128 13,35-8,-60 9,1 1,45-1,688 6,-349 3,-369-6,-27-6,-23 10,-1-1,1 1,-1 0,1-1,-1 1,0-1,1 1,-1-1,0 1,1-1,-1 1,0-1,0 1,1-1,-1 1,0-1,0 0,0 1,0-1,0 1,0-1,0 0,0 1,0-1,0 1,0-1,0 1,0-1,-1 0,1 1,0-1,-1 0,0-1,0 1,-1-1,1 0,-1 1,1 0,-1-1,1 1,-1 0,0 0,0 0,0 0,0 0,0 0,1 0,-1 1,-1-1,-1 0,-41-5,36 5,-472-38,278 7,146 20,1 3,-70-3,115 12,-30-1,39 1,0 0,1 0,-1 0,1 0,-1-1,0 1,1 0,-1-1,1 1,-1-1,1 0,-1 0,1 1,0-1,-1 0,1 0,-2-2,4 1,0 1,0 0,0 0,1 0,-1 0,1 1,-1-1,0 0,1 1,-1-1,1 1,0-1,-1 1,1-1,-1 1,1 0,0 0,2 0,106-9,180 8,-129 5,325-4,-456-2,0-1,39-9,-35 5,43-2,-31 7,177-16,-112 6,1 6,122 8,-60 1,476-3,-4070 0,3389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2T20:12:07.5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2T20:12:11.2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2T20:12:18.6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68,'29'-2,"0"-1,0-2,0-1,36-12,-35 9,0 2,0 0,60-3,-42 10,0 3,-1 2,1 3,60 16,-62-15,1-2,89 2,-44-5,32 11,34 2,696-16,-414-3,-379 5,0 3,90 20,-69-10,10-6,-1-3,145-8,-88-2,117 20,-9 1,-185-18,357 17,-210-6,-67-7,-20 11,30 2,725-15,-430-5,-369 5,99-5,-181 3,0-1,0 0,0-1,0 1,0-1,0 0,0 0,0-1,-1 1,1-1,-1 0,0-1,0 1,0-1,0 1,0-1,-1 0,3-5,-4 6,0 0,0 0,0-1,-1 1,1-1,-1 1,0-1,0 0,0 1,-1-1,1 0,-1 1,0-1,0 0,0 0,-1 1,1-1,-1 0,0 1,0-1,0 0,-1 1,1-1,-1 1,1 0,-4-4,2 3,-1 0,1 1,-1-1,0 1,-1 0,1 0,0 0,-1 1,1-1,-1 1,0 0,0 0,0 1,0 0,0-1,-7 1,-13-2,0 1,-27 2,30 0,-1204 6,280-6,686-16,42 0,-857 13,552 6,-1691-3,2186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387" y="2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83" y="4414513"/>
            <a:ext cx="5607038" cy="41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021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387" y="8829021"/>
            <a:ext cx="3037413" cy="46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72" tIns="46087" rIns="92172" bIns="46087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571FE2B2-2978-45FE-A80D-587AC1566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13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0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0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1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1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5196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36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75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5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A8F3C-7BEB-DADC-F231-173BD0C0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76228-5FC4-53BD-5F74-3D847AAB3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4B09D-A4B6-9000-D1E7-98D0B9E0E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1B936-036B-FCFB-4113-E60440837B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60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8EC3-1FCC-8851-2E3F-0E7B4DF7D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78CDE-53AC-3517-9850-414D48113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D714E-FDD5-4C79-A0DC-5A1025EB6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D178-0C88-FDD0-2BBB-CCF97FDF9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2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75220-A6EA-2F4D-DB78-27C07432F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3E5A86-F49A-E96E-D299-F3E9AD684F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5BE216-9495-CC1F-EF49-8B376135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E30B9-DCA2-4220-917E-13E356767E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D2530-A281-F722-D5AB-7D5302FA9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D6EA5-B704-74F2-D465-B46CEE599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A7C5B-7145-7E8A-DA93-D69EFE0CF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9902B-7E7C-2303-1422-49CC480FC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0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0875A-7DDD-DF4E-EB26-EF6FFAAD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BF2E4-33E3-BD15-E9A6-707074F3D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280AD9-A41E-AA01-553C-232A8C7B8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CE0E4-AE2B-DA29-6CD0-1AAB2E3F25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6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86E1A-29E5-7478-2460-D2F5C8D0A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6FEAF-6100-24FE-C8DF-46CB95EDD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7EDF4-58B9-3116-D5B0-74DF8EC3D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D23D3-C3A1-DF1F-2729-EAA37FB5F7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64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D38A2-E228-1ABC-4599-D68EC70D9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FC6D54-25A0-F60D-08D0-F5574ADD9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830C0-723E-F389-7910-34B0E67C2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200A9-433F-2749-52EC-E1DE956A6A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06F5-67E1-41C7-90E5-BDBC406DE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A55E9-FE1B-3DD3-6C55-B33045CE7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97951-CCA3-6109-4D35-B8316A111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55B0F-BDEF-3B74-2F5A-BF0D187EC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01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C527F-D2F9-3A63-D6AF-F52B7E968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60F3D-6ADE-D47B-B2E3-FDD85DC7E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DDF99-EDEC-B3E5-BEC7-BE5999A07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D0AA4-C7A0-9B1F-8B5C-5D524F0BE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6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BA559-5E3F-1747-A54D-B0B0F91E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88269-FF5F-B02D-8591-7E0D72160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96377-699F-D04B-E444-9B010019D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61754-EC1C-C484-0B7C-A25B36981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AE0C7-9951-A7A8-C4DD-8308C6E2C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E5154-E650-58FC-563C-27F628095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CC56E-8A09-F1C9-652E-E4EDB72EC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EB445-9B45-8107-8062-2E39F131E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89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64F1F-471C-6CE5-A4F6-A757E9335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A9234E-3BC3-A1BB-1A20-A916E7789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FAEB7-741E-DD21-ED60-6FA0E9AE4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006A8-6275-B19F-0D09-703F373822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16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80656F-ABB9-4ED5-BEA2-A84F603280C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7989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7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EE8CB-A2E4-115B-F430-B975CF2C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D6509-2117-A52F-11B0-FADA5303B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5DD2DA-B75C-A3F9-7B43-5C1AF56D0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A8FEF-DC98-E2DB-C10E-2E1F71C40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8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32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31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9D302-2AD7-D699-9D2E-888C97A07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118F5-8FE2-A523-53D8-9D93636E4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21FA32-4E9A-D4C5-C37A-E137FE22D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2ECC9-DA20-C567-D752-FE76A82E0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FA97C-F9C3-FF6D-31C4-E22EAB74A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02066-9788-8CE0-62E1-CA55F64D5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CBE70-A303-8D30-E6CA-5C387599E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14D55-76F6-7BC1-58FA-37392EEEA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1FE2B2-2978-45FE-A80D-587AC15660C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2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r>
              <a:rPr lang="en-US" sz="1800">
                <a:solidFill>
                  <a:prstClr val="black"/>
                </a:solidFill>
                <a:latin typeface="Arial" charset="0"/>
              </a:rPr>
              <a:t>Approved for Public Release Distribution is Unlimited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>
              <a:defRPr/>
            </a:pPr>
            <a:fld id="{C0AB2F0D-938D-4578-A22E-DA84CF026FF3}" type="slidenum">
              <a:rPr lang="en-US" sz="180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9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55968508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BEDD-1326-47D4-8336-90800260D18F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778B-396E-4A5F-80D7-3E2F4DA50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1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6763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782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4880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35295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2415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10352466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7747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0317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3192"/>
            <a:ext cx="7772400" cy="5208558"/>
          </a:xfrm>
          <a:prstGeom prst="rect">
            <a:avLst/>
          </a:prstGeom>
        </p:spPr>
        <p:txBody>
          <a:bodyPr lIns="91407" tIns="45704" rIns="91407" bIns="45704">
            <a:noAutofit/>
          </a:bodyPr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614446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5059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4373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089732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8424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6778B-396E-4A5F-80D7-3E2F4DA50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7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5642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6979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2913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6625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9724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8586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88909707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5569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002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036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2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288432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50161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6756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84694" y="0"/>
            <a:ext cx="7859306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3396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42820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337592" y="0"/>
            <a:ext cx="7806408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3893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69580" y="0"/>
            <a:ext cx="7874420" cy="8841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7015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26827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9457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5533754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77137" y="0"/>
            <a:ext cx="7866863" cy="8992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8305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483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8973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446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2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75163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0202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132783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84694" y="0"/>
            <a:ext cx="7859306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3866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1337592" y="0"/>
            <a:ext cx="7806408" cy="914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53231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69580" y="0"/>
            <a:ext cx="7874420" cy="88417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5845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39851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75101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dirty="0" smtClean="0"/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8213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8601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5319409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/>
          <p:cNvSpPr>
            <a:spLocks noGrp="1"/>
          </p:cNvSpPr>
          <p:nvPr>
            <p:ph type="title"/>
          </p:nvPr>
        </p:nvSpPr>
        <p:spPr>
          <a:xfrm>
            <a:off x="1277137" y="0"/>
            <a:ext cx="7866863" cy="8992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9496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4020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8973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3464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8018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451281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370202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818891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8086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723079"/>
            <a:ext cx="2895600" cy="1332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5D97-DE8B-47F5-B903-BD3620DF6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4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50925"/>
            <a:ext cx="4038600" cy="2482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6175"/>
            <a:ext cx="4038600" cy="2484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6218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9670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13" y="581169"/>
            <a:ext cx="7098547" cy="4752418"/>
          </a:xfrm>
          <a:prstGeom prst="rect">
            <a:avLst/>
          </a:prstGeom>
        </p:spPr>
      </p:pic>
      <p:pic>
        <p:nvPicPr>
          <p:cNvPr id="4" name="Picture 15" descr="NAVSEA_warfarectr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4" y="43730"/>
            <a:ext cx="1170132" cy="53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Approved for Public Release Distribution is Unlimited</a:t>
            </a:r>
          </a:p>
        </p:txBody>
      </p:sp>
      <p:sp>
        <p:nvSpPr>
          <p:cNvPr id="10" name="TextBox 6"/>
          <p:cNvSpPr txBox="1"/>
          <p:nvPr userDrawn="1"/>
        </p:nvSpPr>
        <p:spPr>
          <a:xfrm>
            <a:off x="3581400" y="4373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UNCLASSIFIED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1" name="TextBox 7"/>
          <p:cNvSpPr txBox="1"/>
          <p:nvPr userDrawn="1"/>
        </p:nvSpPr>
        <p:spPr>
          <a:xfrm>
            <a:off x="3546231" y="6582975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UNCLASSIFIED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5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207" r:id="rId2"/>
    <p:sldLayoutId id="2147484208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968129" y="6672282"/>
            <a:ext cx="233027" cy="16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algn="r">
              <a:defRPr/>
            </a:pPr>
            <a:fld id="{D296E4F8-574A-4B29-8DD2-6A9259A95684}" type="slidenum">
              <a:rPr lang="en-US" sz="600" smtClean="0">
                <a:latin typeface="Arial" charset="0"/>
              </a:rPr>
              <a:pPr algn="r">
                <a:defRPr/>
              </a:pPr>
              <a:t>‹#›</a:t>
            </a:fld>
            <a:endParaRPr lang="en-US" sz="600">
              <a:latin typeface="Arial" charset="0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  <p:sp>
        <p:nvSpPr>
          <p:cNvPr id="9" name="Text Box 16"/>
          <p:cNvSpPr txBox="1">
            <a:spLocks noChangeArrowheads="1"/>
          </p:cNvSpPr>
          <p:nvPr userDrawn="1"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6"/>
          <p:cNvSpPr txBox="1"/>
          <p:nvPr userDrawn="1"/>
        </p:nvSpPr>
        <p:spPr>
          <a:xfrm>
            <a:off x="3581400" y="4373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UNCLASSIFIED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2" name="TextBox 7"/>
          <p:cNvSpPr txBox="1"/>
          <p:nvPr userDrawn="1"/>
        </p:nvSpPr>
        <p:spPr>
          <a:xfrm>
            <a:off x="3546231" y="6582975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UNCLASSIFIED</a:t>
            </a:r>
            <a:endParaRPr 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3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4" r:id="rId4"/>
    <p:sldLayoutId id="2147484145" r:id="rId5"/>
    <p:sldLayoutId id="2147484146" r:id="rId6"/>
    <p:sldLayoutId id="2147484147" r:id="rId7"/>
    <p:sldLayoutId id="214748428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3F3E2-A189-3E14-C1E4-B424B65C82B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4071112" y="6350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2AFF1-9CC1-1E2F-6E4C-BEA6B7EF5BD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4071112" y="661162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75576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5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28650" y="197224"/>
            <a:ext cx="7886700" cy="7530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785116" y="197224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DDFCB-7F10-2558-E834-BE047125037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4071112" y="6350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A085B-BECB-5739-0054-349A598B757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4071112" y="661162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78291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77306" y="0"/>
            <a:ext cx="7877328" cy="9295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4293" y="139051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1FFC6-803F-7D20-D35E-5AAB449F0B0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4071112" y="6350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CF4CEC-F732-CD17-589C-0CCA715A789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4071112" y="661162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58625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>
          <a:xfrm>
            <a:off x="0" y="0"/>
            <a:ext cx="9154633" cy="68580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37094"/>
            <a:ext cx="7772400" cy="475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816404" y="6571923"/>
            <a:ext cx="295544" cy="2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55" tIns="34278" rIns="68555" bIns="34278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6E4F8-574A-4B29-8DD2-6A9259A9568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77306" y="0"/>
            <a:ext cx="7877328" cy="9295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5" descr="NAVSEA_newpor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4293" y="139051"/>
            <a:ext cx="1183013" cy="6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723077"/>
            <a:ext cx="2895600" cy="133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17EA9-26F8-3F1A-A9C2-07DBCB28681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hdr"/>
              </p:ext>
            </p:extLst>
          </p:nvPr>
        </p:nvSpPr>
        <p:spPr>
          <a:xfrm>
            <a:off x="4071112" y="6350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5D9FDB-E4E6-BBB2-1EAC-21B64AC190B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4071112" y="6611620"/>
            <a:ext cx="1033463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8000">
                    <a:alpha val="50000"/>
                  </a:srgbClr>
                </a:solidFill>
                <a:latin typeface="Aptos" panose="020B0004020202020204" pitchFamily="34" charset="0"/>
              </a:rPr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360456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  <p:sldLayoutId id="2147484277" r:id="rId12"/>
    <p:sldLayoutId id="2147484278" r:id="rId13"/>
    <p:sldLayoutId id="214748427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n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5pPr>
      <a:lvl6pPr marL="34278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6pPr>
      <a:lvl7pPr marL="68556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7pPr>
      <a:lvl8pPr marL="1028339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8pPr>
      <a:lvl9pPr marL="1371117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Verdana" pitchFamily="34" charset="0"/>
        </a:defRPr>
      </a:lvl9pPr>
    </p:titleStyle>
    <p:bodyStyle>
      <a:lvl1pPr marL="257084" indent="-25708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Corbel" panose="020B0503020204020204" pitchFamily="34" charset="0"/>
          <a:ea typeface="+mn-ea"/>
          <a:cs typeface="Lucida Sans Unicode" pitchFamily="34" charset="0"/>
        </a:defRPr>
      </a:lvl1pPr>
      <a:lvl2pPr marL="557016" indent="-21423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2pPr>
      <a:lvl3pPr marL="856947" indent="-171390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3pPr>
      <a:lvl4pPr marL="1199727" indent="-171390" algn="l" rtl="0" eaLnBrk="0" fontAlgn="base" hangingPunct="0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4pPr>
      <a:lvl5pPr marL="1542508" indent="-171390" algn="l" rtl="0" eaLnBrk="0" fontAlgn="base" hangingPunct="0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Corbel" panose="020B0503020204020204" pitchFamily="34" charset="0"/>
          <a:cs typeface="Lucida Sans Unicode" pitchFamily="34" charset="0"/>
        </a:defRPr>
      </a:lvl5pPr>
      <a:lvl6pPr marL="1885288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067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0846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3625" indent="-17139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0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39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1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9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77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5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forgealliance.us/" TargetMode="External"/><Relationship Id="rId2" Type="http://schemas.openxmlformats.org/officeDocument/2006/relationships/hyperlink" Target="https://www.secnav.navy.mil/rda/mib/Pages/default.aspx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avsea.navy.mil/home/team-subs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uisition.gov/dfars/part-270-defense-contracting-program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cq.osd.mil/dpap/policy/policyvault/USA000409-25_DPCAP.pdf" TargetMode="External"/><Relationship Id="rId4" Type="http://schemas.openxmlformats.org/officeDocument/2006/relationships/hyperlink" Target="https://www.acquisition.gov/dfarspgi/pgi-part-270-defense-contracting-program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am.gov/opp/dac027606fff4a6e8cd5982512ae09be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maria.f.gregory.civ@us.navy.mi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customXml" Target="../ink/ink1.xml"/><Relationship Id="rId9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avsea.navy.mil/Home/Warfare-Centers/NUWC-Newport/Partnerships/Contracting-and-Small-Business/Long-Range-Acquisition-Estimate/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5771" y="1146629"/>
            <a:ext cx="8643258" cy="4949371"/>
          </a:xfrm>
        </p:spPr>
        <p:txBody>
          <a:bodyPr/>
          <a:lstStyle/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36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r>
              <a:rPr lang="en-US" sz="3600">
                <a:solidFill>
                  <a:srgbClr val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Office of Small Business Programs </a:t>
            </a:r>
            <a:endParaRPr lang="en-US" sz="4000" b="1" kern="12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kern="12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 kern="12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250"/>
              </a:lnSpc>
              <a:spcBef>
                <a:spcPts val="450"/>
              </a:spcBef>
              <a:buNone/>
              <a:defRPr/>
            </a:pPr>
            <a:endParaRPr lang="en-US" sz="2400">
              <a:solidFill>
                <a:srgbClr val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12193" y="6551603"/>
            <a:ext cx="3886196" cy="1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pic>
        <p:nvPicPr>
          <p:cNvPr id="7" name="Picture 15" descr="NAVSEA_new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416" y="5571423"/>
            <a:ext cx="1244789" cy="68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524282" y="5333523"/>
            <a:ext cx="3568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Gregory</a:t>
            </a:r>
            <a:br>
              <a:rPr 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Director, Office of Small Business</a:t>
            </a:r>
          </a:p>
          <a:p>
            <a:pPr lvl="0" algn="ctr">
              <a:defRPr/>
            </a:pPr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NUWC Division Newport</a:t>
            </a:r>
          </a:p>
        </p:txBody>
      </p:sp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F4413A61-2F70-7897-F7E8-DD6E75E09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91" y="2376697"/>
            <a:ext cx="2348617" cy="210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D9D04-46EC-0672-02A9-523E1743CB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DA5D8-6A1F-330A-1C6A-46559A9D10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989E3-2484-1F4E-0FBE-98287EFD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A79B-8A41-76F8-D360-57A196A2F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22"/>
            <a:ext cx="9144000" cy="67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7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87A26-46A4-EB5E-9D2F-1B7EE9C63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E0371-FFFA-FCCD-2455-BEC3FC474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DD7DB4-F561-B8E3-E389-7F28EAB6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 Goals- NAVSEA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7FF6EB-B484-C885-3C28-C4516016B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1A746-843B-FBB9-4EA6-88968B685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8" y="1136468"/>
            <a:ext cx="8850922" cy="52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B10CA-3730-EA3E-0155-FAE20CC8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D04C3-6655-795F-BCA6-08F4FCEB9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Businesses have the agility, flexibility and innovation to accommodate fast and efficient resources when needed</a:t>
            </a:r>
          </a:p>
          <a:p>
            <a:pPr marL="0" indent="0">
              <a:buNone/>
            </a:pP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Personnel Readiness: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Ensuring the right amount of resources are required for the tasking. Includes accounting for deployed service members. (Are travel plans in place, ids/passports?) </a:t>
            </a:r>
          </a:p>
          <a:p>
            <a:pPr marL="342778" lvl="1" indent="0">
              <a:buNone/>
            </a:pP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Equipment and Material Readiness: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Maintenance and Availability- Spare parts, inventory management, other consumables</a:t>
            </a:r>
          </a:p>
          <a:p>
            <a:pPr marL="342778" lvl="1" indent="0">
              <a:buNone/>
            </a:pPr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Training and Mobilization: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Having personnel fully understand and capable prior to action. 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968710-1DD4-C02E-EA49-CE2E68C0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7" y="0"/>
            <a:ext cx="861965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and War Time Readiness Planning (WARP)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E234DD-4E2E-4EDC-CF11-3FA51BBBB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258167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A93A-24EE-55DD-8978-BC6F6B85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6F009-0C87-A93B-61EA-82CD1121D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3600" b="1">
                <a:latin typeface="Times New Roman"/>
                <a:cs typeface="Times New Roman"/>
              </a:rPr>
              <a:t>Material Focus:</a:t>
            </a:r>
          </a:p>
          <a:p>
            <a:pPr marL="342900" lvl="1" indent="0">
              <a:buNone/>
            </a:pPr>
            <a:endParaRPr lang="en-US" sz="3600">
              <a:latin typeface="Times New Roman"/>
              <a:cs typeface="Times New Roman"/>
            </a:endParaRPr>
          </a:p>
          <a:p>
            <a:pPr marL="556895" lvl="1" indent="-213995">
              <a:buFont typeface="Arial" panose="020B0604020202020204" pitchFamily="34" charset="0"/>
              <a:buChar char="•"/>
            </a:pPr>
            <a:r>
              <a:rPr lang="en-US" sz="3600">
                <a:latin typeface="Times New Roman"/>
                <a:cs typeface="Times New Roman"/>
              </a:rPr>
              <a:t>Diversify Suppliers </a:t>
            </a:r>
            <a:endParaRPr lang="en-US">
              <a:latin typeface="Times New Roman"/>
              <a:cs typeface="Times New Roman"/>
            </a:endParaRPr>
          </a:p>
          <a:p>
            <a:pPr marL="556895" lvl="1" indent="-213995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Advanced Tracking</a:t>
            </a:r>
          </a:p>
          <a:p>
            <a:pPr marL="556895" lvl="1" indent="-213995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Strategic Stockpiling</a:t>
            </a:r>
          </a:p>
          <a:p>
            <a:pPr marL="556895" lvl="1" indent="-213995">
              <a:buFont typeface="Arial" panose="020B0604020202020204" pitchFamily="34" charset="0"/>
              <a:buChar char="•"/>
            </a:pPr>
            <a:r>
              <a:rPr lang="en-US" sz="3600">
                <a:latin typeface="Times New Roman"/>
                <a:cs typeface="Times New Roman"/>
              </a:rPr>
              <a:t>Innovative Practices 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256540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9515" lvl="3" indent="-170815"/>
            <a:endParaRPr lang="en-US" sz="3600" b="1"/>
          </a:p>
          <a:p>
            <a:pPr marL="856615" lvl="2" indent="-170815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F1F053-0FDF-8D79-6DAA-5A07310F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7" y="0"/>
            <a:ext cx="861965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and War Time Readiness Planning (WARP)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B57DE9-C9A1-D74F-2429-B416F25BA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7856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7E66D-A15F-D7C0-CE52-88432BB57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DCC-C29B-1AA9-9A0A-6D6E18E87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150307"/>
            <a:ext cx="8619653" cy="53100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>
                <a:latin typeface="Times New Roman"/>
                <a:cs typeface="Times New Roman"/>
              </a:rPr>
              <a:t>Additional Questions and Thoughts to Consider:</a:t>
            </a:r>
          </a:p>
          <a:p>
            <a:pPr marL="0" indent="0">
              <a:buNone/>
            </a:pPr>
            <a:endParaRPr lang="en-US" sz="2800">
              <a:latin typeface="Times New Roman"/>
              <a:cs typeface="Times New Roman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sz="2800">
                <a:latin typeface="Times New Roman"/>
                <a:cs typeface="Times New Roman"/>
              </a:rPr>
              <a:t>What are your logistical gaps or weaknesses. Do you need to increase inventory? </a:t>
            </a:r>
            <a:endParaRPr lang="en-US">
              <a:latin typeface="Times New Roman"/>
              <a:cs typeface="Times New Roman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Risk Management- how critical is this part/material to the overall product or service </a:t>
            </a:r>
          </a:p>
          <a:p>
            <a:pPr marL="256540" indent="-256540">
              <a:buFont typeface="Arial" panose="020B0604020202020204" pitchFamily="34" charset="0"/>
              <a:buChar char="•"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your contract- are there holes in it when it comes to War Time Readiness? Talk to your Contracting Officer</a:t>
            </a:r>
          </a:p>
          <a:p>
            <a:pPr marL="256540" indent="-256540">
              <a:buFont typeface="Arial" panose="020B0604020202020204" pitchFamily="34" charset="0"/>
              <a:buChar char="•"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What are your internal lines of communication? 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40" indent="-256540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9515" lvl="3" indent="-170815"/>
            <a:endParaRPr lang="en-US" sz="3600" b="1"/>
          </a:p>
          <a:p>
            <a:pPr marL="856615" lvl="2" indent="-170815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3A6930-72D8-B1FD-6E3C-7E62B765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7" y="0"/>
            <a:ext cx="861965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and War Time Readiness Planning (WARP)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8A3FC9-B6DB-1C54-7392-B0437BC4B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4965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CA47-C441-9108-64F1-5AAE508F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Maritime Industrial Base (MIB)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7F77-0B9F-7E01-4D41-721CB2679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36109-C8F5-66B8-C31E-BB10A373509B}"/>
              </a:ext>
            </a:extLst>
          </p:cNvPr>
          <p:cNvSpPr txBox="1"/>
          <p:nvPr/>
        </p:nvSpPr>
        <p:spPr>
          <a:xfrm>
            <a:off x="357352" y="1369901"/>
            <a:ext cx="832944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Established in September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Spearhead efforts to revitalize the comprehensive network of industries, infrastructure and workforce dedicated to building, maintaining, repairing and modernizing maritime vessels and supporting maritime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Focus Areas for the MIB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/>
              <a:t>Supplier Development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/>
              <a:t>Workforce Development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/>
              <a:t>Advanced Manufacturing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53396-6895-2689-3EA5-0CB39D9C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ABEF-707A-CA3F-3B92-C1F75BFC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Resources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3957A-0871-A295-120F-7D5423494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E39B2-DF5B-C4F8-33A4-9AAB51B7E27A}"/>
              </a:ext>
            </a:extLst>
          </p:cNvPr>
          <p:cNvSpPr txBox="1"/>
          <p:nvPr/>
        </p:nvSpPr>
        <p:spPr>
          <a:xfrm>
            <a:off x="357352" y="1369901"/>
            <a:ext cx="832944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https://www.secnav.navy.mil/rda/mib/Pages/default.aspx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Blue Forge Alliance (BFA)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/>
              <a:t>Non-profit, mission driven partner accelerating the revitalization of the defense industrial base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https://www.blueforgealliance.us/</a:t>
            </a:r>
            <a:endParaRPr lang="en-US"/>
          </a:p>
          <a:p>
            <a:pPr marL="74279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Team Submarines 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/>
              <a:t>Focuses on research, development, acquisition and maintenance of submarines and undersea systems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https://www.navsea.navy.mil/home/team-subs/</a:t>
            </a:r>
            <a:endParaRPr lang="en-US"/>
          </a:p>
          <a:p>
            <a:pPr marL="74279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79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201ED-C67B-AAE7-42ED-BD90D65B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8DCDA-E4D6-1BCF-DD7B-092429DE0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E909F0-2B7A-EBE5-519C-CECC95EB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8546123" cy="1143000"/>
          </a:xfrm>
        </p:spPr>
        <p:txBody>
          <a:bodyPr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Innovative Technology Projects Pilot Program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FDD95B-E9FA-4BBC-41BA-AE30A2178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72DD78-8F30-8AD0-18E1-916A16515E66}"/>
              </a:ext>
            </a:extLst>
          </p:cNvPr>
          <p:cNvSpPr txBox="1"/>
          <p:nvPr/>
        </p:nvSpPr>
        <p:spPr>
          <a:xfrm>
            <a:off x="-158263" y="1196356"/>
            <a:ext cx="92084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/>
              <a:t>Special Authority </a:t>
            </a:r>
          </a:p>
          <a:p>
            <a:pPr marL="799940" lvl="1" indent="-342900">
              <a:buFont typeface="Wingdings" panose="05000000000000000000" pitchFamily="2" charset="2"/>
              <a:buChar char="ü"/>
            </a:pPr>
            <a:endParaRPr lang="en-US"/>
          </a:p>
          <a:p>
            <a:pPr marL="799940" lvl="1" indent="-342900">
              <a:buFont typeface="Wingdings" panose="05000000000000000000" pitchFamily="2" charset="2"/>
              <a:buChar char="ü"/>
            </a:pPr>
            <a:r>
              <a:rPr lang="en-US"/>
              <a:t>$7.5 m or less </a:t>
            </a:r>
          </a:p>
          <a:p>
            <a:pPr marL="799940" lvl="1" indent="-342900">
              <a:buFont typeface="Wingdings" panose="05000000000000000000" pitchFamily="2" charset="2"/>
              <a:buChar char="ü"/>
            </a:pPr>
            <a:r>
              <a:rPr lang="en-US"/>
              <a:t>Small Business or </a:t>
            </a:r>
            <a:r>
              <a:rPr lang="en-US" b="1"/>
              <a:t>Non-traditional</a:t>
            </a:r>
            <a:r>
              <a:rPr lang="en-US"/>
              <a:t> defense contractor</a:t>
            </a:r>
          </a:p>
          <a:p>
            <a:pPr marL="799940" lvl="1" indent="-342900">
              <a:buFont typeface="Wingdings" panose="05000000000000000000" pitchFamily="2" charset="2"/>
              <a:buChar char="ü"/>
            </a:pPr>
            <a:r>
              <a:rPr lang="en-US"/>
              <a:t>Certified cost and pricing data not required</a:t>
            </a:r>
          </a:p>
          <a:p>
            <a:pPr marL="799940" lvl="1" indent="-342900">
              <a:buFont typeface="Wingdings" panose="05000000000000000000" pitchFamily="2" charset="2"/>
              <a:buChar char="ü"/>
            </a:pPr>
            <a:r>
              <a:rPr lang="en-US"/>
              <a:t>Exempt from audit requirements</a:t>
            </a:r>
          </a:p>
          <a:p>
            <a:pPr lvl="1"/>
            <a:endParaRPr lang="en-US"/>
          </a:p>
          <a:p>
            <a:pPr marL="2171056" lvl="4" indent="-342900">
              <a:buFont typeface="Wingdings" panose="05000000000000000000" pitchFamily="2" charset="2"/>
              <a:buChar char="Ø"/>
            </a:pPr>
            <a:r>
              <a:rPr lang="en-US" sz="3200"/>
              <a:t>Technical, merit based, such as a BOA</a:t>
            </a:r>
          </a:p>
          <a:p>
            <a:pPr lvl="4"/>
            <a:endParaRPr lang="en-US" sz="3200"/>
          </a:p>
          <a:p>
            <a:pPr marL="2171056" lvl="4" indent="-342900">
              <a:buFont typeface="Wingdings" panose="05000000000000000000" pitchFamily="2" charset="2"/>
              <a:buChar char="Ø"/>
            </a:pPr>
            <a:r>
              <a:rPr lang="en-US" sz="3200"/>
              <a:t>SBIR</a:t>
            </a:r>
          </a:p>
          <a:p>
            <a:pPr lvl="4"/>
            <a:endParaRPr lang="en-US" sz="3200"/>
          </a:p>
          <a:p>
            <a:pPr marL="2171056" lvl="4" indent="-342900">
              <a:buFont typeface="Wingdings" panose="05000000000000000000" pitchFamily="2" charset="2"/>
              <a:buChar char="Ø"/>
            </a:pPr>
            <a:r>
              <a:rPr lang="en-US" sz="3200"/>
              <a:t>STTR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4FD7-D297-0DD0-4710-AE48DD5EF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575DB-B162-7722-E3DD-68300875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69" y="1333864"/>
            <a:ext cx="8619653" cy="5198348"/>
          </a:xfrm>
        </p:spPr>
        <p:txBody>
          <a:bodyPr>
            <a:normAutofit/>
          </a:bodyPr>
          <a:lstStyle/>
          <a:p>
            <a:pPr marL="342778" lvl="1" indent="0">
              <a:buNone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Phase I: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Concept Development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Solicit Topics and TPOCs throughout the year based on the cycle</a:t>
            </a:r>
          </a:p>
          <a:p>
            <a:pPr marL="342778" lvl="1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78" lvl="1" indent="0">
              <a:buNone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Phase II: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Prototype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Assist companies to get through the Valley of Death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Reach Backs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SBIR/STTR Transition Program (STP)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NavySTP.com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DON SBIR/STTR Experimentation Cells (DON-SEC)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NavySBIR.com/SEC</a:t>
            </a:r>
          </a:p>
          <a:p>
            <a:pPr marL="0" indent="0">
              <a:buNone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Phase III: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Commercialization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Working with NUWC Stakeholders in Acquisition Strategy</a:t>
            </a:r>
          </a:p>
          <a:p>
            <a:pPr marL="0" indent="0">
              <a:buNone/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4AE33A-9006-0CB4-5290-C9F710DC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SBIRs and STTRs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5BB596-DF9B-4540-A8F6-4FF2F7A44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1198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22EF3-9FE6-2093-30AB-532254682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DAD0C-C26B-37EC-E399-3FEE8273F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B084EE-3000-0FF7-48E9-C18200F0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854612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100% Employee-Owned Stock Ownership Plan (ESOP)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E65BA3-6DEF-CEAE-205B-A78574FE6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99B57-B22B-805C-4591-92D73154C879}"/>
              </a:ext>
            </a:extLst>
          </p:cNvPr>
          <p:cNvSpPr txBox="1"/>
          <p:nvPr/>
        </p:nvSpPr>
        <p:spPr>
          <a:xfrm>
            <a:off x="248576" y="1196356"/>
            <a:ext cx="88016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Congress recognized the innovative potential in encouraging DoD to work with business wholly owned through an ESOP (100% ESOPs)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Earn higher CPARS scores for customer</a:t>
            </a:r>
          </a:p>
          <a:p>
            <a:pPr marL="685800" lvl="1"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Less susceptible to consolidation</a:t>
            </a:r>
          </a:p>
          <a:p>
            <a:pPr marL="685800" lvl="1">
              <a:defRPr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FY22 NDAA Sec. 874 authorized DoD to establish a pilot program to encourage contracting with 100% ESOPs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by giving contracting officers the ability to award a one-time sole source follow-on contract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FY24 NDAA Sec. 872 made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contracts awarded </a:t>
            </a:r>
            <a:r>
              <a:rPr lang="en-US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DoD as well as awarded by GSA </a:t>
            </a:r>
            <a:r>
              <a:rPr lang="en-US" sz="2000" u="sng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DoD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Allows for one follow on per each contract held by the 100% ESOP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Expands the pilot program from 5 to 8 years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658EB-36C3-5FA2-6DEB-4277AA69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B813-24F3-0EC3-6070-6E4B2FBD2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Office of Small Business Programs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Mastery of the Seas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NUWCDIVNPT Small Business Statistics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and WARP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Maritime Industrial Base (MIB)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Acquisition Strategies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Engage with NUWCDIVNPT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7DD912-205F-4B09-51DA-A3BA18EA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107BA0-74C2-CEE6-D2B8-8E30272C9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5748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8651-A9F2-427E-47C7-F7128D67B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560D2-D804-EFAE-DE53-BA773F648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2C4445-6CB0-CBCA-2929-3207CE85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0"/>
            <a:ext cx="854612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100% Employee-Owned Stock Ownership Plan (ESOP)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321569-4D08-D999-9031-328E6BD59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2AE56-98A3-AED4-C396-C3D4DAE46F28}"/>
              </a:ext>
            </a:extLst>
          </p:cNvPr>
          <p:cNvSpPr txBox="1"/>
          <p:nvPr/>
        </p:nvSpPr>
        <p:spPr>
          <a:xfrm>
            <a:off x="248576" y="1196356"/>
            <a:ext cx="88016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Rulemaking Update: DFARS Part 270 effective November 2024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DFARS now includes Part 270</a:t>
            </a:r>
          </a:p>
          <a:p>
            <a:pPr marL="799940" lvl="1" indent="-342900">
              <a:buFont typeface="Arial" panose="020B0604020202020204" pitchFamily="34" charset="0"/>
              <a:buChar char="•"/>
            </a:pPr>
            <a:r>
              <a:rPr lang="en-US" sz="2000"/>
              <a:t>	DFARS Subpart 270.1 implements the Pilot Program to Incentivize Contracting with Employee-Owned Businesses:</a:t>
            </a:r>
          </a:p>
          <a:p>
            <a:pPr lvl="1"/>
            <a:r>
              <a:rPr lang="en-US" sz="2000"/>
              <a:t> 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https://www.acquisition.gov/dfars/part-270-defense-contracting-programs</a:t>
            </a:r>
            <a:endParaRPr lang="en-US" sz="2000"/>
          </a:p>
          <a:p>
            <a:pPr lvl="1"/>
            <a:endParaRPr lang="en-US" sz="2000"/>
          </a:p>
          <a:p>
            <a:pPr marL="799940" lvl="1" indent="-342900">
              <a:buFont typeface="Arial" panose="020B0604020202020204" pitchFamily="34" charset="0"/>
              <a:buChar char="•"/>
            </a:pPr>
            <a:r>
              <a:rPr lang="en-US" sz="2000"/>
              <a:t>DFARS Subpart 270.1 is accompanied by Procedures, Guidance, and Information (PGI) 270.104 which includes procedures for using DFARS Subpart 270:</a:t>
            </a:r>
            <a:r>
              <a:rPr lang="en-US" sz="200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https://www.acquisition.gov/dfarspgi/pgi-part-270-defense-contracting-programs</a:t>
            </a:r>
            <a:endParaRPr lang="en-US" sz="2000"/>
          </a:p>
          <a:p>
            <a:pPr lvl="1"/>
            <a:endParaRPr lang="en-US" sz="2000"/>
          </a:p>
          <a:p>
            <a:pPr marL="799940" lvl="1" indent="-342900">
              <a:buFont typeface="Arial" panose="020B0604020202020204" pitchFamily="34" charset="0"/>
              <a:buChar char="•"/>
            </a:pPr>
            <a:r>
              <a:rPr lang="en-US" sz="2000"/>
              <a:t>Policy Memo on DFARS Subpart 270.1:</a:t>
            </a:r>
          </a:p>
          <a:p>
            <a:pPr lvl="1"/>
            <a:r>
              <a:rPr lang="en-US" sz="2000"/>
              <a:t> </a:t>
            </a:r>
            <a:r>
              <a:rPr lang="en-US" sz="2000">
                <a:hlinkClick r:id="rId5"/>
              </a:rPr>
              <a:t>https://www.acq.osd.mil/dpap/policy/policyvault/USA000409-25</a:t>
            </a:r>
            <a:r>
              <a:rPr lang="en-US">
                <a:hlinkClick r:id="rId5"/>
              </a:rPr>
              <a:t>_DPCAP.pdf</a:t>
            </a:r>
            <a:endParaRPr lang="en-US"/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67DAF-1AE4-F728-F97C-7555ADFD4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99C86-4CFE-5FCD-DB2B-A8C110C48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 lnSpcReduction="10000"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Broad Agency Announcement-posted on SAM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https://sam.gov/opp/dac027606fff4a6e8cd5982512ae09be/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view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Cooperative Research and Development Agreement (CRADA) 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Work for Private Party (WPP)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Participate in Prize Challenges</a:t>
            </a:r>
          </a:p>
          <a:p>
            <a:pPr marL="0" indent="0">
              <a:buNone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6764AD-950A-97BA-8A0D-430DCB5ED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7" y="0"/>
            <a:ext cx="8619653" cy="1143000"/>
          </a:xfrm>
        </p:spPr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Options to Engage with NUWC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2E3B77-93EC-79A9-DC74-83E151D47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35817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6DD6E-BC2C-3D2D-FA28-CCCF7BB83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143B14-A454-E701-B0DA-580485CB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MoS- Strategic Partnerships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A4E3-EDAF-1EA6-6FA8-4993F7AB9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B7E1AF-74D4-8893-FD21-1D983CB4E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7D1BA-7AE2-DDD1-A502-26AF0ACC5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D47CB-2B46-A2A4-9E3E-5AF2CA170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Businesses are crucial to WARP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Critical Thinking of Risks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Engage with the MIB and Resources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Special Authorities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Looking beyond typical acquisition strategies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Engage with NUWCDIVNPT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Mastery of the Seas and Capability Focus Areas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WARP suggestions and comments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Reach out for continued conversation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070AB9-A1D3-EE53-069A-D7DA6D66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A2C972-F709-4DD9-B0B6-72D6E94FB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FD045-94B8-D814-E970-4A079B12BC34}"/>
              </a:ext>
            </a:extLst>
          </p:cNvPr>
          <p:cNvSpPr/>
          <p:nvPr/>
        </p:nvSpPr>
        <p:spPr bwMode="auto">
          <a:xfrm>
            <a:off x="2039815" y="5206586"/>
            <a:ext cx="5040923" cy="9033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B45AA-6C8D-AC2E-45C4-A356BE54748B}"/>
              </a:ext>
            </a:extLst>
          </p:cNvPr>
          <p:cNvSpPr txBox="1"/>
          <p:nvPr/>
        </p:nvSpPr>
        <p:spPr>
          <a:xfrm>
            <a:off x="652505" y="5206586"/>
            <a:ext cx="786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Expand the Industrial Base</a:t>
            </a:r>
          </a:p>
          <a:p>
            <a:pPr algn="ctr"/>
            <a:r>
              <a:rPr lang="en-US" b="1"/>
              <a:t>Through Small Business Initiatives </a:t>
            </a:r>
          </a:p>
        </p:txBody>
      </p:sp>
    </p:spTree>
    <p:extLst>
      <p:ext uri="{BB962C8B-B14F-4D97-AF65-F5344CB8AC3E}">
        <p14:creationId xmlns:p14="http://schemas.microsoft.com/office/powerpoint/2010/main" val="6517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364" y="197224"/>
            <a:ext cx="8339986" cy="753036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Professionals at NAVSEA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89556" y="2204581"/>
            <a:ext cx="7077206" cy="4651723"/>
          </a:xfrm>
        </p:spPr>
        <p:txBody>
          <a:bodyPr/>
          <a:lstStyle/>
          <a:p>
            <a:r>
              <a:rPr lang="en-US" sz="3200"/>
              <a:t>Approved for Public Release Distribution is Unlimited</a:t>
            </a:r>
          </a:p>
        </p:txBody>
      </p:sp>
      <p:pic>
        <p:nvPicPr>
          <p:cNvPr id="1026" name="Picture 2" descr="Naval Sea Systems Comm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4" y="1281670"/>
            <a:ext cx="8843376" cy="47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2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pptD7" hidden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1" y="2173307"/>
            <a:ext cx="1684338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990625" y="6647773"/>
            <a:ext cx="2895600" cy="133227"/>
          </a:xfrm>
        </p:spPr>
        <p:txBody>
          <a:bodyPr/>
          <a:lstStyle/>
          <a:p>
            <a:pPr lvl="0" algn="ctr">
              <a:spcBef>
                <a:spcPct val="50000"/>
              </a:spcBef>
              <a:defRPr/>
            </a:pPr>
            <a:r>
              <a:rPr lang="en-US">
                <a:solidFill>
                  <a:srgbClr val="4F81BD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for Public Release Distribution is Unlimited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90" y="983903"/>
            <a:ext cx="88037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>
                <a:latin typeface="+mn-lt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Maria  Gregory</a:t>
            </a:r>
          </a:p>
          <a:p>
            <a:pPr lvl="0"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NUWCDIVNPT, Office of Small Business</a:t>
            </a:r>
          </a:p>
          <a:p>
            <a:pPr lvl="0"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maria.f.gregory.civ@us.navy.mil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Tel: (401)832-8078/ </a:t>
            </a:r>
          </a:p>
          <a:p>
            <a:pPr lvl="0"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(401) 578-3023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Arrow Connector 14"/>
          <p:cNvCxnSpPr/>
          <p:nvPr/>
        </p:nvCxnSpPr>
        <p:spPr bwMode="auto">
          <a:xfrm flipV="1">
            <a:off x="5385160" y="1760019"/>
            <a:ext cx="1893754" cy="12116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cxnSpLocks/>
          </p:cNvCxnSpPr>
          <p:nvPr/>
        </p:nvCxnSpPr>
        <p:spPr bwMode="auto">
          <a:xfrm>
            <a:off x="5856398" y="4251702"/>
            <a:ext cx="1056512" cy="1778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020677" y="2104188"/>
            <a:ext cx="1375667" cy="10670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293257" y="4429575"/>
            <a:ext cx="1103087" cy="190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08" y="2148214"/>
            <a:ext cx="1152395" cy="972109"/>
          </a:xfrm>
          <a:prstGeom prst="rect">
            <a:avLst/>
          </a:prstGeom>
        </p:spPr>
      </p:pic>
      <p:sp>
        <p:nvSpPr>
          <p:cNvPr id="2" name="AutoShape 2" descr="Northeast Tech Bridge from www.secnav.navy.m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Northeast Tech Bridge from www.secnav.navy.m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data:image/png;base64,%20iVBORw0KGgoAAAANSUhEUgAAA7IAAALICAYAAABCTsznAAAAAXNSR0IArs4c6QAAAARnQU1BAACxjwv8YQUAAAAJcEhZcwAADsMAAA7DAcdvqGQAAP+lSURBVHhe7L0FgF3F9T/+WXfX7MbdhZAEQtAgwRIgBHcoWioU6kIpFUoVKRXcLbgFEkKIu3uy0U2y2ay7/z+fM+/ue/t2NwRr+/39e5LZe+/cmTNnzpw5MnfufSEIizoJ/4P/wf/gf/A/+B/8D/4H/zFoZAp3p/+D/8F/HI5cHsOYmtzp/+B/8CXg/xUd+O/tR0hIWFSL7/wLgqqHuNNW6AxlR+WC8z4PqO6XJJ/Q0iEJjraQlkAaQ1j2yNprW68zOJIyfgik05ERSIv/ZvtynYF3UxWUDls4ADpu97Pg8HQpwxUIHo+2ZT8PnX5w4+YQH54ngRDclnceyhSMxMPvHb9aOPIx/SIQjPBI6ffqufLtxy2QJwJ/Aa9sSAhPmo+0Q4G4vi7waP46IBB3cDvB/fq6aGgPweMWCF+NrB05T1vnKYmitnWZHUDb+dA579rLpO/kM6EznD6qQprtPMQa6BjpF2/bD53j6LxdB7ovGj0IQhRQt0VzsAP4asZe0DmtbcdR9Eq3fnXg+ubabtufYJp07hETeP5Z0NLKvyPlV4twW2FXwclQZxCINLCczo+swbY89p18TvgqZDkYjA8eBCHsHL93w9X9KvrWObSXx87aC+FFy2HHsWM4HF+PrG9t+XFYoJw6k+zTCy3smyF2OALl8HBdaUuLIXSnbc4Fh7vXORyu30fEE5Xp7N7nAL+vT4RqOKDB9jwQBBAXAJ3T3OaCoIKd6UCV1X3v2Bl0dD8oz9B4uDzwlQnONugIZ0fQAb7Weh7i9rj8vjk1QiCzPgeEIPzLBrIdQSAxR47enFpCSzvH5N8LHh2CL0qLcPyn+vH1t/3FxvfwIJztcf0n+RgMny0XHffhvxP+L9H6P/h3wVc137y58nlxffYc6wj8dRx0XC+wb1+8n15bqvtl5tDh6342/z6r7S9D2//g88DnlfVAGRd8MTn8b4Ujl7v/a3z44jqjI3B9D2JBG/yB/Pmq2g3meSCojY7uf7m2PXz/3WPbEXw+Xqjs/40+Ojn2FjO8PyEICfXkuwMZES9ay3618FXIeUhIZMxXT9nXDl7HPdK/nBC1XSUJwhQkzO1X/zuGL7iwcHgIbPpw+EmjnmfY6ddBxxeEQD63o0sZvgJ2i6e6ap0/XxJa2/4y+ALHPkguvm4IbO2r4Ecgv78qaDePDscilvVu/zfJ6H8jfC6+fgEIxN/Cf57uEHzRtjyDdDjHqUM4wjlmd3xFA5+6uTt+HB31zfqkdr7QHGY9w+lr53A0BrQtaMNLXQQX8IFjgbsnelubYJYfh+533vbngVYyhC4ArZf9dUKb8flqutMGvm78Ag/tEfMrUMYFX0gOO4dg0f4qeBAsqp3i0Y3gwp1BEB++iN75d4yvH9o+MfpS7VnlDvgUiDOQP1+VjATLXitQL+qv10xAucBxEXzdfD7cmB7JeAfLfyAc7l476IBXHi/ata2MTuT+3yujHqihQHq0Y0D2T6Anvu5+WEgYz9wT4MbmJt5iHWNSc2v3XeDrjl8LBPL5C7YREhoRG4DlMODxhQ2Fst+HrRR4M5iujip6uD8DPFTecFglq+tDIInRdgmCtnocDgJ5d3gaO78ZyltNTYdvRyAHKhCCFcO/E4Id1f/BfxYCZeN/4/I/+L8MnixLjj2p/r8k0f8tczHQWvjcS3fxP/ivg/9G/f3fKjGBvBJ81fwS/v9rNjT4CdTXFix8BhgdbPu/mXufNb6t8mVd6bicSvzfkpDPD7ZVlzFRCJrdyyUtYYxVwpkimaIREZaEqKgkREZEIDmpC2IiEtHQUI1DpfvQ2NSAuvpy1DWVoLm5hnJRj2bmtYQ0sa7jnIvZ/7u4GBIaFecb/SODiDAypaWpVWg+WzCC7gZetonEfceOwIJTX/iqMQp894fMbdZKggdiNstoGENDWK8TvMFKtS0E3gtCEDBBhKOhydHmyh0O578LPBo66fhXDl7fPw98kTr/TfCfpv+/kX9fF01fFu9/K12fB77utr5O/B3h/nfy7v81+P8D7/5f7+OR9u+rLvdVwVdBl/J1//8y/Lv5/t8A/83j9kXG40jrHK5c8L0vQsdXByFoQlMzI6CQGESFxSMqIgMpiT2RntIDsbGJSIyJRkgEEBffgIRkBqjhjKiaW1BdHo7K0mg0NfC8vg6VlVUoq9iDgyU7UNtQgPqGCuKtYtDYzDZCGdAqylI/1d//LDCQje+UioCYjTGnGKOnkAzeauqZ4558fhkQE/yNe4Pv5ShY1bl3raPaDCXRTEYcEwcgPiEC4WEePcwTjQ1NqKxoaK3dFvdngcoGg1fXuyd+NCIkOoq3fPeCVtc8CF4d8q/CdUSTv2xQtTbgb0onwXg6wuvAo8W2GQThdx8r6LheWwisGFw+CGmH+Lwy/nuBPHJ9a1uvsxW2QGhTzyvvY1Tn9XW/c9xtV0xVzisfmC8IxBF8r3PouN8d4fdAcufdc3WDV3Xbgh9Xex746x0OxeF479p299vvgvDqtbTHL5ztM5k6x+Ho8O5ru0tw2WBwdQPJD67Tlv+d4WOZIJ63pz0QVMbd96P3t+OBn3de3zwQv/w4vgoIHsPAtv20BdPcHgK7Hcw777pzPh4JeDS1xR8Mhx2rw/AtEGUwiuD+dAad43A20oNgHIfrj59mt43Lg/ZV/OU6hsPd1z3lBzQQBG3bbovj8Dzxl+24nHe/7T1/teD53JbOIx8bfzkH/rKHqXbE+IPB1VN5r35g3UCcvpM24DLb4xB4FTrK88CrFwyBdVjic/SnLfjxt+Wr0+densPvzv3FvDbb1nOgPI23/4FEW/wezo7Bzy+Vs4NBe3r8Nw+H//O37cBfLFh/t4X26Dov3xldR0qToC1dvlMfuHtepi48f6Ije+rKtfU32pbz8Ht5h+dDMP7OIBBHMF5dt7/v8vz3DtuW4eJ9K+LVOxw4nB13rX3d4KYDaT9SFrQf084qavy8PjQzHOKYIwGxkTlIjuuDPj36o3evWERGNaBHryp061aEnK41qCpvRk1NOMJCwlHbxDrNoQgLbUFUTCOSkltQWhyDbduTkL83HiVFsSgsrMHWvDwUlm1DVd0+NDaXMBZkQKuHha089NN4ZP5L2z4KvG77+9s5Hn+/eR4anfhZrRmIPRZGUqgbyYAW++C4qh6e4KDxICjD1XF/Wdf+S6k5xRYSEobQsBCEhbcgPCKMx3DmRTFF8DwGEdHRCAsLR1NjE8oLd+PSS6YgMzPF13m39XnXzny8/Oq7LCOqmR/QaQcBhLVme2UC7rVOYt+x9ZE68YZWIySK17ylfgTUCgAPZ0cg2gKeLhv4sbTH2VELHr2BbXSE90jgcLQGgkeHjp3T3zkulemorgft6e+ol15L3r1ACG657f3AK5PAVtzBeNqAZMgnY4dvIfje54WO8HvQ9p5HjaCjGm7WfhFZ+DxwOAo6hsCSfs4dbj54PT3yNr4IXR1DKDG0pctPc0fQth+udZfn9YDmp/VMR49CP95/x7h5bXitflk+HRm07b+/VcvR/OI88/PBA3/5rxMcbV8Uvioahcejoq0ctaUtmFJ/27Ic7cs2+/K/fj62B4+atm13RIkr2ba8/rb2Ryf/iS4cFtoT5V217U8gfP5OOD7423LXbTF1dP+LgSTF4WnF6JufgeCu9FepM53VioHg1feu297xdEAgtL1y5YPz2oJhcqdfG3gUfFY7HVHfHoL79Nl97ATMT9FJZ3RJ7ws83d9ZOa/14PvBVH7V8Fn4v5xt9CIPQWBLnUNnfHA5fmzB596Vq995jNA5BOLtGJxvom3EaIlCQvQApCYOxFEjcjFwQD2ioqrRu18NYqJrUVcXjfKyKETHNSMloRZR0fUID21gjBSChoZQhIaznbAIVFRHobgwHNHRzUhOqUd1VRjytsejviEKu3dFYcnSQzhYvAWl1RvZapnR4EH7vh8OOupVcJ0jG+uQ0BiG358DGF+isTqB8Rx7zZpGbmuw54GfwOBbKqsPJrlsbQlWwBqBiMhQJgatEclISElHYnoPJCV3QXxKPCLj4lkuAU31h1BZVoTKkhJUVRxAFc8P7duJU08eh+SkRDT5fsYjNDQE+Xv3Yd681WhqDTx1L4Au31HQlsS25fx3vTwdJTgM5ENKERLd6CsSXM8D5emeh0cQiCswX9BROQ+CywoO1+bXBR5uCdnnoT8QDkdj+3veCpU7tMUrwyfb54fO8HrQ0X2vTT/uYHuqdoJXyvwQiLOzMp8FbdvvGIJoZPLeXWhPmjJCOC8kr4H0/beC6D0cnUfCn68DPouuYOiovJfn5XvXXn8CzwU6D3Y0Au97EFzPA+V7BsarHwyBuL9+8FqSvAbOZ7cAaVc81yqvf9XfP6+/flpd236j/J8D9dOjI9iIB451MD86uuflefz7+vl4ZODo0vg7GdDRT5tW9Km2mCnd1RZcWd9FO/D6+HkhkCdfpL6f9rbg0ePd+yzchyunecO/rZ33l/Xmi3si4+Dw9uoIgfU9DA6V/sjeuvbcMXDOeDQFg6vnwMPow8FrfW/EztiIUDq6nf7TtVw7r1bnbQSCyvhr/GchkJavn67PHvdAWr4IBNb7T/BYbX5R2r8qcHNRdDiZ1bU3tp4/6s3LQB3+VfPLtRUTkYPMpPEYPKA7Tp90CPV1NQxUo9G7dx2D0wZEhtSioqQOW7dHYs+WKOw7GIfSymiWC0OLvvEU1oLw6CbEMXjNSqtB1541rFuLrFy2EBaDluYIHCiIxb69IUhLasbipSlYuLgMBaWLUVG3lb1qJCV6uOmBx4svC0c21iFhsamfXcoHignDaOwbq7vwyvuxWw3SZxt/90RDTXHgWTwiMoaMjkR0fBLSu/RFds+jkdW9P2ITujIQbaDiqkV50QEc3L0OhfnrUHRgH+prS23LcFN9C5oatJJQ70SkpYJ/vPdkRYs6LwUcT5pDeWSek6zPgGDmB18LPMYSZ+hBhMbU8JICy+x28bwHjhw/JivsO/XqtKHPO/eV8ykltmLHQLBH+Jbd/t7XBwH0tYNAOjq6f2QgLNZt/gnjGIbq3Wye6xPhoaGcMCwgx7OZ3o6URVNTkxlxUxxteOmAd0iNo8fYr2RXAv+Zq+qrH4yGA9zCcW9b1xXTtdpW/cB7nw88TIcDXxkVIyGS7pCwUPv6nBZw3LZ7K2i8aW7SdpNmC2ZbeSMU/yfhSPjzXwq+8dJB46AxMlmxozN43rhZvk5U3pcXCDZ8+qOCgTzhoa0D485t3N2Z70gIOP1aQE372nDzzSernMthlFe7ttdBAvuoE81pziPKqxYm9f0DzWt/f79OEP5WYv6D4KODjPE7RwKnw/xcCOZHIO3ePV95/fna+XcEIBI9WaC+CqMul26XPDiHkGNOnSXd3sSx13UTk/1aQDD5frYEgC4C+XCkEIjki9TvABSdEa2Tbw//F8OtWpo7odTvLol/oTak4pWbL27uSN/7bvhqfk6wxuThqI0whMumhLNN/lNnNCZqT/bFxkhtqn88Wl01eyTgOkU2uT6FqR31TQyzdpz9MhmQHpBeaO3XZ4HKqIH/MGic2tCiPng56oudtOWZdy0euENrbQ+MBZ3wgS2wvK9Sx0W+JAQiDabsS4CH6muh+cuDyBKJ0lveXDSZ5QBZHv/Z3GBqnRs613zU3DA4Qn4dhhcaXxMKm+fhSIkdhV5dJuCMSVXoN2A3duzIwbhjGpCRuR/5efX4eGYi5s3NQmlxEutFU5/Sfw5vQRRTbGwDwhjKVVZGorI2GrEx1WioCSf9jPXCGxAbXYWhg/fj9DMPot9QtZyDeZ8mIjyiDDHhEXjrzQxsyFuJwvKljMCqjD7jg/3990FIWHzaEYuNClogW9WH55G+HKWOSFae7inUpPsf1szORyIuKQ0JyV2Q1XMguvY5AWm5Q5kfhbqqOtSU70ZZ6Wbkb12Kgp2rUFNVwXvaRsyAtDkOoeGxVKVRxBbBwCWEgWwLGuoa0dBYg+bGSubVcgDq2F4lm69lswpu5SwJPFoDQTQ6Z8qBd7+za0LrLSndvQiNK+d5cHmB8jiYPJjRsUCDOcqwe44eCYwXjOnov8cz1nNPLwLrOpAOk1g1K4CTPIvPrc0H0tER+NtoC15+R/e9tjvK/6z2BEdazgP1m44OnZzIyAhERChF2rvQUiDqv6CpqRH19Q2ob6hHQ0MjGnktw9ohncRHlvLgcIidpoSYnALyxkLBH69blQ+BZd1YuLoaUw9UVyDHWwbe4Wo7lkcGHs7D1XFlRLNoCKcWihB/IiMRGR7unELeFwb1paGhgamePGpCoxZ+PGfgc9HVGQT277P6+nnKfp3gtf156P2iQBz872ROc7it3HhgDmiTDB71FZt0cin9Ikdfciod5adFsql573SGC4CtPE+8INGTaYEOTXQIpYvdUfmiI/B4JBBY9kjqqQz/Wj/oEFM+JaNhEeHU6xF+J8AK8S8JFUbJbWMj9TplV3O7sbGBdHtzShDc7ueh67Pue2BUEY6kbEfg1RccaXsq5+a1O3p6yuGygyvCA0+C0Hpj7pX3xj/QvrQuCrRW9pB+GThyHKJNfQqnE+TX6xGmW10HJatNTm9x3Bts/GXjXB/8oPPPQ/uRlg0u51072trfE3h5vOZ/6wtPZLtMvpXtFWV+2360BTeGOvOXcWMqnoWaDRS/NHfER5WSzdFPZ4hX9fWaN3VurFvtoBr34/sscDaOtsXGiHaldb6618k8WarXGLFNjZPmq/sFB2+OdgStTCC4PqkPEcSvdmTHZM/UN4FpLI698NfX04bRvjexHbXdvl8d9fGz7n9eOFIcLMf/kgM3h53fEAi24GCBjjDyn42VwPFF8qIA31uY9ua0wBYOWLy5mbxwCJRr9zoHf/32ZXWvo/penc/C3Rl0hvfrho7o/rK0+OpzTCSfktkoyqxsmuaJFmWtBMdDAax0lsks54d81PZ29/Dg9EBH9OsoaOJZPLKSJuDoocNx7uRNKC2PQExcBk6YsA3rV1fg+cdzsGhZP9rbeHTvU4LoUAamsY3o3bsEw0fsQWlBFHK6FCI5oRRPvngSqpvicM4Zq1BUlIRP5gxGRkYRdu/NwN49CaipbUFudiGuvHozTp1Ug7353bByVRy6ZJdgwdzuWLC4EDsLZqGhpcB4ROl1ZH6OPn8ZYCCbcWQt+PgXSmeioXIIzyJcxmeA3nPVI+60Ln2R0W0guvQ8Buk5o9gwUMN4s6mpFJXFW1BZuhIVh7aiqb4CiSk9kZLZBzHxfRAVk0uDkELBiEJ9DVBfzXoM/KtY1ztWM5asrqxDdVUR6mr3UAC2seU9vkTGogyJiRFMscbjmuoa1NbWslwIamu09dJjgRR1W4XTRni0Om5BK49EFBqyAyFxRR2OkRkwCrwUc3h4mBkfGSLnmKgN54TKaEvonePmlLQcNtXVu8H6SrQZLk4U4fFAE0MTRE+onRHhkcmgzQRoD+0niQMvv6P7yhN0VO9IoLM2OwOVl4KIiorg5ItBTEwMovVutPGPtAgf+ddCPtQ01KKaY1pTXYvaujo00sC2a4s8VxAc5o2FDKbew/Y5G+K746mCP19QrLFgkqstRdUaNBKHxkNjKVBbjv/6yBiNupLGgvmfi1/qF0F1fBLXAXiOkZRpBHkShdi4aMTFxJKuCM4rBbIyjcRD2hsoG9XV1Y4/5I3JmI+2LwKBtWwcfHg+c3wD7gfW+7eD1/Zn0PBZ/Qm8Q0wdgjlqPrmRI+jJjZKrFTj/m9zY0Ahqx4HTGSov/eGVd06+k1HVkZFUeeH06xgZV49+J9euHTmeks3Ap/OfOW4BEFj2yOq5eaM+RHHeREdH2jyOiooyWSUShAmPV5oOnznf1H/SaTW1NZTbWtTU1PgcAqffgtv9PHQdaX9VTuCVDazR2XgHgldfcCTtCau3cOGcIzfuTs8EPrHU0UdTEF6vb4G0a/w9+ZK86OgW3BwvvTpfBj4PjlD2KTJcchBtej2a8hDBvrYGSfpL+hoa601nKclW15PuFt/4C6w9r7++vMOCeHIENLbvi7C35akH7fJ4rXkoOxPBPlrwZzbG2YmOcARDcPsaPwUrCmoU+GvuKOgLF78MncpzjrOc+FRTU42qKs0X+gb0D4jA6PJwOgoOD5I3tRUbE4WY2FhLEZzDgfaupaUJddRXtRojzs+amlonW2qzE/D6LxAOTy/GxcVQFqIpC9Hsl9pxfbPFZOk6yq1nw2pracMUzFIW2vJKuIP56s8L5usXgSPFIb3v9DH9BSadt/cX6F/YnJQud3rfdB9JdoGSFnhU1+kBj3eB+twW+pi8HQyHg2DeB0Kn/WK+cfAL8u2r4PkXAa+vgW1/WVq8+qHUVQpgNTdiOS/kk0qOvcVHjYOGsb6+zuzW4WX2yMFfT+00MfpKQU7q6ThtYjqOOmoLg9hsHDe+ijHSLvzzwVx8PLsfWsKScfS4fJSXhOLcczahb7cd+PiTQRg1tgCZqVV4+eURKK9PxTFDV+KPf78AN13/Abbs6oZJE1djz95MTJ00F9PfPBZvvDsaQ4YUYNeeTKzdkIDBfXfi299egyGj4jB7bl9EhJYw2E3Ghx+EYdOej1Dbkkcaad/t12ac/+w0+9cHIWGJmUfWggI4GtAwEVQ/nqTpyagPArc/8dQCMXYgMiYCuX2GIZvBa3LWSMQlpDFwBBq0G5f3Q0P2obZyJZKTyhGfFImMLsOQktWfRiCUgw9UlgEVpQxSGbDWWmpxRwaftVUMYKoViPK6MoTnDGorwEAWSIgHBaycCngXYiLzEB65G1OnZmLChD5G4r59ZVi/fhfbaMTKFTuxY8c+Cl8TykpbUFklhylYKXh98/VYly3h1DgbERa/j+daGW3lhoG2wyoQlaDH0ljLcEsxuUDW4XNKSSs3VNQ0BDJEdQw2FIBowkTTaMnxi2Gw4ik1TRgzbkxSgCrvBSleAGerdJ0C29b42MTQtVeW+e6/mzC876jUtf2189ZMD7xs9tcd7dBKg+ELOPohMIcOLy+lADwIY4YMdnx8HJISE2js4sy5029fuVVK8oG8a6RDX08lUVVVifKKSlRWVqJevCB/PJB4KoBVfY1FLMcikrxVsBBoXMRTjUUNFU8NDaeCYi9QkGHROMQwYFTwGFxXK8VaMdY4qm5dvZ5+uoDBPx4+5hj48zTNBcZ3HwQrPCczSnJMFByFmYORlJBgPDKaZPxIlyvngh4Zu1pOkoqKalRUVpisKL8tXR64en567EDgiTewrZmeQ+0rrfxWGv2gu66KV8+B9c937oFqBrulrfV9zrtBwKnjSzD29mC4/R3ygfrgztrVb+1Pe/Byhc/1owO8/GsOIcdDzrpSTIx2FLhFKaFWE94Y1dTWU3fVmsHT2Mph1ZjKoZQjJFlTeyovB0jGUfpCdXVP5aVjvPIeXySDKq/V4eoaGddqqyNHyuab9dPJsR/8o6DburYMnXtHg875555KweacaIvn/I2Pp1NMPphjx3zdk55src0qLc3Sb3TCNZ9Is+ZzeXmFOedyaNX/duPis03eueSyDd12qhNXpr3MtBbyHQk69VdphcD+ulNPjoMKChwR/kodlfGBAhXxRTpPNiM6KpJ8cyv+Gl9v/APBZM+XF3juga6VGslLyYuCjRqfzJgN4T3XxWD6/Nd237L9pew+/7e2pgLWR6+EH4/5dwTRIRrVH/VPOj2BhlrnWtTwFmlVs5F6VEG3aNVPQFSUV6KaOkz5ro/+GeeNpSC4NwJduRESL9x9A6+Qd+nDY+jt3GvBMnyXQbLlAW+rFY2RsxPRTJrzshPOZgfSGQgdjZtA+YH2Q/NJuCUf2u4rO+h46+ygglaNayVtYFlFhfHNG2cPv/WqHR3ePZdvTxEph3G0LYltxoj9kF7hP3HfxohtaqGpknZFtleOu+ZnW3sXcB4QbBmviFPBQGJSIn22ONMTphPo54jP0k+2KEz5Fe5yykE59YH0pPKsX210l9eWAzfugfx1ffRY4C/tywik1QfisVff/lqbdknwl/NAOZrHUZFOHytA15iZzmMSLqVAva++qU9ajNC4q7zzGaX/o1jPP/+VpM/r6urNP1GALz2phXOPmuAZ4A6+ozrvnbOcu1SfXJ1WHFbEK+cHk9egllrLWjb/MKNVroPw+sGNTkdtBILk0cX3vtKuMR9entulrw01be3ryufj2h2C5r79dzltaXanDhxPBG34yPscApNP+aKJifGU2fgAmfXJIcvJdnkyW8F5If1Vw8DEyayvUADqIwH9bqu6oH5FhCSha/JkXDAlClld9jBWyMbEk3dh1rs1+OffRuFQVTrGHVPA9sCgdCOdjErMnjcaV17+CRYvGMh5XI3klBosX9GNMhSH1JRizJpzNAYPzMfIodsoky04ZeJeLFqYjQ9nHsUgMRw3fWM2GupCMOOj4di4NQtlxcAFF67Azd8sRV5eL2zdItlsxluvpWLd7o9Q07SVRHsPO8XJgLEIOHMQyIzge0cGIRFJ2UdYU4Q0I5yj3LXHLQw04uzaCz7swD8hIWR0RBSiYuLQfdAoxCYMQmhEHOoZYGr7nDoUGtqCxJRGpKTuphILQ2JaF8TFRzEAgQWvNQxYdd5Q70tkYH0d84jDnsryXm1tCBrJcNpn1CmP5fbvIAksc+akWgwb3oCcXBpOthUWXoce3cM5eHqvl048FUYZBUy/l3SwsJgBLJV+Ywumv7oUH8xYx4BEfemALR6/TaL09GsVwhN28jrYEVTgFG4GzRmERFNomlhSZm7CMZF5nqOpAKOCSlqKSUpOkyOedRNYVwpRTzY8g2gKzeqy/z5jX1lVZUGt6rZO9g5BtDuFGFxOuEWc66ZP8CicKmb7/O06sI7KO2VjgaxVd7W9cjo4tI5uP6icd636bVGrr+JfUlISU4LxID01HcMGDbCtiQL1deOWrThQUEilUY2ysgqUlpXZCrEMoAdq2xwMGgeNRQIdanMImC8DIVD/bLsPcco4l5szwKCYgqUxk8GV4opnioxyW+G87SQy3PYuKlNVwDi2dSR8fGkFf985EtZ5Nya642eEaolO46sSQW2LfslWcnIS50484sif/n16ITs7y9Xi/4OFh7BpyzaTLclHaWkZA4Iq65OR1AaU4fB77UvG7CgZsDOBkw8/TV4tD9peuT4FLwyxFPnetqRHQWBuAE86pEHJ/rTDFQwOj0uqL3B9sJPPrB8IDgfHXWNrGa1/WkG4taNAiyYJttgQa0ZP8ia5MWAVc/yIp1aOCQMNjY3mvuRdgawtXoWJTkehyRnLy5HRoonKC6e3WKYFG5NN5+W2yqaMaCWDQY2/kmTT64fHDz+QT3bweK/rwP55/PfRpaPd9/A4R8acVcppggWxmjux1jc5xznZmUzZnMsRAXRoASvUHNYNmzajTA5ATRVKSsttLspx0/xsD376Hd1OZ7Wl26NZyaPZ5fvBT4fyTeYCswhuwU79c6XFa38Zf2Fr20suw/I7Au8JjsZbTlJsbBx1H4M78sZ2oPj0fiClAmH08gLPPdDYq1nZO8mLBYXiowIB8ZE3hddPmnfiw6S6tPGGw1dIdxz/fMc24F0H4PFlqb7KKwCTLk1JSUIi54UCvsHU6elpKa4ay+8/cBBbt293eos0l5aVo4p019Xp2xmixzmpAnckbyziUI58DD/oytCyfRdgeUcHHlfdfHF8duAv48DhETPajqvTbWpfAbmCPvXLW1z0nrJ3BsIRSK8HyjeeWyOiz8mIjulpqRg0oJ/5GIJ6OkHrN25CMfV7dRXtoAK+inI3zvQtPP3r9d/D6YCts89aOBYoWNUTJ8lhMm2v5mwc5XHo4AFIoq0RCi057M3fh207dpqtVfBcojGSXpH3bPj1Rzi9xvzn+iuWKEhLiE+gDUtGfFwsUwzbGWSLHE2kWYs7O3ftYdpti3CyyWWy7wrefPa97azw2nJgV95Y8cIvM/bXd61SHg6vfgBOnvrHgbJDm2gj77sOBtk1zzY7OXA6T3KgsRNm08kckmYFOzYv3QK8dLJ0gXYqqK6eVMtvEZ2ST5Fhc5qVVVaLexXkicbA9LkjwUd9cJ88kh0/PDAeMDk+Ws+soMq0ygtBd1VW9Hl8NFz65yvvq206sWO87r6B8NhJQF5HIDyG3yfD7HtgDWvBR49r0ptrrk13R6Az0epq6xDYP4dJ9YXPTnw5ftAYaGzjOTb6uGycyWwsA8ABDAaTaJuIi2V279qL7Tt3mm3WImwp7VdVtd/v8s9Dr+0jBc4JxCIncSoumRaGlLQCJCZnYcL4dfjrfcl4+41hSM8Nx/jxOxAdVYVxY7ejqToE0bEteOfN4ejVezeWrBiEQyWJ9AX0QEg6Sz5qpPkYDfXN7FclDhUmIrd7MfL3JqGuIRZdutTgnDPmMWDNRs/eFYgKLcc7H43Hho1JGNJvF3752y1oDu2CmR/FIyutAk8/m4bN+TNQ27yb7HA6Sj1ty82vFkLCU3KMm94A+2TCoD2fGRQyLy7qMpaLsWurx6SiqhtDJdRn6OlISD3aglDtNKmvbzEhoE9mweOQ0S0YOTYEUdH63aJQTkL3JLWZZWsqW8A4AnUcAAW0jfUhqK1ucU9fq2iQeaz2bStWYFupp7C8r6e0ZSUMequ1alLL9kpJDzPA1FKGmtpC0lJIOpVfTFpqady0fSPanC0pmarKepbT43/1xTkrDtg/zqOmwICVdUPCliIscSu733aINJn0ZCSByswFYkk02JFIS02lgtIXmImMyLXF69ChYlvNlGKWQZBiklKSE6yymjQKUtLSU00p6sGDeK0V9kLW1bGKxktP2xTIymH1xlLgP2sLUggWuPlKqAf6qAMZ4R5ukD7h0SqhbWGWw21Ot8bcORLimcZV245kVM3p8jONjausobJ8jxYpCHfu5bj2rVk7OsMaFUWnwFa+aNiam/DHe+9GVmofHCqoQiPpyO2WjG27VuP+vz6IMgXzVBrFJSUop9JooNLwQO8n6mmqnl5qLBISEm08MjPS2Ya2QIgPoJGsRHFxqQXF5eXl5kDpaab6Fk8aUmjIY2ngFQhn0JnQu0MC8UnOQxHrytl2wYJbKbWFBV/PAjhDcHnij1q3sSBfbduotv2R77a9nElP6IzXxlvHG1u1lbFkYK72jx8/Ft+68RaUFIZyntQjIiYcmdmh+MfTj2HGrE+tbfXJo0vgHytR6KfOuEGc9rEdBUGkx9uOavSE+rZKka+yGx4e/7jq3GFVMGx1dUdoJWIsHygrXssaA51bXUPE+c8TGXzh8LbOixf6uJVtuRJflOyOHzw67IQIJe/ireRIIFrltGlrqxR6G7n1QfscR5ecLIevyZ5K2Njx2mtMfBJNMZRfBW0plDlbxWUwl5qWbAGtPc3mfy2aHCoqps6rs3FRkuOjp3HSIXJaExPijF598b2+rhGFhUWo0io+nSDpDfFSOBUkKECQnLJLtt6m8SsuLkMpx97pCieb0jHaztYRqBfqg5L45fjmzsUTOdTheufX5FL8E/9d3x3o3JWTY6++y+BrHnXP7YLLL56Gvj2GobxE77yxbACjNcYDB2XhmVeewpvv0hhyPnmOngWyxudOgB2WnNmiFPHY+LC8+kGGm34Tb7255MY8oHEf3QY8tfnIfmsbpXA7Z5R95m3VFX8NRUA1u+S1dKRkV/pYsmu6k3murHA6HAI9mVLwEB8Xbw6sdExERCgSeJ2SmmTOrNY+XNVAeoNAfeJB5dwvA7RQDzZRL1Enkn96Iiv7oicF2sUiERQJhre1ZgBozIlHcqKxF832YR4SI5kTHwUBrdq12nXgri2HldVfBXty1BW86O4pJx6HW66/CQfzG2jrmxAVG4n0rDD85e8PYv7CpVZXulU7bupq66kb3TZM8cHG0RtLCXyH4OajJ8uaDybTkiPWkR6RDtCCkfSq8Dnqg3hBUP+dPnP13Q4ByVezk3XOQY2ZFhe1cKMFnDTOd+UH4muP2Q8eB41u/tUOoQratQoG9dK54u09P/o+uqT3x4F8Oj+kvVuPBKzZtBS//sNfjA45z5ovGm8FlqLV2XCnq7xt5WpD8myvMYiPlEPZGtHrLcDL6T5n0qm47oprsGcnHS72Ny6WvklGC9u7H2vWbzbcCjBNr/Bc8uCoDwQ3NwUaCw2XAtk48iuJQUFkRBjOPO0U3Hj1N7BpfTHnKh3wuHCk04Z9887vm6+jJ/RltMm2q4T9Ut8D9X6bFnmh9tRfG2uOke7b/NU4W98lG4amU1AdG3f+cXyUznfzQTeUb+V4lHxLx8WRf/IzFOxo8Vz6PzU12YIFo4vlquivHDxYRP3tttArSK9hsC5atAgi3sdZQEubkZJiYy9Q20XFxZzHVbaQWcl6Wjy3IEkFWN/x3nUqsGsaS9ONptPcPc2bQFusfohd2qEoHquOWrb5bnPEN99Y3B6mEJ94YvaB58YD6ggtqOp1AYfXjbwCcIG1xDK+Jg3cqZdhPTGwM/5xdDsfQHpVuCRl0umiJ1Tt6chr1dE9jbgw6txoUD0mxZt6TUF+lmgX2DywPjrd1tFCu/KdzNKv5/hE0kYff+wYfO+b38OGNQXW7/CoEHTtFYUbv/kdlGqRgfZdOld2V/bLdkdxjmgOOt3h76t41XrtMcd3rTFVTkbM+bjiwhT6dnmIjOuN0yeuwI/u6IY5nw5AcloUvvWNWUjKKMJTT56CYUP2YszIdZg1aziWru3BdqmbUmqRmBSKbj2b0ad3DbIy2femcuoM+oShydi8Iw779wL78sPod4VS1iLQt1cheuYeQH5hNm7+xkfYuasHMlMP4OlnjseufamUjyr8/s/LkZGZhheeT0a3nBo88Uw0th54H40hpSRevGzLzcB+B0KrHNoo2ok/r5M6gpCwlFx31yrYWYdgOGj5wppCUF8+lRdxTA0YOYJRes8kE4jomAjEZR+NzXmDUVdDJz/UKaxxR8lhq8fq9bVIz4nHWReFoGdOKJITFXSqYT15bUFefjUSI6MR0hSOOl431LRg285qHCyMoBGLYpDbTCc9BCkJLchOAzZu0keeGOzEhaCxwSkn6TfR0mJfMq7A/gOF2Lt7P8aMjaTzVm55CnRDQsrYKUbQIakUsEh8OiePNDoGJCVGYezYTDqhUTZBxciiQ1WYO48jbO8GixmRZN5chCWt56WmOuuKSTxoUsgxURCWqtVGGrWcrCz86M5vI6QuyRSJvPa4pAis2LAIz7403RRZfQMdzcpqc1DlJMoQRjEA65rTBXd961uIDktDfU09mklPfEozHvzHI1i7YYv1t67ObRlzK7Cir3OQkEgpSylYWZFtCk3Kx1Mw2tLBMmSolKSCZD010rUUmMp7WyBFowKrSCo651A4PrY6brwUDwNVQzCFgXdEkhSS92RKxkBK7Nl/PYxf3bUc01/ejHLU4RuXH4Wb7+qLH9z9c5SWUlnQOBwqK7EFAVPsPj7ISYmLjbYVZo1HBGk+9cQJuPLiK1B8sN5WmGPiolBYvovG+c80DC6QtRXu2moL3JISWZdBgmg6+4xTMfXcaagqI62NzYhi0FhQth1/fPDvqLQgwfHLvfvSVlkFg2O/xsIZBL1bIQOiOuKZnFwpzLBQvxHxeKNgR7zRyvuF55+FE0adh2sufAf7KKtpcZF4cvoUrN89C489/ZIFFFqtF22eAvUURDDIAJiBYt803nWkyeYU77lgIML3YQ7KC1N7le9AbcgR9hxIa5PyIfrVFzN0vrLBoLIyoma46DBqPEWD8tSmFk8ixBcfDW5jYntswqNsw8NkHwshLSF0KsJD9dTLybwc9CMB4Wsw3rh54SVttdOccivHbi5FS+Zo8NLltLONsyZNxMWTL0ZtZZiV1UJIY2g5Hn3mCaxau976oT7KaZHc5HbJwe03XY+k2K6or9UujVBERDfi+deew8efLrAAR+MjfmostT3vmzdeh+5dBlNPNnCeAonJkVi2bj4ef+ZFC3ot+CW9LpCV46E+ub4FgukI8qmxyQUYdTyKNnFY4662vY+vuUC2Le9tvjNfwbhtTWTZxMRY/OKHd6JobxLu++VcrF9xUCV9yf0tQg3+8ddzkdkvHw/8/Un3lNroVqDvaG4P6oBzAiSlChq18Nbg01eSZdGobff2sRzKrzktTO3B4ZKcOR3p5rDybPGGdcIpK3KCrU3762oJdO7q+mgwXksfiBY3D3TfavC/6NL7w7IRtuhJx1Xzq2tOJk4/5SQMGTAS4c0JVt6qdTJnDTwiCG4hNgSxrPrOrLfx6hvvkv5wC2K1oOEtYnSmA4RM/XbBuBt7scGcRcqtfbSLtHtOout5e9CdFt6S46lzBUyyGVqEEy3XXHkRRvU5HRee86rZ/OzkWPzjhXOwZMubeO2NGab/9KqHdFwt9ZBe33C0u/FQskUV4vUggA1uPJhji3Hsg+apxkR9E12ap5JRyUWr/XNV24N4oXHlONbS3tpcYtJYa/FaO4hS6NSkcL7LB5h06sm4eMpFtNl0CuU9+yCQvmDQ4oIr4TjbFFaDbbvX48OPP8GO3XsRxXn30P3348/3rMUTz61RYfzkrvGYcmUWbvr29+x7JOKVeCv7o2Bb9kSvuii/vs5t1VULkmEtfml+mv1m0ryOok6MjtKOkBh7gn/7Ldeha+JYTJvyCmuFoVeXJDz6yjl4beZjmD13iS2a6Kmg6UHyVZR3xkPpFdPJBL1bqKfWkoVmzrM7vnULohv747wLX0QiYtG1WwLe+uRS3POHn2Fb3m7TWXoaW2d6gDIgWQxoSeOpjlkO25Au8Pwc03XMlpzYmFNuOPlU8jPAzTsFaeKb+Cg6vN1vesfV9cfNN/fObyxSOZdTkpzev+O2GzCo7xjqffqbnEPh9Beq6g7iyReewYaNW0lbi/kc4qE0imy6eCJ5uuGqyzFmxHiUFinIbUFSWjTmLZmNx555wdoTPzSfRYug8/ns/DHxw0vmS5AHtlAuXrCqLcBJ77OvCrKbKOuuX74PcnHMXCDr9K3mg/SzzSnW402bSzaniNfRo165sRDYOLA93epcUvygdkS75p2NAenSeGr0ZDP1EVn7donmrvC6au3A9LKPB+YHUY6ko4VfMqHX9/TKmeE0PdAWk+aLzQ+WkdxKfq+49Dxkx47HeVNfRBJjgvjkcCzYcB1+/Mufcb7usTloukt6lzJTQz7Jx5Pu0D3ZWMmOgcmRMaUDaEBiyAk497QhGD9+MwqLBuOqaxbiOzd2wYLFgzF6zCFkZpajmmFNchbjg8hSrF2Xi4LCeJSWJ2PU0YcwbFQoBvXYicFjwjF0xCRizEFNaQjefmEuA85CXHfzjczbQmp2IG/rIXzyUQsWz2vA2tVxyNuRjlNOoY9CWZ183nK8+fpROPa4/ahk/WdeGs9+1OCRRxYiLDoLH74fj/joUPzj2TIcqJ7J7jAo67hT7UE8MJkJAGNP+3zJlIc3JDy1W+u1KVEejZ9BoOIqGCohKLueSiOWGVV47rlpuOyy4a4QYcvWfNx4+0bsPzSewhWL+NgWLJoJzPjgYyraPJx77bUYfFQ4ThvRjL5ZFMWAwbvz3r/j4oumYUx/RqkiqrkeP/vNc9hycDwN/UB74krLijtuCEH/Xlsw85NSHD16JPr21odDqFxqS00pOHzO0H344QbMmrURf/7zjcx3UFdX2dpHbXPel38Qk864B5u3DrC8CROy8corFyM7W8G6g1WrNmPMmJ9zIh3LKyoVCm1L2CyEJ68iqXLINbEllK5dKaHEpHikpaTQ6Efg9FNPxI1X3YAbLpohUomnCRm5Mbjr7gnYsHMeHnvyBVOQMtQyCAK3tTAMY48ejm/d8AP84NYPUFpQT1evAX/5++mstwAP/v1x21boKR11n9Pe6ncIGkje1uT1j7NbcKAqJtt4Ig2hYJX3NfHdO6jalialWWvtqI8ygFo9jI+NsafaWpGy+oZLaIXXrSKLrjZyGHgu8KyQ/XdGQU6MFIeCNjmxT/ztz/jT3evw9rPbUIFaXHnNCFx9W3f85Df32tNUbT8rKi2x1UqV98ZD9UVjcqoC2RRTgr+7+8eoLc7Cr38+F/HhUeg+MAm/+etE3PK9b9rihwLS4tJiGpg6U/TmoNA4aUy+/92bUJrfA48/sJTzIQRdeibh1w8djV/94S/YSMOkJ2fa2ixZtGC+MxCT1G2VY9K4idcyDDIKcqpcwCCn0ReqkS9KZpDpmGs1Xf2dOvkMnDzmAtx21YfYv6cSqekx+NszZ2DNzpl4+oXXLchxCx2e8hQydxD4T52BkmyIf1L6FvjQIVItKW85P86gOXrspBOwRQ+WEc9lSKy4CRjPzZngqRumNmCy6YggDXQcfQ6EcGhOyFDqozFeYG8InBfowMNnONyijI2H6GASTfZhEa2Ss3AI9YCTwQAQsTZIOugog8xTX1/EEzmMckBqKCfikwXtLCQjHhUTxUA2AWmpKeR5C7558zUY1e8U3PODT1BVpq+4h+Cmu8agOWYj/vrwE9YP6REF+1qUufqKaRje/1T84ecLUV1K3OzftGuGYciYavzqvgdMTox2kimH5gzqmKlnXob7frEUB/fUkDfNuPC6IRh+bCN+/us/20JG4BMljbMDX7+9a6/b4hdPzBGmEZbTIoiUo6J5yT5aTdEdwCoPnff0Q/NYvL902mQcd9RknHfq0+xPE13VKDqbbedHCbXbAw+chdTee/Hwv561djUX7J1e8b11PJh87XjjZvNd+eyH6S3yx/Qi64u3WhCKDtNOGkqgEcwUiMOTHztwDggd8zwHzblIkmEntzYXA+jwiYid2NMKlhUNNbXVlBN9kK6ODh/noJxOllHPxUPtFkmmfkmmbrLdN5SXO755C1CTg2ceX4W9W8s5FpIMH/5W8NHrA2/4PGgmcVfeNAJ9R9XgW3f+wp6ySWZle2wxy1ffMKsjRrtlOTAZcXPHyYy3I8On571xPwzYbeI0PUi+SV95eq2CMn7FJefj6L6n46ppb6K+vAWZXWLxp8dOx8INr+P1d2aaHXUBqHv6qXln28vZsO2m8CVPB3nkmEj4+mJyrjEhDQ2ch7YwR5lWoYhI56BLr6mKAg9jpIcokCnsv+4pWKtmIKsnkErCJ1yxpFVP0LVYKhv5y599D01lvfGPPy5DU4N0joe2FXl7IH4bD/Gd8zejRywuunwYcnrV4U+PPIz9BQfx4G9/h7/dtwnPPLNOFfD974/HWZem4dY7f2jvZroAy8cvG0O9ulCHSuqIqgoX+Gg8NAYxsbLhse5jgTY3fMEN56ySnibddtM16JZwNC674E2Ekq4e3ZLw4LNn4s2PH8fc+Ss4v0NNR7jFQkm10/nB4OVobggUHHntyF5/mwFzbPMAXDRtOpKpHbJ7x+GVGdNw759+iZ279poO0Zf31YbNSUErUiae69Kw+/goPaBz+wknZksP2DxuY7O8c984B4JusV3xUGS7+cy5XMM5XaWFFel88pg31WcFVOKn/IykBL1SFoNHH7oPj/xpO1bPLTDL1xjahGtuPRoDRjTiDw89jD35+1nfbf+XbCuYEh7J0z/+/Ce89GQe3n19O8cnFOde0B+Tr8jBlTfeav6Xs+lukcazr61c8PHE/vCeZagvvDbtxLF0C3KuoM41V5zMaJ7I7jdav6TzbeeiSvrG1jCSL2pbiwvSEfIBVU46356NsqzKe7ZGfoy1oXERXQ5VKwSWbQVeK0881twTzxt9dGnhQLZI7Yp+q++rZuDhN2Kl0ly7jc3+RQnhlj9jiznEJftrc9CD1lPqHNLvfTRUOuOSaeegW+IEzo3pSKQ9i8kOw6zll+P7v/gJ9uzdb2Mi26VvuWjxRX6Mbcenr2r2gP3Q09nALqs5J6260Hg1ILypJ44feQamnLsde/f1wbfvWIoffycFr702BoOG1eKqS2di1MgdeOK507FxbRoGDNiL9z4cg6HDi3HOtEpMPDMbObnd8NJD2xAamYUbbr8G9auX4eD8ZXhtawsGn5KL086dzMiGPj9TLWOpor3T6duGYMZbefjgjVp8OKMb4qIacNLx65Ce1YCsxAPYtKkL1mzuhx170pGTUYAH/7UOW/OSsH1LDHZtT8L0mStR2bSWsuB2LwrUI0Hg0ASDn/9e6cNDWFhsyt0afCX+seRdByYZIU/mm2pP5AmVX1w8bqKhzM7WC89ytEOQGF+LdWs+xJJlSXQSs9GHjJg6pQb/evRxLFzagHETT8KQfi0Y3gPYsX0TEjnZZdjYCF5+7K+Iyz0KI/plGC7BC889itLaXkhI7Ekl3IJBfekQnd+Axx57CkMHp2LEiH5Wd8eO7bjrrt/h9dc34u13luPttxfjzTeXIC9vI0aPTsKoUUcbvqrKctx627fw6qsf4Y033sUbb76LmTNnMAChc1ldj4SEAfje947FsGFRFLYK9jHB6rW0lOGdd97CoUMjeaWnsrHs306Exu5j876VJyYZAQV5Cj6kaLSyppXw3r16kPYhuJeB0769lSgoqML6rQXYuKYQN998BmITWrB201ZzbGRg3OqonnCGIbdrNvr2HIEH/rAI2/JKsONACS44vz/KavZh2eq10AeI9Ju8+jiAAi33FNNLQdf2EQp3rnc99bQxiue2AquVwDhXxlYEma+nA3oaqCfEmvByZtRPbbFwTxH0rkCcOUlxCXGt7+rpQxdR+ukkKmThti8TBtJC3rRJNKhy6Bxt6od+dkkffSBPqRSlgKacfQYWfnIQW9eUcMI1YcTIbIwcl4LZ8+aaUrKvKNJIu1V7NwHkmCjwiYoU3lijT3DihGOwLw94+KmlKDqgLVhNmDKtP2bOnUnnxG29q611RlN9F0/so1vkx3HjR2Pj6ia8/NI65BfonbNGXHh5b8xfQlwlJbY1y/HA9am1z0FJ92P18Sj2V3TJoIcRv8bQjSPHyvgTYwsG2mrkVmsdf+S06Mm/jPXgQf3QK3sA3nltO6rK6xEdG0mj1xsFZTvtqb3aEi/tK5Rqz3B1QpuNBfGTBhkItaFVSOWJTrcNUvM/DjE86j3QjvCoTT0hEM9Ux+SaKVZ1mGJIg4y140NgXdd33dc80JeYHQ2UcfIiTnyhTIl38ZQ5V1Y8DMBBvJZU1s6dcyBaxG9t+1X/1EZ8vHjh5L1N8smku/bhUV3mR4TpabC+Yq33S2iyKWySOBkugZM7GkfWl+yJ9jrK5oknHo3nntiENWsPYvu+YrTQwZ18wWCs3bgBZeUV5FGkGXl9AOWiqWfjjRcOYPrL61BwoAp5nPcVxTU4/6LhyNuzDQcOFJrTo3HVu6bTzp+E1Utb8PjDy7F7fxnK6HBdfv0QbNy2HEuXr7EdIprzNpbqR2vfXDK+8Kgx1rn0gRwFBaTil9oS702HsD+a/24sNY6q4/C4cXBzWeWEQ++C3XLd1Xjv1V2Y+dFuJIHlksKRRUc9OT0KSZaYlxyOSWf3RWP4IaxYvZ7jxbEXD5ncOPqS0e+de8mNoZ6ES2dJf+r1BD1Zsrmjc9KvD09J/kV3Z/NT5SIjaNcoMxo7OWYme9ZnyYv0WXAd3znbkVxpm6EcpHDJSEg4pUOONaVETjFlRMG03vdXv2z7dWycjeXVl01DdtJQXHHhK1i8ZC8O7KvEnv3l2Lu/1I57OLYuVfiuXdoblPaw/MDB6eg1IBQffTLPaBaIl9qhIhpFb6tebsNL8VHj7PSw5q3uS7eJXt3TFmg/Dzrmo6VW2YixQEL4JBNySIcPHYguab3wxstb0VTXzPkcjUnn9cGB8q3I27nXxk2vf2gRwnNa1b6Omlt6/1xtOLsjGlyf2vaFeeyvnHHZ5xj2wZ4KM9/pM2fL4qQHWE/fs2itKx75ZEQ2UXNZ46qkSa8v1SuA07i5wFDtOz6fcNxY7NkWiuefWkfnswL7OF67Wseu46Rx262xO1CKfJZfv+kg3n9rM06aOAyjRnfFgiXLMOmUididV8P5X4nU1CiMP6k7Hc5wvD/rY7Ozss32sTDSLf1rwSJ1qHwJt1VcNs0tROu1ncSkBPseh2x4rOlC8ZwyzyS7OnLoYGRn9sKypfm099Ho2jsBEyf1wOrNK0jjQdOBtrOAPojNM8lGh/Ig3JIdJrYtuyrdrrmlhb6jRg5DalIOlizMR3pqHLoxkD1rSn/MmjcbFVXVJjeaMzZ2smMBOj/Yhpju0TnbCQv15CaKMqN8yb/PDvpocqkDmiW70fKvnB1rnc/kpQWE4qfmNM8VAIlG8d7sG+lUu2dNOgXP/GsLFrFf+zlmGuf5n+7ESScNxUknD8byVavN/9ADD8mQksZMiywTjz+RNn0n3p29HQfoa/TIScRRx6Xg3Y9mmW2k4PHo5E5y63gQ2A83nm7+kSbxQ0GYZJXnmley4XEMvtVXmyekW/pT95ytcPNE5fW02fkODr/mlGiNJi2aj9Y+y9ncEk7js3jo7K/slOh29t+V89Pq6gbTH+3zkSTXehVAC8RGF8fF5i/pTKQcR8sOae4G4tC5Xft4wHONj8kR6ZAcygcRndHEr/6JF+YLt6HDJeGQnMsv5rBj6JD+SIrqhukvbWQYS57FU38zJpqzaK75ohYcy0+T7NnCjR660Q4wWnQ/JSV7IJ/aLQ4q6b57Yk354iVnKnqkTMS08ypQcDAZl1+9Cy892YAXnjkKOYyj9HuvhUUJyO5SjpqyMKxc0wvrNvbBxVduw3d+EYdTJ52ImTP6Yd+OQSgrPITevWPQc8AgNK6YRX1Qh8qW/dh9qBwDjhqNhromlBWUYv3cDXj7+QWYeM73MXRQD4w+qRxZqRuwdnU8Fi8fgLTUUtRWhWLeksFIz27E2KM3MRbpj+2bw3DltXnYtqULcnNKcWjfABwo3YGW0PrWPqp/3tE7b5/a8qPtvfYpvIWC4QfnhPmBSALAroQX8SwZySAyA336ZuCdd9/ApDPOpDJMovLLxLgxyXjtrZ0MEIbj1FtCUXSoAPMX7Ed0wqW2BfC4QSEo3LsVP/jhT/H444/aOwCC4044Dts2bUbzGQM4eGyIkykjPQkF+7R1FnSigKunhVIhzMW2rTsxderFVk9QUV6OwkNZnIBXs2NaSarHvHmFSE9vxvfvGu0rBSxfvhyvvDIHNTWjeHWISU9xq1iHqijkY5x3/jAGliNx772/oVFNw7dvv1n8p4AnYOQIOoUbWRZ6YhxpPGAlss3ty5fQmTurCr5k57bS5RYBk8Kj6LyS+SyZwPorFxfgR9+ZiT/+YzKKSivw/oezzYAIrQbIVu9ZWp/xj+ek0KYgPQdRsKxCeld09OjhOOnY4zgxWtdxDg+sp63IG7dtprO4hpOgBPGJCZhyxhnomtvVVo/cFuEWCucKfDjrU1OUMtqKY7V6qtVULWTExsQZbcceMwYTxh2LEN97xDJsRcWFePHNt3DOaaegR9cerSuxnwUyC6UVZVi1bg3WMQjTKlaL78mZB96ZHcVf9kn8Mp7bWqB4L1wq5MbA7lu/tGonxyMciYixlbRYOksqJt5ozGyCsA9uQrmk/BarT2eQRiaR46f13QQ6vMKrID+Cjs4lF05BblaOrdQ6AjoG3RI2KbKS8mIqiBXYsjXPnkLJwGvVWU5c3z49MPaoo5GWkm5PIVrBh0CBe4/u2Sg/oBV416B6aDdZ3tYgaXi75KTjmNGj0DO3hylYyWRHoL5rq9COvTuxcOlyKs8iRIUQC/uvLXJJCbEYPmwIhg8egvgYLfS09kTVW0E8DgtrwRvvf4At2/Ioty3okp2BcUeNQq9uvegYiAYn3x54GDRDtK1VNCxauoxOWxH7oe1E7gmRfspl8MD+OHrEKKQkSn+0bz8QyivLsHLtaqyRPNHA6H048fjCc89Er649TbYPV98B71OoSspLsIK41m3YbO+qSk7syRVLNPJPY7P78IaGwn5eoakR8RGxWLdpK4pL9+OSq4fijz9YRC0agXVLCxicjsHAQX2xZ98B7dyz8RzerxfiIrpgGZ24GJaLpZGMo7zlbSzG1k21OIq6SPjUbf1GcO9eXcnT/njmLysR0hyKZJYdNiwTg4bE4KV31uC8c87EyCHDbPXeiZCf5x2B5mBVdSVWrV+LNes2oryiCtHspwdpaak4ZsxI9O3R1wKB1hV2H3ijIT5X1lbiiede4nhH4dCeGvY7EmWow2mTeuE7Px5HRyqiVW6bya9uPVLxt8fnmoN87aXTqPfde+CdU+y/I7oLaG+WrFiGrXm7rL/29FXOOx2u3j26YdzRR6FLZg7zNW6u3WBQwLVn/2689Prb9qQhLj6a8tYPo4ePpNOUZGUko66XbUE4y6i/lq1eiQ2btyG0otIcMJW0rW0KfnwyEkIbp6AonHPBHcMw4djx+M1Pl6HkUD2yaSXCE0IREa/tf51zwEFbeppDW5CWQaNJepqln5inBZKRwzl3Bwym0xfvK96+DwI56IUlB7F42XLs2LUHjfWNtl0zLTkJU86ZRMcmy+aN0zWHA83ZJhwqPoRFy5Yhb/des2vSpW5UvX5pS70+tleH0088DQN6DbMATCC+rNmwDh/OngP9FE8sdXf3Hrk4ls5XZnoWeaNyHdChLLajp+LrN6/HspVr7UOP0eSlG/oW1k/FWOrFvr362i6PjoGUUl7q6mvw1Esv02YWoZ4OdqS+Nk5dKTmj0LAM6WA59ySFdkI2hs5+Ux0tEmPf6BSOcYRo7UR25IcwW7TVV2v3WzPKamvwjwcW4ZFnz7QgsKyyFLd9bxwuvXYYa9AbSY/FwuXzkZ2ViesuvwyhzWzI/BnZrCa89cEHdGw3c7yp1+VPsO+iVw69bLicec21CyafxfnR194f1EZcBVJLVy7HoZJSDDonBS++cSHzW1ieAUlkI0rKKjVkJhOJKZSrIYMxfNBQCzDU+46lVXxvQiF9g8WrVmL79p02H8LZ1q78/Zhy5tl47Z2LqDj0FDCUwRBsvGSTpGGS6CuOHDEIQ/oNsUW1w4HmYUFxAZbSrm7bsdtkTkHXBWdPQt/uvR0vbAw6plTg7oYYz1etXYO16zchpLLSJ2/kL/9p+31TC4MSDRp5zjDE3ePB8wn1TQ5tPbU9LCFRqC5twPdufRePvngBvnXrN3Dfnx+xXQd62ufoIWbNd/6P4diorryN6CiNLecmEzW5BYRDB/fHyKEjkBRHPcl/Ti+1BeWpL8Vlh7Bs1Sr6fnmor62lT5CDy86fQnHRQwPVDbUyT7883XaPGAfYp0YGXYMG9ce5p5/OLNFIP5RyvHnbVrzzwUyjPVLyT/2m7fsnHH8sxo06itf0Y8gX9Wv5utWY8fEcnHjcsfRDRtMfFGVHAiH0AWuwaetmLF2xyj4s5vVRJiknpwuOPXo0uuV0N32hYTC624Arr9f3tu7ahqXLVprfq1IaRflu2rU2bMggjBo6nLGM59f4waF1NShGePejj5yPR3DY3ZyvqW7ClRdeYnpMc035mvMLly3Bx3PnIbYplj6enuzTz6e9c7ZP5YIY4pAiorEvTpoQj/qmQow5pgkl+wvx97+NRXJ2NK6/ah6ysg5h4eIBWPRxL7w5cywSEuvx7Ts34bI7+iM14jLkfbgHGdFh6J5bgMqt+dibF45y2vbYiRdg20cfIqs7A9x167FjwwZs3VaNd15biOK9VThmLOcL269q6YPMlJ64/LZ5GDzkJfzkB/WYNWco9WYFxhy9F9Omzkf+7ghs2ZKDxYu6Y/pzxZh41m58/FEOJhxXgR0HxqKgbhZZwTnDQZdvLvB1z8c1DzxOfj4Il7LzQ3B1rymBmtMk1ZkGOYKBbBd06xqNa6/+F5XoUSTaGfjjJhyNnt3mYu78EpwwPo2O8AGsW1eOqIRBGNOHQWFYJb53z29RHZqL+jD/1wrHjBmHt//4OhXbOXQy1VYIstITsCFfe8yBs08MQQ9G+T/54TPo03swunfvbu0pQBo+/Gi884576urBE09uwOOPbUHffsmtbShIuPWWb9KRSKMyqkRZ2UG8++4M7N+/HUOGDMTvf3875s+fg7/+dTpOPe0OVF7L3iYyiIxLwsiRPfHCi/uJqr/xgWaJifzz8dDlsSEzIG4F1PHXM9iODEu8lPOXwCDqkw924b67F+GuX1wCfa57/mJt19GPLJMDlG1ThqzUWpdJoEmk7SuTJ01ERX4mVi3ZY6ubhwOh0sRJTEnDxGMvwBmnnIz7H/ybfVDmvDPPxftv7MCuHaWmeJLTY3DVJZdgT/4+rN24xVYxNTEb6NCE08hoO5I0SS4Vya3XXI0ZbxSiqLDanLWMjGhcePmZ2L1vNy4+fzKe+tsm1Ncdoeaissjp2QvXX3Is1m1ZiidfeNm+Ruw42BHoDpN4HZBceZevEMj99IDu2Y1W8PjpznTTlXPBMMeAY6mjxtAdHXhj4dXS9sExo4dj4oSJeOMFBqTVbvuLd9+rFwhefs++A/HtG07A3OUz8cIrb9FZa0Ykjdb5507C6SfoSVsRNi0sbW3M4XJ/Q2gYty4vw+68nairaHTG0gdqX1vMRlC2b7r6Guzb0Yw1ywtQU+UtVnQAHKbouCiMGnMazpx4Kh587FE6Qlt4IwTpacn45g3XIC2hD5Yt3Icd+6vNwTZKfIsYAmahuq4ek87thwunhOLe+x/EiOEDceMV16AwPwyrlxWgtor84RyxDgWB7EVUbBRGjz0dE487EY+/+BxWrlnP8qGICY/G5dOmYPxRJ2HxXOmWila+eKBTxx3hojx174nrLj4W67cvwxPPv2Ir/LkZ6bj0/Ivx9D9XobqibUBtII/SBw6fcxJye/bFLVcej4Wr5+DZl1+zu5pTCkBr5eyTf7a9j3laaXfvqml7ZgsNwGJ7T/bB3y5GS2kI51Y5Fs3bi/HUmQsWrqBTTIeAAd+YUcOxYW0l8jaVmPvjLWCVVNRhzowduOq2kXjnwznOqJPZWhk+dCAc61cesPJNHIqzz++LTdu2UJYacOHkyZg3owT72J62hvp71jGIZ1m53XD5lLE46bgNeOixZ0036Wliv749Kas3ovxQNFYs3oeqco1j+zFUI9rCdc03TmLQvcH4pwU4tR3FubU3rxxvvbINERGUH3MQYPybfMEgJCYnYOxRI3DC2JPw6MMrERnmVsBbxyhwbHjqXWl7WZ8hw/G9m07EB3PexRvvfWTtMqLGGRNPwrSzpmLdylJsWlyEJt+rO25s/aB2YmPCcdH1ZzAgXo3d1H83XnU5A6ujsGJhAdavpgPv1QrqttHCP7k9e+PmK8djxYb5ePL5V4HKGsRRMOr1c2H1kg23VVG6JZR9sx1NHEfbucJAYPuWUntqra3WV04dhnOn9UWDtlkHN9gpGCHI6RGP1VuW2O9xpqUm4/brrkVyXA8smbcP2wv0rQgWtT9BINrEy4HD8f1bT8YHc9/H62/NsK2mZ58xGhNGnYx3pm9HLXVcYH2dsWpbIENDQiPQd/BQ3HnbiXjv47fp/H5s9PEGC0iv2hoOaisb8daLW9F/SDrnCwMi1tViULceDJ7PPBObt+dh45btOP/sM3DuaZOpyw5h8+JSC4Y66ofmq+ZdWnoGJp9yGSaemI8H/vk4DhYWmYbv1683vv2NG1FcEIFVSw84We6IH4Q6OuvX3nQstu7Mw1vvz7SgV0+ZtBihjttDAUuyMeKC8Dg3jaEuMrNj8YNfHIf0LpHmyLpmgttqMXc2Lioa82bvxZ//sNQWTA/kU+a0QJWQRDucgCUL9mIldahgwond7BsOw+mEjx91PJ74xwoGE5IUeipDMvHtm6/Dt374S9CLYt14zhG9i69FUveNBfkRJzHwmHj8JHz4xl464g32ZGbE0ZkMXE7Dxq1b2H4VZrzJoJOdSUuNpqPa3Z7MibfZ6am0/1chnTZhMXXZtoN1fpsQAI4bnKMhEegzeDju+MYJmPEp5erdj2yLpz6guG9POV5+fj2iyNuk5Eicd+kAe+qm3SoK1G+66kranl5Y/Ole7DjkBQptwdphQzItfQeNwF23noQ3P3obb3/wkX3n4tLzp+GVpzeg2N479Wp0DO5nT5qR1bUH/ZHxWL91KR59/kV7lUkBmraG1nI+S/4sIOHYt6hhkwH5DU6+Beq7kupFMkQoP9BIvr2NZ167ADdedyn+/tjzdk87yITL8x0FXl0HTqYTyP/rLr8YA3seRb7TR1ulBzJt++JGgX/t0IJuvfpRB5yAectm4/lX38CxY0bhqIHj8OS/VkGvw+hDRJdeezIOFhVh+jsfMACPsoAzNKwFt994DTYtb8GWjcVGVVRMGKZdcSF27d1ju2e0SKCt1xYcT70AS2ZXIp/jqQ+8Djsqm/M3izZ8Ha64+DysWlCLvM368GogvY7WYJAOSKK/OmnCNM7fE/HgPx9D/oEDzA+hvzUCN115Lbasr8LGFUWoq6Xci/W+uh4Y/4hHOz4mjJuMSaecgocefQKbt+6QQNL/jcXN11yG3jkjsXh+PnYwkJPuCEakPO38O2FiN/rG0zBv6SLrg6Oc41LVgiceWo3ERMUGWhTTw6YmDBychmvoS8+et8CehmvhSO/2hoTq5/PcVm4SwtQWmpsjMKDrCPuKcEREHGOunfjWN3oiLCKNMVYRDhQncE4XIS7iAN5YPAHR0fX4xjd34do7RqCl4lKEbN6FzOrN6DpuDH2JPZhw/hQetyA2LBwNtdUYMOYYRNOv79t/oCng9Svm4LzJo5EYX4eZ776G4tISxFK3NFKWI3AiRp/UlfrzD9SZLdi+PR0F+8KhX5CpqErFMaM3YO2G7nj9jb44a8rH7Fsuho4oQc95/VCavxL1zfQfODjG1wBoqynaj/+RQHhbB6QTJDZKvEeJdoKXwMkWi1Eju6CkOB95O5rw3HNJmDDBle3WbQRGDHsNe3btRY8eqXjllbWorOiJqRdE4fTjgQUL5tv2imu+/xAKi4HsRM4UCuWAgUNQvP8+VDDgSY0lVwnduvdA/eJD6Nq1AZdMCcf0V17H7DkluOSKK+2+oE0fNOvUD/7PytyE8eNX8Po8y5eyGTZ8BEbRQQqjcgqPTMCnn36CGTOmU/AicP/9v6GSzsKf3/g9oqOyKVZ9UV3dxEBWW2ujMHBQDoVuE4Urnfi1m1zbNTVrPEEWcJjMOZcyUyDLXPbNW01XOSW9HxeXEoGqkgbE1kfhxSfWIz0zDtfdcLk9/Vi3cSudN/dkVkOvOsEg2Zch1XaJR55eiWdfX0UHsbMVZQcSIlFC1YvcxATc86dTcNe3b8Fv/vgQNu/YSKNVivv+MJ9qNtxWreOTz8alF56Dzfc9RBZKSYSiMZrBEpWets3oCd1Vl12A1SsqiOddmkq9QdyAb948FsPywlFK51cf+rrn7o9RRYfEceFw4IIFHceNysVf/nEWLji3HI8984op+fbAspoclgLPPW2m8eA1x0QG3BsP33AQ1J4HuqeyLrnyMkwq7+poxdJwtwFHl5x8Kf4D+ytw729n0+lzQaXuyp3piHqBsOnuWRP74t6/noyqylo88dyruOj8s3DG8WfhJ9+djTffUSDpteQ/BoJWbFO05d0wujIKrvSxsNtuuA7Tn92FP/xsLsotLPL32gPlqI7H/0Sqrh//dgK+deM38LPf/h75+w7gpmsvR1N1F1x9xWvYuKeIJT3q24Jw1KISIRGn4ZSz4+znNb5Fh/G1p3fj/nvmoqy53uhs3w+PCgFpCInET393Iq6/7HL8ruhB7Nidj/POPA3HjjoV37zmLXyyYBdLBY9HWyyup00YMywXDz5xLs4/twzPvfQm53gUCosq8LvffYKCEn30y5XsCDx8rkQzTjymB/762Dn2lezX3p5hTyW17UhPaLTy7z2hlBNep+CF46CvFn+6cCmuuWwqJpzaA7Ne3clZFoaP38/DOVMnUl+lY8fOfB7TMGLQMPzt/m0oq6njmEahmXaxmUY6lmMyb9ZOXH3zcPTp1R1Ll6+1LyOPHTkKc9/fg30Hqm2HQURGGE49uzv+/uw/7clFHfXYn/46F2s2F1kQeXhwS5ZaOx3VLxP3//MM3Hj1Jfjtnx5Bl6x0GrHrsXBWGe6+800U6/fQrIYnNQ50Jamoowt/1LE5pDHOcOq/8vVUdsXSAny8dJevhoM6Bm6p6XHI6hvPeRCPnbuK8dPffERNG231OgLXkn+E9Oxz2vlD8LP7zuX4HsIn85dg1LAhuGrqZfj5XXPw4vPrqKG0cOHnQyBmYUugk3HuJbnmRE+bcia6ZY7EzZe/iyWr81nCk9v29HhcEO8mHN0Vf3tyMsrOqcTTL75u2xOj6/Vl/Ho6jE0MLt2HupSkU3Q03ESruFZ01BNTPzpBfYZH4M33PnG6x99VB63nPKFuE4gn0lmrd1dj0VI6VgmJuOnqy1BdkoZvXvIatubT8LpSrp4P/Fea2e7uuWcPwB8enoyiQ8V45c0PyJNobN9ahF//eg5Kq+opw1oo1HO5tjLgB4dLMPX8gbjnD+dZYPLy6+/bPQ8kH1pge+GV9ah7xVtYkgw1YPSwbIwafwa712ILHBeePRU/ol6cPn0D23bQvl2Bo0lztmdWEn7/yCTcdv1VuOf+B20b4l233YIP3yzEr3/0qU+WRWkwJifNCgSPOT6HQWM8r7VFmn8ZoMtO6Fsbth3Q15rJljMYBtK4sYmROGp8JjbsXoat+3fZ9sg2Tak4r7WD48xTTsSw8izWE18lD5INcpht6d3+V15ciydeWmmVflJ9As67MoNO+XbsP7QP85bk4c13tyCGcywjMQpvzb4EUydPwlPPv2Y7q7QILV9IW1glT6kpqZg86VQ8/9QW/Pl3cylzekwRivsfPI16msErg6Zd2yvw01/OJDVh6J2ZjCEj0qGv94sPN19zOZqrc3DFFa/SJhSzhJtXwbLlgXKVpk0ZjJ/8/mwUFxfj3Q/nICUpEevWHcLPfv0RdVQseuQm0Hb0oXMeZfr16ounoqWmCy6++GXkHSjVCBB7x/gFuqc3n6eePwj3/mUq9hcUUD8eRElZNf7053nI211l9zVX9a8jat3IS8Iod8Ny8PBTkzH1nDLO5zfo/zRxDKnzIymh1PHNlFMKAms4P8P9c7zwQO0kpEbaBwNbSppRuLMGd946A395dBIuuaAML7z2HgsRg/kYpjHbgbaG6/4Fk6mXskYxwH4Ty9fpAUvbthwIg88ntr/NOGlCTzz0+Ln29eP1GzfjxDG0h8+vwKadZcTQhJLyKtz4nYl4a8YsyrQ+TFWN0046FlGhKbjjW88yyNU3YkBNXcu+cxwnn4tV6zYxL9S+qn/8saNxaH8IfvyDD1FQWsXcUPz4F8cjMr0RZfRttcX2sceXYs7svXZPPNEYBPPfu3b6HeieHI/7OH9vue5Kzt8HzF5+64Zv4G9/XIu//XkJ6XFzxV8zENxICjIoS798YCJuu+5q/PL+v9rPfX2bQXp63EDccNHrWLbxAKnqSLbciNaype9Xjcel3+hh46xSjrv0tyqa8ce/LmKeeO7Go5ZyMfmUvhh57MmIYBzR3FhHMaHkWWIZyYoh8LD4gDISG56L3t0SODcOIDMnGgtm1WPDhh7o0bsCP7rzFWzYnItP5w1hvJBDnUodf9t6XMUgtrHlOsRsWIzm+jqknj8VzRzDoyaeQaTN6N1vAFoaKxEZHorE5BxrKiFR7/VXYMjwJNRVVtsc7kn/YvPKpeg3fCRi0zKh1xJCQ/qg/4jv4d7f/wHfuy0ci1cPxtgNO1FZEoFFKwfjuGO3YsG87njm6UG44aY9eOThgThvym5seXgs6kM/IFbtomjP1y8LsqDGyMMlt8VBzBbTNThxyM1Nx8hRafh0rhz20Xj33QTQpzPmC045uTfOP18v6FfjvfdXYNCgk/G97yqAq7KtLL+/714c07+eAWs5DTfxs29apeiSHoY9e8rYjqFBj57d0FK/D5dMrsXBgp144KEXkJB+LXbu6YL8/FKm/a1JPzysPRd6Qqs0a9Z8TJyo6JpAgdmxYwduu+0uXHDBXTh/6l2YOvUm/Oynf0DBgUJ885s34Mwzz2QfSnDKaefg6We+hZtvSUGcfe/JMT63axKysxUoajD08wE0RMYTJ+BGtMcrPU3VP97X02U3TV2eQTjD66v7Y9SJmTRWjebY/f1PSzHznULccu3V6NmjG5Wj20pp23UDZ4sBM3RN3onlyUmxyIhOQE5sPHJjdew45cbGoUt0PLqFJqG+HPjJnTORGJ2Nvn1645W338EV1w/CxHG9kM4+JrZE458PLEduel+cMH4sjV+Ie3dA70byqCdO48aMwIBeg/HAfUvYh2iksd7xI3rghluGY8acWTQeJRZsZ6aSrpiOaVLKJd2i3c6jeKQ7vnJlAR780yKMGTEaGVRa+lCJOu1NA1v09jHGAlSTTXJMCxtKJrP+oyl6lTFj47lWgcAcXz2Nl42ZFI3QWj2tvDMvABwO1SG+EK2kNtPRCEFaTDyyOU+yyZUukXHIiXPj0jUg6TqX+V0imNjf2QxQHrh/OU46fhy6dMnCpNNOwD8fWoX339nG+ywTTl51gKerxpz56VExNHD+XqkrtQyEzp50sm1H/cM98zlCUcgNTeRYOH6L78GpSwzpDUtg2Uj87hfzsDuvEaccPx69e/ZEn+798IsffYx9e6qQE5KInCjqArYtGgJpEo1JHO+EeH2QogmnnnQc9u9pwW9+OQfRzZHoSvnLIQ3BspobG9tKl/qsrUm/++WnNIyROHrUUHuP5bwzz8affjsX8xbsRS7nYU6kh8frg4+3PDe8Jk/JWLX2IP74m7kYP/pYpDGw1kppeHgIMiibXUlrMC2ByeFiimKfkYT5i/bgwfsX4vQTT7H3l0O0LVTvC9E5dIEJXQYqfvs4RWOTreLqc//aJrdw2UpcdtUQ1IXV27xfvmAfdu2owfHjx1B9hdgTz9qqBMyfvdvu62nOaVN6ISRaGifM3pNftaIAJ084lnIXhhzKSkZST8x+bzsd0DCazWZ7hy0suhYLlqylw653L4H0FM79mFg/X9r10aWusRpXnrOfeVvL8dO7PrYtg7lsZ8IxY1BWFIPf/PRThNSHmix1Md75x9/h8I0hk7bD2WsFJMITT7kcseERrfW6+VIqdVN8nN4T1lMHbS8MQybzAmkOHiePbjvnHMnkXHr19U1449XtmHjCBI5xFM4/exLefm0rnn1+DXUb8UWwjwF1A+lXyk6Pt4BCvB019Cj86b4FWL26wMZe81l6VHUC6XKJPKY8diMNy5cdwD0//xiTzzwdcZQRe2dWMkJ9aAGsBsX0jU8vMfkXZd1Rf/We/tate/GvZ17H48++hseffg3/eno6/vn4K/jnE6/iX0++asd/PqFrl/fPp5Sm49U3P0IBA9ARQwciJ6MX7v35p/Z0LSeE849zV/QG8tPrj8atS3g8skIS8N67W/HPv63AVAb0smcKbPThmQxPx4VwzlJeusY5HIF8VMqlvRAuzee3X9+CJ/+1FueeOZHjwkCK8iCR0JMvnWkrejqDg64BOiWH8pWWEq/wwGzdtPPOxlNPrMMb0zchC6Q1nDKodgLGwi8T7CPlJ4f6pqigDvf8eDbSk7qhX5+edLjHoqQwDL/+6ScIr+c8oix7OslLRj9x6JgenUjfRd9rIKWtY0a6NWYByRaylR8AupI9KWMQ9dZ7c/APjtMTHM9HOY7/4lgpPcbzx597neM5HavXbjX772oSp+9oc4hnSfSh0iljGUwJ0fJJQpG3cx+WrF6E73z3WAzNyuS9eDSWh+DBPy7HqSeegJ7duxkO6QO9k60gTI70pNOOp/OajDee3UDpjkcmx/OC8wbhjDOz8fr7M1FWWYlYymxqBHmt+6yrwFq/vd+tay6GDRiOH3x7BvV7NbqHUB+L3z6+tR0Px9vssDj6CXGUzY2Y/vxWnDhhPB3pBFvsi+IcSWKfunBcU2kLZH71dDI3twsG9x2Jn//4Ixw8wHY0D31j5cbIJe/c2iS9maT35dfX4/WXNtu2WNlncTCFtDnZJY20D17d4GQ2hePele2tXFuA++75BBOPn8gAgPLIgEw+q1IogwLtBmk/pzVafqihLj/6pBxMvaYfWug+Uhtg9aIC3PPDuTh53Gk445TjYR8zI0gXuGDKpzR9oD5kZqRh7Mhx+OOv52LNukLkcj539fUjkOcm/9Lnuo7kNfsxd94e/Pl383DBOefae+hVdftx3XWjkRISRb6m4o0XNiO0Kd7mh37aRwseZ50xEa88txn1RSCOWJvzsg9PP7qaurInhg4cYDsWUlOSMXrkELz/9k6gNNTm5/B+2ZhyXm8sWrbaPvAmHaKPb8o30hhIN4jWjsbA+iD7wvlbVtqIezhX46NzMGhAH5w76RQsml+IB/+8yD4OlkufxeFx87VjPIlo5Fz/zU/noKY8DseNOwqZ6ekYd/Ro/OA7M7F1Ywl1N2VYvKQ+C6TLyW8s0il3iXHR9hTV+fUaId8Y8TLHbCx9LOM967DdVPrnNnP53z0YcT6Cxth0vuQkIMk/1ezPihvK4LKQfkMKRo3Kw+uvZVH3xOOoYXsw/Y2x1MNkc0kk9u9PxKmn78B1P+zKujcgtugQA9NaNA8dSsr0cVZ9WboUFaXlqNcvnNRxIOUDtzD6YLCrVzrqaqtRUlSBmqoGRCTQz09hv3t0RdH+PQpXCNpF1Ew93JcyfDWuvXE34mLL8NSTJ6G2Lgk//PbbOO+cxUhKasSM93JRXRmC5OQG9OxdjYyEXNKa2K6fnycZrzs4VyJ9nGw+YJY3HG3A5iP/aZVB9RTI9u2biqFDo/HSi/NQUnqs/Q7RBzNCcekl+s00YPz4M9Gz527U1pZg88aN+MlPf4XefQ7hqafeAPUi4hN2oLq6Al2yc3De5HMYILl648aOxro1azBi0ES7TkvvinNOz8bQ/g24//6/Y/e+Xugz5Dy8+hrw8UdrENY8iwGWfnc1FNdeezrOO+8EM4r6kuCqVatw9913k//sFYVl0aL5+OSTrWy/KzEzWGZqbDyE0xgw3Hnnd+h4LMOMGR/ae0QKdapqlnEgzsGwoSONOdmZmRg8OB379tWQUbkUKBkComGg2YZvxlvHYHuvUoUkrARP4OvqmjB6bA4uvmwIrrvobezbUoXIhnD89mefIjn1DFs1vv+hf6Kg4JDQG76AGIUgUafTSidHzvHxJ+YihqMZFekmSGvRNnXck+CiwlrMnrGbSqkOlWWN2Lj6EEYOG4Tf//Wf5PXJuOzGYfjFmk/Qwm5uX1WMN1/ZgXPOPgWr12+1r6nKWdfWyaTEGAru6fjgrXxsWFFoPAuNAC66ZijKanZh3qLVtl1I24YuvXoIGis5NR0bfHLkB+ML/8sg7NpWhpnv7bKnTzvWl6K5NhYpyQnmxLQFdY588fHYniPJ8imP/2yrF4vovjXoK+c5T159d+4D35i5ANbhsWc8qqd/bZwUvxqzc18bDqdbZYyIDMHYU3IwYHAaFYjeavGDnrzop3sWzd2DDUuLEd0SgdXLC4D6Afb+YXhoJBbN2Wfbz/VG3cChKbalpa6Ghi4QEUEB2b7dVfjkw92o00+vMM+e7ERFonvXLlg0ez9iGiOp0pqRmBWJs87rS8daU4OFVNgH+vBafUML3n9jKw4dqEFkYxQWzN+PUcdloG/vHjiwpw4H91XTAIchnIHVhFO6oUe/JCpD/9gKdFpZU48RI7JQWLQRA/v2x+rF+Whge+Jjem4MTj6zJx1DbX12dQSOc6IjDG+9sRlRlU041FiFbVuKqT962NPKsLBozP9kjwUkVQzzTj2lF/oOSOZc9jkAwiIC2JYChn35FXjvtTya3RhsWl1EWqORQoNbWlbJ4WrGRZcOQmVRoznRnYGo0oLUzu2lmPnuTjOc2ooYGX6s/axTaXk1+Um3RM65yYrTCdrFoHeG6uv1sx9N9k7TOx/Nwe9+OgG9+6fgwMZq1LHMBwy8bvjuOLz0xgc46bjxWDo/H7t2l9GtiEVjfDO+89NxKCiswoqPCyxYfXf6Ztz/91PsK6kTjj0a27dWMLg9QBcwBhXhdbj4ysFYsHgl9W8tjQyNWEs9pkwZgLEjsqEPKGnYO4Oo6DBs3VSCBbPyEVUXhh155ThUUI8B/fsgOzsNK5YdREiN+tiCqJQwnHNBPzrFwumQ6q+NIwdB76FldYlF2XLpTHdf9/SxtqHUpWPGdyHfmOOjR9saBwxIwfq9G8nTKiQmhuOaK0cgMlKm1KvvnfnANUg8YVjy6T6sX1lIwxaKdasOYtK5w+zJW25mDp6bs4r8ibUV8pHDM3HU2C7OUbbqPiQCnkZyXjY21dvToOaaaPtysN5VbqS8HH9yjj0lbaxz9jCQlkjyYeO6Isz7cA+d9VgsIg+lP7rl5GDztjyEhtHptY/WSI/IqZa+oKyYvpHM+GXQ9dNh1wJOdoY+gthiAbZe77An/7JtreDOpYdsxwxlUXzTF9hzGAjs31GPsv115jyHRDfj9LN7IzM3zrb+tYIpxxDbNrjw0/1Ys7TAFic/+WgXbvruIM6/DNMZmmNajNCTxujYcJx0RnfkdGPw38Gum0jK06cz92Az55502QKeX31zT8PlfU3W6Uv2MzoUE07rhu69kmy+6Ka2yeZSxzQ019tHWVJTE4lvE+dGjC3yyCafcCr1osoH2YiwiFAUMvCZ8XYeIqtDUVVYj91bq9E1Nws9e+RixYIChDZwXFkxJTMKp53ZC7HxtG+KVgnqp++EstmIzKxYLFhXZbZB22x9HLdSNud9+t929fCffzzdUfpIvymaxbHUB2C8cdRt/aSRnlbpdQQ99aZfGQQ+asxGqas+3pEI72n+ezPn4e67RuLMi/vjuYfXILwpFLPY9/MvGYALJp+Gh/71PGWD2juMckS91JvB7cQJJ+Dh367F/r0VlNgoxGRE4rrbh2P+yiXYsHknzjz1ZJvbboxcEiVapBs8oC8K9lcib0spdWIMmqOaccaUXsjpkmALmN68diB7yDm6aB+2bC5FQnME8nYU4ZzEIbYwrgBNP9notWNV1VHyuivl9+DBWmxfXUI9Hk390Yyp0wYwANZ3FnxlCcYf/WXe6uUHsWzxAcpcDJbOzceZU8ZZUCacXhvVLVpk7YFelK+2tBLUNP/s21dJ+7GN8hZHnX+Q4xXO4CfN7If34S83nzX+bmxMDpRsXBxVAslZcmoUfnT3CcRbjQ+n76BdjsDMd7abbN3xkwtQUlKGhctXI7xFOk91/fUdtFCGklBfG4Uta4qo0ygrDEjOPrsvsnLi3KIhwekmndPRp1+1bXMJZn2wk3YzDvNm78ZPf328vSP9ycJFOOGkc9ElKx6lB2rRWNSCt9nfs08/Ce9++InZl8TYTEx/bonpVb2RIZ5Lj2zaXISP3t2BSy6YgvlLV+MoBrEJDDQXfjybc7MJkSHhGHFsNsJjq7Bs5Qazf25cRZl2OTTZ/B1/UrfWAN4PLEkeVlXU442XtiKyNgyVBQ30BSrcNyF6dMMzf99ltriOVPXqmYiTTu9JlrvxbQXyQTqxvqYRb7y8BeHlnLvloVhDfZSZwThmyAAU0b5t2XCIkhLJidiC8RO7oj/tkOkUh8Iw6qjXX44ak029Wm7yodY8CI8JwbQrBlLvug+rqUYD9euQUemoqSdvKeKyi8LqjY0l0tfql/JS9yJCY5EW1w0jRi3Clu0DsXNbNTZsGIHRo/ORnlSAXfk5DBajcLAwnvLQjJvuqqAu/gFiOO+atu1EaEwyQlJS0Vh7gPYlAvXUX7Nen47cnj1w1Ljh9POKUVZ8APt27EFifDr6Muitra5BfHQSCvMLsW31Opx18ZWkWTvvBG7xtam+nv5BBDK70Pc69SDefrMntu/IRm1jCNZu6INpFy/Dww+Nx8wP0nHh1G147IkhOPvMfDzyYn80hK8mFsV6fp4dHlzLAvvtfR9ItgMh3Dn+fgi6b2CVNDv1nymUDB4+LIXOSw3Wr9/LyD+bA1OM6a9E4KJpXakkmzkpMy3N+eRjnHzyCFx2WRL++Iff46c/k3N1Dc66KhOJyWHoUhmDk6pCkB3LoSWdxx47FtPfmI3LL2YgSyXTtWs33HrTpZg3Tz9R8zG695+OMSNbMKB3C7ZtO5pO8CAOVDMNXAiFO5aEuu0Fy5YtRvfu2tLmvbTNyZ+WgptvupECFkentQaVFcXYtGklfvazWzlfQnDTzTdj+YoVrrgP9JGpIUOGcwBDkd0ll+eRmDlTH4kaRnboi6FyPijOAYyzrxiLWT4lJgOnfx4488Ngu7oJ/QYm4We/m4Af3TYb5fvpcDLYu/uuj/Hwk+fgpmsuwR//9qQ5K4GTxYF730xbtJatWo9bWHbKJX2cAdY4eaUCqmlyxMREYuvaUqxfewiHiqrtt7f0tcjImCh7L/PVtz7Cj759K14/PhvLPtTnw0Px6rPrcerZk3HcMSMx46MF7BYDaE7w444ZhdT4Hnj+sfco3G5ajjwmk0FSLh587HHoB7sPFh7iJNyOH/xqfFtFFcAvgS5FazTpe//VPLzzwTZE6KMV9Bb0PSA9yWjDZAN1lPzl2OncnAddmxER33Vf/12+e1Kme215GYjVghCNnx19Sf80ljxvu30soKbmh68dD2QoI+NCcdG1gzHmxARszduHMCp2r4RWwUYM64vwv4Ziw4pitPg+1tXIo57yaftXKPsurml9biydtW//ciRWr9neph391EK3rtk4tDsEC5fuQ3mVtr07MHpZ1pwEVqkjMzN6xOEnvz8OYVFaVW9gth+XPoBVx+Bx6Yp92HegEjHsVyMDcPsQTWQEmqmU1QNteYuOj8YVN41A71Fh2LVzvwVxgSASm6gE337mY9xw+cVopozIEMrA9RmYjDvvOQaJqQwYpN0DQKMTQ8d90JhM1JY3oKKsHkMYxG/Zn0c69GEgBocMnCVx1QxKzr9qAM6/dAD0g/JW2d8d6MuEc2ftxquvbaJDE00ZFC/02f5wHDxUYtvpv/fz42yxJYCl7UCGWx+YevfVbbZtT86U8IiGMFuN98kGkdhih+SFddQzPVHTe6p6MhtN4rbTcOwvyMe0ywfj3p/OQwrN5ztvbsWtd47BKccfg749BuChX86kduFYkNNavOjTL5XB6RBzQFJaYjH3o70oyK/DqSceS314NB7+3TrXFukZODgVA8ivf/xiDtLTUrFz735sztuGm75zsq2oev3pCJSrL9q+8/pWLKcTWMMgWB950s+H6AmE+ikUmkJ6PSExOwHf/tloFFUWoqS03BYgbABYQE1oYWTngQ1YvXYzLp7cbD8JI2muphQMPzYL3/7F0cjbvQONRpe21DFgqM/Hp4tWovBQMS69oAL3PHgi5ci/CCQMgUOldpSnL1X+/ocLsXKltoaxBOeRbiios11FvFZ+FWVm7IndcNsPhnNO5tk94QtkiXTrJ4sWY2d+PsYPZf16V6aRtm3a1UMw+dL+qOY845C3oUUO+YvUl7M/3MW2QhHJQEKvX+hLp9Ih+lKreKSvxoY2+bYgUn85Oyz50dEPhlt08UQBpBYG9PVr6VYtUDQxqLX7AaBvK+iLy/oaZ3NLFG8rsHVjGGIyy2NcOG747miMPDaTAZreFfT1QuPDOa+vwv7mF3OxjPpEP51g20V5L4z98EA19AG26JQwXP+dEUjv3oLdew+00wOjhvdBFefA+tWFrMNaDZqDWjAhbQFMlwTEJETg8huHoecw6pTdB+2bD6JYi0izFsyzn0bTu536GRiV14LI0RO64Kd/PAnV+pBGUGAve7d6SRFmfrIDzdW0ARwP+QvaFaafz9BiRBhxyaFO7x6HW380GhUNhSgtZZDCsTLe+lgjJ27HgY0MMtYwm3jYJ71r6gIHN4Y2fkzaAt1aMQjUZdVtqWukzqqmY9xguPVVVOH1eNJRbZOVDu4oJ4Lyv6+gEDNmz8FlV5+NuTN2Ys/mCtRXNOGxB1fivkeOx4ihy7F6w1b7oq7oPOPU47B7G2zhMhoM4KlBzmKA2LU38JcnZxqf1KbMm79dXbgrPY3UQojkQ4ukMfFhuJayMPYYOtk19e1kUwtDyxbso70rsY9k5fSMQ2llmX2oUn6FwHkSfpBeVSAmxqlV/ZX9+dZPx3LcilFUXMZ7vGPk6cM9zRjUty+eemgD5izezbCNNNZQ5tkPfcDKaWXNNthC6JQrB2DCqRnYkreTc1PBowN966NH1yzs2tSI6a9tZsAo+kgdx9vpFI635jL9hVb9T6zmP2g+65rJGOUDndbS7wsn+391/wkoLqrBslkHEM95+uJja5CREYtbbr4aJRUPI2/nbrXmKgYCO6qHCdIH4puoKmc/rrxtGI49MZc+qzaHO364+pzPnAdvvrgVb3/AgJA15K/Jr9S7+avWbcE5pzVg3Cnd8Mbzm8ivCLz89AZMuegsHDv2KBw/fjRmz9iPgj3aJky8YRwrbU/nPEpiEPnIg0vx9vkX4ZijR2Dk8EFYu7oC2zbqFRbyJbbFFhxWrFlLe1vc+mFXjyn2hPr4XHyXfs2m7Tt8C2H6xzlCnZ+VzjijJQlvvbtVe3RNBkS3PlYp2yIfyXhKnd53RCq+e/do7Ny/B1X0Bdz2bPkgzUhLSUAKg/EPZu5ABX0KaRVbxGdl/Y53A/0JfShKXkUEY4kLbxiM0eNikberwMZWbRgnVYUXzS2VePXdmRjUr7vNZ68/kUmh+M4vxyP/4E4n/wRJLEKb8do775N2+i5MWowU7Q6pw68/DguzQ5oQF9YD/QbU07eKx5jRhZzPCfTJMnH+tAUYPOIQevUqwaKlPbB6fR/8/Jfz0XXoNI5dKse2ina2HmHdepiMR4Rrxxi9ieYKDGDQXlFFf4TB+P7CfPoi+7F940a0UEfcNLi/LaDl9umD919+BQf27MT2DRuRkplpdElHVRQXY8677+Cpfz2DH/3mUtKyGwvmF2HztnSsXNELw4blYf7sAejdpwzvv5eDq284gIL91OmXVeCRp7ojJGo1eSiqjGkdgMeBziCwnr9s0MeedMM4a1dtKrETMh3a7qXfyRo4OIxG7hPs36+9typXgEVLwrFoYSS65JSYglfHV69ZjmuuvRYfzXwPjz8+m0Hs9SzbDavmAaddPBjhnGB5e/RDvu5LhppYu+lc5u8rQWXZblNuUqK/+NlvkZx1O8noji6ZdZh2/l4aAW1T8KJ7fYSoCFu3MKQuqcJ99z2IU04+H9u3b7anIhL3wYOHYORIKSr9hlokFixYgK7dmtCjR3f88p57sG7d+rZ8ImzZsgWbNmyg0Y1hArKz6KyFHWL/6JhoZYF9dPvp/WA89Qm/zt3qnLsnMMFmkkF+9d33MLhfP3sX8ZffnYOaEqDsYB1+/J0ZeOSZKbhaL8avW9dq3ATemdSx3svrlptNYa/Egf16wuSUQGcQGRlKw1WJmqpGU0oKklRHDq6Cp1UbtmDBiuX47g/G4dpFb6KlPBTbtpbi5WfW4/KbTsOy1ZtQWFiM9IwUnHPqKQxyN2P7eq1kRSE0MQS3fG801m5Zi8Ur1iJWP1VB46oticsX7bNAuXOgymXHZGg2bzqE8BZzncRA310P/GcOdM2eUE5aAwjfuXhmtTUWnpxrPPjPHwgG4mOe5JxlVF+OjoI3KURzapgnNSt5bAfKM5y+dggOsz6PH46X35qBx557A/q8u40QadNv+/36x7cjOirRCivfObYcW8qs1RZJPAqXFO6CpSvwi9/93XdP5YHS8gpMm3w6zhx7PmlVaX8dD4F1nxnianVFA5VPPiIYyLqv2Lo6AjnY9TT61fZ+LysZL9x9k0E71R9Hq06fe+0tPPvye0hOjLenFNawivK+vlApxU1lwMGV2ysaQlBeWo/FlIn4RPcbox5YEyoaEYYBDMi6dU+GPhL70ZwFeOP9j40HchikW0SFAuMtm4qwYN5e1NdqrdgD4ZTBD8OGdZQntioQGaon0Opwt+xcBmz51CWdfLDIB+q73i3bTAOt98eERSu/AsmEYTV+kDaTP1KmFRjm66uW2iaoYFZPW/Qhk5lz52PSmefhgV8vlTVHYUE1Pv14F75149WkpxALP91rgXdJaDUuvXKYBXvH0GHvlpuE0r11FtC8NX0zfnjPhdSXFXj/rW32RKSEIeIlVx6Dnbt2Y0/+QQvk05KSkJ2RhXVr6KCX6fdlfbR2AOpnbGwENm8oRLNva6OMt3SFxkYzyla8lXhXRl6LaQ8+8QwW0cHXB+BsJVrJ7itokZPAEWByrXr39GXgA3RifmsyYPLMfDkzejd1cN/eiI2Kw/xP99g9X+X2wLZEqb4kro+LaHQsGY1sX3VZxgINlWeu7m3dsQu3//xe+7CeynlPMlRIMqZtdaedNI79F126xyMbMnmbu4cOY/sPA8XGRWLr5iKftInNatu1L9nw+uH0FZEpTxmWqaMo94OPInfUbZ5o44GCH/2epeZvoG0QWNDKvmjxKYoOsnXL5+g7FOwNHeA1qwtQ3VTvdorohoEKhyAxkUHRzjKbq56+tLrWlg+R+2O80vg99fLrthCqn3NROTmK+nm3e390K6L0JIzl9U+8Fz7RwQvDIfDaUSAuXNPf+di2IKqYFgN0kpOZIQwsZ52y+X9gfxWWLd5LB823kOUD0RARFYa8DWVo0a8/WAsENinadK7mHVXUJdTx2t10/+OPYu36rebUOd45XOKRtr9KxrXwpa/p2+9nqogQGI/UN5stdu0abAvGfyXi1CsH9bX1dDTdb+saf1nf6nYA8iVMnHzXHqg3qqpXfz76dAlOOn4spl49CH/52WJENIVj2bx9WPTJIZx5+knYsmOPLYL0690VE8Ycjx/cNoeBe509LU/qEYPbv3s0XnprOg4w8IhgwKsnSH5qdMaGfPzTnDH/gf/Uay10rllVSBll32rdq0CtQB9DixzatTDx3B7I7RGPtZs24h9PvYmyqhpbKHMGJAjUZ2YbX40vroz+/u2p57Bk2TqOo+OL7ur3ch/53S9ZTbLlytrc56n4HshbnUkfLli2Er+8/yGzz/aqG//XNdTjukvOw8ge+rlJ11+Hk1esY3NCuPSfcm47wNSOZemPL1krDoRDT92XrVyH4vJS/PpPJ+Gb13yIrSuLEdsSjYd+txSpDGa/c9O1+P1D/6Dcm8fhKrcBNyaiXX3SLp11aw6ihUFmm4VhMY73tctmM/WWyqmmZ+v0OsyBg0XYsG0DTj2jFz5+bTvlsQX7d5bjk5n5+OY3LkNVOfDQC0vRUMfx4yhn94rB0FFZ+GD6dsS0RGL3lnK8+epW2q4rUFJcg0f/uB0VDOL0rYbu/RMw/OhE/OS3S+xnfuSJO3BH/dVT+jUbN+GePz1i79DK1xJf9fv4Z592Aq6efBnZKh9bi5nun+al+u0tHghCFTscOIBf/vEh7NWCl75Azm7W1NbgmNEj8K2rb7A57oHZQeHSuXSS5RI4/pr7z73+Dl58bYb56WKjsZLJ2bQm2yUzbGBv1mutaXWbaPd/88A/sHdfAdHzLutIH4tSLaDrPWIl+xUQ0a/FE1vIFThcet86rKE3TjhhJ1Ys74qzz1yP1Su7IDO7HgcPpeCD2aMR1kS9tyIHA/sXYtwZqUiPHGF9aVEfUxLRogV25oTo96HrK6m8DmHoWLfTVcvQe5YvQV1NLXJ69kRGeg6zInDcpLNIG32EqBgkZ3RFeUU57/fgvSbs37oFHz78AP780N9xypSzcdyE61Ba8QgGDcrDvPkZ2JWvgLcRR4/NoxFqwUuvjkX+3gRMOPkgCgrS0SMbyKvRl7X18MQbBzHV45/O3Vj6IUCWDQJ4HVA2vCXEW4ESEu8YiNiBBktrPyEhTTQ0UXjvwx14/vkPSWgu71Yw1aLgQDhuuWUXsrLXoVk/9MtBCuUovvfubBw6tBnbth3DcvqycR725TVi0YxyTJg0lgarEMX5cykoDRQQYqsfhXv/sAWlhfPZXgwqKmuw88A4pHe9HHXVwPsz6jBn9ioOwl60UEl7QiYK5dJs3bYHe/fmoLwsC2+99STb08oIjUVIPcv5z2tqK3hswYcfzsbq1cvpmPifZAm0ur5s2TLcfPPN7DMDkLAxqKmOpqOXyUmmEmybfRRDpfs8drnAVQqNR7styvxMdyCDTiN8sBhvvfc4fvvT7+DWH43Bn3+1GNEVEdixpRJ33Po+Hnn8LAba2bZ62RY0mVrocCRRkHvhsQfWWLAZRyfUjVbHoHytBGmbr1bmakLcVyeNfHZCPzP0AifvX+8diXMv6Y+X/rkRevd1+rPrce7UATjjpPF0Mt7GCeNHo6EyhfmfUjlycpLv2pYlpfXDX82gcnKr7bnZmUhNTsO0059BbZkNkkF7+iSwPpVNYxjbEm6rdQYqbHxuDyaXvGdPOpj0Mxbh4fV09ImJykY0uPEgEkus5DNGHlibptR0dLjk3Or3dfWIyH67jP3RIotzhn1lg8AzanbuDgZSYlFUDEkJKc4x80FkZK1zXgKMt79e+zbUFy3AJCX4fv7D154MqH4jzlYYlVqB59Yvl3RHq6T7tlTgtsvf57Wb1e6+wBlr9bC+3MmHw6ED/xCXxyYHrM0JG62+UQ71+2vaRqtFLFWTQy3FXVNXi+LSMnTJyWYA1Mx4NhQb6Ozcce2H5DWL2uRpC/pwVhQD7RFju+Cqm4fiYFEJyquqkRWdYvSITiX9hNUTf16Npx5ebV0XT4wFzmsxmvXFVr1rqicGelKif+p5RjrHIyYN19z8PIryG0lLZyPrwLhD30zzQbg8sFrmwPjmPJMcHe1mEL9ko7SIo1VQ8UeryQuXrcb5k87FyWf2sG1rClpffno9LrxkCN58WR+U4xiwjf59UjF8dAZ+89Bfcdu1V+Lsaf3w9z8vt23Sb72yCd/94TH49KPdKC6qtbzU5BiceHovTP/wRRraaLZbj9ycTGSlZeLb3/gEm8h3faTN0d0xqAtNdGa0O0RujwNzATusY3qD8pcYT9eFRt+CK3kaLKwvWWpe1uppmYGHRbIj1RiChPgk57Ax28aGBOg39gb274OyEuDqC95iQKsFy47bbwUiaKpsMhl3H/4QLmVLbgPHlncoJNK/SaRZize00+acyP7YR3y0iEU+2RxjeQcMnCi7//zTSjz28CrLbScxvBTvtO3Oaum2ZNEIcXrHOf5yzKjfSIP/Y3LkCc87A+kxoZAjZb8zafTJyffoE7inr9JfOupVDVsBt/4Lt1lxNJW34Lc/nm/6ja1aPQe+c1ZpJC+j2Q895ffA+OHrRyCIBtlL6SZ91ExVlOfR0mx2N5BOXnXYVY4NZUe/S5xCXHpK6egmXykwbn7pSn9CSF8YPn1/FxbM3asGffl+kAy0NIagoUJOeMA99SOorJFHouJj4+3jWJqneuLdxLmrvmixN4oKSwsINbV1qKqutQ+5ySH1tpbK1luypw5BLXgXNs6urJ7OaywlE5JH+9k1TYxOIYhmDzS+bF9fUi6vrKIN/xDfuvZavPv6VmxfWorammY8/Y/VeOjpM+x96UXL1uKS88/Ggk8LMOvdHbbDpCqiDj+5awIOVeTjvZnzkZKUhKISfVnWxxrfX9EgbaCFksLiUsQn6Wd8IuyLraBc/eFHi+QauaIB4GpT8klnz76JuOT6ocjtW2e6XbbLjXMrk3xJB415e37K/9FCVyLlxHhndzlHtXWawUFzsx7h+eoYOuGwE+W0gvBoG35iQjL0G9H2pWLma7eS7L7u+7vinRGH4ZOO99Hnu3bnGo+27bQCs/XdkEeffQ3XXNqM3z1wMu648UPs3lBB3RWOP/5iHjIyT6O+vtp2VUisPUytGK0tD1rsqfNffrmEwQv56JM9gUe5uNPEKSg76HLcX/kzWlxdtGwdvnHxSPQenoYNSw6iviYEb0zfiquuvQQvPrcWW9YU2gKudtScNKkXrrvlKKxefAAHd9fYAsgTf1+F6266AcX792HhHD0Fj2JE0IhpVwxB3p492LRtl9MLPrvpzX0dNN81XglxSaTd6S3xjhoOMfQtNPda+20QzFv1hWNGpArd4uMSkRLfYPpRoF8B0G/Oq1FTEYFgeAJx8Zx5skdqWzZNYyWbZn4Nb+v9cC/YVj/8wbkP2EgC/ejE+Fqzb7qvPmrnnH6uT768LWDR2MjeWO9ax9O1HxZCC9KYgd59VmD12h6orKrHug0ZOPaYXRg3cgO27chGckI5Hn3uZNx4zUL06juRPc+ynjRzXrbkdEcI/bEwzoEQNtJQvQ+hMYwkPWgqQTT7tpeBvxaZaxkLFRUfJM3Usc1RuOyW29BYX4vklDgUlxzC6nkL8OE9P8XWjz+lXkjAOZdfad55csJojGHgumZtGT7+ZAiyu3TFicdvRnQEA/GwWqxbpZ/pO4RnnuqL0UcdQN6cNNJ3gHxhf41tbuwcBJ57ECjnQWBjR2A1zn8pUKcENTD+o3fOJKWrax6lMPTRkvlLKvHpnC6MyIchIqqSqYjYCrB2QxFmzkzDx3OyMPuTdMyanYUZH4Zh+aqRnAT9KRT7WbaYx3LkrduAZXPnY9vuNOyvuAj7yi9HftnlaIi8Feu3DsHOwquwdc9F2HPwemR1/zUa6rSlFdi8ORafzJ2IOfOvwKxPLiEDL8PsOdPY5pk8noh9+y9GeOSVmDO3kNfZTClMkSzXwGMF00F8PDsPCxfmMYBdgyVLFhg/srOz0aVLF3Tt2hVjx47FtTQEp512GvL378eGjSuxfl0Fduz4Do3rBBo5VpDMaaXI+CMWOX5JKC14Yr6UiuWpjBWypgw0bPpJm137CnD/Q0/igkt74NpvjkBTbBMVTgTWLC/Ej++YhUG9hov97YF5mpiadNXlTZwkjagp4rGoAaV0bMuK6niss6OXSpgqS+tpnH04vJkt2kmjnLciGqeX3/wAt985FhndYkyU9Kn6fz24FGeceApGDRuIs04+FU/+cwXy88stkI3PCMcdPzoG78z8BDt277cnKjbROVGlACoPNaK6uAHVRY2oKKpvR1cZaS5jvlJluX8l1+u2yWMg8wi2fYtZkkmt2EUxyNNKmn09lg61cxCYbEykeNhH/dN1K7TFKkUofO7H3WPN0U2gApZD5Rxb3zgGA0nRmNsWxk7AbnnJO/CPbwR8oCvRJJpdjgPlu3uByfsnsL/u1MAr4cAZA103NrSQ//UoN76L594YKK/eZESKVsGatvfoaYhbwQ1A7gNvZVqU6Z2omhqOX2U1KqqrUF2jrzk2MriJwtyFSzFyTAaOG5eLhjAq8YZmlJdQPg8Ftu/RQzqK61G0vx6vvbkJv/7hfBw3+mSMGzWM9ARyy61yVlY0kGbWYx3RXlrsw8NryVl5aQOVrtY46XRqu6lAc5OyqXfUKkqa7Hf9JJvqf3vZdPh0T7LppMgPJlc+PgivBRy+JLmT6fY++iTnyOZDZS3Wb1mL0yf3o/Mhvy8UqxYXYM7HeXjvla3mHFSiDlMuH4SisgJsoSMwf9kSTDyjF503eYnN9sGt997cglee32iBsMqfdm5vRMbWYtnqDbZCLYmWftCrABXsYyX1RDX74eag0xHBqbiwFlUVDF9aWe2dsH8mxA7sjLcsq1UGOM+ra2z8q6qrOc4Mx2WtyRdXoxWpgXGS/xm329jaKjUbllxpO7G2tVdVEif1g5Loaz8+bmxKD9XSIHur9gQ1ZfS5+e45T44Or221EwL9NraewOppTjUDlEYtxErWWiv55g+vq0lPaau+aktL6SEGOJUNlDXOHcmbImTWtCcHkjke3YKw2vbZCekmSZXKGDP94L9yOLQwFBkV7Qu29DVLOm3JSZZSfcekRH1kTbthYqkD6X76nC6HxndknytoBzrSAXYsrONcpryqD0ySWSfjorVjMH5qnK1PPLe2dHT3W8F3bTqOf32j1RZ8dd3YuXN3zeQfSEII6mpbUMKxl07z98Pfn8qyetNjNiYcDy2SuSc5DqsHbQI1HkyWq2oYGFbaz1yVlJbRqSu1cz05qqKu088pqazpfhtX4fXRTVrbkMpyuifnVo5wpOwVbUx8gj5wFm9PUzW+sj+q2xH4s0VnAPBSfZKUauwXLVmLjXmb8J0fjkNzVBMDiwisWLrffl7vvEmn4uQJR6NPzkA8dP8ihjZhFnSMOS4XZ53fE489O51BqnY0OQ7ZPx/t+uvaZsBI+7p241aADuslNwxFA/0W7T4pK3XzoP14SN4aUE6dv3DRPvz0Ox+joSwLl0yZRFxqj2g7ACd3rt1gtsgu2b/WG4E0BhT2ITcHuh04HELujnYakG//24C1q7HWUMk2uhOON2XA5rnLM985AIRHSWMcFhaBvz32EurD9+EXvz8JqTkM2vhPD89+8t1ZKNkXZ9+EkLy2AyNQyQ/a5VR+yOlIL0kveja9skJvlMsO+habjZ+htgC1ftMOlNUV4MTTu9uWXWHeua4Mb7y6HjPf247yKj1FC0VsagTOu7g/evWOxalT+qAuVAuGwIHtVXjiH8uxYO5u7NlfYUFvXEo4zprcGx98PJ++WRTrW8+Z2tJt1+yPT9zcHxs+8diVbSsa4lJrYR+whPjELL/O8INru10NFWae+uswtgFmyC4p0NfiVSVtmr43oK/Omx5RERLddoQFxGnyIYy+I5NxnDZFW53NJhoCyUpgcnXDQmORkhCNqvJQ9BtYh/xdwMGCJESE12LN6p4M0oHK4nAkxTUguwfHel8h9m7bg+pD+shTI4NY/WhXM8JDo4Gag9ZeRFSaiHPAttNTshjERuBQURHKy6uxftkyPP/Ys3jh73+3n9PMy9tB2avB5kXL8MrN30DhJ59iXRT944REjJ84kd6GHgkOw4STWxAd1YCUxBrcdv0MDBuUh/jEaqRn1GPJomSkZTTj4AH2oy/9wdpU9s8tSHacxCrHM3fuv6c4S8m75h9LKquPxrNPyjxM8u5rwMnkXoOaMWBEFPqN6oI+w+PRZ1gMeg+LQ1+eDzgqCQOPzsKA0V7KxICjszHwqFSWi2L5OB7j0Ztlew1NpKHYQ4ORh6yusUjLTEF6VgoSU+KQ3iUeWTnpyO6ehi7dkxCTBCSltiApswW5vcLQf2gyaUjD4DFpbC+Fidej2fboZPQfGYW+I+pd26N7M68P02CmEbwejUGjxyI2MQ29e+fg9tu/iV/d8zv89S8P4OGHH8YjjzyCZ555Bq+88gruu+8+/P73v8cHH7yPp59+Es89P433IpnH/vaikJtTbaEPxdXnjOiKvDKjwmRKzXI7Bq02JdLxWLt1Bx584llcf9sgTKXzWhPZgGQ6p/Nm7cWdt79vikgfRfHVsr/eYOuPPlQjZ1jbQWNjQu3dk6wesb6kc5e69CSfu8hgOsezFSQTNvlgP5XxPpVPed1B3MpgtjK8zlZs33llC1YvKcYv7rwFO7fWYzodaH08pSq0HtffOhLR8dV47d3ZSEpK4BQidgmej0ZtyxR9WhVPzYhCNulwtMX4jqSveywnZRySM6JdfQ+k4YSE/4NBpWzFjrzW+zp6KhhvThz7KCdOj/xIhx792QSwiSClqRFxbdhfGTomU0+8r992jKbDqC886mlnhCli9UchhKsncHVVhXeFv4ORtq2Jop/8VX1LNp34J2D1VOBhti5bQXctGRJdIlM0NtGz8JL52ypnieUMfEfrp9pxOSoSERVivPbLh4//vpTN63SOSypTOscpOSXClLnaDwThcjk+uqTw62k8qewrqxhU1DuFL56sXLcZm3avxx//cRomntMTGTSEWT04x7v723Uphu0rxSE6IgxZiMfK1QexfFEBhg3ua09JrK8+kHFITqc8qa7Jj0v+vjicaT2ikNY9BhndomkM3AqpnkZpDPT+lZs7QGpWtKtv/PFoIh7WFa4Uym6zImCBCDEmEI+Nr2SLc9+OekLjAkmPP3oqW6sPMZAn2ho8f+lKDBuVjoH90+wdn8imcNz34/kMIvQsthnJ8VE4+bRemL1wIVGFYsnKDcgl/Ucfm4MqOiN6Gv3AvYuRt0o/RUEJYXx7+ln9sHLjWtQxQLf5LFqMHreSrPknJyMxOQI5vcT/tv3UeEh3pGREmnga7fzr5NbXF+X4BoHZ9ldXMpb6XcUqGv0KBgBV1XX2vlar0TZwNRwo04efjpUCbjlYGhuhV0nNG+k00x3sTzp1V7bpNn+SvGRxfLpw3OK0VV2ofWDzyCe3csYDwdrlH42HVskls3JU9PvHjV4gqz47Qlx5nienR1tbXVrnUCAtOnLe9Ii2+ZPBpIb1NFGN2UKXcLIvYrC9Xyc50TXvmYH2M8txiLfkZqlf6ktkZITpNwUsiYmJFtBaoh1JTFReAvRlec0VPVk2GRQSQuvuh7BmpGX7dG+rDPj7on5kkKemA3hM7xJlO0vM3RONfhL9IPqtH7ytZnx9tPKB4Kurvqi/Jk+toIrkNbNMv9nRnZvIEad7/9SB6sYmhjl7FyzLvn5ksg9pSt2jkdYzBpGxelrnAvPAlh0ojzqV9xsbGlBdy4CMQWtJmYLZavuoW3lltb2DZ9uKjSe+Oc/55eRF/WXfhK61AZ24CxMrtq33/fUOqoJZfcRKga3JKplnfQ2AVpk2vWKY24D1RfKk22w+MiYSj7/wJsZNyMDEc3vR4WyEPlb22N+XIzYiC3fddh1eeHI9Nq0tphahVogDvvWDsVi8ejk2bNvJoDrKeC3dIZn1xMYPsrkhqCR/XnjrXdzBujfcNBI5/cRvnx6m3LQZC81R2hN9oEkf6lJw9Por69G3R28kJyeS57QxrR33+CVmeTx1vHMgPpH3ZIx+M9vZRJ+suLuEQE0gTPwneWwHakOiynuSL2Wxb06WHabWZltBsquyzs+zuexLgX5GsD8gPB4uPemrp5754yPPoUuvenz/18chhsGfrEbVoUZ89+YPsGRxvhsD5vnrenR5mHjGy7TsaMfrTvSS5kEq50A6zzW3rR5RaFGlorraPs555uSeSMzWnpYQVB2swx/vXYTV8w+a7MgmjTkpBxk5LXj5nQ9x1vn9kEs/Xd9KCGsIxT/uX4F3X9hqT331DYQzeT8sugGLl6+hPoom7508ifS2upjjorFkcvO9BY2a+8q3u+Z5uaI+EG89JK6MA/VH/pnnG7nkJKEtxwTK0UHj6Bt3/TVadNdVlA9T47MPVbRr+pCs3nG3QhzetjgJzNfubq8vzvwJIX0MRqDh9CU197VYZDJnc1p8kY/qFpDCW+LRJbceO3ZGoWduGfL3aEt+CBYt74/ZCwZh7vx+eG/O0cjJOYQ+/Xtg8cItuOmSi3DfHd/FgmeewIHVK1FbVInGmkLynUFstBZEWlBVWYF9e/dg7bLVWLVoJWa8NweP/v053H7r9/DXX/8Wrz/9Ej587S0cZORccKgQm5etwVt33IHGvM04GBeOaiqYgcOGIDE13fWTktF/EH3kWD1IC8c/n5iIPz54DhYuGki/uQVbtugBEK03fa3sLPaxOY5dlYSr3/6++8+Dr71zzi3fP+/axVyuDq/8N9onD7E/SRCj44Go2EbEJdQgJrEWMfENiGWKia/nsZ7HWh6V6uyo6+g4luV1dBwTy0TH1tDpaKSAA3kbFiFvyxuoa9xrT3slBPq0u60eUXPZUxgKhE0E2uVQBmFh0XTMIlsQHkUHMKaSireMuKtIVw2iiD+K8zSGuKNjqTBiQpgfxkTDERvJ+3Iu9NSvhk4sp2GzPp5RgZqaGlRzQu/btw+zZ8/Giy++iKeeegrz5y/AgQOHkL93E/Lzp+PQoUM0ck5gxSdbjVWSwjGl4/hnRtoUjm/CdAicQOxvPIMlbe945rU3cPv3j8IpZ/ayn+fQFo2Ppu/Ew39YrH3grXVaj2zDD9q404LB4zPx3tzL8MqMC/DajKmYHpD0m3IPPDqJTmwCVY1UvgPDqKDKjCgVB5XbEy+8jjOn9MaYcTnmaOunW35/7zxUloThr/ctRGiDfuqjEf2HpeDS64fgiRffsC0YXp/arpw7pVTDGnfeMx7vfXoJXjWaLmxD35szL8KP7jmOE6aeWLz6UjM6D8Snq1BERYUjIyMVWVmp8H5SQO+5aJVR23AVkJqw869zIpVUW9R4VDGx69pimJ6ajGzi60J82pLZNdelnC7p1oY+PqAfIvfqO7qIhQfrruFuC66kwFeotbAaFQZ/CVeaea10ClwJiVscDYK2xGakeSnVvryXmBxHJdlaoUNQX7Xy3n1IEl5570K8/pHjvRuHwKT8Cyk7TB9eiEsvH4RN23Y7589PlI8qdybQanx9vfupGX3Zz55GsYgUqL5QunPXPnTpFosnX5+Kd2dfiunEHdy2rl+l3L464yIkd9eHaowbKC6oQmpyCo0u55QY4csvZ4+++/OxlOuL2uBpm1x/3pgxDY8+M5nGpQqFReVE4Js7PlZXoA5333883vr4onZ0vcL02qxpuOuXx6KsRVvWPD7o6Es2393818q8vTNl1/pZJvKHOk380aKAArZtO/dxNIpx3MTuqA+hM8CyOza57WX6CMlxp3RDUloLlq/eTPxhOFhYin3Fu3DipN5oYSAiVX5gVzVCGkNIeQOGDsrEgCHJmLt4pbXnnCiNkhu1VorDQ3DB9QPx3rzLOuT/u3Muw52/PAZRDAoDt1C7uSMs3rj7cSpf7Uhf60uP+iq7tl3qq+qmvn3FAusKNA08mdKTBz2NNWeVN5zudOX1NyQ2BH/456l4J2isX+HYanzenHUxzr9kkMm4B8Lt5r0vw8DhdPfUrnsaXOuTWy0CWICie7Q7BjZfWS68GXf8bIzJm/RrIB1eepX0KOn8xTenorSs1LZPynaqVRPfFsqG9K1k0Mc7R5Er4weeU0fovWXpnizOdeki6aQe3bIt9ezexVL3bl14zdS1C+9nIZdl0lOT7AmL0BgPmeQghieF4PcPT6SsX9yOfiU3D3Xu9MBfH5mEHXv2o6S8zEjuDFzf1Jivwc6AfXb/2oKqyOlJTopHpum5ZGQyZaSm2C4bJ0v+WrInp03pY/butU7GI1CfvfD6Beg7NN7mnmxcRyQKv6TeZIKyrPdJq2rrbYeJnsbUUra1u0KOqlffFghElvpFBpno2h8HRjMLazE6JSXRdHaXTI5lToaNVauNyUijrqQto4+inXKurksGwkkmt14b+Hth6yUkTK8P6B29d2Z+bDul9EEu/duzqwIvPrGO/lYV/vHQcvvibVVIPaZeMhi9+0fj+dfet91IWqQ3ml1HHG5rR8nlqc8J8XGc6w04ULQfv/rTKXiHOuX1Dzk/P/Tkx580R9+afTHOmtqHoyatqO81cK42006zHXswEMAzB77rNtmiQe/bkpepiSYjLiVRVpJsjuijUhZUik6r4Whuj98HzLcprsKqw6PJstULBB824WFygZn8C00KN3dN93vXvnLB4MlDZGSU/STTbx96AseenIhv/2wcQuO12BiBwp3V+MHtM3Fgb6UtPnptG1kB80t9q6BN+tWfT8IbM6f55L0t713y5z/xzHkoLS9GWUW11ddvAs9dshqpWcDRx3Ux1E20K3s2VKB4H/1klmmObMJNtx6F+UtX2etnWV2bcMzEbgw6nV9QlF+DzWuKab/C0BTRiIsvH4xPFiyx3VeSS0evxwt31F/xMiZWfg3HL90335k0R5KS4+nHyYaqBa+uB/5ru8tL/TxWGmXC4XA+UmZ6KlKSEy2gaguOgYF/24BP0cnfqK/X78HTPjC5/mgc1KYr0wq0F6Hhzo+0/oiGDEeHFhaVtLtPvymuXzmgQ2P6vdnnLyiJVSGhccjIauD4xFNfNKCwkLFXpF65CacP2IT8fem8l4ikhApkdovHtKu/jZye3fDOM8/i1ZtuxROnn4LXf/h9rH7vDRzcx2A2Ig41dVV49/VXcfvlF+OHt38Pf7//PqxetAThjfUYNqgfjj75ZNx61x24+59/pz6djxPGH48P7/sL4nbuRl0MdUdTiOnEYyae0sotHdPTs5CSqMgD2F+QgoqKWOzcl8ngPxLlpQrYmpGaWU1aGYOFx3FeMs/s3pEk+VBe6ixfmkRGrjUxs00KvqePSIRi7bwQbFi0Has+fR2rZr+HlZ+8e5j0PjbMn4ENCz7AunnvY+PCD7FmzjvIWzGT997GliUfYe+G+Vj41gu8/xgObtuK/E0N2L0uBNtWhGDn6hbsWgtsWgxsWdaMrTyum9eM5R+1YNUcXddi79oKbFl6CJsW7sfmxbvZXh42LdqAtXNXEP8K7Fq1DFuXzMXWpbN4/z2s/fRNRLSUoKDgAH7967tx55134pZbbsMVV1yByy67DJdffjmuueYafOMb38BNN91kW4yvvfYaphtx3XVXsPwH2JZHgTUhFG84zTU4Hq/C9H4U71lSHmeYZlkHc0X5UrW6reDrw9lLMHvpHPzo3mMw+rgcumQMBug3L519EPt2V5uz61SzD1QxALemVxgFPi4hGslpkUhMZUoLb016upaUEo1wlvGpxADwaRtORq3S6dP7a7esxi3fORrhdCKlzDavKsa9P/4Uiz/ZRxNIRze6Cd/6/rHYsmsLFq5Ya08L9PTBexfRhE6YdWpnLVRaEUhIjKGTLtoi3TE1DAmkLyUjhvciWMyjTf1r7Z456AI5fNrKGhMej8unTMZ1F07FaScea+9jRUdFIZKGTO/pantli2SXPJLiUdKY2BNzGgP9E+jLi/qa3UVnnYUrzj8fV553Aa6+4AJc5UtXTDkPVzHvqvMvQI8uPWl83Ps34pn1TUnj4MMXCJYt8Mrov+/YKfC+bgdwAZUVtchN74orp4i+842myydPwQ0XXYTxI49GTZUWZbwaAteA2vJn04mNDENGZgxS0qPsq8FJaRFtZCQwJadFob6pmvK+28l7ADheOhB6DZnUmY0Rzy2gI+9r6+px1YXn4vRjzsHLT23Fow8tw5pVB2mkYpGcEdReaoS1mZTCsTMDJjy+QeeFc/Tt1JLaS0yKokMTg8R09cPJVCBOL0/9TEmPxJadeaisqWV/hEv0CpOcV+Jiu9Z+EE90nZ4ebU8TnMr2g4m4b5DNsClpgULz3qcTFEzpy7x6KqsAT3kl5ZVYsWE9A9YeSEmIsXmjpyPqrRxeveu6fc9WBkIVnFfhdKRrsWjlWozTR5+6JtlTFjk4armBAjhhUg9UNBRgT74+MuGcOE+3mOyTbOMbryNp8OPi1M9APqmf4UhIikR8IvnPgKK1pz55dOA/CwbXhrbrKiBtYZ/cGHp6ILiurrx5ow9fWI5dim5X1tNTuh2fINloO77WB8pxclo077v3olxPXX0H3nlrj3xApGzHZFdJdLOMztUP90EQgaNCKTEpGkmUNycjwbLmT0mUZaXtu3fbdx5sYVPjxTmheaGPcti4MLngh+dM1mKrnqP6r2lAWmI69dBUXKF5Tz10JXXSlbwOTLqvpHvXSG9RV115wXkY1K+3vZ8tHeV6xxYpf8m0A5J16V1HczBfST+PyZxXMfG0v9vp0DBosV0urXwJBPVD+Uwd3nf9cVxkUpmAYM14TOWhLZDHjjoa1154Eft6HvXc+bj6wvNx6vEMyCL1ASaVEw6HKSYmwskF53Yg/cFJ9jCZfSoqPYT8A4fgPvzi8LQFURPKdpze1KsVkmct0Sp4dUPDMhJIG0vafsPlS+qXjbXD5PVNrxe0NITitAnHU2dfbGOpMZJ9ka25gufq7zXTpqJ7l+7uA3RebQkowfSfx+NW8M5dGcmTHM74uFi8/PZMhMfV4NrbR6EqtM6ehE5/ehN+eNtMNJVSb1CH5OTG47Lrh+D9OZ+QNxWsrX47STFl0Q5cO9quPWLQQNx1041YNqcajz+0Eh++u402NwRpGZwjQTrUxiAlBnF6Im5U+uaXxtPa0fwPBrbFMjY3RI41rZohqKpswiljx+Mqyods4RWTz6cvcAGunzYNSXHJJqutQN6rjoEhCdBtgWBjp+S71kmbgrrhzVlh5DhrUcqn5y3ZGCnPhysInCYh+O7pa+v79hfh9w8/hbMv6IqrbhmJ5phG2oIwHNhSbT81F0e74LVtf324JRe6FkbZwVTy3fG647mgMUmmryU7uH7Ldnv1Q2ToQ3yFRSVYsmo9Lrt2KJqiHL/0cSiFCdqWP5p2p/+QBMyYvRClFZW0Rasx9dIBxBlj4ylb5LapN2H06Fx075eAD2bPt8Ct/WKiH/Q6UmZyOn2vc20uXK6xZNI4Hkc90GhfORfX3MzT8Hm2wdluB1okjo1MwNTTzsTVUy90MsF07YUX4tTxE0gdA2wtrguIRDrE2euOCVOLEkvpAZ3r2zLybdSk4zqTzu3aV4Poy0saMPmUieajXW6yOYVz+gKcMmGc6U4Fs3rg4h60ON3h7QZQ0kJzUxP94bg6+in0Y6PqUVejDxKGISaqDt+5bQZGD9+CRgaWMdG11GkNiIvKwoNPPIlh556LNRFhyKssw4rHH8PTl96Ct+78OVa+N8MW4g4VFyMzIwOnnzMZt95xOx5/7l/4+e/uxq/u/wV+/uvf4eyLL0D/AV3oIwIHN25A0QdvozIuDCV6FYV8CGHnR4wZ61sqFg91zEC0ng2SOb17FODs01YjLanCeFXPsdN7z/HxjbZbSzxvFr8D50ubpHkTmDq7p2vHL6VwTyAMAk6DQQNlWyQZXTdTceuDT6ERlWimYu5EDgzC6QydcGJ/5OSk2pfxYmOjkL9vD046aSwee/QtnHPOcXQQY7Fo0TYM6BeJ2BQ6uRv344Szj8NHMyIwsH8oMjJakLe9BZlZIaitbsEKBrhLlzayL9W48io1ri/ARiA8PImDHon8PWHIzk7Fli070KdXLrp2j8aunXuRysnd2FiGxUtWYsrkcdi1S78pW2E0ZWSk44EHHrAnsm2BfZYHwKMZEzlYeJZNTuK5tgKwfUm7yHCkuDw6yd4ksWsmFTNGCnQuQdCReMyBYfnQsGY8N/0j0pqMn/7+OHz32lnYvbEMMSH6qBUrawK6yuaM2E8A0KBExnBwmS/3Ve823H3nJ+yrpMyV9UA2t+RgLQr3VpmSqg9xn/KwRDpUw33SXI5lCF5+ZyZ+evvNmHReX7zxwhb7TPxrL21yH4dAHU4/sw+OOiYVv3noZXY53LZMygja9mrSZx+pIp7I2DA0cIJL0b38xDosmZtvT6gExhbjLc/4X1/M008BaNXW/dNTBBnOZsRyUukpkX5jds3iA/jzvSsQFx+NLt3icen1kzBv6Sp7+qGPXuh3+Woo9HqSKAeSvbfWtGJWU1dH5yyRmPTZlVAU5Vfjr79eZJ9pFykCo8udtoLy5oRsxJIFe2laRAsVeDTlgHzVkxxTSEFgI0Z+aLxsvInF8Jp86MSB8jSCWomvrW2w25ExziHSc+Wls/fiISqvEBnOANBYLcA+7NlVgurSeltwsBb4X0pXchATra1BzjAdyKvCz743xxYr/D0MIITg9V30nj65NyafcSJWrd/MPE+F658DybcUtHPG2boI923blRyIR9o+9/57m/Cd77+JKMSja2I8Jk7qxTGI9ClDD9Sq5lozyvfXkxtOFmMTIlFdW4baRhpeoo9PCEcFJUTvfr34xAYsmLMvCE97kDOamhmFG789Dh/MWUADWktayeMo0SiZisTjD67Gu6/lkQxHhx+MG8jfVUHqvS+lE6yIzxAJmTJMjkm1lKwPjQ4yiBoLvVcn2W9ubsSKNVtx2xXHoP/wNCyft580uJ8n6ts3GUeNy8Brs+ahpqEBMZF0E8LDsIE6bcpp9Rg1Nhvv7Npiga8WuzLpIB5/cjcsX78Y5RW1tqBks18fclAQQ72ixStR2EIrNPfd3agsbEBDHWeW0e2HiIgQ7NpWivqqJvbMyPd1l2fql059f12est1unRBDxzKWJA/kiwyPBser4uNd66UhEP90RwtDbg5U1dbZ7yzLJ2QX0Uzd/88/L0ca7YXnjwRCSEgz1i3TR0nCqJlYwARC8qP2XRknvQS1JdJIM1Uo5Vy0Su6YaVLnjlp9D4uiobR5yLlOtC88vgHzP803o2yIOoUW+63ln/72OEx/fzZ27s53/GCSA++cF+kEfVtSR8oHOyYdqt8y1Y4kydrHb+/Egd3V5gB5oFZ9XeoQNP+biX7SuX1w/tmnYOHyVYiIYwZZwZFCU2Uz/vaH5UjNpgeiF8E6BLVAPJTb3J7xuOrW8XjxjQ9Mp7QB37Vn50xojKeaA3LAg0Ht6Z770ExktPpuIT6qyxvx1D9WoVffDCFgjvvZql4DUzDlvFOwM38/dWOd2RONhxZTl3y6F7+86xPo9xod7o5BdiAmPhyXXzscx40byXnBQCdEHpivgI5E4cmvxslkgn0ICaWdlF3UnA4Ea9In6z4HS1Xtj504+yWZLN9fhwd/vxwZWfFsSvLkBVrqp0PlehCCjxs2YvvWYo6/5MDxSExtoM5QIffepCvdCqRB00IOo2xwOGnR8cW33sOlF1+EGdO3Yfv6MkSWhmLZggOmO2vDGzDtuiGITKjAzE+X2ZShiSGvWD+c+IXe+uLNHK8916+kpHjs2HEI3/jmW8SnT29R5k7vg249kjgeotErL+AYs8CqhQUcNck8dRLnlrY+2kfO2EVne1XHJa9VBSla3FN5UA/Ixv3pXtrr9ASaGpXzg8idWbMaG1cXkqZI06dxKZHknb5P4Epal+wsADQflakk2dO1oLWgd1N/feeay0a7m8emA4m8VfcxqcU29Pn+mF/Jshozfddj/dad+OcLr+KGWy5EcVE13nxmI8Ib9GyWPowqGXMcpnrqiLDQFtOPznaF49EHV+HNl7fyrrXQCbA+/8emhOKHd5+AV96dYVvlhTU+Lg7vzVqA+34ylgFrKnascF8tF411YY24+dtHY+madcg/UEh7HodZny7HPXeNxYjxWVjw1i4Wo0dEGmtC6zH1skHYvifPfhpJdst4ImdCgxxAX4xv/v6F8hYR5i1Ceve1IFqA8tIdaKa+snzKTwTtWG11vW3LjolT/5ts6/OWVUX4093LoZ/1svnbynUtzBSiumKPfafF+kQyZPe1Y8gvcwL/eJnsyfjoVSKNJ/PcrCM+JrVRTT8yKlW2z91sqAD+dM8iJCXGiW0GGquRo7MYXJ/HObYI4eymdkzYltt66kfqJa+sNenjkWKBlibtOqR1oD/VTIWekliFMMZdvbvvxfzlAx07iULfMohPiMN9Dz6IWy8pxOYVSwD6yvGUsbx3Z2LPqg049Wd34/Lrv4HGy65AWkYWK9Zxvtejqn4B9uzdh2FDKomqxnRAQ+MBHMrbiDAKZwkVQgkZUs/xS8vMxKBRo40PAsdhx4um5jD06lqMyy/6GNu3XIDCskSE0JcQbyIiqC80/izndKXX4S8BatyHRhranRk4slrvBgCbN6Yp2GmSM4lKCrM+pHDIDXgnoBebY2Oycc01F2LvnkIUHjqICVFdGWim4zz9QP/YngxyU1BTW4wzTj8eO/N2Y/2aZzHl7GzUVuSiS04cumSGIYt2rf+AFhQf0g9Ua+pXM8qvxOlnJOAP9xdi5KgwnDEpjYFoBLZtacLQoTEYODAE5WVFDH7oGMTW4OSThyOaQceunRswbdpZmDXrY3P4amtr7V0jfZSmfSCrAXBHA2PeDP6Za+cy1KbSJYk2ULrvBtYpZ00MMY6DR0T2rpQmiy3tGrJWJaXVIg2wth0++OgruOfOG/GrB07CHTd8gJJddawl5a/5osknQQ9HWVU18gvY//GZeOulCNTR+TywpxKPPLqcmB3+tqB1nbD/j723AJDkus6Fz8x09zAu8660JO2KmVmWLMcMMsWMsWOK4yTvObaTF/uP7SSmxBhbtsyKLVuWxcyMqyXtaplpGLtn/u87596qW9Wws6uVQvpmquvCoXsuV1VX66vRdTKBQF5loc26kNJGDP9CPh/j3LB5h9z9yIPy5nefIA/csVl2b+XbUet0cpg4sV7e+YHj5L4nHpJ1G7fqgpA/T8A658sb6mqzsm3nHukb6JNzLp4jV1+xSnLYhN1+x0YZvOO5sq2GixN+/4/XwDmhsu2xvKvWrZezLpgjP//ZM5JDPa9ds0+eXLNTO/GiORPlTe+do985omC+/ZFXurQe4Fv6jftmHvUYSZ5c+ay86pzFMmNSMxb0eRneNyy//OUzWDTQZ5XB+uZX6WsxePI31U6/cJr09PXJZpT1uGMwuACsXl2U08H81/aAduD6m5adYdDxLZVsF7SR9Fzg8qcP9nR3y2kXzpRnHt8lXL+seGaPPPjMVvVHMfimVKtXekx/AgXiedV89frNctKpp8mVUzLSvX1Y9u7skx9d+aTjKw96gmXNNdXIxW+ox0KCPw/BPQXs5QGbx9B42W60lnQyt3KySbHotINXHp9ctVpOOfNsmdM2ScY6q2SguyA/+/UzkJIcPajTx3n3gPkzpzTrxHr/ysdlx+5uTLydct7Fh8mPVj8u9aO1cucdm7Q97Q/cGEzHwue1bz5SHz3bvG23Pm5zxtmz5Zdrn9GfP7jxpue0badBm2gbH5tqxad+i5Vtkz5QCle3KDv9oBskigkKx3bIr05wYc5+0tRYL8+u2yx7+3fI6efPkiexuORmm3dajz9jhv6I/Or1WyALYy7GD36Xd/P2PbJq41o568I5ctvv18vI8Jg+VnziCdNk5mE5ueqONVrnGUwq1Me76Juw8Ogd7pETTpsmqx7dqXeYnn5iJ/rtZlhdui1xdOALp6wtsWUiFWMT4yw309hXNE8rjXn0AaLwg37FAmckI4kTP/Jw0Cb9Phv9hzCHTKUHIfuMPlGAhlOHsW31c5uk+XU5OfakKfLMA3skm6+Rq3+/WuuxlNUEF+c8WCtaLzRAbbF+Zn/Ig9lcWJnNpOTYigOLar5wimMZf1N5995uqa4bkMXHTZSnntoB06rkzrs2yOBddk16f2Cf/OT/PUkv5Pg+ogtkncip38YKthVuGLl537B1s5z7srlyz10bpWk4J48+ijH40Q1m67jB0YcL3So597X1snXHXpk0IyOzF7fJzu39Uj04KtdcR1+mGmkKzCHNojmT5B0fWajjK6oN/rM6tIMJ/Lc61k0aNz5avygz69fVOyXyu9AMcvG+dv02ef0lOTl8YbusenivvqzrppvXyeDNa0BpdvHx4eOOmiLnXnypfmd1847dCM+RR+/AWIi9IH9W5KGV2+BpFVsWtLUZY9Epp8zA3OS+j4r61O9l849tT4vANuHsxmFewJnBtILIdQhQHo5RXtXkrwGAluScD5nfh036VVcv1/ar9CXAVPJQFS9ScZ7prRnWea+zd590dg+oDtYBpVipEFLdvLCNORiTOC+G8Dvx/KmX+x97Ri44c4O86yPHy2c/dpv+njcvBPNXARYfPVFe88bD5aqbrpHd+7p13u7nhS+V7S6GUR/9xPrEH79CormZWnl69Tp59+vr5PyTDpPVqD/W/o03rdMxzNdfEnzDbi3meCzQczVyzAlTZVf3Lq13vjyKv1jA8mi7gt/YQ9iuOFY3tlTLMadMlYdu36Ibl6t+s8L5shjUzHGA5RyqHZFTz5uJcXAz1jY2drDOyckxzIpDj/OiixsR+YE2bGOe9SXlAJ+muPFN5zv6nnxsKzxc+9F0HCoPZaEabWnOfyyXrhPwwQsTvFB1532PS0dbi3zqb18uu3f2yz3XbdI3pXP9Q3vJSj179/bAhn45DpvI1c/ukSbMg3+8/lktTyX43LbGnPzZp06RXH29SC8v6FZhY1UjazdskTVYZ739vUfLX374Vp0DhsbQ/06cIseeOFk+8+UrpQ5jWRbzytpN2+Thp5fLuz9wtNx3y0YZ6+dXl0Zl9vQWOfmsmfLrm6/CeKqPfar91K4+YkjHXBsfV6/YKw+v2IoY85iuHlPQ1+TnWoBPD8w+okPmHlYnt/xmq7S3TpCzz1sgV/3oaZGeatm0oVe+/+PHlTvdKpjGmuVvtnMcmjGvURYf2SbXP7DdnArofMSWB39z7OIcrmMEbOaYNoq4thmME+wD7GurN2xF26+XI2CXXiRC9/zpL/ib7rEF7GevXD1fzrp4EnycVT5eYNYXkaJ9UbpeP6WVagqfmsMOp59PH/VhrcDNLJ+SzMv2PW3y+c+/Dv7LSm0mj/k/K32dXNHb6Dp7zhz55Be+IH/+pjfI5qF+mQG52Wbk794qj33hb6Rl1hw5/mUXYwweksF9V8q2zaukMHy+zJoxF3ulvTJ5yizIwb5p91p96zGWHNKLozPPi455ueCVfyLZxiadSxU0eaxLhvh73Nh4P/z4bKxRXi3bd07A/Ik2rdf8R6SvL4OxiK7kmhwCtT3weB6gz6zqEGSnKzqgoCgN1KxUKM9jUTQwgIVFPa+gbIEwNobSx+joFnn66Sdk2bJlsmPHZlm5YjkWV2OyefMWOebYpdjU3C6/+MVVsn3bJrnt1jvki//4RVm0YKqsePpp6Zh0Cxau98lPf7lPNm8pyLKnx+Q3vxmR557jb9/wlfL7ZNu2flQyN6IiDz2wVX5/9TOyZeseufLKB7BZbpJHH+PbiVfIM8vWyiOPPCX/8evfyHbYceutd8q1114nO3fuxAbmF/q92MmTJ0Pu/sF2PyY/QVPtQwNkY7SGzgqyw1cSD/qO/gQFWgWvCOcaa6QWmwP+VibpOX9ygOWdk/5BLJFRyXyr8N99/UcyYfqgfPFr50vzlJxkG7A5bMrqVSi+rIlX9bnpvP2eJ+T0cyfKq/90kbRNqZXGppzMamrF0SIzi45WmcqXIUEONyi0gwNYZAcGVd5ZHBi2K+Fcc9x4x8MyeXZBLn39fKlFp8g0YlHdXC2XXb5YZi6okj/edr9e2RrC5MkfgebPEgwMkn8Mm9gRuf6Ou+QjnzhRjjttsjR2ZGRiY0MZ2+yY2NRotqGctQ3YbsN3jVhAXX3d7XLCGRPlT9+9VBqwKWttqpPpoJ/VCL7pzawanRjsC+Cu3epAZItvTu7+LvX9jzwtVbW98pm/P10mzKzVRxKnQQ7t2t8xGz5sbaqX5gm1cvJFM+Q9Hz0GPnpAy60vb8ECoo513JjV+mI9a/fBwUGCh1+K804W7xyzHmqVB3WLxQQfx73pzocwoSyWMy+dKc0Tc1reOSXssaNVJqNe69C+qJsHL0TwZyxuvfsRmXl4tbzzz46RyTMapLk5JzMam0v6Pn3Mam6RCR3YULrBnjLrGjCIws46bYcshFvwucGJlKTnhoDfded3Im6DDe2T8/p9reYZOWlxNtD2hL6m2K561MnE6fXyvk8dJy2Th+SRp/k4TV5uuPseecf7j5Izzpsl9a49hTLKHqjfGdgU1/KxetjHtnrHww/Iez5yrJyMjWNde7VMxiBdineGO09C28y6tlmHtql3tdE+/WKG0662PfhBxwWGcegZ4EaNjxYPYlJgW+3q7cfgv1IuvnSOTMHkWt1QJVMmN8q5F87FInG17NiJxSH8xycv2D/J+8CjK+UU9IM5S1ukulGktaVOzrxgnmzbs0WeW78d7QeLVO3DmJRRzj3YjN1+/2Py7g8vkdNfNkMaJ+SkHe2X7Tjtfx5sSyxnLdoS22Q92jG/Z6kvM0NZc2jPdWzb8AHHMn1EG+W3hZuF47NLR5TjVbbW2g19l6sDL/Mhk5tILi75Hfv8CM5YOG/culOWPbtcPvP5M2XuEWgPrTUytbERdhfb7I82lCvHPuDk65Vfqoc9fJza1xufYNE7omqnt5XrTd71spdW8bc9N2/fLfc9+YS8+4NHy8lnTtfxa8J42xuOWZNbtM+w7rRtUGfULmzBxXLzB/JZx9XVWfndzbfLn7x2nrzq1dg4TspIB8o0w9XV+A/QN/NNxvYG92dWr5c1W9fKxz59oiw4ql0a2rIyBW2ddKXs5kE5Gm5slRk6vmJeYruG3Zx/WI/0Zz37QUadrHUdjXEoI5eGLGcOmxaOSWwv9D9p+fblZ1Y/pxdmPvsPZ2GR2iJNrVmZpHUclBf9dlpHM3TAZxB27c33ymvfOF/Oe9VcaZ6ExR7GRbYJ30fLHhzfUR+NWMTzAgz7J3/DMsfvbsGmWrYJtdmNZ75dVKM0OOmWhO0pcVh9Mswya2GV2OqY3+/TfoQxowHHVIxvfm4uddBOnlmWSVhIcnw7H5vYt79nqdxw1z063/PFjmzL9CPHYpaBF7t0Y4X+zic++EQPv9vLNsXzf1x/m5x94TQ5+6I5MooxI9tYJW3ttfK2dx8te/q2yN0PPaVjGdcgyoszF+w6T6E8XCNw7VLP8QDrENYF5+WNm7fJsrUr5f9+8UzUH+af1gzaVSPKULpdMZ0vsWtEvf3J6xbIZa+eg7HpEenu79dxhHOln1/4XhOmsZ62bN8jqzeuxObrJJl/RLvUQs9Ubb9J//mD/uMYx/7zhjceKedcPEOuve0ulUfbWd85rGMaoMPWYZy+uEHlU2lsx2wDXGPxAqK1cdrEF4XZuGFt3doID1a9xW2TywSkI4PtgL/jSn18kiCLuuO8zzGPPuZYw/USfc4XVv7mujvktgcekL//l3NkyanY/JCviWsK+KeW67WM7NnXJw8se0zeiXHpVMxdtZi72J+5vivld3/M1vm1Wfszv2Osj3rCRi0z/nih6nc33SUXXTZPZs1t0TWnNI/JOz90rCxfs1rWb9mlPuS2ib8Q8fsb75JjTmqTE8+apn17tGFULn7l4VKV7ZNlqzboBRCuvWyTaH2E6wP7sPGvEfOV9k3YN6upLVGPMxGfhnUC29X8RW3ywY+dIPsGtmHDvU1uuechWXpCs/wpNtKtU7PS2lyr9c4jlOEPru/sxXBNWLMdL7mWXnnw8We0zCwT19Xa7tBP2d7NVrQ/nlmnOOsvALh1JOtuzdrNsrtvq3z0M6dgcww7W7JYkybb5WzonTyJLzmy8ls7scP2DVyvxmtWxgtVQ7K3k2vcPuna0yotbaAtjGi7ytc0YJwcwTg2LN3ddbJ3+zB213tkbIh3WAtyxjnnyOve+W7ZiQ35LqzJ9vLBE8y7/Z275dmf/QS2Y3MBW0aG52JBsU9OOuUkOf64EzD+1crw8BAt1Cc3n7rvEX2Kqxt12I2KqsV49Pp3vUdtdNWnD9719mzCJtg25aPYYG/ePlP9xYsBbe1sKaOya3st9jYFGRobRh64kU8bdH52h74sj10mccT5xhMc9KHL43AEag8kRkDDC6IM8l5eVWZEmhqXYTHTiUI2yHDjHuTw5TflMCo9vZvkW9/6BgZZSEHh7r73Ntmw/jk55ZTTZNOmLfomML5l8akn66Sne4s89PC9oP+6zJs7XSZNmSA7uy+S7btfIWODzbJgAfSjcpuaeiCqT77+9VVy5lkN8qtfP4HOmZFFi2rl6adWy9rnNsjTyx5HxfSizAMYnPdhwNgr8xdO0smFbyju7t4t69Y9K7Nnz8Fm937dzPKFQePDTfBHM3zpBi0ernptELMYD25uuvWHnkXe+K4j9HE1jJcyY3a9PP3QADq6PXLICWQ4P4IBJq+/N8rHaT73Tz+Uf/j0B+Ufvnme3HnHegyIWRkbycMvdfLohi79nSu+EfaX190gH/mrS+SU06fKk0/u1A2odkBnUwyLm4XIx4TONwg/8Rz9lNE3zw6NYAIcGcMCC4NVYz0WlLswCdyHSe9CxDOoz2HdDL0SE9G1t94umzC48bHiwYFe6R0chIy8bog5AfB7Or/6w+0yc9oU+Zd/P1duvm4z6py/3xsZUQLo7jCTm6CZs7BYr8/LEPyzbtNO+fFv/yAf+OQlcvLp0+Sxx1BO7gbwz40s3yjJt6TqAMRkHHZFjRsILk4xwWOyqK3Fcqx/RP75B7+QT3/gLfIvh18gd966WScTnaT2B8glDju8TS54+Uy5+9GH5BosrtpbWvUxnTpsRt70toXS1Z2Hn7Awm56TJx8dxGCOBS3qmqBdvGCxt7NXlhw9T97wvkUyPITyzmySoVE+jl2DjezD+jKXL37zDLnthi2yevVe9Ys5rzw4cbRgsdY8EXWyOi9bduyRH/ziGvnAW18lS5dOlPsf3CLDg1zIOYYyMP+JHHv8RPSVjShPvzR1VMsbULbOrmFpxyKZE0jvatvA0zQeUI82wO+D2ssRcqjHru4+1P8v5BPvfpMsWnK+3H3XVrTvvD0WligOIxCAfz5CdPoZM+WwJbXyzR9dJTt27JX62kb5wy33ycypk+VL/3qW3Hr9JtmwoTuq50rgnUh+zzVXJ1jcsQ/WYCK+W2ZMnShf/u45cvMfN2AM6NXB1VkRgDGfjqEZc8G0aQ2wfQj1ZhdH+EkC5VPnIhSYZfL4XTnekUV7xIKTd4YffGKFXHLuafKODx4l69GnZ0xvkkVHNcq3f7lCN1VYjUoBtGyb/BH2p5Y/J72v2CfvwiLm6ad3YiNbK+dhkXrtvTfq21S50BnEJp2P4udzWf2O0h9uulcmtLfI//ev58hN126U557j70N6y9LwJefEze/aYaHfXKWb7u6eAVl8ZKu8/v0LZGhgFO21WYZHR/SNjrzCPDrGewJs25y+MIbopWY6JSN7u7vlxHOmyGgWCwEsBk4+a7p09fWhYjCGQmUB7UR/lxNF5uNo9fDNN6+4Sv7PR98h3/zJRXLTdRtk375BjDWxhQkw0fl7CH35hJNmSt9QP/ws0t3XK6dfNF0a0Ce4WT7u1MnS1dMJYk7Kdv2cNujdZo4TaLe1bJ/YBF5zw30yuaND/vk758qN16+XzZs4VpbzXRJ12GTk4R/+pA/9zY0G9RhMBr8awouHfLEQqk4eeHQ52vft8tdfPEvuuW2WrFi5W3moUhdC4wDHCfarI47rwCJjF1Jq5Ipf3yh//u7XyLd+eKFcf+M6/bkiW1yVBlu7PUWEuWpGo76Uhi896ekdlKZJWXnD2zEOdA7pkzl1bdX6k1IcB/hzRiwny8uLWXv29coJJ0+VnvccoXLnzGnTn7UZHBxGHdfLt3/8O/n0By+Xf/vZxXLDH9frT+lATAT+dNThh7XJUMGeSrr3kadl4WF3yBe+errcdfN2WbkSizjrghXB769x/po4q1a6NwxhDOuV+UfNlje+b7G2l/kLOqRQPYK6GIHtWJSPYeEIJ+ojkRzf9G3lSSW+C+mCFH+68QM9N0L7MF4evmiWvOG9i3R+j1mTMkqC9YfTXGwmzr94pjyy+lG58c6H9Hu93PSdfO5UdCnMYzDgqJMnyd4ue3kd64oXoPuHhyUzws1mja4llmNT8cTqJ+UDHztOv7vIMXoSxsJzL50qX7/i56gPLGAxvvRjXhwaAW8Om+QsVnxYmHZ19cmEhbXy1ncvRjmq9f0KHA/6QFtX1yDfuOI38td/9nb55pUXy00YQ/eij5aaRllqbftonEcsniBnXzBdfn/7bfLwY6uwKWrQC26Ljm6SP33nkVKDjjB5Uj1swpqIF7ZQsCuuuk4+hXbytR9dILfcsEE69w0n2kkI31+OXDIRC/sp8rvbb5anVqzXF/9g5JVXvvFwzCcDOq7OPqxZntqwBrowfqGNaJ1rFVWh7fbIxGNy8hbYxA1vS2sWto1i7ONj4dZ3rFWQx+qVbZFzO2Pc7PCFShdcMktmzmvU/nPaWTP0TdisJ24keaGBb/jnprm+thbjdYPO1xyv//k7F8kVP3hcN9+F4TE5Aeu7rp4e1XnNTRiX3tKhY/otN2Lu2oJxiTaYGSXBLNZ9K1/kh3GJbZ2p+gQX+i3XbI8vWy37evfIX/7dqfLI/dukrS0Lm6fKP/7g36UW9cI5geR8QmvNpq1y78NPyV/8zWly9VUrNP31lx8hDz31MNrHgLYpvbMOuzhmmo9ooxnJp+nmL50gJ184XcfeUqCPmuH3C86fK1UtXfKNH1wLn+Vl4+Yd8r2f/07e85E/keNPmiKPPLpdv17gvwoYQssNOez/Z589SybOHZN/u+JqtNVenTNzWLNd/o5FWANiY43N+9SptfLAmgGrX3yoexDghWi/jsS0qmPet6/8jfzlh94m/4J2efvNG7QP+bbAT16YXXr0JP1JOk7nTKU8ylYC1Hs4CtueYli2bamRKZMHMFfPwVpju34HtaF+WJYcuVEWLdwu61e3yHV3HIN2vEt273xCdq3dKFOmTZAJ0+fJR/76k7Jz23Nyz9XXo05FWtCuu2FTL/ZWz959p8w/7QxpmY71fNMc6R2rkcaaHMJo18MDIgNj0os1f+ddd8k21N+eAsYF+OiCl71MZi1erDtGzu0c8/hg96pV2Gz3tmBvUpBXveJRmTtjt9z74Gy5+fajZNZc7CXgq/xgtWzdjvZew3fL8EIOn34wxDVFHyQHDufGEkAGnehQ1bjw3CgWJzs4IRSmjsfHkTMmySWnXApbuBDulJGhnTFhGZAv+pK10tomZ2gIiy6cTT4bYDU2exl0djQs/SFqXvnIg2YQE+WxMrBvChaNQ5Kt5TPmOuJgkIOj8sMYZEwHH3vO5kb1qmUBG4KaGixTuDGA6wuFQTT0AR2QCF6B5BV48lG/PpY6boxJJ9ZgV153n1Rl+UVsOshy2GH5yDInEP7OH98I14BF2WsuORcb7elKR5qdO7rkN9fdpd854B1QbnaHR8wn5G3GJpCD26zpk+XNr7kQm3e+TZBX7dEotnbKr6+7Xfp6+xCvwSauR5bMnyfnn32cTJvaoV7mUFq8kQ3ryny+fWenXHPjfdiw7sAAMYSFCuyAPXyOnzY0wJaGOmxcLz5TliyerY2YXW/56k3yB2zguHnjHcTuHmxksTDlFSv+blgLys23GnKxPoz88884Xk45YbHK1JVWWTgbcSLZE08/Jzff/SgGEHtz5IJ5s+TCs46V6diAcMCgJG5o7394pdx6z0O6Qejs7dGX5PQPDujClQNqXS4Hv5pNLdigc9Exsb1ZLr3gVJk/d5ouEtL+sunIEOYxdffeXrnvkeVy38NPYmJo1gmsvj4nLz/vNFm0YCaIqKFK1m/aJdfefJ9s37VXeVmH/BFq3hVYdNhsecVFp2JTiE0RxWMCfPDxVXL7vY+Bc0z2waenHbdUzjpliXR0tFgbK+O7uL45xFTL2vXb5frbH9AXM/C3PWdPnyIXnnOCzJ01Ra9AmsLKoH+7uwflj7c+KFu27ZTXvOwsmX84Jh3oob7n1m2Ta2+9H2XbowvTfV1d0tPXj/oY1TvNjfB1a3MTJod66BvVt3K+/IJTYMNkvcunJgTlCdssJ5D1G3fIDbc9JJu375RGzBxMIxMvtpxx0lI5/cSl0tbCxzZjGWnQG9ysmHSRZ1Zulutuv1fbCfs+71qcdcoxcsrxi9A27AfYi0FOn84wDtA9sWydXHfb/WiXg9gsYUBHm+MEznGJtrJoqFIH9Bv0ez5e1FRfD7ub1DdUd/5px8u5Zx6NRRLGJpj60GOr5aa7HtJy8mUYlMdHBfXFGfDjaSccJRefc7xe2KKOlWu2YLN6H/R368/H8PdQuVmsRZtvBg8f4+QC9Qzw0W8dHdTry5OGN5j55rPVa7bK1TfdI1MntqO9ni4TJoCfBcTi56EnVqF/PqR2dmPs6IQN/P5hFvXf0tyIcjZjLMnICUcdIS87Fzajj1Dm8FBBn/Z4fNmzWEAMYVPbiw04FtTI1J+XaWzEWMirrTVyyfmnytFL5uhG3te1Wcb2oquDJDCu8WLKHfc9gY3hM3IidJ+HMSNXa/PNIBYb16FNP73qOdiNTU13ly4u+Z1+jm30cwvHiaYmLQfEyRknHw2/H6HjGnXG7aoSquSZ5Zvk6hvv0As39M9e9BH+MD5/w5gl4YWHBixgqYtjUz3GWm58jlu6QM49/RhsOFq0jRiiQEVol0L/6sQkdcPtD8mz6zZpe8xisX7uGcfKcUcfro/XjkcexwD2kQcfWik33/Ow8I2il55/mhw+F5spLX+1rHp2E8aah7RsTPJfL+EjaEsXHiavuPBUfZcB9XFTcu8Dy+XOBx8DTRZl5W9Uilx0zslyzJHztPyJ/swxHjIfeGQFeJ5CAuZe9LMTj14sZ516lEyd1EY3V2jPBuqgrA2b9sjvbrhL56FXXXKGTERfYG1S5UOPYOy9/zHty5zXOK+yP/M3ZSP5Xg0FMow+zTsTnOfYZtr0a0pZmT9nplx24WnYPKGvmHZFHDKUHLuQxLFiX3ef3PvQcr1zVItxg+uB45YuxFhxLPRhMQi63r5huRFj5JMr16KNDaMdY97rw4IRjcB+C70J432VzJo2RV5/2dkyeXIr5iDqrJL7IPuGOx5A++bF9l79igzLyp+GaW1qBn+tTJvUIa++5CyZjkWyH0efWblBbrr9YYw19p06zmmXso8eORd28SfSbH4IoeVUtVX6yP4d9z6JzeWzesGK6xD67k2vPF8m0l+O9Oll6+X6O+5Xfq4x+LuXF597AvQchrFAHwfSvHL9kG+nv+3ux/X7p3zPANcBl5x7qhyzFJsi2MF+vW9Pv/z62jtkx+692HTwq1HYwOs4jY0rxqDLX32+TJvSDpsw62EwX7l6q/zuxjsx5g/oT83tQ1vs1Tbix+h6+M7GPa7lzj31ODn71KXClyzywtHQYF6uv/VheWL5al0Dd/cO6DqFRWnAGrS5oVHXi+w773zTy2Xe3Mm6eWR9Dg3k5aY7H0Vdr9Hxl6XnHMh1FdeM6mLt/JXBcixftVmuvv4OXYdwQ8/60SeMIPSYxfPl5eizdfzNcsSfWr5errnhHn1yhBf69CtDoOVPyEzEhvvyV12gcwLrcdeeHvn172+Xbbt20RidY5UW4xzXBN/7x8/IJ953tzx63VbplCH5xKdOkc/84/Hy6FPwB8dfXRdY2fQT/xw7n1m5Xm69+zEdpxs5dqH+OJ5yPXjBWcfLnJmTtE6t9MU+YHvkOLZy7Wa5FT7cuWevjrecX175sjNl4fxp2u4oYxPWbL+/6V5d13DNyTmtewBzKvyUzVSjX2Bdg37V5NYLbZjH2f4XzZ/p9hfeCmhV+wty171Pyb2PPqVl6UJf49jSD5lch2g5Q5NrCjKl61L59ncel5tvPVZe88qn5E/ftFQWLRmSt7zhTmweJ6H9j8mXvnaZfPzjj8qH/uocefTGQanC/oZz5DGnnYD2vEM+9+m/ly0PPSiza7D2ymK9C10zFi2VJe//sEw/9mgZ694kPTWtMnfpUtRpAZvnLbL34cdlzX/8WtZiw/sIxuf1fNwfG92v/uB78rI3v1X4pRobC6uksepZ+c7XvyNf+6cJMmVqXj7x4Wswt4r86w9ejv3BFPk/f71Vzj5/hVzxw6UynN8qV97SiU3nDjTleCMbwSo8ASaNB1X1i89PsZYBGwg2lm972fny/a9/1iUeWrBT83uqHt3d3fq9ARaHk0R//25sqjqw8MCAk+eCpx4NqUN6erbq4NDeMRULPmxcsGBramoH/x7Q1EhTYwsG8vhFGYcKG7dtl0Unv0aq0Bni5bdNQHycrBFl4W+ycoHCBeUgNql8qy4JOfHxKjzfRsqBs6cXkwg3hOjINehYDfXghVwu3tlo2NhJq+0HAng1j4MMaTmo8G3G/YPYqGMBSV8xrp0osiqGT2EHo0A+1kx7me7tGOGdYWy2GrHh4wTDAYhXRvnyLjLqHRe0By7yOLDxzkov+PgbktxUsrNzUOYdWcrgppg/Kl01xg0lyqHKy8Pn0qtc1HGy8y914IuauFDmxpT7MVLr90xBxy/692ERzwGOB99caFcEsWDEYMp64G+acUPLgZ+TATchXNRxsC3yVmhmkMkgXzrCiZGbH+rgIoNn3hXOwjC9sgY6PjrEBRut7x/iHWv4EYNdQ20dBtY8fDKmvuZUzPrlxMIrs8oN+foyBviaaeOF+c02Mvp2zuox2JtH3xnUhaI+xgHxLB5tLAVfdE5EfCw+hzKQn23Fl415nPx4V4kLoW60n/5+uxvI9Hos6PiTQY31aMsN2IjC30PY8HIRoo9cmooI1iYtTF9y8cKBmb9D7BeTvDpN2dyAcEJmP/At3dscbx5RdObRsQCTuSmsxwKNvArksc2QkgtQUgXsZUB9ozop8a2TfiPbg0lWfzAd/nAqA6BHooDqF17owiKJmyL+XBQv9OgbyeETvrmVT1Rk0Wd4hZR3O/l2SfLRh+xT7OfcSNljq9wcWJvi0xBs91xYsV8yjZtmLmh5oY4/MQbxemHKLIp95hGazTzt66hnXtBiHXDs8W98Zf9h3XPhO+h9AP32chbYi7rnoo6bUk1Ds+P4SMmsX+riQqIPEzrHENYpHcffsaTN7KPsl9xMZCGP441Wrv3jI65bDysTxydrXRx/uvVuIXWzNfAmd0F56T8+EdTd24NFPP3MOxT0PcY+9Rs21PQd2hh9Sp/XY6xQHeC3EsRIriEtwu9D8zepB9D32T94wZJjGMdJbc8YU1k2fg2Av4NNvdTBsYvjA/s9dR0IzAdWTvJyLLYxm3dU+3SxpXORo0v3Q0I14oOyyMc20NrcjHlsWMc4blT1e8YYr/jVEtYNw/zNRT6Cx0U8bfcXiu1CoZMFOt6Fo0zVgXgvFvT0ew5ydWNp6hWca3iXiz8NwyGfGwLeGWZ758VDljHVDBSenzCfWF/hfEJetmUb99mb2c55kZ1f7cAGowfzCNskysq+pOIpMKWHbYJ3BjlH8nHL1mZuHpvRvkGIxaGVO7aEodCu0PdJ8RgrhzA/IJHfp1cefOi4h7Pvg/57n/Q3L2BxkczxiHK4IeKGvQl9kC0/jzJrHwJ0A4O64NzHxTrnfvYFXojmfK0XcrB+4V0++oxzGsvh5xa2UV4QhRitP85T/NoB61DvalKJfji4gvHEtQDt1zkBCRwTWA62K971M/Dnj0Z07GDtUCIvkPI3T1kGthPdiSpp7DUPtnd/s4QXxmg5DeL6Jodx3pvGtRXnF/qUcxPbMl+URb/wqZ0h9Fv+xi9BHrYNfuedF9/Yn7n5Z52wr/HiLNeszVw3YXPDMX4YdBxnIAx1gPpCn+ZageM5xzU+LcKvJdERfLxT6wvyeeGC9cn1HE2n/XpXEGFdFyJMv/DmAS9E1KqNxX4oCfiGT51QDvsrL4BQGscE1ivHeYLrErZQrlU5z/EOLsvPts0xqx7jCn2i61PUPSO8CcL3YtAWbkxZD7WQyfVaLeaJ7/9/f4mN7F3YyG6TbhmWP/vYSXLRm1vkS//2M/iTN2Zsfckq9d+z5wUGjqOcEzjIckxhe+BFwBGMR3yzO9c15Z6oo1fM9/aofTPaXQa2MId9nmMzy25tgjfI0E/gf45VXbom7tM6Yh1TB8vTBBk6R6FtsZMOoC75NQ6OJyaFB0YH2Es5vJPLX9To7bc5km+yp3/0bebpaqsZlua9p8s3/3GnXPvHefI3f71CPv7hGbJmw3Q57aQtaCM9cuLJ6+Tvv3QxNuB75Es/mC1HL3qvrHxmtdx11c9lzvy50gJ/b93XLz/+4Y+k++knZWZmVCZkqqRjEO0UNk+ZiU03ysO357cdeZTuPdZu3iKDTz0m1ZiG1zTnZDWmwy7U7Rvf8Xb5zD/9kzS0dGAja32RZa4ZulLe9/an5dZb5so7336XPPbQ4XLKKevk7vvmyhPLZspvrl4mmzcMSGdXs1z5i2p5ZmAFfGJt61CiJjf58M9zEih1cODjmSsALlyJI+bOlFe//DwNH2p85StfwUKwRzZv3iTLly+XX//617qx/f3vf6cvY/o6dv7zF8yXr33t27J69Ua5994HMPD2yb33PCxbtu6We+65R1auXCN333Wv7NvXLStWrIKM/5B5hx0uEzomOC2HDus2bpd///k1+vgZuwknV320A5s1dgi+GAuO04mK7ZR3JUjHNE7s3ATx+yycdPpw8E4K3/THwUoXHeDSq26g44JUB23yUgrOnIT5CCEX+1wIk44bF3vU2QZmrb/g0DzYiYh2MtIwnQsmdlTeKaAd3LTqyx20N/IDjRY2qDwCZwZ5x4gLQJZhAAMEOyvLxokMpuNgeSAL65UsNrC8G6WMtIFnd1AubdMzvefiXhfvJvXBLpYVIwkmC/gDZ0+nZuLMCZlXN/ldY24yrAxOHmlQGbRrDAsMTooQYne1MBGovtShst0Rpanv7I4+N4jUybuRXATr1Vwu8NT/xkc2bmY5afERw4HhIfWT3wTqYkDLwnZCHgykKCcXUMPwKTeRXHiaX8wfpY7QTq+Xb8zjhMtFMeuFE7jmq6yY3vq4S3N5/jC5WBRjoaE/wROlIRG0fBye7YaP6PCRH/pV2y5y+Sg19bIdcMCmDt0sory+zop0QaZvl1wAcGGlvmMbwyTJTR0nFC6YdFGmtObvtCwNR+WBPS6NduoFEfiYizReLeakmC57uYP20X5OarwT2Ys2x8XMIPoz+y+7DMuqYwJkqm9de+VfrMcmUurXF5Q52TzTPm6eWG7ayztZthnBYhv9SNsNSK15o4+gvZuf+HuX7Ivsd9w0cOLnotX5jBeSVL/xmR3xoS+pc/ZpfSDIi0hsS1ZmSzda1jPfso3+yX4HX/D39rhAZj/zoD+0jEG/pwy2Ex3/sLDl3Vh9tJi2almR6+znEy5h26McXb7jXz+czFg2kxmuVnu4WbY0qwOycGzVMQ9+5u+Ecizm+EDQdjugH7bQf7pIcW1Ei6Z6KCs4AluoT0cY6GZdsu9TDx9L45iotJwPcGZZVB/HSh0v2Sbswhv7ptVDLHt/h9IS4M1DLi9gcAHHhRx/e9vesOtlsu+QLalDdWpZebAc5ku1jf03oGVROP5pe2VdYlHEMY7l0R/+50Ieeqy9WZvlgphjHDcvbKu8GMI6trZph9rAMNiZzvHQeDAuQia/HwprlJZtImkTjiJZDFajDLANeZwzNR2UvpxcXOp4xnGTcwhoKYe2+/7Cs/Zr6NQ8l888gn2U5ebBfM+j+Th8ufwRpvNMWvYNzg98Op9l5oaDGwZe7GKbIh3bDM+c5/jUDcdgtrUhriNgNvuOjjFobrqOoD2+7pS1Snm03tA+9buxaCPIAQ37LbwCXbppRlmtDJRlc7/2d9YffMQL7fpzIkqTLJ8elGlK1S8M69xJfsiiVl6kVNtwsPwsJy8Ys0ycN2kb11HRWOlkep5QL2uU/mPtcePMjRvXVzW11udMB04ol80xto4ZxKaG8zX7POdibmhUD0XSJtjIcus6g/ZjTmI754UWtQFn+pr286JkDdo140i1fLY/pFMXv4pFGfztba4d/JqLFwZYLo7V2vidfj9qcE5nH9OLirCPm/XQv6wn9QHbp+q0gzR2xgl5nLM4d9EWblJ5gULnF/ZZ5Ou6BGCY9dCrYxh9hHnT0UbtCqLVBYhzTcD2RJkcZzm3cq7mxviVF54hN/5hg2x7tlffLn/yqTNk4bH18tDTq9QH/IqblgNgeRlhedhmqJcXPfsxv+kYg3ZDv+qaQm+ypMcl5weeKQv53IAPoX7ZJtiGWRfqP9JRHc4sA8c6m3/ZRm3spBCrH7QdRDk/sJ1AsNqgFyzYOZxOnugTW4NK1Mb6YD/l61pB6Ww88X2M9VSbqZWpDZOkqbVHFi0S2b0zL7fcNl1OP22jHLt4lcyavU2eeWamPLlsjpx41COSn7tAnhtdKoNtU2TNunWyoV9k564u6Rjqk2eeWytD0EWd1UsWS8vpJ8qmB56Q3I6dkunaI11Pr5BdK1bLqs3bpKu2SjZirtuMjtOF8WD+scfK5Z/7sjTMmiPb+0R2DVTJLpzHMvvkyXuuk19fyfbcIK+69FF56pl50tDQi71Rh7S21ssH/3yF/PTKw+QUbLq/94spMta8DiWzdQD3MCyrP+ggpodpJQ/86QWLMK3xyIt9m9kv2CnfeMHp8qNvfcGlHFp89atf1Z/DmTlzBpzQho3qffLmN78FG9LlsnfvXr2j0NraKs+hUjhATZ48Rdahwj75yU/K7t275Uc/+pHMnz9f9uzZI4dh83rGGafLz3/+c/2d2BcCTy5fK6e+/F1S09iAWNKNdC4HYX3ZAzoxr0SxszANWYAtSHmlaQidnldebeK3SZMdgh2fiw7eCfMDC1mpSXkx+PJKMQdR6qNPjM4tGCiJ45CaZvE0OGCqLMjhZpELBE6WnAApg29Kpe28OshFnHZUyGMeBwDaP4gJhgtQ8ukA7FxBO7jY0PLjYPnJz0WQLQA8UC4O4BqCeGe7bYjpJw4WtvEkDWXwER76Ugdb/qEMvNNJH3Lw5KKKAw/bLGV4mE0oFwbUWkwSOZx5kcBsorNYNj1pORJe8xEdz7jQNr+pbdBDW3iHnHWgflJwEcxNIK8owi4ujMDHhUEObUNfw67tAsKhj5bqIgu2UyYHNm4idMNLGxFO2MdwXDxN8OXVR/MpBwfJ6HPaxztAsRzNwREICeUhQq/Tv6TzcjwPZbMdcjJn2dge7OKFCaFfaTd9wiu2Vl7aEF8UcScH2m8htqWCPso0qpsolQ2dfOwri3rjAsP3C7VN5TiZkME6sgg/zH7KVpu5UIF/dKGhvmW90b9B37GTg49440w+64rtnotfThL0N+subHMxYrnUQdvZL7hJ490ctgM1HKCNvCqufuUiD5sH8pGGd7m5aGQb4xMn1kf4NQxr+4Og53fcx8b45lC7CMarxORhuzefkZcy2U5pVyl7karJlGVjDsM6DtHnmJyp2/uTurkw4KYEjiWjtjcdP6Cb9UWbqZtg/bLt8BFbLqC5KLFFNJs9NwF8sZTdeeFCiH3G7I4tTltOO329mc0ck9g2rKyWR7utX9C3HPOG2I9xsD0wX+mgi3ehOO6x3epCDDaZ/dYX7CMNS7Q2YP7hwlj1QB/bM/t22Ea0P0JuBn5VXTo20QdWZmvjQFjYIt1xgslmOVku6uOYjhTI4Z1/a/OmF0RKq0HljuFNtDZGmy1Oe7xNzGN18ykebvx0EwBlbHPcaHLuYN1VcdxReo6HHJtsTKdSlpH9Lx7nVLRC5YMmnAdoN/Xzq0g2npGSHwEjEPrYQFl2EGF/ZxrbC/uz9Tubk9NzSDlYPdlCmY+w17nxSZ+OgopYD8MadAgigR7q1M0NbOIZxrkyc/x0djOZdGzLeYxBg7zLbBe9UPug5513zMGwp5brCIwFtJE6Vb6OX3HfJR/7Bm1mn+MvD3BsYh/w9cJxwOrC+i9t1rardlG+7xvUwQCDFrA4eW3utP5p/FouPXs93CzYuGZ05mNffhQNAln33n88W1vxsPZibUYXzk6+lcXoTQefcnNzGGhph76gDHXIzbmWyalR2+ErjrOkp7913KBe0Pi7rRy76Hfe6bO5hQLgE/iPNw5sfLdxz48HtI/tx+YFXjhzdU0+yLc+aL5nm6BE5nNeMB+T1nvCBRQ+YP6hLj4NoesllJvfQ2c70rZCvTrW+Tna1RfbCWyl3XxrL+9ac+7S/q3jlOmw9aT5hUbw6avWliZpwDq5AbK/96W/kI+9+3Z5+MYd0o2t7Ef//GR5xTsmyle/+2vZ09OD8SqvT67xohXLyXJQJuuRbWGkwHQru85tnLu1Xfu1NUrrAiyrgXHWtdU35dKXTNU2pfbjQILps/mX5WXfsBtMrq1CNuk4luo6hGN1lj7zbTdsk5SHP8ijzeGc7m2IbYzB0mWqMnJc09nyznc/gY37YTK1Y518+pNHy+RJeXnvB+6UbKFHtu2bKl/71nly+knr5Q2fmyZbWz8Ku+qka90jsvvum2TOGSfL8p9eIU//8VeybahKmlHWc97wcjn6ojPl0S9/S47cvFEaYX8fyrYBZVw+mpGd6Hfs1vypr2kzZsjxH/trmXze66Wvs0fyA/tklBcphgflxBlPylM/WSs/+cFR8qa3PChTJnfKCUdvkOuvXShX/vYM+ehHt8u73vO4/MPfHyvzF66Rf/hBq1S1r5KqUd4JP7SwjWzg9EpgB3zThafLD7/xOZdyaMGN6OmnnSY//8XP5bLLLpO1a9diM3qGVvaPfvgjeetb3yq/+e1v5ZxzzpbOzk55+csvk9tuuxVOtztbK1eukhNPPEHv3q5ds1ZOx0b2hhtuxGb4zU7DocWyVevkpJe9Q2qauJEthjVoDvC2gdArqVEjZ4dCh0FjzqPBcKGqXZatmgc7F3i56arBoo5nN06QSkn0TgEGNe1c+GOHxL/qxD/OHLRsYFOkq1lVGT/asT4OSV/7zkUz2VkpN0MbKF8vhPpB1Too+dhJfYeN4MrKjRjLzoFPJxJfkJJgHktoNKYn2BzQJvzRDtqjMaTBFG2fOthpOZjA8lNWUio3ypxsqqu5KbIJWm2iIB4BwhjLR6gMlW2TmvpL0ynPyugnPtLY4ImBDL4exYRJXurm3Qe2C9L6ScDoIQ9uJD3Lqu0I+bTR2k4S1OvBslmZrU7pE8ojVA7bEW2EmIjPyVQ2IK2B6V4mc5Xc8bAN6sSMNqy+oOEqx4QpFfXhDye0AXc1ThefTPVEDlzxOVAn653+y2NBzrtzCvDpgkf7FMRTDv1n5qm9JtlsCIPMs/ZktjLZ90lt387HTI8tAaIIcpjJE4RBjNmITaOaR5vV306pGuOZ/dkmQ39wc2mLK8adXPoVZy54tJ85OWwD1mY4aTIJi2TkadvXwyZpTQMLYW0H5WR74wv7GKa/qMwocLhpQHmczVoXptvLImzB5PyEoK93Lox4152J3l7SsP9Tt/Z/rS/2W5KxfsGvbYf9g+WwTYryQoRtUriY4xhoflPdKsEQmEY27Ts8wx3QEdcFeT2n6gYB7daFMoWwPbi+QgFKj4Ou4mJW+zbDke+YH2qnXKcBH+oD6NW2BgV+XKIOy0vCl5u9hXd9MvCTH3+t3CmkdKtSD82iXhtLrKzwAduCFsLKZT6JEUoEtX5qGCfarGZDL2101WhlgQ62P31MzrXdaIzj70uyHkGPHHxggwIaHQ/V3/Qj6hoE0bjAsjGR5E6HjWV2WL0g37VlloX28i+E6nNQcZSnspgA+1QXeWzcpD3cVPDQsZqzsjIpyX6hYz8I2Z+1n7r50nhNQJEY1e9h9lIlg6wz+pP2kEp9w/K6Q33Jdgs6tRttmfXAdm96QUd7Mqx3jr30F9uT6dBysu/5tkl9SGc+fRPNUbp2UdMA+gmfoGcdkoF+10U8iPRQOuo3PRajPwEkWD9g+aAfqXxE3W8CYJ6CfcnXifoBf1oW2k8doPVjkVOhdvsI9apvoIvtjdD6cXXC8pl8K7P2z7z5UvNhD5/kMH8rN9xNWZANn2HUcvTIYmE8aAQOP0ex7bOutD4A1Ql72Fds/UdeCKFelo1lBI+t++h3pLDvKIn5g/XO8ZIlt3mLvjO7k0jHzQ8qhwftcHMMs1jOamxitS+y3CqPbQu+1DHazy+OFuWzC4xmo8pWWmsb9AG/Z93e2qzfN+ZXar6Djew/ff5ReeyOncJftXjnh4+Vky6ul6/8ABvZzu7oKyq8683HsE2mtRfVzwqgy9TNzk/0AXzGPq0lRjpt9CAdy6wH7XNtis3HbLfysrhkoz9Io+MZLwSSSQWaP7wOxm3uZl3TBtNldA5OL6tN+5s7dB5QAk8bG8wUbHVl3uhJ8skP7ZQnn54mH/3wGvnYR+bIU8tmy8c/fBN8x18TyMtzGyfL7645ST7/97dL28vfK9vzZ0t9bbUMd22R6sKgbHvkbnnw85+Q+zq7ZGZ7m7zxHa+TRSctkfW33CdbfnOtTBgbke3Q2I0y53P1spmP8GCj3dLeLO3nnyi1p58qu7atEhncLbs3rZDd23vlxGPycsack+TX37lMMrUFefvld8pQoV42rW+TP157FOb5GrniF0/Ik4/kpbljTP7tW3Nk5cgTMjJm76A4YND36tfSqGpYeikoYgdWAivj9eeeKt/60qc1fKixa+cO6eiYIN3dXXqF6YknntTb9cccc5z09HZjg9oqO3fslI4JHego/AHgFuFV/ttuvUW/YH/sscdqp2xqapEd27dJS2ubdHd1yYSJE52GQwv+xuPZr/mAVPNL9iXAAcn+rYO4FE3jh24iGQS8P3m2bOVytOhs/HAVqZTugyfPyw5EipAvXflhLKpDnE2OSdTUhB086adOZo5LA6NM5iAT8CXg+MlrA23YjH0e2BggK84cXAgnUe3UMIhoBsPkZJjnSCPoOL4ZvcVLQm1ynM4+/dRBEJ5mAkF2H/ZAmpftrFJ9HjoYIqoDp6ZAgNqFmPLYgKq2J3STljTIhwAv0mgdHZkIf3YIY8rmeDli068clE0GM/zkRDIvz9pXxOsFImwWW7Lawj+fD9DOUb7N0/4N3ngHb7fKwQd9zHakcc2wfELTHLv5lb6wBPU2g1oWE2D9wn/EtrEOlB7QO/wWtBMnJeYqjUEXK9oIGbFzYJZK97SEmUQN+IN/LWbw9u4PvgzUYyWyOAWp7QjrBG7kEeJ2oxFjIQ/bDejT9eDl2wUcpltc60WFaJJBA9ZefBkVUdgLcIyA0iFqE7OzVz8M7BOsKbY/tdazgoZkygEharezmSCZtR2zVfmdXv/UBsG6DsVygaLQk4UdCT4cFRJ0kcs46PlnvyvrMh1UH+VxkcK4SontiOSlwFSzg/zmF9dMTHpQzgQgT9s0wcWkUkMrfUieMvqIUKI94WIp2twdO53FMqgUXXmafI2mRSu7k+E+7IxP0EYXJDi6MY/82l4RcDRWbwzijwGcff+gV0inMeTpBtsGCIPGGVCJ+MQf60j5cUSyGXRM/uyg7B7gYy7rwde0ciuPi+OktUUd+u/pxglvE88UDXvNJP2ITmWhZTMi2qB/FOAbD+Lep06w46HdFjbTLc1orbSsrmoNxEaYDvo0GjU0jXyaw/ka5Do2xmyRDtWCD2aRLqoHQK1M8Jj/Q/u0DZCSMjw5AiEdKYza8u3AH+gs1zE6GeTTiDvzpPXp6Mhldpoec61+KJ3SIl83kE6eUQIcYxHXkrBfkz5WGiGSH/U3xJ0IqqJV2i1d2NidXQzjrMMmg/xjslNBemb5GmNYSVUn+yXrk3GNJuD1qA4AWyqkubpGpurH4evDhJhGtZNxbiR9TjQukl4ZQEOf2kV43ulsqm+Qtha+/IovHauWv/nQm6VJOmTPviHh2//nzG2Rx59dJr/gy0sHBqSnp19f6MRHegt5e2eBH0vVBjWfFzV4Nt+YZu8z0FlCDCu4GYcP7eOkZxyC7M3kzLMTyekb0vt+FYJli0BW+syCjPiQA3nN7lCWtcnyoJXNY9PksqNnybz5u+SkU0SWPTIs//adI6WxPiNve9ut0rmvSdrbuuU/rjlV+jrr5bNfWyl7539ShsYWSzbDpyZxSLes/Ks/lbtuvEYmNtXJwksukJPOOVVWPLNWbvjZb2TGyKDUwrAF3JAft0AeKXRK50iXnHHM+XLPrhulrmpIJqI4bXVZ2djK75pn5e2nHi63/+oiue++qfLpT/1R5s7plltvWyi5TI/8+Jdny2Wv6Jb/+7f3yle+fJycedoK+eTnFsnAlAexk+fXMA89qpqO5kZWgzgqOdY6x6IZcOx5p+iVkqiqyBbWWxmkybQekeA112Vr9fEkPtbAKyB1dfV6FWhocED4PQDejud3/PiIAxsOH2Hi8qixqYktXQYH+WpnuzKpb0MsUFYOfENIL490e3L9MQFP4rPYbPd09ciV19ws1bDNkBLk4IoZn0P5SCyhTlHE5yh93McYLy8lmc6hwCMOeXgNFkpyeupQgiHmSWrzlkVgpksqks6R0yEIKlLRCCYhEOrgY0lbYvrQY5buyxSWupyUGMmYoYgaCX6BbPpiLovzHOtX+IwEii2LYVK0Idva0oBoKCrUR4Q+Z6P08mOOJEJeD5v0LZ1lS+bGMN7wnP40+FDCAuhgf4/TYj6jT1ArvB4ilG/pnp+IJWndeFE6MfkIEcsgkr5jbjI/EOTORCjPYkk7YlgsSRGnhiWKUZraw5XPp6pPXdBOEXNYligvQpziqSzFYk5EnEd5iHgun09YOOZWvmBB4cup6ZoSIxxDfVV4uSHS9ZL2QTjYJ+s7BsmMJd0mSsHkJfQwzOAB9rFQQmkkZYStIpTAPhrWQSWp5dq8k2RhnKK24842xsX1lUYsqVhmEb0KieliGEdSQ3ENGyxVY66BaNsCTIp9xvB8SelEUn4ylqYOpVo4jJVDLLNYd+CfSLhJDT3HFPN/cckIoyyVY7DUWJ6hZO0oMV0a5biAWhWOiyo1HTeEthrC1puE5YSyIoUIGhdTPFWM0tKjUnkxSaaIi8lJq7zNps3yDWFJQhglzi476jd20jyiVNzrsjSfE8jUGFHMnebxsByjj/wQIMrFh9+YenpPq3ZpPtOSHjIJPp13K/nCx1pp1bfXN+oLtCa0tcqRC2boY9O8i9rbOyTLn92sL4vkd8H5M4p8wRLDo3pHtthSxuzSKENxXTCFiK0KrbO8UuX2iKlTEvFhd/8Jr2V88DKNh5+WUizF68Qn2jXzR/IZObFjqVx24V74o1be9pad8qH3HiHrNrbK/Lk7ZclRO2Xp4tWyYsUcufq642TezD3ykS/3yrrWT8jI2AxIGJPaxqzsu+mnsv7Ln5H12EPtGM7Ly15zoQwOj8pjGx+V3t175LBdPXLmOafL8Olny++evlqaWnJy8ezz5ZdP/FBOr8nKnNGCPNuckWfrquWNJ8yQNTcj71cL5b1/yp+d7JKJ03qlMDQq//i1y1Cv9fLP33hUdu7gVxWq5apfTZeH9qyV4epeV2dJ7N+b5q9S3vLARvYylx870SMZg2NBoo/R5fU6jkuvjGKp4wE4yKTMzlxtRAhrD7KkOJDWEBEAXtChh35PM1NjEagJrQgrp7J1cUwHBj/iAcVWlyqHpw/z/LU6gulxXtLGJNJ2JhHrKWWFRyyjWFrxcBMjkQJHFPvBPsMhKLbE0tIyS8PbQISSDbGMJI1h/BpCJOo4JcNiviTF2j0qed0P5klNhrQcg1El22jIWZqL8JNbXD1eN5Hmi2UWl5t5XmtMV15CmOdDca5dnS2mIELfVZJhoTDdwvws9n8sydqrCwPFcgzp6TMp0cd8342vSMR8RlO+3oikjhhpugAw3lWrIpRZzBXqDlFBfgWUbhce6bKEdpWzI21JebvSfMmUcnzFXCHC/hFLMJ6kXyvJSXPGCK0qbk9JvnK0+x9LDJ4uTgnzwhjhZSZT06jYjxIob2ME3U2V8iRTjN8+jaK4bSXjPlYsL0TIQ8TUpXMstVJ7DTmLZYTyy+tOlq0cSFWJLmmZybS08pqTdiXbZMxvGL/uJDwfaawMnrpSecr7DmHtoEaRlhBzFcsP8yoj1J3E+GWQ01OnpcQoll+ep7wUwvHxFE4IkTyP8lJCSm78+MgtvyPMt8/zDf1N9fb2dD4eHD0ZBiZ+x5aP2/JlUj19A/rSQt7U0se+VZ8aldCc0OWOSmX3SLaLGJQe72uKW9bB+jVtp0doh4G5lqbzCMY27rRaCtPljae3Sa5xQF52yW7Z9FyzfP4Li2RSR14uOucJufuBI+Tjf36z3Hn3YvntNcfLcUevlXd/dlS2dnxAemQe5GRlbPMyGdq9XjZvfEy23ffvMqF+uyw9932yZk+vPNv7uJw6Z4+866wjZf2ml8kty1fLMfOOlZ/e8h3Z2bpTsqigGn4lKJeR1x07U9bdfIr86qqlcs4Zq+WcM1dI796MjFbl5PqbFsiq52bLG960Q/78o4/K93+4UGZN2Spf/eFc2dP4uFQX+KLRdJlD+LqOEfb0NBJ+bTrmlZUkByAZxeJvXBxGZHNNsRGEL5Pfq4YolVeJ/lCBop0aB8bK2I+Dj1fxh9LtinRIF0oJZYTpTEvLTmofH8rbeGAoZ3+IUro8bSn+/aURpWTuD2meUPZ45Xkaz/tiIbQ1RDq9HF05+HKH5Ql5ff7B4kD507rTeD72lOItJy/UzXwepexJw9McKhvLyUvbl0aaL6QPb8ET4UUsgjxpO4gwHso71CilO0wrlV8O5WwuLY/zRDxv+gD95X1USW86j/yRMCDUR6TjdmklBsOV9HmMl47YP23aKkPIdyD6nj/SmpJ2eRyITWlahktJfTHK6fUW6yln1f4R2l0uTFTK8yiXngbpCNKG4TRK5fk0Yjy6PA7ENm/XgcgnQnu9DCJMJ8YrO6RL03uZB4u0TcR47RovDoXNlWVgH4s1sr1okD8FxZ+f4cv/eDdWN2s4+JUUfcHa0LC+jZlvqLa3RvPlSqF8hk0+ecs/mlvOT54+zAtp0/ml4qXkHii8XCItO9apuy1MYMNDtXLatLly/ilDsm/fqHz805vk7/5mkdxw8yxpbh6TT33seunvzktre5XceucRctfdC+WIBZvkbZ/slpEFb5DumhMkX6iVnduXyazO78slJ/9Sbn0wL1+/sVpefdgrZO7so2XGxAGZ3/Kw7N68UTpzH5Wr771B7h25W2raa6VlbFRmttXLxdPnygO/P1muu/EwOWzeHrn8tffL+vXNcthhe2U9Ntc/vfocWbhgWP75Xx6FDXVSXzsk//Ef8+TBzpUyVj2MMpXzXyX/hr4qj6rmY189Lkq9eqBXCeyK2P4Rii1NX7kxlkJY4P2BtAciO0TIy/M4yqssIV2oO5QRpjMtLTvMf7FRzv5KSJcnRFhuwtMm6ew6TJp3f0jLJnxaqbxS8DTeLsLzv5Dw8kMbGU4vsEvRjQfp8vxnIdRdysc8DqV95eSldXv9+4On4ZTCz1B2Of5QtnHFiOUlEcpK5xFpvpA+3MgyPcwjSskjStn1QoCyS5U3LEs5G9MoZ/N45Hn6/6yN7HhBnkp2jQfkr6Q71FFe36GwZP+2lMKBaE7TltN3aEpTHpQ9nnZ1oAjtLhcmKuV5lEtPg3QEacNwGuXyKvGUw4HY5vvwgcgnvF1E2D/T9h6ILZ4uTR/qOhiQPz2GjNcuD9JWsqOUrAO1exzlxjpfX1KY4a948C308YvzyM/vZ/PrgNzM5vkGZX0h5qjeoU3Kr1Qe5vEgTzk/ed4wL6RN85WiPxTwcom07qQNGqsuyMi+qfLeixr0Dc3zFmyXyy4blve+c4ms29gup5ywVmZP3SUNzXlpb+uU5atmy3/87jSZMXm7vP29m+Twc4+R7SNVctXV35ZMzwY58ficSGNWtm2vkonL9kjPSFZmHHam9EijFLLT5LnOZbK25ilpmp2TabUNcmRDs0weWiDXXnGsPLlsglxyydMyZ0avHHXUennmmQ55bt0Uueu+xdLYWC2f+7tVMnnqDrnnnmmye/uoXHV3lXRmN9v7D8oi7QMPxtNppVHVctxrSLlfcL/pbbHv3FQQjvzw7mQ50tDEtEzd4MYKozwmh+UKgi8IQjMIqvdI6y6XlyqKgQn8jxLGB7/xr+T/ShITdiVrAEe8VI9lOH0Jzhih+WmTwnITnraC6dBGTYHQFMKctJhYn17L0jSPkLa89MrwMkrxVyhSBG9fOT+k08frLxKGNJ6PqMQ7XnhxeuFJJxcX1lLHyg5IlRoJDjI5Rh0DSkgpN9749GiscCKJkNq/J4W0pdqWsjOHL60K4S5MUTRl+EehDLGctERP5e3y8dgOd7aTg5UjocJB2fwHCZwcIknvfBEC+Xxhi38xiSaBKaRKq0xJSKCEeRXhXJCAT7ParqQtifFSlrLRu0X1BuEQleST1PMRnjctq5zs8UL5A15rE5agYZyjuH4CSGc4bp/0apSrhEl7GLF86jtYW0ME2kLzFeXytD0Gyn2IyfGtdJfKspczFMkqS8XFNCbHwkTIHfqVGG9bTFMkZbp4mFgCRVrUTv0oYlWZLjHNl9DtzoqAJ0QoyyPk81nqS4D+CcNpRHn+rUQOGGocKtQZEOquhCIJOi6DG6dQRnlNpCNlTBHSumJEvqkkM8xjpELxIiR4AM/C9HLsWlf+BW+Mp6mRXs63ob4iiqSICKpP5YXcpVFaa2loP9P2YVz6hl/ooS4z39oYD32M2IVpBV9cGBaRafvTzX4MAUWEjDJZEeaR1MU1P5VHhDYcLNQPTlBkB1CkO7DHg1l8HLu5b5586u298tTyNrn8zc/q77T+xcePlK2bmuXkkzfIn/zJ43LDTcfKCUcvk299/zUyeVKX7NiWQ3yrLDhus0xZskE2VPXJ8s4h6MtIXVW3zO0r6DuH9lQPyu58QbL1U2QM58Om1ckxs9pk70NzZN2yhXLHnVMlVzssixZtl1mz9sgrX7Zcnnxikuzryshvrj1dBoca5NOf2SDnX7xSrvj3eTKhrUd+dk2HrBrYKLmcvXlagXJoUVFIX+Q06CvC03iUovWoajn+dSHtAWB/KnzaQYovC8gL73xWKt0hARUEZdhfsccNm7SsWiuhVH4pxaGNFQwLs9KitQe5xKI8d06ARAd756E0bDlRQV6YVbaYyAhHC6IsLZCW6eNhmHAymBQ/suhQSf5BwotMqwph/kpfuTzUCB0SQ3WHfn7eJlBApdIenNPjNlVavvVE5BxIm0nDsx5QwwhpK/QjJvu+qWEmlgBp0mVAVMtfZNc4kWZL6A4zK5XTw9MbbVwvleQwz6eVoQuTifGYokQpxrScEOOSSZSQmwJzK4oL2cetN0RaQ9qeQztm7xeVylMuL23efv3gCUJGhMe5Vojb4n5Qzt4DQVHZAjsrySzic2eiUl4lJMqTFhIiLTDB6M7PA2VVI0PHvhAkdmllzWAkuDCZXhOlRYaoWLSKmaURshDjZEugooxUZqLNH4DyNGk5VLS/lJDQHoRJkq5TzFuekz2xFJTNgmVACje2pUVUZvwvDhhfNSrDw1lZWHu4vPeNW+Te+6bJp/5iueze1Sp/+3+OlD2ddTJzeqcsXfSc3HHXUjn+xM3yptc9KL/93fFy30OHS2OuRiZMGpFZC3bKUSdskynzdsjOtmHpHBiSvuq8NOez0lJfKx0jIp3PtsnaJ2fJcytmyI6dWdm5LyM1mWqZOaNXPvuJX8rdDy2Rzr2tUhjrkt/+4SypzRXkQx/dKpe/ZZl8+5tzpa0tL3fcVyt3buiUbFM3uiHfI+T7IivCKie5LiuDsB4rkFU1nfD6dJUfEsRXHw5SvDf6YNmh/6B1BzhUcg4lim2KG8d+ofUC2kNUpBfCz+OXWbrcxs9QZRmkIw7O/kq6k+njL8/4cGDyYjsPjR2HRp553klyE2+84ToImaHA2ERFuEgNbT7U9XLokCrAuAE+XRS76MHC+5I4BO6hn4kD9/XB+WE89fpC1P24ygkaLdV/yXZn0FJU8E8p3/m05+PXg+bl+AFeQ/KpilDm87GNeL78xUBbgNlJmQz7slTGobfnIFFx4zQekP9QlIPO9EHKTLaF0ijWfXDWlOMqL431Rxyq9mnYj/XaV3jGcVB19TyhZXZ6D0S9ugof8E9pPwVy/xNxoHWoxQIqcahMDeRlbLBFjm6eLu94w1a5+57p8rFPLZNd2ybIV758mKxd34YqHZPmhmH5i4/fJLv3tMjmTXVy+unr5fa7jsQGd5FkMwUZGeYjymNSWzsodXUFqWsaltHhjHT35GRwEAfCbe29MlQYk8MP2ysXnfmk/OG6o2TZ6vnyo2/+i1x19ZnS018tt91zgnS0D8gHP7BVXvG6VXLF92dLfcOILFs5Jlc/nJPqCVululDjymafh6aNF6Oq+cQ3HnqpCi/WVxWQbmt8lG+MV1AYtlNJVLQwzQU+3SoAAP/0SURBVDjO4pRjS6QjMRyk0zhYm3UAATN/hLVIBvJ0MVpJeBqkpUyvNOBNi/EkBwuvykPlB3qfr/xSCMuQkO+NCfQnzi+EMR5Ot6rCOTGZu3MpjNekg5Xh21ZEQ0HjVeqQ1p1gPwh5+0Nk88HI9sam+MqJCtOV1etmuAzKyTqkCI1KKVQ7A4zXlqK2sB+k9XiEpjmRikpyQ1njoRuvjR4V5XtDeYSE+8F4bf7PxLjrNCQo4QOfdKjKWcnNL5QvD3UZXnSUKMCBlGm864SQJC2XeUzz5+eLSuaUlV9KeSWjDwIpu7QbKbhJQMTnVzKDKJdfcu5CnOvbWJkhlJlmicCMtPIySKh2kVLm7A/jsguoZNb+dHre8dqW1lWWbz8FPpiyjdfGA8F+zKwMtNXqvEhfu5w6pUNe+4qdcv/9U+Q9738OG8Ra+cF358j9902UGmxWLz73GTS7EVm5Ya6cf9aTsnHLBDlywTYZ6MvJLXcdLbNm7JEN6zuktmFM+vuqZWioTlpa+2T9pg7J1GTkXW+6XfoLTZLJdsmc6Z3ywx+eJcvWzJP3vPkmufKq02VktFEWL+yWD35oixx1zHq58sezpbl5VNat65cf39YhuRnrRfKZ2J/j8fmB+iWoK2xk3xSzh5WoCBIqGpLOJJ9LSwy0SEvo8HQBfYSAULN8PtIT+txG2GO8u/3E9+ESRiWj3GyWQ1FWcPs8Xe4QmkUantJCAruKilJJJvNcWpiVll8kM0Do15ITJPJVTZCnQc+HyAHJD/hClGxPHmGeT0+n4YjaQVoWkdIXIq27bD26dD0hvcgnZZA2p5zPK8lIC0nw+TyXptFUWoSUHA8l87SgSfjAo5zMckjrCvjUZsSVJE0XIqVLoz4tffUdcvxFshDU5VWEvtIypnU72XrBzevxCONl+BIATTo5ZIvyXKBknkNCXVp3AM9Xsf4C+HpIKAzKzhPDSoejpFyHaNwhnQtGCPh0HA7iRbQhQj53JtI8UV4JG6M6ByrmubNHJX0JBIShPCLUVymvEiI+0BfZWM4w0oZ5iHvaIr0puvGiEmnCrJSNIV9F/7hziFJlqDjfBZG0vQk/pJVVygtRJNSdPdL5HqFdDAd0lXyicPlFWaHMUJ47e4QmlRJfFiFxJRvHqzslL2FzijHUkZaZQGiXO3sU2eIS0v2hEp/mpflcXO1HmNG0jDAhlJdAOqNISIwwy7OxPOmyEImkssqT2J9PQlQSqXyOoJLMsL7TujTLJUbtwMUr6g4yQ7r0eBGiSF6QUHGcqYCEHRV0p6F8Rs/N7FgvNrNT2+TSs/fJspVtcsHLdstxx+yTa6+ZK7/73RRZvbpN8oN18urXPCZ9XVVy2IJuWTjnOclmRR5+eoGceuxyufHmY+SDH7wLm9/DZGCwVRYuWi//9t3zpDrXKJdeeKfcfOdp8s633yBrVsyQG246QrbvmSzd3bUydeqAnHdBp7z5LetR7B655upZ0jGhT1atHJWf390idTM3ymg+C2ths5rMj0oOYh7WapVIFCmCoA6qWk56837ZDx2o6gAqLwFv5sHypxEW+1DJHC8OdVleQnm8UL7+z2w/B4oXwgeHUuYL4UvKLCUrTE+XIbSDCNMPlV3jRWjLi6U77Q8iLHu58PNBWo63gTgU8l/C/1yEbcXjv1KbqdSWy+Wl+8MLjf/M/uZ1709vaCNxqOwcr/4DwfOV+Xzrg/yHsjwv4b8iRrGZLfS2ylFt7fLyc7tl3656aWodkDe+abPs2d0q1149R+68p1V27WyUXHZEjj16nWzZ0i5nnLpKegbapD7TJ7/63Snyva9/V+69b4ns6WqXJUeulfseXAC+pfLaP3lYctUjsmrtZNm9r00GR3IyNpqTY4/rl1e+epscccRmeejBVlm1ul062vrl7odzcvOKGqmfslUEm9gDw3jbbNg3iJinquXktwS5acL9wQuK+cLvox0Y0gU5GBlEOYeUlvdCPbOdtCPwT6Sv2HeG0nyGSnmHArF8Xuwo75fx2hHSEeOz2XM9vxKmdYcoJflAtR5c2SojlHkobPQ4WD6CvOX5+EZctpPS/ehg9ZXDeOSVK+vz8UEphHYerMxKvj1U8j0qyQjpiIPRdyhkjA+l21q5sh6sH2M+huzxQ5dWdlwkKuk7WFsOBqEu4sD1pf3s46X9H+L56z5YJG2jHRa2dA06vBg2HUh9e9o03YHIKId0fZRCsl73X8fjQ3F9xECOnvXG1PNX9Z+Ag62bSvVhcp5/ey2lgzIq6R4vQlsOxAeVaMvlpe3dn44XEuMt64H45GBg8kdrCpIfyMmUwlR5zTndMqVjTJ56aoJc9icb5eRTemXrjg65+heT5LHH2mXbrmbJZIalMFIl9bWDkpERkUy1nLB0NdpZlWzZOUkWzlsv9z1+lGwDXzYzKm2t/dI70CT19XlsXPvlda/fJsccu062b62Rq3+7QCZM6JORkT65+vbJsrqvW3ItXVJVyMCy/ZX5YOu0PF9VyylvjWKebFxiSTxe/QeBtMnEC6iuLCq5vFJeJXjXYaxKDVZBnjvvD96GkDbkDfP3K3O8Sl8geFvpmAOdRCuansrkJEE8n4laJUQGU5YLpFDRrhQOhHa8iGXyMzC4AipRpe3z8vdne1pmSBvmVZKRRiW+Uvbsz8Y09mvXOATuz8Y0DsS+EF5WyL9f+yuglDzi+cj0OBQyDgpU/HwU+p8Z8b+jdKhQxi5NxkeYVR1EDrEVCldCRTn5ZcyNEOWXI/RK0nkBvSfxGJe+EgjlVJLxQqNckQ8E4y1nGi9EudN+HU/5DpmN41GWQiWWtF2ehulp+pA2zPO0aT2lZLxYCHWHdnuk7Xo+tqbL/aLhIBSHvijHtj9fhDLSGK8pBysjLPIYJoR8YUyqeybLSdNq5fJXbcfGdaoM9FXJpa/YKEuP7ZfCcLM8+gCOR1tk87Ym6e7KytBgRgqjIv39WfuZI8ipqq6RhoYRaWoakdragrS3j8hRR/XKGWd2ysTJe2XjBpF775kqW7e0YqP8nNx8Z4fc8kSzDLdvxSa5wNvEZhiQLtvB+iTkc8t2AzISeS2nvc3W4Pz0lJUW+KAhFTcBIXm4OQivwvl0j/TmoeymIuQLZDHEHE1J86SQVF1aT2irR8KmpJCkzlReilJBGWkfjMJ6TWE65YXqfZo7h7xmj+lhUIF8jVssYUMolgyM+98aTOR5lNLnkC6Dz0v4CmBcQ06WDxNpGSFIUT43lh/Bywr1Moyzl5PgIX0q3yOkq2Sjh+lBICR1X9GMysywOxNeR2SnDzMQxfWENAS8TUhk8oHY6Ck9n+lBaixCEdpSFmldTp6HclMG0uKSG1S0phepLpmmKGNPOZ0RPJ9L8rVsqS5PT0nNlXwZU0ViI0QvCIlkxghjoYzYRu8TFw+IrK4A0Fa0LZClSMkmArFF+Yl6T+thnktL5SRkJvMS2oA0Z4zyMgwl2yTtcemJtoA09ZnazARHqpn8MCR4fIbSFsvy4RBeB1M5hmpuqBsIZXl4ugikSckmQjkRAtrILv00MMWXhbUa2lHO/vBMlNTpYPL54fiCsAZTcQ+VyTT9nh4TnH7L5GcSyEtKMLYQ6fwQUbksYroBfka2hHGGld6FU9Ijnzi7Qh4iyndQWUjz54qgjBL8SLQINGrI0wRZkX79dFkRneWVQiSilG2oo7j8sf1RWVL2pm1QeDofJhBXvaE8DQUIaEMdhNdDVPJpgs6diTjVUFKGt9FiSQR2hying7/zqfEUvcpxejSKI/REZJa3hXIQ1mQXLoWwPEof6GGOnZ1NARIpgXzPzzRCgxoCooCDp4vOSNNo0o40LM/I/SfTlN0xaBhkCVAPQVqnI9IVIEyLyqUfcTmJkCtONfi8dHoaSc0ppOyC8igtYXdgUxrMCaWElMqvvKQwXxf4vdmhOqnZNU3eeOluWTS7SlY+M0GymbwsWLBX5hzWJ/PmFaRqtEa6Omtl954a2bs3I739Gcnns/qmoRw2ry0tBZk5a0QmTuyT6uygbN2ak/Vr62XLphbZtatWZszqkb78PvnZNfNkT7ZTMi37pKqQtVddBF9z3a/9AcrVDaFyPH34yhMmBcRVzae+bczkONWayTCOki9ECrhdmvpVQwb7CQ2meHmIhQTEWLXSoVoRcbRE1KJdHOCt74R80moC0wM6dzZp6c4U5sagk0JHGozWZMTyDXFKke6A1NqZyeXJF8cGFybE5FGeJscRDamPQpCRhHHdRO06HcYR81rIyqvBRL4Pk58wmjg3lGuwiC0GYj8l6CyrJFinRExLRp5iAWGWj/i0WHZE5c4A+ZWJqZYfNCekWSTWzQDSlI15jsd/IGmMvSjwebp1KRE/7QQCn09mHIkyOW8hXZOt4pFmzJrkz5YEOsYMUcd2CLKcBOMlwr4T/paopqleS4v8pJ8xtL0EqeYq8LikInp3Jqq8/EAPoeYzyaIplE6NyhzwqRlF5FFubEug31qqDztbCJK4IKHlTvjcBSI4mc4IT0kyhgOxEcI0Y4tznRgXwYGw6RxF0Ebw0G5PzLSYjSHQGJkSal7K/4owjSclBIJwVGaS4hTFHdQu3ycozyEIQgWYgjhRsk3qCan6H5TUsau5zrhE+2dmBIt4OkNAC0StGTJ04sM59js4fRhg0HNrVbu80JWW5jzv0q1eIR/xSDaguiOBdoqjDFmi1SnCamNEqoh1MOLoHQFlRPJ8nkYY5xkfkUCjpJ6YK4a33VOlC2P2Gqw+vFxDEPRCUokepp9ZYZ/z5Yx0RgkAkkJRqj3hC5MXh0rJj8Pmk1i+547L6OiK4kTgc3dOQDO51mE/tmiS22rAI53PWCS/KEAYtVrhkq1YPt2Ra93jH5khuy3+mED7kppNBiWrgChXY/CZ1RtSNcNTpWEpRhtAiX0KIwYf8vI1nGB0el19+8Jo80jJY0yTGfH0HuoPS4v1OBoIi8gjAQDCEQkOcylsYWLaHv10CPmCcGnE5VZG0jMNPEVsSsYMBpgLTh8kAiaf5JgMIa3jL4nIGQ6BPp5DMeoPnpFYrpx+vLD8mLMcfI76QeXjDBna9oC4mKBUYi+TUSRo/SBCOj0bnfYFY7BPzWMgOgFxyFHFZcPZUlycYFrAUiTHMyAQ2e0ZYFeQHbHwpC5zuZx3nZeNRMvDMSaPoaYg/bsnSkdNTi45o1em1NfJ8GCtNDaNytjIqGTqQIOxaOLEYZkwaVDqaquxYa2W/PAY6Kqkuzsne/dVS6FQJfmhDOSOSv9gRjLZguwd7JbbHm2T5/ZkpGnaNrNEfyPW2Y2PyA8pmP2GJI3VpRUkOsVwvjFfxf5J01W1nvaOQEWaLMhKsVJknJLK81Yj2Te2pCyClYFFEJOVzsNCleQT/vcmowEN8BospZhn/EhKSiPO9SFLizoWym+V5eJRyPEi4vqSIsyLZSLEDMqyBAfGeIQXGdIwDq18Ly4BSzR9hjjseB2Nz4/SkVwVCHVXQaDHpzEe55dHLNkQyHRnT2EesNSYK86tjLSeEKEmC/MzbrOET+dmYhwbWfrDi43gErRd+E0JAFJrB+ZtyzEwbhrSekoB/F6WI4+rKOb3dUrEsi0tslttjHnKobh9kDWWzxyTw7RYj8GGpJh3//qIYp0hXyjf4FOsriymJjo2O9mnNz1s20mEuiJp+kn5Sb87S5GWHJ88ffwZIpRhYwgTyGMZxp3k1IuBLiNd9zGnl3PgsFrydeUURGDc94k4L9QUjpExQjnJfKsHl+b6CqmZorIQGcPkKsIJlAj5Ta7p9Dp8vsV9HRDpPpxov/A9c0NuDSPg/Uuoz1lXGrPPJGJiXTgFvEQo38P6hgp2oUAGjpjWQpqLIMfgiNIF2IZiniQ3wSL7Ns+yxPaRLtliE2CZE8nUQ2EIutN44C9oErRD9SHJNjIxPJWleX8jpLQMxXI8FZGsmVBiCOhCli9PhVKrvclyhzZrQgnEcwdJknIZixlL5RfL94GYMmGzirS8WJ7lp9tgHIx9GkMFaSiW48IU4t4K79c7ls4ETTaoMiSi+FFyJMgC5k/LjWgQiOchlI5Bn4lwPK7Gicn5x4G0PpAAaeO0mJN+cG0ZCMM+Rhg3+eM8A+PkiLV6iYaQpxRCypgubJ9JFMuLY2ZheZSWr6lap547LYVtOc5TekS1SeCPOVbmNGJ9xTLjvLAebfwyWpWLrNgPRsfPYl3JFC/RUj0fbDSjLYWCnW4rVbHUYnga4yPikM+N5YTzelBMhar3YfzFYaTjo4rznkbClSJBSpPJ82jNCPafNdK7t0FactWyaKrIlOZ6acU4NGXqgNQ3jsjEjjF9gzEfLR7lJljyUl+bl5qaguzeI9LXV49zVvb11siufK88uxXnvippaO/FphbyeReWOlN1FSNOrwRld/4gEhKQ5GUqGT691JCOqGoJN7Lp3DinKC8cDNOIxhgHTzve9Aguv8isoOAJG4mAOLSxrI4DBoXGwp6vDvKHEkMZlfxTrDcm0gVNCZ40VLejC8MKRoJ4vFEtzRPZaidDKK8ICUqgInFJJHQeOHvMH/Ay6C2z8oUp5VFKVimYTBdRePmjyIsHqCKN+5HrUSy/PLzNHuPlS6Ns2ZHukyrJDu2oaIOTZ3VCpAoARMN/GUHl5Md+C2WWId4PyvrjhYI32emL9NtJwSxvT+hv5oR36onE5juVVxEBaaWi61crojrEWflsuVLJZ7q5KWEPU8LvjoYVkJbHrIrtJ2JN52HaJq8Fi4GM2H5SlSICvNgy2YTZGIQtqPALHNPlcjxBKBNpiSjKbGO4cmqaR9pHpRDaVBKhyLSKgM+b7FFUTsRL6UrzEZ4mXhyOA05OmjrUF+piejqeAPNcWthviLANJe1P0UXOSikDGC3SWQLFfTaUkxTgVYRyx6vHQ+nVXsZiXWk5XpcjdLBEn1VKrZXBckKZafkhYl2OxolQHk0NEMjwpArHQ1TSdSA4FHLSZYhsRiAsN1FRV1pIAC+H/KHMSvI4GoUiw83HgdiVKB/pKIenCjwepsfGxUjK/nSNQ24SaQbT48tYqi/sD6F/9mdPgtadI4S8FKTEHBNFCphthwazUshXS1PtmDRnayQz3CS1Y3VSB9pq5Dc15GRwKC9DhVHJg2moakSGMz3SNzosPUM1kDcqdfUjUoPl6VgBH9RHFU5VKdsjv/i8kCgszPNBILOq5fTwjuyBIGRLliSMpYVXyhs/yJnU+WKhnP3R1QlPEE6swSYwAS0G6JS1DE0ADhB+0h4P/fNBYL0i1JYcvNKU5RFSVrK+nG6mJ/nSUmLOUjJ8WiXd5aD1G3AeiIzQloPR/XyQ9oPHwdqhY1AgNJRzMOVMerUYxTLLafzPwf7sDxFay7Ddo9k/KpWyWPeB+MfT7o/OkKYqW24SVnBK6fGr2JZiMYxZfiUV+1E/LngrOFfqZO3i/5XhbSaK7Q1TQsoYab+l4y8W/AULbyVt0DooYbYlxZam7dVp2POmM8uiSIo77w/j5StFZ2m6IQ3Yxm1yCl5iLLkEgsxAZQSrAVtvpNcwutH0vO7N9RrWzxh+pRCociilcf8olnMIAKE6rzlEQWdimBeiVLIvlc87UHt9eyUOhC+EF+FtCTFemQe7xgzXSQdr//gRavCltTSzI0Y5W0r5yOPA7fcclaS+wIBqu6jFnkcvwCbeH0Ej5ia0gDjfVahPwzoz67IZyXMTy7c/kX60SmrQp6uxh63mS6AgbxSHjcv2FQk/GCcvY5SHtmuHdLMyayNzEojSSxAkdiGtZ7wzJfYlvISX8BJKodxw878Zz88nHNRtAE4Ow5UkhpQ6USXwn1k/3pakDZwe/bMGuigeFyjrP7MsL+ElvIQDx0v99oXBS359CS+hHF7kjSw74ouo7hCi+OrUf9+yhBj/wvKFxIvhy/8Z9TU++Dr931Le/6bga+/R/6r1mR3fPvdfZ+HV5srUL179m0X8tJBe8Y2AtKoxKRRGbVOrYw6Pl9rnSxgvyrWXl9rRfy28VB8v4SW8hBcXL9BGloOZx3//QY2vVh/jbzVV8/4Hy+MH63Q5fdyX2eIhdXg2FKfYAwFxPIbJi3nKIZSZpovTRsdGpaa6JnHb/yW8hGLwflq4MfnfDt9hSvXR8YEXxlrr6+T0o+ZLW0uj/qabh/ZcXjjTgCYlYBefLNOTeUJ7HNAjzRzGWac+7s8hbyUU09kLg+J0u/DHuMmuqq6WXfu65O4nV8sIClt6zPGJ3p7ng1j3oUGxbXxEq/iO+PhArlBi6I5iiQenQxFdIBkPUlawkpS1lAzGPb3lVaOOSyNJ9z8Xof+I/+nl3R/S80apdvQSDhwv1nz8v6Xf/m/A/+y+d4Ab2XITlYeJ8m9mJcI7mfbcPTvg/lSGHbV8Z7LvZjBE2kqdzud5pGnSvNTPsKU31GZk6eGzpLGxVkZHqasaOXxlCc7RSpKLSlvW+LcvckNaSnOcRnp77T3TPZhfvJEFFZJsXYKAW2QYrWZHHJSmMgM6lwEwUqV3Rfbt65Nl6zZLXsvkicrB+A4cY1ikgxdHvMj2skKdlWSPl863GSJNl9b33wvsO5kavmIdkf++xagAFszXme/PPs4Clyu076sH6hTSe/mlsL98j/SY6G3B2AD2ePjz6QaOI2+96FT52uc+JGs275Ua3pXFeEaeaqqtqtG65kjjx9AqzXBS4CKm82Db4Hhk/5ZmMHoKVC8xnQpUgpdrY5j+UaFlKdzJkly6imBA37rPkYYZGAl5IpBlIyPfhGgjG7MK0DuzNSPv/Ouvy40PLpMcX5moYF2nfejBPA9a4y3yCJRWhJdTTg9h5TBZodxi2czNoMAt9Q2SyUKmOQUoZYeXBYfp3AcanR/MO4Rq9XWDk39JkOZq0OL2GZ+TYCo5/JlAWF8gV2rktbQ0l7cr4oBdeuFEo/ggIcrBpkI6bZMo1sBwXnoHBh3diwmvkIa92KBur58XZ/ybtA1xPyTSbZkI81lPIQ3ha6UcmPdCltuXz9vl4yHSNr8QKOWbUvD+8D5J2+rjoc9eCB/vT+b/RtAfPF6M9vI/DeG8lfYfxmCMz7av8nSlaPz32NN5aZ6w3ZLet2Ue6X7gadPphOcrZ1MIL9vzVEKok2GLYyP77lJWpJBSwGDApRMdEhLjdgDLN3CiDHlDxGR+kVUeRusZPK3Z4eFFkJZBTryE2hCA03Ysi0DYrdxGBkfkra84Q77+N++T7sGC3pXNYtGp8zcWoyxbDQ5WE9vSyFhBMkwDzeAINHEDR3E4VCI+9Mw0nPWqPgMJ/T7NgxFYjwJRlqXYAoNlsSSfETOGuQgoiV+Q5jDnFoYG5VUf+qI8unaTXU1nXgRHqGCYDbJSYywF1iN4CvQb+X2j9rJ59mGvK42QhihHR4T2eTryEqXsD2kYDvW8WPD2EeV1s62Nsd1pPYU8hLe9FEKZ5WhK4VD4wdtVyl4P1om1C08d9od4HDA6G0vCPB7MszSjoYwx9Rn9RTqjtTagT1aoWNPLPLujSDCNsrxM0zHm3ijt7zwajyaprMQYZ8IBLyPOI5hdAxv+6m2XyLkXnCtf+/3j0lyfk6pMVu9ccnNQk6mR6kxG5fJpEIqoQv3rhIRyjebzUsjzIlHB8iDXNqSjSC9IVYGbDZvAqiCrpoZPXhihmkdalGl0FGMX5PPpDL0tDJksajX4lIakLAcStczKDCG+LdI3sIGydWyD7fCwxSkDpIhJ70hB/va1C+Tff3W1fO2n10tDYwNS/eT6XwWubNG5NEbg+zkTW+U155wg+YEhpVYe9YEvD0dfzg/WbqKLnkhnNRg8rflLM4xE4/yzCP9dnG0Ak4Bd1KBnwcJ8U+9E0u8ugfXPNLYrlQ1eJeSZtATbMmXxbDz54UEZGekB26jkajNoP3Xanyib5eJFD9b/8MgQ5sNR6ewbku/99hYZy9WBP7mhe6FBm31/HG9zinnMCZXbYZwHDrouQuR3IC3CyyZC+ZbOOA/awVQLG1g3Rm/th32VeejrCTDNeCgy1GELW6ZbOX0b04vsTp+V39qnthm1IZZj5pv8ULYW2i9EXgDENpdDmBfakU4vRxeikh6inHwiLd/T7k9mCNKGvPsD6XnE9VWM8doxXp3lYG1s/zhQv7BslO39EvKNV0YaoQ0+7M9peB3Id/1Q0yq2eeaVsq0Sz6FBPJ54Xc6OwGTt9y5fKeFe37+V2vc3jhFGUWIcgAwnz8O/WKo0QuKQJiUkgVKyQh2eNxmvaj3zPRFnOfFKYKUxoIDmPIfICQxbMALpEoNSOS0h0kKImI+5FitFFyKmqkwf2MSg2osA/vu7euVnX/2YHLX0SPnWjaukBQvO+my11Gar9E5jBguKugzDPND9wJtFK+loqZPndvfJQB5CnDzflDQW+Y9p1OXjlufz9RNhLr5Dn3MRwbgultCYeIdVuz7OSgYl1ngxKLjOyGTe/+U/bX7PmfPkC1/5gfzopgcFy2Y0UqMjYk0eTqj7LM43eAmeOoeJ8g0XnSQzp06CG2L5kY+9tEi8Tw8Q5aWQSPd8AT/LU9TRUjSJ8CFApA4frIhQdSloZQH0R8QLeJNwZp2u37JTrrnrUekfztvg4fMJ1WOMTC6lUtuOW9zsD37A8wjbXRrlFhxs0/zTETNhEWW5wVOBkJdBcrQXXvyJdLo8fuomj+SaQlpmx7yRHEQszy40kcbk+bBR+cWAyeBBPqYRjNuEamK9TEeHT/YXlYc/JTFChVdhvmS60ZkNkAzeT77pIrnk5RfJd697WhrquIm1u7DUw/5djc1ndYabTTDg0O/SqsnQm8eGFQPOaIHvIWSZ3MYS4wQ3uoLNKTeqlFGDDTJ5+RZCtYVKcHCsKoC2QFrIH+MAxg0w5SHIEPWOjeVxgA5p3IyxFLrJpkBGAKsbNZwRLQPt1iTIGRgalU+9ar58+ye/lH+96nZpbGpWPnpGHaIwH0dxX1Eap4/jdM1xdJ67FJyECOVpff0Y0nShnEFsXk9fPEPe96qL5MF7l0s2l4EpqAf6BoykVS/paoEVFnNTB9ui3SMnQAk/Vtdk4Drzp+azPrEhZBrv9DFcg4MXOzI1tXqhgzRmM8d/XxdOPmldm6iqNtmkMV2UbfJJqzrY3pCWyeYQzmITOySFfCfSBqW/f4ts37lKWlubYG27NDa0gKdWdu3aIsufuVfOPuN4mX34HHn1B78g+ZZJsA2b2RcZLHqldhAB5VWw7TCcbmslARrtmDqbOkWmUX/KKS2iZLu0mlJEASJiwsF643hDLcbN+mO7MnPRnoBoDEJ9eTrqLmBM0DECMBqCdOQ3PXGRTYY/B9YhxfPG8DyeSrkq+szAMcajErWXFdsdw6fEukOaUGo6PR2PJcRcxfpCWI17Gpx9mRm00AGCssbHWc4ncR0ajV20CGi0rWpAo+UxPjvKY3/yQ3hd4+EhracLw+NBmt7XXzn9nt7yrW15WoADuocGg7wAWlWONODYP5KVaWcgumCclqb1zTMOzxbQpKiBQKbmWlxDcVbMiDS2t7hvMyFeR2mKy9N4QsgLAIr3tpVAZFPbWe+tQDZ+REKcYh8vKua4yl2OyKQmDY6HYEsPeW3gjxEO10SSM4ZLRyUNdPXID7/4YVm8+Aj5/G+WSVu93SXhxpKbRzaOptpqaa+tkWYc7Y31sre3XzJY3Dy7u1/2DBRsgRcqpjrEsffVu7lqFf+RTtkqFXGVz8kKGbwCr39IZ+fUjS0ObdWWGJVCYyrAsrh5ZccweZbGye2vLlkoX/nn78uPb31EarDYSXuhPFwB9oPhkbxccOIR8qN/+DN5atsIuGgr7/7QHhCoCE4q3IQjoo0ScdrOEE9k8Vkelo3yI51OdHwkZDntThT9Z1l6OPl6hnId3lSm6Y8QBB1LDOa5uPkQUTQx2unL43VyE6AXFxBGkrLx7MM+zg/VT0Gg9/pUtgUlC6GHt1fLp//xh/IftzyMTUCDyyEdykR/ImyDMMHyu7DzJRHnJxFTGNRHhwChlFCz2Wpg2AZGSymnW1OVzoVTsLbgImxNjjYE0/Jc7IHW7sqyFfAuR5qWcUtLLyI8mFouL0Qo2VOTj23jk2+6UC695Hz59h+flIYsNps0jETYvGawUdTvr2NhOsKJhBtZlimrvV/v0nIji90iGMCH+s6AfgwbHLWNd1rH7M4Ytzt8QsSL5wfbAu3gHd1CPi9V6Kv6FQNuZJE+ivMoN2fwj78Wof7iRgi+q8Z4oRspmMQN0JhAL1/VjwTrC8jAv96tRbR/pICN7EJsZH8l//abO6QJG1lzHz5Iq1DDorj3b7ouma4pqXQPz+eRjB04qCWUMTgwKKctmCZvOP9sueuOZ6QO4z7vaFOvXjwBTYGNkZ0fMH62N/qCMwbT2EeRg0M3lvSr23yqD1n3rGn4GrVn+brZzaBt1Okddr1rrnLIwzbgLNUw80nPunKyKRN8bCe60YVc3diShhc8qrJSk4NsyM9l66U2l0VzGJEnl/1Bnltzsxyz5DCZPvMiySJvx7Z18sAD10pDQ6u87W1vkf7up+W9f/01yXfMlUxdE+x4fjAfjQ+u1ONCWqbnq6RLbaFvWb8JSmvvBPtmqfbqQ6XsC+mIZMxg4zjrmeekFLYP62xsd2hz6LMZ9n8d89lpidACHtwYawLAPMcfaE/3n1JQDb68ODxHGK6EWJthPDwead5SCOUpfUkjS2lN1zH7H+mMyeeFFERSUkxv/D4/lBznh0jKGQ+8HMo2WbTy+SJpFRHK9DrHCy8t5GG4WMuhRSzfe8faNvtG2iYX9+smR28I5ViOpzoU4DhAu0KL0mNDBNrv6Xl2yR7k8ks+FqVkvp7Bq3RGkb7QFannOXCX8RrK94Y0mG96zHcWNsR5hpSsUoUI4LOqWs62jaxnL8WjqlLyDZZYnBWmUGKluCH63ThdXGrAnQHXuHTgxqd/bKYYcFNQucXVDKlhEmipMz1wR40I54HOHvn3f/igLFlypHzp98ulpd49/ofsavJhEdCQq5KpzVmZ2dYgM1tqZcu+flnfOSi7Bkalc4h30EwcLYqAIB/DY4pVruX6u6vUrYttMHPBomsTlJ80fpPk7dQ7qXAJN3CqShu50SICXmow7+kVXspG+scvmCdf+sdvyZV3PInFS63SehhvaZSawEqhf2BYPvD68+VvP3y5HPu39+jGnXeiyMM1M/mxftI7PYwznWm0jSq0XGgP3Jyyxl1xFeozFsgIXRrLjX1ADX1DPdUyBEb9/p47GvjVPLSf/gIndNI4ftDbHSXzDQXRzzbAuPqhcOojGXTXQA8fy+TdeCQhDnpHQ3oODnZ30eJKxX/Qa9m0QMyBMMpVuDOz8EH9jVB261+dLN/58dXylSuuldaOVk1/IRC1fcDKDrg0jQf5+0NIWc7aUH4lhHpDap/OU+wS2umCAUjLxyN5p9AWfJV8aAKUAh9s815Xmm+8deHpeOKjxZ/gRvbic+Tb1z4ujTm7QEa1YxxfuGFB5+BYY49yclODNNCxD+c5BvKrCyoTmxF8Ki02RUziRlcfBc1jM4qdaBU6gd2dYxliO7gBGx0e0Tu8lKV3UdkPRvPIs00ojbLv/8Fn2BzZ3T4TYOMS/6qVHoy6eWXL0e6rNwqrpH94VP7idUdgI/tr+fZvsZFtZhtmD4vt0cL7T+0zFo/yYZevVy32OOAlpHWUQiySoSRdGBsYGJBTDpssb774Qnnw3melti6j6cqPD25Y9asAvBBAQ8HMu+TqF/qYdafE8JrbxNbU5LR+rY2xnMjTcds2nbwzr3foJYe2myvayOoYAqHkG0PcZGKuUjnWnjTNbWLtDi7SVD+0cBObrZVMtg7tzjbMfLR45841EN0L0UMyMrRaZs4+X7ZsWoPNbK0cseRUaajrkMmTB2X5k7+WD372G1KYMF+ydXa3fXwoVx/qoADl6JBD/0YNojzduMGGS1jV0auaxjbOuSMEY9TNuYDtk7A6rIxSNJqSSte1gILG4PDFBEL6kZG8jmla/0rjCQN+hM1PluZDTPPUROxLQ1KCgeE03YGAvL5sKsXLSpW/JA5CbyWOsEzloDTq25hqPHyEXuRwYfIw7OX4dhDFGdbQOMF2qUz4cIwhv2k2HTF8G06l+3YPaFtXII2iNcvJCsMp0JZy7YKjmckqna8wAS7iEKkpkZcGaYtM84klECV7hpAOaZrs8riewx/LkewxxRr2Nwak6VNaw+pUeGlxGlI0UanxGVD49FCARjwNEYR1XLH69jdGIjk8uL7VtuHSAySl+pDJMB4i5IvD9hlzs2qL3IZEn+YleIT0Va3nvC+dXwHk4kEWz+YbvIMKNulKqU6yuEINs3hCsdJpQKOl4Csr3YjSUCp8VKYCPAFoE1qjdGxku3vkh//vw7LkyCPkH/6wQtqwE2JxWAbdICkv/wrSXl8tR09plvraWlmxtVN2D1fJvsFhE46xw5ebGzrKJr/Kog8R51zI79c2YmPcmOUitkqGsMvrh4hhGKVX1XH2k6eXx3M4OFhcRWrY03ENi2WL6qSuj58/V774pa/JlXctk+pcPXiSk3SIqE06mERnBxZKqjAA8/sGhuQ9rz5HPvvhN8vJX3kUNKP6SHYWG77hPMpEdTjIqTaRERFubvN0korEhyqjj1lmHCgDX7ZCmhF314N0GSzgMJdLLdaVLMpgvgrLviGZmBuW/PCQFEaG5bApTTI2nJFHevgdPeiBPD4izsmG/qF0Pm7JTC0zzzjphQPk8vt/ukhVv9Kf5GDtE7SVMYS0YpGHJKUgMYziD0xTlr4jBuk0f4S+Iz35kab0SOPGWNsE/Hvt+5fKv/7wV/L1n98srRM6QEra5w/fbnwbIcK2lUbpVENCBo8ycpgSWh/G0/SM+8nDI6RhKMGjYdKXK0OVDA8PY9HHO6AuKQVefKAcbPFAbRtDj7CfhWGiVJ7aX0SHdgPdn3jjRXLZJefLd//4ONqs7vjMD+AhHxemeheOqdgRslTczGTQwEe5ERlx5eOmVYWSm5MI2mceG9FCHmdsnji8QI59V5abJSXTjadu7Ee46bINFvavKD+9HX8fjz6owkaH9RCVhZs0DdBWfJKfPM53Wl/Uw40T+IfzY/LJ1y6Wb13xC/nX39wpDS0tKsvqyCRRPjQhZHWeRtgKmG+c+CSpRop5CMv2ecZl53IIaQ2xZIw5/f1yyoLJ8taLL5YH7sFGtt6/uIrjAesxph6FQ1lObmLV36wbbmjhJ8ar0cFrqrOo63qMo+CNfMI2gtGaYz43nmwLyK/mhhN1yCdobAPrddnmlWljyOOG1b4X7dLJ69I1TTeyoGGbgP4abI65iUVj0rShgW555umbZOr0mTJh4kTZtGW1rFp5O0rXJKeeeqHMm3uSysvVNcrEjj7ZtO56+cp3rpLpR54ojc0Yn4C4jmJ/RCjh/nRSWJ1xzRfLsyZk+ZoXCPJP9xTBJztRPMVJPoazBl3YpxEIsq3ysfxlazbJ+p170f2QFwvRcd7DcSnCcSkR1o8wL3kmgmAEquWYVl/Pl1HG1ntYn+V4Bi86p3Lq1aeXNAaE4QBRf3fQPssAjPJ5/CyyK8VXhJAfzDp0AbQrjbTs/UguQthLPLQcoWPHgYPhOVBQ+oGWLwlyxzYWj6TIs0WJhaNPJsWUmhZleJkxZazHpwE67uGI+hzj44XjoX9920FQ22gkjmtXtOISYlkvrB/S+jWXh4qMUkinAYXWZyLBnR3CLGYyO62eaV4/kc5XUA1OpfJKt6kwjVxJGuOxlh3KZH37kMUQd6zqFy/GkXm7IxuCcCiJH4x79ghMYIZmOn0EFMUb2Rh0USjPEEr1/HYqVlgaVW3nfiDm9EZFiKWoAyIvICeKG4N+IqoUiDDuneRhaRbWMrqIFT9wQqBXwSgOZQl0GuK4fbq4V+QQxZLJRdBsVWSxge5e+eEXPoCN7JHy/123Uu/IMs9XthdXjUVJDguA1toa6cBCk/ld2Klt7hkSrA0hE6VDGtNNB85oh6oKgRoctVV5mVpfkMPbMjKzo0WaIKd/JC87+kWe3TcimzohCYsbqi4EDc78zLNGY0Cmbvw0385YziAdGyqkf+y8efLFL35NfnLXM/pImcG8WAlWpZXpODH1YRP/bmxkP4+N7AXfXsYnJlFOu3qNtbMMc61Mv5AB/uDiXgcjnWURx6Gdgf8oGxfr3ADmwA9XY3GM+hnxdvBM3+IMPvUPynpa4yZsnvOyb8+ADA2PSHX7JGmrbZcV3S3wRTxt1mSwsIRfhqGorzCqm0vUouapZBSoBro5eHDxMkrbwM+7v9z38q4sKaMq0HzC7DJgI5+B7bzTgnJxszsCWXmcfSnUueDNID/HGz2I1sAxP3vzAvnmd38q3/jlLdKKhaVH2L88fLsINSfCnsfRlUfITTCe0ueTSmUhLeIM89J6EVcRIKpmRUfZFtB+Ah/7hSE/tU27s4E+9UFeADD/ajTKYFhkaGiYIamtxeYsZbP5xujZMv3VSU8X+pv5/PfwecbCMG3EmbbCfg0zDXm8aPLJN1wgr7jkIvn+Daskp3sh5JNc9zMFsDFekPxAv/R27ZWufbtleKAHm8A2mY0NQybToI8Fj2KzSn1sv7zTa6BOpKF9jWHzw40QxxhunNSP+Nfv2HKDRTo04iruQ3mRhgsGtd8fXLJXo/XCJhSEYzCz2dqxLYJe6nC0vHOMP3viAAfkUd8AOvsnXrdYvveTX8uPrr5bssFG1noNl9keccj0h/E4hf50Pd7ikFdMjXQkqM1Kryn4Y2c2fgM5/SdTdRDSGM8m2cKFgQE5cf4kecNFF8j9966RnFaelUUpcPabRbPH/Gu+truyWreUCt9zk8m7rL6dazpP4KQs3YDqHVhuYnEgro9zswjkx181775Cjm5O9WKFzRO826r1F9kEWXoRBzWHNpHD5rWqKqca84V+pPNS3Yh0de2Q/r69smvfFtne3S/bVz8hu3Ztk9e98lWy4Ijj5NZbbpLG+gZ5xaveLTOmZ2Xf7vvlznsekUtf9SqZPGW6Wh8BZWX7SdyBx7+FrKSEeS8EUvjPuqO/SMqxEyfjYhpibIzqe0uNT5bOnBgU6A/G4UScyaJRBKKnZVghjpayaAfrTf0NO+j+Ke1NcuMdj8sn/umn0jM4pH4lyKbqyacphIXCDW4UQpqGwzzaoeZRL9JpJNPtpGCd8lH3Gvd1BOaitSmP9mGykU/bP8NOCIGwj9mFKIBpgYK4T1mPUHloc2ovT0jSWlVBpI0k6ifV2TgWJUXwUaXxYX4wokZoLDgbkrEYCRmAxgO/ESGND3sUy01SMRTKtn7s2kaRtPLQuokkjQ+hbvUXG59GcKh/nX6tiMAWn+9Buihu5zjb5THuRYSNwUFd6mk0EMPE44P2MS+ZHUHZneiorUbELoNtH+mxCPpNlZrNjswj4taAIzByi3l6zXcRV96omJqnH8jzTjbQTu+eEIxrmtPlRYfwPOz7LIO1GU3Rz2J4+/gBbq9AnY+eqIXh4SUTccvSegjyrZ0yoFF2WoOKwYevUB8EtZHyEwkY70wSgIDladDANPIi6DhUp0KJjNJkG60JIZNxWdtxdPrJVCcD8GkxvI2gazvvQy4fJ6YWUwOhOAdvJJAYHAErkM9nXkDrgtYQGUHAkfBkQVfNINJOQTqSMh+6uKwqD+Y5gaVQiTUN6B3o6pV//8L75aglR8qXr18lzXW2kfUwbcFVIjR+Ttht2PBy4bh3cEQ3KzoBK5/zJfIsjjyEqwf6pLBng8xsqZYZ2MROamuSiZgkZ05ql+b6Ouku1Mgtq7vkqZ2YtDBZlt7Img4bYJHhJn2jUgKNsesgS/78nDnyD7wje/dyqeHVeCNU+GabrFrf+nWUsmAKOsnxDFn92Mi+91XcyF4ul/3kWbMFrNwc8KA53LBxIuT3ZrUL4p9hE2J3Z2kDN7nYA6qNPA3pnSPGPS2IGKQcyKT86ZkeaW8aktXDk6Szv16y2AUPg/Hwtj1SU6iW7v4myYGHerkB4BKEMrHMY6KMQM4QFu95REawSRgFTTU2rNxE52knLWeBwKOPTNNu2kC7TASi/GSYdWGLer+R0DvHsJvNo4BNREGZQAP5rB8WaZj6UPhfvGamfPPbP5Gv/+o2aZ08GXm+LkrAVJotJeBaoPqpNFEowOf7NM9jccqKpTAW08dUSejj1w7KEUcNGmc7dW0CcSbFh/mQsvVReTgqGjQBdW810nw7Any+b2N9ff3S1NSoaSF0LFMldoFCyZnmEIVxtmsXKlHp2I69LTzbSGWNwdiMl2G2l4+//ny57NKL5Qc3Piv6dKr2nTEZHumV/q5d0rVnq/Tu2S6DXXukt3OfdO7bKj2IN7ZMkEvf9wXpmD5PBvv7dHNkdsAv8IfduYNOXqqBD/SxaEhGE8Y+h+3LdSq1eFS/G8vNcDUatdHDftpi5oLXHimmzeZHHGO8s0cfjSCOzsj+AYcoC/WxAdMe/sGW/qGCfPx1h8ndd98l9z+9Tpqa48dP7XF8UEO+eYxS0Bdwtk9+oHyOzhFbmpaMmjSDAQ2pnSiD5hupntU2nqJP4+Snk6Bp2ol9f+YHBbjwEDYs09qzMm/ibLnjztVSzzdOKwlkgMc2OyhJDUvD+mApIFHvxKJ0tEHrCFoZ5hii/1RAWvMA7VO1yCet3pnFhpWP/to7DUhvurCTAQ3yKdcdlEM95OP4xrdZc0Odq22QTK4eG3CMibla5GUxLvbImjUPyoKFJ8vISL+0tbWj/W2Qn/zuB9KdbZP8sw+I1NXJ4nmTZdr0WfpEzUBPl7zmtR+T+fMnyoZ1t8hnvvLv0nj4EqlvblP7abt9oAzQr5t2V2Y13cc5DkXDGcL813wcKBrbbVQ7dLQeFG38jFidGa/XSRlWhfzQgF5g1Uf34dNRXpmk77NZNGf4SX3mvMo6Yz+BvyXLAdnqi17PIVyPySiPQfs1JyySSxfNltd94l9k3a4uyWb8hW61QM3RoCUAqBPopCZmmv3FZ0KDUZ9D0CQ5eRpU9Pb0SyPfAu7SIv+yrHqmzzVL89RvDFtCdPbjGQVxfWHJpAW/fhpUvjo2ptEzqVShh6+1wA8JWKrRhGAK/B/lRJr102KlpFkjinMYom7ToylOZGw+ctV+JFBlEbch5CN40jTH6uHpwjSKD6oVMjwTDo4HOHsbfYiIYiCL5AIqystwwl0VuMwAyAiTVLcrvLYr5BsrqXjw7oIP+8+kcPsEEFD1CGo7cfK0sJqoVAoGdZPiHcGwh6MNUiKoSBdWQo24FER9q7Q2aXFeWNVUR24UDLuQY3cMALjUNo4LlqTyIlvt5OMhuz+pS5Hvq6U8XCZORsq4pfEzku3BBLTL2Byj8muoBI82ThL6NJZYG7Xycr3q454plBn3ObY79iWzTlOULgTz4rZajJDBS+EJ50iY6TJ4mrREyw8pPfy4Q1S1RxtZRxxYbGa6uNfjEUgN5Gm6d06kyMkMWAxMUBLQauMzCtVKXk5+OCm7H0EOFil2ltM3fqdA05XQ0XLi6uvslR994X2yZMkR8tUb1kpjHaxkgzcSsPEKtufmIowdCbIxQNlVWywUXeNhnDrVxzj0Ci+zMCFue/ohGdy3Qxvo1AltcvisSdLRlJMlh8+SyR3tMmVCuwxD9q8e2yMbuvNYfFCyA4XADv9dWNYbggCdx39rvpTtk2nLR86epXdkr7x3pW5kozIB/nuwRXD15OuWPDYwO3g+nPqx4Hs3NrJ/92eXy+VXb9YNGx+dpowRzJpcGPMOK28ojfj6pX8oH0HzGpNQHvoSJHkuahDXfMiKBmYmqAjkwTcTq3qkLTcoPVhY7ODdV6xguDbnZhjekwXtO2Rt10QZKnBjap2Wm9sa5HPxzdVTLU6ZsWqph+JsXlNRB6MyXMMN7pgMQh6X8SwDfxaTPqMO2sNwngYxQf1udVJAHklqsZLRBS8SqSevd2ZxRj7XUGg+0MStCGky8oMLJ8rX//XH8o1fcyM7BT6Iah/QgjtQn4V4ghlF0IWz5brDh3n24RA+jwhpiTQtyuqzysBquBSdT6NMm1QiXfqPMM68a8s8k6FE0Zlg8SzfaNJgW+rB4i+Xy+HgDtJATeHQbOODbZR9e+eZEnnmwo/1rDmarzkIxjo9H8GQycL6GCQfe915ctklF+gd2Xo+rgCKwuiwPHnHr2S4r1tGBvqxaeqXwgi/Zz8qQ8O90oNNbW22Xi59//+TyXOPlKGBAbQpbiILtlHl2MQ+Afn0AR+THxtBPpUige2tRl8kRW9yUU1e2MS7swW0Noa5IcXZ2ondbSS7loV3it3Igxjk6vMm1hdZbt6FBF2VfpeWfrC+NYCN7Kded7j8/Oqr5Vc3PirNra1k1rbOcSELmzIoB19KRblaAMrBXx46+D162kNalo+mEEoBGdW0F38cDwoQyhGaZWca+1IedvBuNMflGr2VCRm8w4wQ5bK89COlcKOi4lEe+96vBiGzgD1NjQz1D8riGa1yzvHHY2O+Wi+I6PdVcZg8+kLZVDbjbHPmT6dbfaQkAMdnbqRAy42nSiFAx6C6mwIRAZPeWYefq/jmaCeTOngnFi1Lden3YyGP373Vu7m8q8s6oW80jXd5cxh3BqSra6O+8ba9bYq0d8zAJrdGmuuzsnzjWvnZ1d+Vzj0bJQu6qnyn1GEEnDB5hhx3/FnSMWW+tLfPkpOOni5rVt0gH/zcN6Uwdb5k6ptZtbQeHywn7GYCwfLwYBbrDPYoXZysPDpXIYKimK9cHjzrqB1IYDswO+zf1OCDB5RYiiPz9aOba6bRb5gnRulPnmETaW0zi7QsjyxIsrpRbcCY0ciN7PCIXH7qUnnjMfPkcmxk13cOuLvzBlWtBviz1bm3j1YxQen452gJCzPN5nVNU0qD5iJ9oH9AY7W1tSpbAQVczKsiRlFIa2/sC2jjgT/5SV/o3KU8sQ6m6zn5oWCIcohIFuI8R2Z4AQSNC+OKkDpEufT9ISnfqwvcGsDKTZ8YGX1CQqabr/y5FLRsPsvJcUGDVw54WR6Mc+3H+q/1j10RPEGMpww1a5bLSFqEGHkg31edp1NohCVzNgTMarLShgwelkmZZHNNMEGpXQ/nqKnhQ72p5cWJBdQMBySqj1VWnKHt04UJnb8iJPM8nzNH9fiC6Hqa9OBXKupDlpIwXYljGBcDMBRjP28mDI3qqk3pnSpKxp9FuLYvh2QbwGdEaxIVmsmPIM8HFfR5IsHKQHHqT0fv0ojIOh937KbFRQgGKcdOFnCwZmI+8u1VyxPQJOHynE4L+0gSaoOTE8l1YcLHKcu34RhqmImPlDkE7aaq9YIPp3JTMAlJIC3hoCKEeWCGofyjIXYuRljAIgTJoV51hM0GUSplW9j0WSTgitkNyuASI2bHB0cNdPXJDz/3Hr0j+9WbsZHFJE9y2mqquTDiQmUMk1sNpvlq6bJnZlUcBZGeYV3saYoTD74cJsnta1fJtpWP2GOAGBpymCQntzbL/FlTZPHcqXpXtgOb2ZlTJ8rTOwbkhjU92NBl3BIRBydc+oIRasCZSyou+LXjoZUybl4wq7jY+fCZM+QfvvR1+em9K7B4aVARHJrURoohr4NvdFpPHMFwVpUsk8vTBaaG+Fkl/QND8q5Xni1fwEb2/bfuxkKK6XYHklf0ucwkHfm5qWVPZdjE0W/QpRG3dCYddGspmAyf6+KZB+pBB0TIqBsbkqk1e6WlTWRN1zQZwCqYF9/Jw4OyclUFmd68Rzb2TIUOl6+2uXYDLSwmbWZN8wo110tcptQhnkOkbhQLRW50u0ZkS11e8ry9y6v6vCgPPi6TeTfXeifbN9uApas+LOR4QYJ3pZmpd3k1jdpZZvMVF/ffOKVFvv4t28i2TeFGljZ6UL4DZRH+hCzLZYKFXMuNZFg9x/mRbKRbSgAVGPdVo03yeziSIihlkMl+QZhW6kTIpfHT04byWDeaxz9kqKX8JxHsY5fQXBLBZp48SMMFXWdnt0yY2IEysO0ww5fHw9oXsqN0nhnS75NaAj/diUrJYwfB1kMBFiMd81CnIP3z150rl114nnzvhuVSl+PmpFryI8Ny96++ItVYNPO3YuvrmrEhK0hf904ZHByU/k5sZBua5eL3/B+ZNHOhDPO73yiLPl7MxkKN1nBVnn4ncwRjFsvBP+TpG2qRTz/oBRHXSEYL9AtaLAumBzcZvHdEm7U1WgY3IAgRJKOPzO+I8K6g+oEba9rDt5WPSv/gqHzqjUfKv13Bn9+5021k89qf+R31HDYIdWBjTWl9wkEsE8PDBfQtlIXi2UcgEIROB+xzNaHtSH+OCJVPObSY/asK5RrmBhzjBb/HyBcc0R8F6qeeEX7f13zDF7HV4szNzGge9QEasGvZqhGuz9bIQF+fHD9/mlx+0Xlyz90rpLbONhG8S5rJ8g4nf45HTYrg78ra+MUNKMsJu+k7jBnceLL98O6pbuL0YNz8a3UAodxYI6p51FfNx4S5GEa9UjY3uNDFO7Kk4Sa2ppobV27EarERw+gFX7OeOO6Mja6Qu+/9obS0HCknnvRWWb/1WTl+yclY1A3JPU8+LH+8+ZeSbZ0sA+vvxbhWL5medShoRhqapsqpp18m7VMXyRmnLJTubffIB//PP4lMOkyyaJ9aR7Sa7Z328kwrWQYUyspi44ilRSwMAsjTcrMWSQNfRXz4ZxbO9lUE+sbPJmznyKJsnPUjEMx8BfL14o5KB+CrUb6XAv4Zw6ZwjBtS3pGFr6pz8F9dnWSRXl+bQZ/Eub5O8mifrzvhCHn54hny5k98VTZgHsjV8u6808IzDoOWwuL2r/BzKdOjXzBguvKRHnnWdAJZxk/affu6pLm5Qfidf/W15lrZOM5rCbUfUg39RBrE9Z8906crSXQmNKj0Pj3OJI9HGE4IcLAUWlyc90Ii0ljCJg/mxF4lPG1xTjGMlvWS8IEi5g2qTekYpd8no94uO+0oHaMItgVtz4B6ncFILHREcuwCnRIg39JJiID2aceLD7Rok6VwNO5TUx0d/7Q1QJiWB3+WZWUzLsKHkKZ5DHr5APRzHFPpINUoQbaoAGGiY1dCHhjXXJ8nNEtDhI/BOncx0mKWrH5GJLDeEtQeehyfzCchlCoNEvhmdl7Q3tvdK7+46QGM5/aklnEEgkvBq1GQ1gUVLkKfurCvK8rWvs90OoBBr8JIFREfrVW7cbjxgPTmO9YZwywR6TUxkGMBjiNKj0NlWUDzysLn+xP5IzgZXpcKNyTIQngWwslkXH3tdFGHhhD347qlpKVajpabG1kr1H7gSCjK6HFoJC0ciBpsEkxNUCOBjo8qKQEfdxy+kDi8DK02puOfPqQpdjXGVyyINJsDhItE8uzEgL8CEpPQHuPr6+6TH332nXL80Uvl67es1Y0nHYc1nj5mxEVPU7Za5jbXysz2elnfPSxP7ejhC0XR4CCEdzcoEwJ1wuaghZO6Dfm8EbP8zhulb+92rENt4cZFTw4LrPmzpsqSudNk7vQJMqG9Te/K1jW1yM+e3Cs7B8lLI7VLKB/t0jsDDvoYlZbN0lUnWdSMKvngmdPl/33pX7CRXS3VtXXmP+UE1BkxnBgLV6DzCkjTi43su195lvzdRy+X993djZwxfUqLzBxQuGkjPYctnnmXShs0ZJJMx3cUgvWgv3XJiRmCOdTxZU+Ux8cZ+Uguy86yZrB1nDa2UzKNI7JpcJYuDvhCKNrPO5+DXKyDj4vDtmwPFtCjsnug3dJApwt8aoJ/IlvUzzQFcmgUC4fMAdAPYA151KO90oiBdbAZRIMiXTPrZKgFi1WQ6c8Ig26EbDXkFxmCMVzk6yYJf7RxlJVlxYUqe5kVFzH8LjEfLf7iUXXytW9eId+46nZpmzxVy3tAoDEl+mVxCtLoLEAHCIT3p8m3Pc9HnylcPK2DuWke/UQ4cSZcvt/sxjT6r22E7YEH5XJRoPLpa6UgC0KeH2CY9Ht275OmlkbJ8tFC2hyTWFzPaBmcNBG1duMWf7zNp/msQZ6NWReQTHN0TDVZRqdyEGd5bCN7rnz/+pVSx7s+aGfcyD507b9hgzooY8N5qcMCelDvzHZj4ZzHRnanNHdMkXPf/lfSOnm2fkeWWkb51mH2Ed3oQEkWi2+tc+groLToJ9y82x08+CM7qjY46zVNf8qKKUoLP7KN8jK1Kw83jtw02pVvsrAOGWCZ9BNpnHjMN1Xwm+lDXxnMy6fedKR878pfynevvk9aWlvUT/Zkyahkcda41hP6Mb/vxw060vjoM7es3HRyHODYSsvDNqRjJ2QUYK++oZdWoO50AwnjeDGAG3irJSbx5XC2gWVpxjAuFGAruzrvvOoog3LSZxpDBn3LMX+of0COXTBV3nDeOXLfvc9KXX0OvoJQTrq8+8nvJFMvZJDPYGcWT9sf5alu23Tqm4JrsCHmxpSjH/2hYzYOhLWdsS3CGnxomj0yzLut1Ik4/GNvP8Zmirq4mQWdbmJ1I8u3GNciH2nwb0thtRze8HO5a91qeXJNq1z68i/LQ8selmMXHierN66S2554QrY8+4C0TJwnvRvulaqGdqnq3qybuYmT58nsw5bKvPlHyAXnniKbVt8h7/+br0ihbVb88zvaJlhKll4jLg0nnK2nWp6vR0sij9WLEmqS9j4L8sQC4uxpVL5Ld1l2ZsDn4cM2jgzbuGFUhOkfg8/GsOHnY9ScE6U2KzUNDZJrbpRcfT3KnpOG+qzU57DZBf1rT1kq58+ZhI3sV2RTHx/btosaJhXyYIC1AZeCTK1XpWEeNMMeLTsOtlD2S6XWNK4JrA8pjQPrkHdjRzBGNDXVW3tRiSwrxh76BPTaZrhYcWn2xyjOLg2SESYvM+hny6c2pdcMC2smw5oZxwnyaFpgp/EGRA5MYaks2+UHfITKA1h+W9Ai35FEefpZGk6qwtMxLeKhPq+7JEjJ/ARXDJekXlcxnp4oQa/jItLxnx/JyxmLZspn3/sGrJMw/mG8zubQP8HOC4G8GKcX90FMMyPXuAbDqGrSMRZn0GoqeTgYI8h2p2sLzeaYwzbh+Emq9IhyLtM2CT5WLP4JbYfMZ0QrXAMRnx6myi4CWhSwMD8YsnQvGyFNhz46TQl1qIdZnJ9IjHbJuC8/dYJJZSgB8pjPkmmS2c6Wy3GQ7YouMHnI0z6PuYTzAGRTLQ8+Bcf5Yuvm9XLi0umyd2BYTn71R6VpxmyMpVwTuHJ4ON2KIKh+p53Of7oWQNgs16SY1TlUaystj4Q+bB8JOHeoTCP39uGThQbUpZbpaBg3OzyMX3PjkIs68zTdk0RUGrdcp8QTxzpc3PN6RHLDfHfyfZlEcRwhR8N4bC8Q0VmU6VVtF/5ZFE04NgSTcUSEgIpSLyHV2lMRSsnzdUX4oDnBZFkaOp92OIa0+QayLM4cO9wpMoANhLXq6ZhtUhLOcIgqwMGkOnrk9Xf3yw//75/KidjIfu+udVgUZGQAi8bRGgw+oGnLZWRea06Ondqi353c0D0ku3oLsq1/ULb2jqBDIZEK2Jn03zqa2gc7R7Fgfeb2P0h/b6fTzAGoGvNnjcyfOVUWYyM7Z1qHTGptlY62ZpkwcbL86um9snWAnZbLKjiffK7jqJ+gT12gWVY6vxHgJ2lozvtO40b2a/Kz+1frFWelJ8ASTyJmvsqxpOgceRgnlQud3FhqGPy9fLT4FWfK32Mj+5fLBnUjqGOKWkr/2oDDzRrVqdeRyLLwyqSXb4tbo6WJpOXdBKzb9CaUbjRAwiXxhMJ2qa8blG2FaVgA1+mFAm5kKYntwiZzJceiYUwm1u2QrpF2GZJ6tZl5WnbawRMHfyaCgxMB79hiaASdJmptDtXkpXpwRHI9I9K6fVhGpjdKvq1O6uEL3q3n72vqHV3ysgCwiSr0jcn6kiksorHxUh1OJwunAyIG4AzCfzWrSr769Svkm1fdIW1TDmIjWwbm2SS8ZOaFWrRmSzBY37RaNaDMnGk0aqlJOcZDV7iqdZMN/nEiB1zEVMvHh5dNPksihS0ECbYRWsALILbIZ/tSYQrbWBiYTveNjIxIT1cvFuUdumEJ4f3Ls9UD257VowL01haZz7MlW5ytI0qwNsowbNIJGBGa89HXnCN/csG58r3rl2t/143Y8Ijc9/tvoGGP6Ma0MDKAjSgfrR3FRnYEC6ABqW1okbPf+HGZMGMx8rHhxR9/H1e/f6lGYdPGxyRZZJpOnXm0p7zZpW7JmG+xF/Jew8HJ3uRAJc5omwUsBiCAuWGdxgc/bcPHKGvBPGU5hjFsZAvyqcuX6Eb2+1ffI80trVrHWleQq48UY1HBeuQYq/WlvkQ/GdUHgykGNhXQV+0+Azem+kg1C0JC1qv+sYdamGmQjL4HmzBO8EyQJ8OLgDw4sGCchnbEGR7BOIXNIWwqDGMbyzT2SfDyvim/I3vMYVPkteeeKnfd8bTUN3BzaD7k5pI6dZRABVRjY8oOzxTC0kjH0kMmtOqCE2W2x4D50idsorAZVx7drNIfjLOY9An9Cw3gUz+pLGvj2SzvztW7x8fZBsgPSQiPQRa/WtFYU5C2sR6py6yTbPVyWdM/RzZs65P5C86Vm+7+g8ycMgtjd588tvxR2bJplTS0z5Thzs0y1LdbRvt3y9wZ02XpMSfKwoVL5ewzl8i0aZPk1ltukz/77FdluH2O1NRjI6t20mcsYwAtBE6+vtBuzDeIsx6QZrA2p1AZTh5Ab2rdAqRRFj/Gax4BD4HefMh8l8a6AUF8Ydflo21ovUD6KC8McNOPTWm2EXMINop1zQ1S39IkjS2NUt9UJ03Y5NbmauQVxx0hx7Q32kZ2oCqxkfVFYe14u3Qepg3+QLuiHVGch1phaXphyKV7WFykc283Nj8ZaWxq1P7HdO9z6jJ/IcyNLPs18vVrCMxXGp5JEvcL7+PorDRcZVA/0uzf6eJYYT41QUiP+OwwuDSeXDGozZfb83p60+TqTsMRm8LyxgEnMMnr5ZdHRE/bAO+LNNR2QO1REsRVOCKWoIjK4ZJY5/yN/dMOmyQfftOrZeu+ISaiztHukM+vDnA8pJGmA/IRVZ+TH/2YY6bqZYYmci60dsMnXAiKwCCma64qvtOgGmMl5zJQVelCxNqjM0vp2C98eala9Xu9+KBO48Ef81z9c+zhxWOdK9ne/LiKsjPP2id9gDQtDHSpPHgHUfvdcuq3MvH756qL8mCYSnLjHiNeFg+b76tkBHNgFoVm3hDCvJDLOYK8FE7aEepBVB9gQoC/DLBh/Uo5YnZW2tonyIVv+JA0zT9aqnONqsT8ZbCNtap3eRpFmDMM6dhLGCaNy6QxzKVzPT1gwVi2kmnteT6Uw4XVBNiqMiyonMxlubWOEEv4RsMukoYm8QOHFsLTxGEjcekqx4JBQMFYyOXLrTZbUOH7ABMtOY77kPKz/pXAUkM5MZ2ByT4N7ZaN2g413Fpz8lDPgCY4qEGdqJ2i9EG+ZJo1an3sifk4eOUpPPgCBj7WpbJVfyzLDoubHKPxtF6+hXmO9eiZPZuPC7Fxu4OTVkyLPIRpBwcA/U1GniFfuxDO/o25vEtmunCGL/JYUDXUZmXJ5Fa5ZNFEuXjBFGnNiHasLM58uy2/B9aElcSkuhqZ2piV9roqacRGxhoibEbNsFrpU5aNna+g3w9zCzFQjWFRx87HzQ3t0JcU6cG7eDhDFs8cbFhUo8PAyDzs6njHsRo2MKxaka7lV7/CB96/4OGBiKbxT/NcvtLwDCXeD0qr8tAgcdCXLBvLMrm1Ria3ZWVyMw4NZ2RKa1aP6e12TGvP2bk1J1NAO6WN55xMbsliI894RqYhfVp7RiaDtqMFeZoOeS01MqepT2Z19EuudYJMaG6WSaCd0JKRqZBB2XxBy0zwzsLB89SOWmlqapMFE7plRmuVzID8Ge01kJGV2TjzmIW0WcqXRX4O4Rqcke5kzGqvlsPbamXetCaZceQEqb10hrQuapFJE7DAmIy6n1oldTi3T0J5J6HeJ6IME1CGSVmZi/OCllo5orFWjs3VydE4jmyok/ljQzJjZLfMaRnDUS1zoI/tRzf5zqflD+aHR5Du69rXl4uznsLDp1k/iA/ro6zbmI4H7YrzeHC4iPl59rQRjzuzn6l82Gcy0QbZcH06w2iHpLU+79od9OidKBy8K0U6/mwIOwX59SdFeC5zsA/x5yrYB9ix2DctPRMdFufdLOjxfO7wcvTnS2qcLtqGs77kh3Y4uzyvbY54+HLAV/iziyvYuI7yG9jo7/lhHCNS4CO1o6CpyuIMF0FPfetUaZ4wXe8K8u4tOTFK6PhBH7Lf6+Op/NMBgyWkfxHB4oW0+jMwWEjZY8RcQCCMzZue3TRplxkwMXO1YdK0DnQRpQfD6j3k0DgNqg3+YDbt0U0D7aIJWm6OnyDBYocb03wVDt4xhS4d01UW9VmYulgiCii4DR3HuSrefYb9GRQUnoYeu8NrG28+p0Fe+sEWNHZxgzQcLymYL8PixUAM0JCn3/eljfizRRLKpWMgyoBGzbJoW6BtkEPfcgHGq/ojIwMyPNwnQ0Nd2Oh24tyJeKcMDu7GsUsGBnjsRRh5w72gH5R8fhCLr0EZAu/QcD/y+mVgiEePDA5B3sgQZPNAu4B/tOA4tDZQdr+QI+hf6w9ot/wuZzaHMtsFAfUEylIrwzKtsEMm48hn62R37mTZ0PhhaZp0mRx7/BthS052794ikycsQN+YIgNjOclhE1uAHbyQMAa78n17pbNzt3R3dcE1Genuy0lnd0H9yQuzY+gvo3zMFTbwqQC9u4mzhXGgXzFPD4QtPSOjjOcYBl+O+UY/qudaPQvfrM87odFRZ2eUJZmGAzyWhyPDcz3i9Wh4zKuDPMpkOm2CjaAdzUCf2sQJGxtZhOnTDNpJLfpeY21OWjBmdLQ0yGTM87NnTpGJ7c30Lhs22iv9z/ZtfV/jaC8cA3SedEc0dvgD+uLxBmeMHToGMY68kNaPTfxOM9tjPTba3PR4fj3CsLOB+jku0T6mR3ZovqXbnI+4hm19hIAeUZmYz3To1nEAYR3HldbGdTtsLmCal0GayC9OVsij40sUtjweKl/TTabl2aHrs+iIZfHw/BpH2XjQB+zTOkb7gzKDuNdpY6nzjYtHYRw2PnHNZT7g2KU8EGHjox2WYDK1fNZicLbNXb6vX4Z6emQYfV6qMA5XDel31wujvEiJMX4U/W9sEGMNwzwPIo9hOwrM5xiRx1jBQ+mRjjFekC9jA9Iyc5vsHtys40B9W49UZ90cw4ujBRzY2ekFQ6XnT4Zh7tELp1x/ci6CTthQEIxbo3wvg9nBeatAfo5Tw6SnHdTN9ILlcfzAmWFNgy7+FKLKVx1Iz0Mn5juOc5yX8hhXuTHlutfk5PWnKLkR1a/SYNzL4+DTOSPIH+IYDLkMDwznZXCE4yU8zPjQsAxC/jD5MaQP5sf0FzVYduazNlB7KDfGU/iONRO3OcTc4etP654zkmt3qHSkcz4hj4WVRtuTCwf1bzKsD2hbIp3mk9fFud7DWfsgD4wJvr3zp/TQye0Meh5mB/kYd+2R/U1lWV/zh6XzTJ0IO3pN47oF57ivUpcL65kXR6nb4prn7PFhHnrh1Ydx2FgC21ya94PJskP7JfXpYeWyvu7LaIcPk94fNfWHn/x57U3414PQxU/6wCc7qTu0wjQ1JvcdO0GHf+ZrY3B8IKQw49EwDCZ98Gf5pQ/949nHebBwiOqiGvIY1jTSauHhZNWTPrxcb5OdTWaNPrrzqrOOkSmTJ8iD6zsxx1rloZkoaYG24uAVJF5RqsuO6ePHfFETf8sxj56jm0aUuw2T9OL2WpmLzdfh7Q2ysKNeJmF+fuSpp2RoYFB9aXptodXa2CAdrQ3S2tQojXX1UoeJtKm+XtbsK0gP+qm99MPMZn0qr4uzyCy3Dq48SIMMbbz4Qz+R42c0yV33PCxPb9mn35tSX4CQ+r0gkxmH1bFqp8nRxqj5mujCdqZPjls0Wy44aYks6x6WBgwsOXgsGx2j0oijHgvaBiyy9dDwGI6CNCLOw8eZ31QzJo2Q0wi6xhrkoTp4bsNgPatqi4zVt2DQmyDNoG0GbTN4m8jHAzzNoG2EbzQMOXVY3nVkeqW1Ji+1VbXGp/QSySAv9pPK24xzS00BYQHPmLRkxgR7YGmBvFYMuh2o8zaGobcdxwTo4FnlYI3WUAebc7AfMhqqR3AMST2OWt7VHeuR7K7d0vTMc9L7zENSvWe9ZPv3St1orxw9YYLc/eCT8uCKTVLv3/jqfB0e7GdWF/7wefjX/mBpWseA9RP90PSIljTRYXXsDxuYi2ktbgd5bFMS0gb5TgZlIQFhr4NnHw51xfT+rBsk9FHdmKBBq04OpojzTP26aAt4/AJP+XVMEOnHprC5pTmWmzpIo/ZGcehyepSHepGuhEhDhCWycmKRwyTSWdyfRU5ZPFcWzJ0rj6/l207RoJDIjd1zT94l+WH+9jEWEZjk+cQvFz81tQ1SW9cuc444SZo6OlQXf7YFAatITMSc4NHkEORmzv1RGdL4HXyOWLpB1Yo3O3xbQDL4YAN4SQ9Rlq+jqME2TjywCeUJII2WH7B8T22UJOCi5PSlk+TRp56RR5avw0YLnQG0rDuOmznQ0GvkUJ+ibriA0SQSgNYWLtyMY0wlJfJomX6PHRs7x81iKD1BatpkFmkOZFusiosm3r1Gf+Umv7WhXtpaclj4wOe8gwCLcCKl1jdl0bYRLJKmYlxePG+erF+/A3WABYb6jbqwyOJCCwd/3ogbTi7MdJNchcUaNu1cnCEXNrIuWEOY6Echg/pgtn/BlP5UDiZ4tled0NHOuLHN65uiQYg4C0ab9I99wS0SuMEewcKRi9IcFmcdY50yBRvY7pp22VuDTWq2Q19shOkKG2Ys7Pr5iDr4MZ7lahtlEJvwzu69smPdYzKCzWt+YI/ke7frInVo2B5p3du5V9Y++5y0NjdhnVWQ3956n+SbJ4mgnXIxMsoFCezRi8a0X/sIzkxDns3TyGM+wrRf6TSNtORFARG2hZAtckiLgsZyKNfr0jDri3FsiH16dDg+bPZQcSZP05wM+IRzYU1tLfyQ0+/F1mGz2NLcKO2tTdKGo6O1Raa1t0oH0mZNbJF6LKB/c/ODmJNRk5j7bdzzYwnDKJtf0EIPzxmtK45HOLTsNjYxz+qbF6CtH/g0PTMOnkGMWWzhrW0tWvc2lnmdkOfbhPqSjYT+BIMGWVYGwcNeB1rCbzy151AW0ylHD6MLn2jiWY8ggWFGLYFHDKV1RwRlHi+KZVaCtyXU4ON6QJTlpWQiMUHn0ugLlp6jiaWzz5Pb4h42tMJf/KMPAfOh+VT9iPFhZkeDHLd4oWzb0akvDuML98bQv/huBG4I+/uHUFejWEdxU4lN2hA2j9h8cVzhppBjCMcc/roCv1rBu+28zakWcpwBL58zkdpuGZy8TJ7bIDJhosj0o3dJ7+6cDA9gfYuxSUvFcQpy7c68ne2ADozD+rUVjoAYM3Wc45VV8iHOjS43hLwYyo0pz3z/gF4w1Quk3Ii6M2SSn5tRft0j0svS8IYN7NWni1BmyuCGlvMW6VEo+INt3NohN7V8IoC+6evvx0aV+vlSRMqlfdUYywelq6cH4xn00Fa4Ywib/sGBPtBhM4uxf++ubTJ1YoPUNdTJT371B6mbOFOqc3yyghXp6tLVG23gmMUxhjXMOIk0n/2HYfY35iuPawfaz4JDxwHI0gNx7ZMmw49h1o/tYJhp7J8WjtPImz48bXzQZuRBr55dXHW4Q9M5JkRpTjb0Mw8R/ms6xxulV9ugy5dVeRhmkst351iep3VpzneMIxKFI1ofTh9eLo6ahgWnft4EBwf/VADk+jAOIgoHRyIfB0RH6TyrswMao7LDDHF0weHpEwfkIICGxAPsKAzj/qCsaOJwcv2Bj+i838PJZUPkhP3qs47CRnaiPLypN1pwakPBmYPZMDpNz/CY7BnISx8WOfrykmy11MPEBkyWvehE1eg8k+sKMqUhYy82yWVkNgayTCYvtz74GCamYciz4ZGTFjedtpFtkpbGWqmvy2IzWyuNDQ2yrqsg3SNs8DSVkxvLZhMZfaQ+4Fn7W9wh9G4F4y583PRGufO+h2TZlk6p4lVwLZLzgZ5Ar7Is3cu3fBdWQv4n//jPgea4hXPkghOPkNtWbpIBDii9vTLQjXM3BhKEB3tw9PZJfx/iPX0WxzHgD+SRhzR6aBrifT3gGZDRfTtkpHdAmvo3SNdYRnbuyYBuQIb6+0DXI0OQy5ezDIOX4SHK4BnHYF+v2tDXi03kyD7p68EAx6ujSBvu54HBEfFh8mu4z94kyzPj0KHnKI5jcEB/93NkAIu9gUFMFgN6jAz2Sx72Dnd1S9/27dK3eaMMbFov3auXy+6VK2Tzo0/IlrvulTuuvV42bFqDCaZTVqx6VFY/9YhsfPwRufiss+X+x1fLQys2YGHVhAE/3f55srDVlas71pBLY1v1YTJoOKhPf2h+cA4P41WhibTwsD7II9kHwwMfdqYoVw4bnIJ8xtVON+AyGbJtcWft2tq65UcHCO1qo9HondISh18c9vf2SxMWpT5O/Z6GYfLTkRz8ozycva2+nLoQZL5LYxj/etZy6ofxUMZJi2fLwrlz5LE1fBEaej6/pzmSl43LH+SSAePomGT4HT0+xsjv5zU0S8uEKVLf1CJNbR1Sk8NCZGSQjBDMhdAIbMQCAIsHTvC8is0r69zMIEEXCxxfdJyx3a5uEmkvlLnhBxs4kqndRm6NDSfdoFEXE5GNfL0zaTFdoPCIwXLSZ9W2kV2CjezTz8jDKzZKjgsFbv5UCRbtkEP36UJZB3fK9jL5tnDTq+sTpkGuLXxUs5ZDCwEhBfIxjFyOdRTHhZDeuQfoG8rgnK6Pi6FMfDrmU++4TJbOmSIPP7NeZWfwx7vEupgDHUqDdHtsbUZ7vSw5/DDZtLkLmxd+L5ULAGyE1JHUQ/08CLZFu7tn/kAb0HSW2TZaxs82V4MNDDZQGbvTZn2JV6zpf9Yn5hLQ6UulMLewTeqdVxw1GVt88QIAPVNfPSxt1f0yTfbJCPRvyMyRgSrMStjg8XfP6SV+b4z+ZV/hXfJbH/mDzOtolpNPOk+mNLdL144VMjq4B+2Ti9VBtZF1MoLF9t7dO2TewiVyzlkvQ/g5ueaOR2SkZZJU1zVg8wQ60Co9K1bPbtPqN49a5hoZhe0orG0w6UPGfbqLazrmTeVn3NOHm1Unl/mj8KFuVBnnXVeewU86voGYebbZJR3swFlf6oQjiw0s3wJc517q1NjYKK28oMw7sR3YxE5ow7zcqIvCiZijm9Aof3PrA9KL/qsXaFhu1INdTDMf8ByNQ+BjmPWreaxnpvHsaTTfxgldD6gsuzDHpyj6egakBWuDLNoBVJk+0Grbcoc2miCuf6wLF+aZJ/YP+110/DlaZuiJIBki/skwdhntt+y/bDyMaZfSD2VJjAMu3dPqwY7s0hUaLnX2YfZ9jopMICyTMv3hkuJD4QJOhuW5MCJmN49Alv4x16Xzj0SaEo9JHF80TePscRYm/Nyj4ciRaBoM4+BYOqujUY7BGLJ9H9YpI0P6uDE3qaTmnVD2MV1DDKHfY13JDRvdxidO8sjjUzW8M8/4KDbCHDvVJtSLvvQOG8ChEaxBW8akfUK1dFWtxsZuSCZmpkvnjpwM8OKV3yhjbMFWD+ZzQ8mLWtSFeYQbUY47GIFVJucAbloxZvJlfPZUD8Zm2sD6oR8Qt7fgszx2l1U3rKDhE4XcuPLMMVs33zjYLHmBjl9/YVynT/pVXWd+5o0h+o8XeOkLbqDpB95xHcCai7bzxYDUw03ySH4YG1ys8waGMK9i7OKTiDWQg3lyZHAQtkE/ZO3bvUtmTcX8WlcvP9aN7AyMCbXQyhGSh1ng42oszdSasoN2Ws0n0y1uabpvQZiyCP6cI9P5F8nhWel4dnzIieUjzjYEqG9Ii4C1Gs51jtfFbR3CdCV1eb5d8sMOtlfK1zUOxh0dBzie+DEF+XZYGj6CdNOjYQpFmGMVPqI8hvmrAczzsv2cp09Z6P7F6EI9ak8iHhyqkwdoOi75c/OPgqWKQZvMe3QezzEs6hJxioS4JO90laFAABFbpMCdcYbCx7weX9lG5xL1hA8ID9O9biaxI6Vlk644KUxgmFJwZtDJZtX2dQ/Iv3/mcjnuyMXynfs3S2MtJknowJwlGWcH4/5nZcjZlquSKU219jMOQwPyxBOPSe/unXLCEXNl6ZIjZGNfjWzuEzlsYq1ueL5zxc9kX+deNjttRHzFP1/2NGvqRFkwcxLOHTKhpUlmTJksUyd2yE2b8rK+Bx0SnZJvzbXH56jZQFOQop2ej8SxfWT4gTQdbKEJzUfefvxE+fw/fkN+8fA6qUEn1rUixYCElPQAYYs9DaouBU8otyOOwcHHBfnzO+96+Rnyd+9/jXz86ns0jRK5jlTg7NSZHxFSjZShhdAcIwrAKOlZhhnbHpDRKQtlrLVe9g3mpG+Yi0p77Eolqw52ZFcen84gT4gXRmuko3EAfGP6e7PGCxnsQNSFs70dkxHyIZ007M8qAwdoFMhjkHGaz8cna1ieoX4pdHXh6JGBrTtltH+f/ph+YTQrXYM9snV4h+zDRnhq7VTpGxmQLf27pDnXiHbAu7hV8q9/+yX5lyv+IN+46i5pnzyZirTdEdSs9uBgirOkCJqnZXMwdsBxuSy2FP0uKP5ds4nyfJsgitmdDI2zLo3Wman+JDQOOyxKntjPGsWftV8oBy1Ntg0JItxgZLEIRZh1Ygt9cqBN8zF996dtX/OwEDQVRseAA8McL/bu2ov1LdrApA6dZAlbrJjh+v1mTNK0jEk6WSsNJ2RukozW/hhnuoW9HE6uBPnZ/mnGh191plx4wlHyTz+9VbLoy3msOkaG+2XH+qcw6XIBy80MNiha3ozwZSCTZi+UlsnTdDExjElcn7KAm7jo4UKYC3CGuZCg+7gw4ouEYLoq5uOSVM5JRPe/wscVc7bY0IUIUqr5nU+Oc7CXH/At3+zLPsF8D5aBZdMJCPBlDWH+HsNiY1T+4k2L5Xs//ZX84Ld3SEtLq/kB+umZHESwnjy4YFde0PDJDt6JZYQv6GC6Ttyof/YBPiTDuwac0NioKFcfdWUBMUGy/rho4UVI6zPM4xiB8kBM1fCgHDU1K2effKz87KYn0A+Rx8dcsajKok1Rtw6N9JtkpR9j9gmHt8tbLr5MHnxkM3yOzRQWVVwA8hE5+04zLyZQv/lEW6WWj4W29km/sV2z2fMncfRFT/A7jwwWUjWYBzIIZ7N1utHhBpUblywfha3iOGeTOCLQYQsDbpDqqwvSVtWvv3XKAm7NzNC7o/pSda0rGsL+ZYsEbvApp7pmRL7xtbfLyy99hxx1zCsgT5+4ld27N8uTT90gDdkh6ephufIyZeoE+cMf/kM+/hd/L0sWLJZnnrha3vt335WB6Qsl09iqxVRXw3f2fVjrD9StbnCfaHgatDsoyMPJvifFOmbLYzI+QcPurz2PlYaQ9l9HY7L56VNYVvIgTl9rCs7MRoRzhwXpf87fqFm0uRw2vVn0vRz6CfekvHDc0d4mkzqaZMqkdpkwoUXqG+qwGa6SnX0DsmT6JDmyPidv/Ztvytb+an3xl87jqpBnzs80wdK03uFY0ujj8ZhzLI+W2DmOo00rv8V9mQf6BmXP7r0y57BZtrlRRxt8H+QwxmRsJ9Ql2u5xMF7A4kXHLvzZ2EUSjlnGo3nQq3J5kA6fzfW1cuz8GVILPzGdOfadWNrGscHomaJ8ZnIAOiJI0HoEtGI9sUujMbRBIzZ3m0j6gGlGH/3mPNM1LYaXFkgFXCwgtVZkCQwFH0BA6BDm0BZXYs1gnI+2Pr5mi3T19WPsRRlQFFSmgTQ4+H6GUw6fIG+74GxZtna7+o6+5MWLOoxTfOaC7TKHRmhTj7+Lj3YBWbwAZf2WTwGgpaAdcMw0qzh+Yv5AHl/aN+eYAenejfG+fbfs7Nwko+uOlOaGNlDxoliVcGjPYKzQjQb4Mxg/uJ7EqK8+Z/msrOwrCGmbtHS9EAYD9aIaaDjPkYYvDKRtnDdpB8dhx4p8jDXoP7AQ1Q46jF164ZUWcSNL2Sg7/UZZ+mseSOaml1+bYOPmRpWyhzEm8u718EBe9WkbAS8PXjzlE5HcTPNnsRrq0W8hewRpw8Pggxy29e3bN8q5J82UjgmT5PzXv1eaFp6s3/OHh3E40HYNsABmD1M0Lf5Q+I2mT4maKAvvfKk0PKJMQIMog0tyYhy98ap+QNldir8grL6k34xC80MVTHE1qSENOjDoioRxycYcyw+IgDhmIWpzXiiC6YUm1K2azxgcZ7ZaXGEGK9SuhLw4HpApdLzRAkLihEs/hjgCTADUKOcMTHWaxpA3NjQ6Mgb0BPubpzBx4KcsJUS606HU/HB6fDpp+K9pGkdIA1h8GZfJwr92KMZxaEizIQ/pYZ7lUrcPOwRB0pl7jY4hj4EebGT/8nI59siF8r0Ht0pDLRo3CqpjCyi5MOBCSd8QCmaeMAwoQS06z8YnH5Z7f/trmTm5XS4452R57cvPlcGaerl+XZ/kaxqgoFfu+P2vpHPfLmxauJBRa+G5gkybMAF8rTIPm9nJHR0ya9pkmTtruty7vSDPdsHGGiihP8CkEwrr0Td0FgrgQMUJkwdJLZkaRN5yTLt8/sv/Kr985DmprsUGjiI03wW8GxhmkrYTXUoYkKYNj7odLNcUDehG9nT53PteKe//xd1MUlqeyeLFE+Z3wH2wJCaWOklv1LYAxYIUfq8f2SuzBzfL2LQZsqvQKHv6sMiDT8jrZevgxo5EIXQK5OhAyz9EGabP82hjs1u6Ze9gvQzl445MSfp2aMpCGg+1Tjs77WEbMP/ye9MjI/0yxJ9IwUBbV1WQSY0YiHuHJDtQkEJvFyaSvXoHZy82LWPZQSnUDGJQHZP+4VFsYidLc1O97CnskQYu5GHV8CCmNAzIf/fJv5af/e4u+emND0ozBlxd5sF+Hbicb2hvwq8ax4crt2YwX5sIAp7S8TCFBzdJulnEny14YurIs3rCh1USHYkwDvtXPvWRptsEx4W4PWpLChzcd+DM+mJcN01shAhXY2OH1bfxM4U8OLip2dXVF210KEsXhqxXyCM9ZVq9so6MH/O60brDg3L+f7r+A0Cy4zoPhb+eznG6pyfH3dkcsbtYLIAFQACMYJZIUaICqWRREm3Lypb9HGT7t38/P9l+ki1ZshUpikGUxBxBMIDIwAKbc5idnKenc+73fae6ZxeUfWdu37qV69SJlW52YxP5XB6DozpEqx3AS32rVzNM5W7DWUqhoGKGHwW26F3hWyPSvKUg8sXSu7RKobYyPbtOOcmQfXDPEH77v30C8ag7bE119IUi8AdDaGh1B/teSoLo2Ed+4qERE44nrZ2VUoGKEo0oK0OKjGal2CbG16y9TgIul7SPyfmpX71UemTo2imZNMC0VE1GbDlfRK2s5YrEZ81S0XAO+GN2a7ZKdVZ7dLcpwNK5lqiEztV5vwNjXeVKHb/+wf344/ZhT4lEwjiFFCHFFO1ISTM+xTLczJPKoTJCGPPF4RArYn3I9jdaMkzV18rIGfLCBYMZ07uZBcKUxmijJqPUZ3ukmAHTNmw5M61YxDx1ZJfnyD8a6B7Zbd+N1u5jBQsNaaJa+5kl6+dFqVjGPZMpfOhd78Mrp1bh1yfZZJCoGqqzlCz1N582O8p6aGa8DT6WqbjCTUHJGbu2p4iGrAxXDVpocMEd/OTaZ7jMtgoHwiH2SzBCP23OUHmkKRJTkHXo8WQREAy6Qsj60yh544iQDxk8O2WrD5WviEK1FtLw8vpbmJ46hdGRvaT/uMVVOFEJT3/3Y/jhH/kweZXqAsQY/Ae/97t445uewMToMK6c+wJ+9t//Mcpj++CNUklWGUwtvFcergTzsT9doifjY+rfNt23q0hWorjO21Kwvm6lgPIVjsjdztFe9K62KZTh7bB2Uea2U+flshf9s17MV7gXpPEQDfkQDlPXaPppTPgQC/sxOhTBYJqyESkMpNy+2yrrm6tUcG1lDffvHMNbx/vwE//XH2Ch7KUhq++xqxzKKQ0iCyfZFoeznTLlJ6OAMO/wO4abeat2qoqdanbS8lY79VyaX7ZlkMmebtK0gOIu4zN8avBK7EeX8SR7MowO4aXc8hWfsjR659OMXdVeTxaurnM5tki/NfzWj78V73v8OPJltYPxxd8tH9WfSZSXKk4//VojLE93sRVWrl0qwgTRnfCOS3m6PAw7zO100Y6/g6Pzt5LaLpdSz06oC2v/WFTGk+FEdye2+Qm+nXC1rsOk+WMPc92VjZ7tcCfr9JQfDVF/E3/2+W/jP33iG0iQrzt4ulSWB1+1L/QBGrI/+thDuHB5in5MTyCqXbInBVt9a75JunXyTZBzfEZ4IoBr4EV7GlUrQUdlGw4R53zazsZ3wznSdSkLxLu9SKZ9lBtN8sIccc+HXI48UZ9nI3HpdHsRmficwddV2XDUkbHVXmSmCAxWHL6oeeIhiqdXRpZxLF4uZuFngzSAGgrr02Tt7RPCS+FdgzK9TllW1UCgMnYypYM2KlE0oTJkzHlpcEsuVsraH+zKURrxBhuwpEEvnYglMD/mzTxNJkrvEPZRpzAjmVlqi0gyGUci0sLRvYOIktH9m9/9X4gO7bStBbbdg2k7l+pivyzH4Qrf1EYVZ+/Os111BdrDgq1O7l1wc+mVeSd2x6+Nb8bsXOEWn9EMx+74uHfzVy6uTmbUtstyfwyzDO++7vJo17FTvcszy7g8t2p9ZLzI5WBx3OXiqzxdnZxcrM5bO7Ot552H8bCteHddaoge9vv6q+P391J1ipCz9x2/fCetuQQIe9u6rLP+N5dFN1j/78LpZ9Ah4nQKE+Dp3S6G/38/XaesjiBTAtdhruNed92VR7sI83MXK9YOvxP2fel5dfLeSien4umfz3y2gD/99R/F0YO78ScvLiAaFCFKEVIUdYpDIKn9Wp6jssTktdRLiuOrX/o7nH/uWXT39uLQ3u14z2MnsG18AKfWgUV/H1DM4unP/AVW5m6jRkOnWi6gWdWGc9jy5CAVznQqgfHREUxOjOH40YMoDBzETJmExiZSxXVL6YR5ZCASzK4Oxo7VCGu2FG6FicAVKgH5wcNJ/Gsasp8+NYWuAI3qtthwzOkuYm17b3WkrrZTUQx+7Yusib8sk346tfinnngA/+Zn34Of/Nh32oKynQ1/2m/2q3xEOEZAvOXbEawGY7rv7v8afUe68kgmulBkBafX42TzMinYThtZVB6OaFwuvM1b8KCf8uZTbscnFdjC/oFNnFvsQUDT7fSzgQDeLlQKJ9NKgFtelhvdjEuECFJ41NmftbUV9PiaGPWEEKFQWysskllXUGnUsZjNIqs9ZlQ2pEirFCkXCU8cI+le/Mh738R+9+D06dewvJIlTGpYmlvD3r1jVsbqRhbeUJB+GYwMR5BIxbCylMXScskOIlMdZV+Eg1LGyfhVN7WPyNJhpmq7QUpIzEttl58UHCnEqd409h/ax6g1XLt8BbFEN0paxt0oIRgKoVqrUlD6EAl5qVT7KBwHyPi7TYGan5u2fWTa35NZW7bTP9NsVzgWxdULt5BKxxAKBSiI6jS2kihkc1auToIV/gbsczNVRP1VbGTLhBlpjfSgJd97Dx7Ctr2H8dP/7k8Q607Dq4/JS7ixTwzf1Z9ys71u35n1jutj0kpHKdRTl9xyqd6Lc4umGMZkYJmBJpyzaGY8bSl9JApT+hRuwlimiAu725B1iiNvplf/Kj+d6C0fB/YWfvFdJ/H4kT34nY9/G1Eq0GqDDomSRa4ZYu2bt8OkWE/xEh2IpGVVaq8M0xqtikAgQONC38Gj4UNYdwW1xNRv2xfcXh4vYRqmEhFjXTUyHbL6SEUMsk8K2Q1kVxZsj5YdPlSrwPZpESYejz4HIV7XhUgsTeOpm7DTbGC7bdauziVIOvzSrfC7rxLz/40PHsL/shnZZxCjJSQYqs/tEBa2kWhPmjAoWN/pqjOcTWeRrixTVvjnZ7sq9NJpnLb0m4aiLeVjes3autMv6S1/0rKW2emzODX2gaooIzPspUHfVUFpcx3NQNo+L0M9CF72oziMDD31aYVxqepR+VMLu1DJl3BkO5XQd/8AXnp10T6dpNlQla0etoJ5yXgUk7ZBRoONg4mDm9yMrT4lXzC8lNKqyhkm8Jft6cDBDHz6alZehmwoFLE0grNms3s8JcSaRWx0xZFrBlHxdyPsD1IZJl5odpd5SwkUrAzveWuiXrWQvd/B63BIe4BVooOf0ZO3iY3VKdLuOP1cHSUbGjWdrRDASH+DtP0l/Ox/+FNUJw6YIat0hgO8xXbklkJubdaveerfPdVgtVRtdK/uKfxosy1lpYR2K66L754dY1h0pyi6rJ2KYBm52C5IAyXijZKv+tQdDVgCMUQaClC+69u8O/oTeHDXEGHUwkq+gh0DCXSFvZiqBLAwtYTFTAHXV9bxxJFd+LF7JvGh/+sPsVj12BaATivVix1YG27yncW6fmXZ6lq9b8Ux/NG7u8WnzMfeFSJe1cCtq1PYe2i3zcbqMlpsP+/wHtfsDp/SrBa9jfaF00ZN9BDYbI+iAnm5fJyrk14euUIFz/3+L2M6n8Cffnsd3cQTWxrIeokO9bk4bzsPyUg2pV138RqGqVzGJVW51SJNIp/wXcoFk6neQiobwGSpol92jdGdDBx9R9pwg/GUH1Nb3cRLVYdOekFJcFP71E55GLnxqRVXqhUpgXVx5QqsSm/fVGa/6OA4lm4GkAItP9EAw9Vv4j/iU6JHlSPZoIxc01kfdsmPvSGN7Op1vPVXfpf6SdjqtXWp/kxXkSE72YsfevgEzly4gS72ZZO8QtDy+72Gl4xGTqezx7xWpumdLE6TlgrXidWqs3ib8FmrtwKUrWYUsxxVSSt9WHHK4CrliRcl6Y3006BOMNhCf1+NvLhBXSOAQp750Zg1Hqk2kTeZ4azOVG/SW7DX/lvLXIAVHhM+mvnVft6GTixmLNXVDjglbalOXvIQGaDGZ8Tz2F7NjDZpLDqWTNpgfKMTwUFwYhn1GmUgabJOnuT1su78q5Ypp0xeyWhlOZSFGrQsUm9QzfWdZw34aemzPgEpGOqMA/Fdv0e8mjyc+pgGft/++BEMDPQwbYVpqUtWqDWJKJUTy3dtdpeafMctVzuC+lf444Lcu8UQtDpXO4Xib113Ql0+bSfb7hx3/NylMhxO3nHdudrVsCQWx37uZNBGabvupBQVOXyJBKmXURZ95A8+j6vza8Qxyn+LcycP14q707t227sYmiMru+6kulOuyrk7defagt7diXTdHfX7w3S1w21GVsggDyGZuTuXoGIBnfguni6FGKDuvlxUJlM8IgOZhdjG3eUr6O7315Wny171I2S6c90dz8po1/nO5V4sb4vrOuf78/975Smd2tn216/loerzp5At4k9+7Ydx7MAe/OnLi1SwLYDtcHnfhSftPFwOYvJNMquXv/wZXH3pZcSSSezbOY63nDyCiZEBXCVDWY1QUFJx/Mx/+KeYvX6O4HL7n4QNEvoiND+Fqh2xTyQTgWm12Dt/5d8iNrGXTMeLeiUHf6OCJJXSalcQJRKrx5hKG052uzpZ29v1FRP+wMEk/tXv/AH++tRtMosOwxVj1nVXw+i8G9FUQ7VbLF/vStW5HKK6SyfD/dQT9+Nf//S78CN/9A2Gubw7yHxHEe7gnctPxO5mY9pxVe12Ghv1ZT31Nh6qkEFX4Kuexyvrj1BYkmUxrUKNYbTrIlgqPzHcrXAGWQnGiF2f1mg0vWHsKl6c3y0JKi9rqwky3lZHxjf0drnYkjQt+SEPN8M0TAFN2xOFrioKrQL8rSpo+iHuLWt6H9VKmYqnRiEryBeyaFaplFeonLKf894cPvjwSXzsT/4rZlc3MLHjCPPN4TvffRHDw0Hsm+gmow1hLV/A5XNzVCyj6OsNY3Exj5W1IuvqvmusEdmgRi6pmPko3WyJJS8bvWd9NYOkQxG0lFVPLbsUDZQKNezevRf/6b/8HpZWb+LGtdfwwjOncN/9xyiE6rh0+QwC4SA2M3n0pgLo7wmjN53AxO7DqHq6CREvvvPUd9GXDmGTguHcK6+xbB/ikSDe/eM/gHTfIJqVEtYzGawublBJTOP2rTnbP1yjIXvsyDH0j+5AjuHXT38N3lg/zpy/hfW1Jdy+dg0/8P4fwa//s3+Fx3/yt5AY3wN/JG59ZyO/vG2Z5lZ/iQZYI/W3wtTFcrfjd4xZIYLoa4b16PJ1YXC4n8JVAWTwRg+vN2TV81Jm5DaFkFK4c4CF+Zn/nXDxCb1LiChbS0O3+uoj73oQjx3chf/yV0+aYlKpEJeptGiUvVQqmTEqw5KJWH+3RFaX+IL6K0BDpUx8kvakAQAdACWDtKJDQogDsWSKtaVRG44iHE+wnTRsonF09yQQSShvD8qFKpVCt0cqs7pEHMgin1lHOZuxPe36jqVOndRngGjpIdUzybQDrA8VBeKVg8nrL8HZlEjRl975VyjX8Fs/eg/+8OOfwp99gYZsnIYs0wrCiiUDi91l9NRZ/qo+Eo3ZvjF6KU+dTKkytedUCq7jG1J3ZeA7RVCn3puGSxXG69Uwg+sfHS/XalGpIk0mSFchwnxxfRWtQALeeFpaE3Nxyqxwx3qfOFAV/DU4Rn/NlGg//L3be/Dh9/0IXj27oS2Whm8qQzyNDzMeVHd70ZPp3JIt3exjGZamVLHuwlf6ydh0B6O4GVwzxtV+O0m0ZkvEvVTQmIPByEe+EvVUMIgs1mnArnnYBq+UD+I9y9WhRVRvzZD1+SLM3+29DQTkZhwzZF19VQ9BXY02Xic3PaT86y9IQ69esxZZX6hvZNiTfaCvexNXzn8ZP/cf/xy1bffA251yfSd4KH/rJ8dnjeWzXSpAYfq3LrzrYs2tfJV114/Vs2MMm6FsZbjsXL5bkRRDSXipfPWFexeOifaEK/GIB+lusuVSmAa/lhOTD0vWkj9ORohPjSpq6Qn0Rb00ZD24udHEJulgaiaPtWwFM5tZ/NADB/CzJ/biQ//yj7BIegqF3NYU4zkqj7fjP67eNuhmt/CA8sOe7fiCkblVU4fbnbzkpTZrNlYMZGhsiHji+LrhtsHaXhy/4a33LcNVoLYw8nvFVbjeGcvcnfjKwnWL8S7FUZ4FGgnf/C8fxdW1OP7oqQ10R9yKHcnjMtMa/YkXyq2MBGjmstV2/iu+svM0NEikbx1LyLoyVBNrP9NpYlAr0sLMQrN5osE66aFCo0f5d8kQUpsYS7BSHTTgpXob76DeactR+SfZZriq/QeMa8taSXc6dE1167RPq1c06CvDsE79ScaiVmLJwKWJudWPwjlt+5IeprJVN+XhiqWRxXr9zGNpVHPX8O7f+H0kkwlXhi492mlqtaoZsu89cS95yBVBgnUUP2B+ksmMq/6Szqfy/AHWxRITX8kDI8RTrZrSoLoGNDU7a9sMCK+A4jKNl9ZvIuZBb18dN25pANJDY4WQpqFYrelwT1ZFMKPyMjlOPjJQQ67gp+wPoFwi3yM+VyusD8t0AwxtKmL91V7hjDIxtwbsFMYf9asdesZXO5iOPE197+SmRWYkSh0GBQLCc5dnF/mxZpKhAVTCXYcxLS4toi8VhScUJ8xqCJFGS8UajVUaXaUaitQdNDAiPUbGtEaGJLfD0nGYvqBRFtVEcCTv1KocDcSvbhSpp4Tx0Q+9Df/50y/iy89cQjjowq2/rE68eVm77FJdxT2Erc7XcNocfO/0s8rjq2Vhfi6uozbndol46dXgyGfbr+N0cGm7zdmOwDfDuXaZCtPlBgTkJT/F4UubviyppVGY83N145Mg0kDzockB/N5v/gA++idfxlNnbxHHAlbjrWJ5WZl3eVgW7cvhQbvstt9WXHu4mm7RnV18mrcLc/E6YbxeF3aXPy9Xkru8sT0n7bAnQc3q6Jztu+235Sm383eO9sPiuThuuYhuXc5PD+KW3XaRWO1PMwZ8qnodAeXStvOTq5230prwMj/3Y12i8iwOEcz87qS5+7YyVUbbbbfC5G9xnEBxVdDTvWsD/nsfPIDhgTTOLJap/GgUsSOI7ggavUtBloDU3gUb8WVmizcuY2lm2pYK9vV0Y9fYMFLJGNZrJKgglUsym+z8NKr5PPtJswpk8NQwtGRQiqf23KTTPWQ0YzSEJzF04AR69t+PYCiCUmYVZ576Eiq3L+HBHX3YM9qDVeqbTZbsmuoEg43C68l3NypPRsd7X38I33n+ZVxYzNHgcYxO7XFt501QyM/gotbwIUHQdrSfTkAojb3zdvGlgDVtT82j9+zCx5+5SMZVs9kjGUViUjpIS0tB6jUqb/SzU1rJlJx/HbWKjnFnON9l8OkABMUVQ0t7yoQdW9qawq2lJPLlsI3QdY6Mtzz1zrT2rvzorrJcxasy73onT9appqW+FJCDzWfgC6ewmCERM57S1BjHbuZRZbxmhUK71oS/QThrHx0lb6xOBsv+W2oWsdoqokjmXSfSVslcSxTA2UYQ+QaN1UYAuXIDGS11jCYwHBhDf2oUzUEy4nIdwzRGPvU3n0SF9T96+Ch6eyPwBYu4eX0Zm/kycrk65hayrHcV65s13JjKIJdn3SkYaiwnke5DIBpBtlwyZSE9MkEDqYbNjQINZ7dUWbigg62qbEMur72WvFleudzEm978JrznAz+EK1M3yNQ9OHf+Gnp608y7heWVRVzk+/WbS9i+vReRiA4hCtAQiLEtAzbL/MJzL6FQreCVFy5iZnoZh+/fhe6+XgqROK5cvIrzZy/i3KkbmJ9bRDzVT6O2YMvWtPdv+/iEKfMR5rmwMIOdk3uRKTawxnJX1jYwuXMvjp+4H3/16c8hlB6CTvEV3TkFqI3jpDu3z5C4LrfoUEYDwyxu56afxZEhQXwNhmigr28iFovaaaUuvZQDR+dmAJMutwyPLX/hu8vT4urdyIZPlm20wFsH3Zg/b73rvnfPBEa7g/j2869RORMO0mgl/upwM+351GEelVLRlv8Kj3WSY0s4SaNfcbvYJ5qpbhIXbJ8Qjdr8xhpKeX0CJs90FRqlKyisLSG7uoDc+hJWF6axvjyL5bllrC8sILu+hlwmS8WjzjoFzcAUXy1sbqC0uWorREiUpAPWK7vGdBeIJzmEI93Eyyh5llOm//7VEZTmslnShw8P4JVz53Hq0rTBWyGEkHsyqlymyLlEfFe4S+9CZZ8K9i5Myp7CHK/tRKG6YAOC5A0CszIgrE3p54tmtrtqGwh21eGj4V6JDQORJNMostQT5sx6qx5WCZan0rXH3gpgmPjFYCKEB47fTwWgmzBLIBKNkx66EY2l+M471oNQJGZ8WntcpWRaEcqWyoTyMsWG78JRhWtGXfGDwRjzSiAcTtoSYn9Yp1UrL+JmIISor4k0FcBRavoxGk7T4UnUAz1MowNLaKQKD30BKoVBU2a1TFl18JLGNFvfJRlmAHPsOxTqslvbzxRfM9gycrXUWAq0+IDqbDguds8wwceUIqaJhStYXbyGLz13BkgPkn9S8RRNqF+0UoD0dOfzMPSj5a/22ifs2EkdGnWfu6Gf1ZFu0agGdkQ7fuZBGdql/cKaKWBbdOqyxxu0/czhMDuacVqEl8pU+9W4lkYZ1DDlo/JZhs8G+EJIxRo0XhnHG7MlwYlUAMlQC5HFy8hOXUepkAMGtyHiJ+4T2c7e2sDFm5tYzZXJX2tYyRWwf6QfJyb68bmnXyX/l8xm3dUGa5v4ThsO6l8+pair/QrXYIINThhcVDfFdzxM71t5tPNR+PTV29h5YKfhocI6/MX4TecWvBhfuN8JZ2TiX9vtCMX0JbvM2+lPFt958CmlXQ8aPuQ1P/mW46g0Iri62EB3TAdWklcHZfgTf2iEBIJuJtEMPfrpcB19flDtV1215D2g9isOn4KF+ywh+a/8hG+sp4/4RzsNIXad+sf2LDOewUbdzKdWqymd7pDyoF+YeBYJU2divSwN44RYv7DqGKSbeQWZqb48ofJCrKO+MKEtYCEaMb4QcU60wHANaGi5eYj4HwzTzTz85AG+RgWBVhVBTxVdcntq9j1h7WX1Ma5WxhzZHkU1u4BPfv158gDSQudP8OWf+lUDCjrsc3KwH7OzS2bYSi+x2WfyhaqMdeo5MiRkstcqDZst1InqmoGtU+/QsJv4svaC1igjSkX3GZ6RIWCgr4Jkok45X8a5M02rv/buh0JuD3+VBp7o14xA5re01IXrN7SlhEbt9gLTV5FIMn6A8chLdeqvdCg7tIl1VP2NfxFBjHfqjXVS/cU/9UmfCmnEBoHb9TVRwTD9aY+reLTS28CJ4tGvQh2kWipjbTOLaxurWK4uY3x8iH3gx+zUMtbsoNAKMqubKLC9xQLbzbaoHRpykH5JxQ/r1Bey2U3b2x7rThAWceox3QxrUhfKIr+ZQTwYxLEjO/H0mWlcZt6i0QrbqDpr/6xm5TVgUuNdZR3tZhuqbE9NN9ukOLYXl27pUdYXSsunbAfpjaZfyZ/p7RNB6jvJVKbVHl/lL7fSufe2v5Xl8nNP+Xfc7qlbdXXudh4qm09zMxPpefp00YmdlCmtDAKNLHW0FrIVTzuth7hVtwPs3nr/Tnzt1EVMr+eJz21etkXD4ikkQNKa/MUXzK8dZu9tf8d/7rotXpsvtdPo3spD/uRBeir/rXSdW2Gk89f76d35eaO7H/xt8SrxrTYLsxdjckIy+XQC5GRC52YG7btzyWkF6q8TZsHms5WmY/yZMbQVlw3QWydMboZL0L/ej/EU19KqLNcg/rinGmvvCnb+ut1InQvrnC5qdeVtbW2H2211dflqU/gPPLgfw/29uLBCxkWgW+e2w02g87YRbT3pr/aJcWtEfeHmFcxPTSEcjaE/ncSu7cN2fP+GRrsicRpiXuw78QBOP/0tlLJZNdGqrkv5aGlxd0zH/ieMuW976K1IDO9kWB0vfOXzOPXMs9gsazmEhwy0jxzBhw0PFRfCRfUxAcgMOyPBndko+e/tpRL93Ku4uJyj8Jdi2YGla4ODR7utTKt3hcvb3Gqzebt4Dp5t3KFbRH6UhuwjNGT/8lun0SATtm+GycgkXJtUzmXAymg1Q1bMnIZmg7cOl5GR6eJKUVc8GsJsa4SCpC9IpZ3pLs/FsFFKkP9Sude3wZQP89UpfipLo5tVKv4yAqSA6mj7ThyXv276k3HIsJ3LDyPStck+8CNTaJjhoHgyGvzVLvSUKNRob1Sb9CMDrbDO65UcFqoZMoOy5dGytrk8xbhsVJw51gmvqjdsM+fUnDDo6Ud0PoTz/jXc0sm5gSgODCTx9NPfwNjYMAZSg6BoYfkVrK8XyXxAgZMlg2rYkp3+4T7ksyVE4yHsPrAPBw4fwIMPPMQEOnJ+zQnV+47i2LGjGB4eRV6nRhfLCES8ZsgmafTuP3KYipKHeY0Rh1rYzzweffwtNCSnkNtYt9m8dG8f+7WFzPqGjURrv+HAYBJh4qX2VldrXVhdWjF6q5MpHrv/OCYmhrBw+zaVlgiFMLAwvYGNjRwoozA4MIqxCRoQNLSLBS3pIWypdI+NjNArjMvnXsTmZg4bmSXiUBgzt6+ixD7YtXM3Hjz5ED7+t19BqG+ECn7M8Fg8wTFDMso2fdosueE836nUiD5NqWzHt++B6l3piKuxRIxGnvae0RiIatnmnbiOzt3TbqVrv/OHt1MoLR7TmR/LVh53uzvx5VZd7t09Zt+T/uq3n6edQDykEiJc1PdE6zV9J7ZCfNL3RonLNEpbDJefjMt6leHE66pmsxkmJUBLsLVvtsH+r9IALucpsDbXUcpl2O80bgsZ5NYWsTo3haVbF7A6c5nPy5i5ehbT589i4cZZzNKtwbfVefX/GoX+OvPKsw8LqBRzKOYLTH+NRv9tpNITVAxl+ErdZdu2ro674y+8oCF7cACvnruEU9dmqFjRAKE/IeT6g/2j2VjhgvFQ+tmsIWPYyZYGWy1Zk1NDdVRcmEb+mjXx0o9JLEwKkhRcVwv+Kg1v7fXy17PoKq6hqFPf48Nokg4rxGdXruO5qrVqorRStBpMp5oaH6TSJj4ykIziweNHiJcNxKnURyMypsivg1TCSbQBKsSRcJi0GUU8kUJ3Mo1kTz+VqWH09g2hr38IPT2D6E71Id7dQ+M3acu/w1R8Y/FuxGkcSwmWURsM0aAN0UgOJtBHfE2RJiOhXqyFtyEbHEMimkQi0cM0KZYXR4J5JVM9LDOO7oRO3I2zjBDvAA1sKvtR4ntcOO9hvbuoJFIBpwEn46NBQLGZoI3YVhzc0317nHCWYasZH7aRtiTdLTNkF2av4Ssvn4dnYASBqE4AZ/9REfLQUJCxIgNYn6EzmqQRYQYaw3QL5jJY3Swx3zXbZHSsdMyHZXeZUsWn4opmlY6yUScQh0Ie9MaJo6GU8RRfvQi/Tu4OEzcJPy/jdZG/eDRApdOgmX9Abe3S/u8Y4tFg+8sA7HPKBzW6Fe9DsWeUclrfnGzRaC3j0twmNihjihUq0MSBTTLkY9sGcf+2ARqyrzlDlvUxvqK6ymhWfYXL4kfWFvEhtVX8hzhv7RSuu/Ybn2rzJj3tW7KKx/ZurKxb+9MDvcRH9Y3jLx3e4/gLYWNPxSDqqy1GZfKSv1zunZm5dPzb0oE0cNNOz0rQS0/RbwMfpiGbq0dxfq5O+vKixjhujybpkh2sD7loS5WMQw1c2N5IDTrY6IfoVDH5J+OdT8281pUHc9Bso9puvKQ9a6fPbZGtmZFgy2pVktWJ/IL5OgOf+bHe7qAulcmyaYhqdlOzsGaoykhlPS0t4waFX8Jnhrk8lF4ygejjwMJLBhzpmOVogLuyPIvG4jWUpi+iPHsdxdkbyBHnS4s3Uc+u8V5BdXPF9rLes6sHldwSPvWNF+yEecf7222nQ9mLX4+mo9jW24OZ+SX6y/Co2xYb29svnYFGhqw/GYZqnz7hpdlE1auL+Cv9olLiTfkg+dxD9W9ogHAO6uCjJi5eaeLajRppXYa764MEbTmBOJ+TsdkgX6R+Qsgqvr6gsZFp4dLlAFbXaNCHaxgeqmFitIrhgTrh06JsaiGfZy+pjkINpjNosY8arJ86zBm74tmqv/pOHJVpDK5yO1iYt7kZpm6nu6Xv37I9i/k88v4y9gylMNQ3wLpQj2CEAjPx0aiXUSxjT7PCMpo1wVAql/gU7Igz0tfY5HBU3+8nP2oV6E+5QRzTVy82Ngs2eHXi3j14+coSbi9u0mh3M7Kiuc6zczv8eP1t/MrcjnY79KpBFOG+aFa45fxdGsuHeYsP3J1/51a5ho96tvP+392dMBev896uA/PWu/FY5iWE2d4fwK+9i/KmsYSIp4DFchwl6laqo83sE65Dfd144sFd+OpL1Ac2iqQTTW4J2ZiX4XD7tnf2IJ9mjJq/04FEw/LnC+O0ac7eO2ldPLnNT+GStvTTuwSFy6tzt9N1yrO433+z3dG9J9vfkRVq0VN/etfTKNq9d25dd79v3VZhuS2rrXzEFF9nBNEthJZbwGA0F9/9uDhyt9OIoVtcA4YVTjxVPh3gmtdWGc7vTln6U1pj6O3I1gntPCwvi38nnw6AJIy0Ifw9NGRHKTwuLJUREgNkRDMMhTh069kZXXYIxHcikZjT7OWLNiOrfWrJeMxOIpZikWt2meAV61b9rr30PBXHJVcJXtYc5iWBoZMT9Q07EUBy2z5ENBtFBvL0Fz5rI8Csoo0A9cQiVFTC2Ax0w9+uvxESQeeegoXqK3cX9qT9+Nbzp3BxJW+j2gZ3tZ1hW8Y+Ec/8LIy3/HkbnNpxFK58t+JYHhJ+TRqyo3jk0CT+4slXzSB030ij0i7jVMYeFXd78m7UnSKvmVQzRO2WYSvjVzO4VfjIvCYiJRRRxQzBpVnErpYUfhfHpeU73ZY3n/VKlQapM2Ld9zldnjIQ7KPgrKcrW7NaXmRoGKfDBRrG7Bsar0ONMMZyQUTXm0is1LHsyWG5lcd6adOMV9UVVHBkHDdYlu3fUPk2skcDgx2kEUPNsmrmV0fER5jnwGIQt5BDpodaoZeKJhW8o6P9ePmVZ8hYapieXsLyygIW5hYpgEIUMiWbXRVDrJRoiMaDKJGpB0M+TGwfxshgH8suYn5xgUw9zziqWwmj/YMYHx22pczrGxuIJkLYXMvhwUcfxg//xAdQyOfw4z/70+hORzA2OkqD+Dhu3b6OGo2i3t4Bm23SCa83rl2zkePe/iTWNrKYmV7H2TO38eorV3Hh9HnkcnkyxRDh0MTQUJqCIYy9R48i3Z1E38AgEikfbl29iYHhbkzu2IFCiYKpUCbtCE+96OuhIk6FfHbqBhaX5tHXm6SRFsXNKdaF8JucmDRD9hOf+zrC/ePwU9E3eiO+6na0x6fw0ZRm52dKpNxbT/mL2bvb0jONnzSwtrTK9vU4f6YVrrv9ti4/ox8xY7oN33lZGOOaH8MZgWG8jce06UPvHdpo53dszyj6I8A3vvOcGbLC11qlhLIZjiXigIzTMvvRrdaQ8lPje41Gbk0fzG+UUcjR0KQxK8MOzTz5k/LRJ6L0Caic0ZMUNNtnzHwqm6uoFzYRj3iRjPiQIOptH03hgccPY3QHDaiUFtdmUcqu8l5BnoZwYTPHe83205bzGTNo12jMZjPLGN/9APlqWyNpX1K8nJLi4KNLhuxDh/rt8zuvXrlNJZMFKxLhI0VRCon1D9N0crPlkewCo0/G7dCTlooa6AVqxlY3SXuxGWDClkXRLX4khUaDSNKvmoj4mgi1CF/SNGLU+rRfmLQofUsC1JZeKlOWKx4uhZJOW06sEJXPnreR9mEassfvPYx18h/NxDSoxrN3qJyzft4q6blCfxq1QRmJLCqsA7hkSEZodIYJZxqZ5OndPTI0Y/Yple5UjMYuDatkGIlkAKmeEHrIo1MJYDBcxHC0jGAyhno8jVK8n3QZoBEWQMiMUz+NYObPDk0kgzRiA0j3BpFKh5BMKy/m0+OlPxCJtWjwEgQx98nXII3YEI1Z2tF8tqj80R2lm0/tOAkxjm65dVOnRJRhkZgLjwaqmL5xHV976TzQQ9kU0oysDGLXm3qSMaArFLSZVg8Nibuf7nZ0aH3KDhWd0YpApJBBK5EkPYqaJCvVxQwz+mYeik9PL/l4aOYKIjdfg29lGl3ldbS6B1m5tIsXZkX9YRqxISr6+mYk4R2PIkEgSDbX2bMlrZLqCqEc6aUMTSJHw3QzX8LMeg6XF7Iok3+Ld1eltLMuZeLBsW1DuH9yAJ//3hmUELDBQ/GXDp8RH9IBXsaPjN84RbZjsBp/aj8tzdZ7+6af4KdPAl09fxU79+8wY1/+TEBgiB+Jp4jXuLgGlPZtRqy5RSPC87bDgl2Y0t6Jx9vyc3JftKhwzfB8+M33otKK48qK8Nq1J8i+0+C+7dVU1krD/vHxRbOkNihBY1AztjpASwaV+TN+g08bqFDbWYZ0po5+IkNUAx9usIN1ESzayr+efuZnxjLDtH1Gs/ma5dVsqg2OMH/ByAxZU+zFz/Vk3nzKaFFeblaYt9qh/NrpdNmJ4V2U968+h4XzT6OVXUR+cRbrK/PIrK2gtJmx/fX5pXmUl6fRXJvH5sI1HN8/ShjU8cknX0QknrC2Ca6Co+mevDW4PUZDdrQ7gduzi+Rr5B+ataOOUq1VbGtJlbxbvEafuBFMLFx+1C9k9JY0cE9+KPodHCGvoy6wslbFhcs1LC3T0Pf4KE9dmdJH9Hm3VEq6ToP1Z77iq3TrdHZ92kYD1NoaEfA5A3nqpgdrax5MbgMO72+iUG5QLntYN3WHjCjxT9VZs8J12Yl8p8wi03QzrG62sDODKz5u/izTTh1W+VqJZG2XXkhjtFRBJV+l4Sm/HHy1GGbnScuM4/fHsUadqFWsEQ+pT1E/KUvnoiGr04k1GyoRIH24RoO2QH2nTH0IjU1EMpcRXr2KojeAhZUVyrOs6eEnju7CK9dWMDW/aYMWgrP6X+2z/rrLbQNNetJPPMjxN0e3nbidW3FFC4qrwR3FFf51ZH8nzf/uvju/zvP743f8dDlb5e/nJ51Dg8BD3V781KP91KNuYX2zjIVSDLeyFABM7nQZrVhqoZ+y54n7J/G1l89hJlslzwm387WIji/o2X53/INlt9+NZ9PdiW/wadeFkfj+fbfCjBGxEZ34fy+e8+MPo4gndfxef3tjex78beWjW4V18tVtKwbkp/d2haxS7WvrvZ2uc5m//hTWia+H3R1/OeU2r/Y7n5aXOsE9O3G3RgnbfhKU6gi24i5/Nmor/E58M5wtGsNdJey2eATC3WUZ8MytNGTgJLr3PLCXxkAvLq+UzJC1vHgLV4n36oO2W0jubjuFk2Jg5tJ5LExTcaOASyZiNIh7+Iyg2PKhHumx5gYppGau0OCdvm4MzrQn1s+UazLm7pgEbphMN4C+vfci2jvIsDouvPAsFcuCEUgPiXLP9hEqNd0ohaiIq17i/2yIjRapPqqbmDbz1UjxzrQP33rhVVxaZh4aXmcctdkZpQ5BBCrBwwYkdLeRyQDQFn6mpKsh9u/SKa6WSBzZMYJHDk7iT7/2kjM0eZvBR2NSH9c3o7JtZNrHvsmkpVyK8TrjUsanMzo1OzoZraDmrWN2tYE8GZ4tyVQaMXwxQ8u3nT8Zo/abmaGs/JUX/Tpl2s1yPMyXmcBLDkj9Dd01CriGF9uo7Oc3SOBTLaxRMZpK5HE7kMNGy32YXChoSji5pzFm+tkyUKsLmbWWAbHsRkV7DNVW1pVSwE8998BKHCvrq7g2pvNRvRRYLcQIw/tGe/H1b3zWhH+tUcDc3AqfFVy/sYaiTjCW0s3yfNTwdUy+5jO17Ao05tfXaXgUN9AknhTJxLWPsH+wF0UaNIsUvv5AF5l7kYIviKWFDbzn/e/HsaNHaIxewBve+DgNkwzxI0h89OL61YvEuQjT0MCm1pvNZjA/d5tCzo+h4SHcuj6LzGYBi3MZLC9vYpNG9s2rMzj5yBMIBymcp85T4fBgfnYahw4exAKF9fzyAi6fu4bD9+6lQB2mUU5DNp8X2iASjGH33nuozCeZ5yyNsxKV5RCu39ZBWTLY8hSoO8yQ/avPfh2hQRqy1LY7DN32PhG3ba9h268jkMxNJUV0YkZz288pTi6O8DVBi+HW1dvoHUxTIdUnaBzNOPxul9O+HZ9w+G+jjPJv0wV92CJSB9/ttNUtmhFtiTBFOx7cu5uGrL+Orz35Xb7JoKISQ+GsPcNaFmyGLd+LhH2RhmRufdGWB2eXZ7G5xHtliflU0UuYHdw9hu5gExPDvfatSzRp6JZzGCa/eegdb4c/5EFubQFdVA6GBpJ44L4jxMuCGbUPPfFGPPruJ7CLSvLQ6AAi3VqKSbpoFdAs55Ff30Te9szyzm6iTNwSXq8t30C8ewB94wdIs8TN9uX4p4MBEZO3BrW0tLgfr56/hFcu3aQSFDSlSbG0VE7xpIQoOl1Kwn8pfKIt83GKEelMfEc0Z+XoyVC5BVspSwr3kumL5pUp1S2WR6MLReJsCa0ojVjhClNqANCW2Om2vMS7lQfLZ35StjTbZITHcFVEyt8ADcaHH38jCpEJeMNxdEVT8ESS8EWT6IqkaTilaP1124xgi5afJxRCV9APjw4uYXYVLQsk/TbpbuggFO3lpeFL2wnUD+Hxkyv46uj259HftYFQbwy+IeJlbxzJvgAG2ISBIQ+GhrrQP+Cxe5B+6TT5F43VeDeNVRqcERmdEXfysO4YDdCojFYZqMSJCN/jcd40SuN0J+lOdXvQQwW4l/n0JD2UP6DMAg3wFnmC8mgiTOM1wvqFA1Sy6yXcujmFr750Bq2eAXijCUJR0GU7aETY92TZh1rVIsPFQ5jaGTQCMsFqccmnFUe0YjRCQ0MNiM/eRmV8u/FaW3pMuvSEAgSSbvYhabdO4zPQFYDv/HOorFHRTcXRGBhHq2+byJF0qJmnOqKNMvpqq+gjbicScQTCbBTLLrE+hSb5LTEkX+uy06s3y03eVPjJq6nT0XDVCiP2E/FKh6gJN8rEnft20JDdNojPPXMGZY/f8Q22sWOQmvHEuJ0lxM54olt8yt4dPzK5bO8u3tbNtJp1yW3qm+hlDI4Nt3kIMVV8R3jfxn3djk8J8o7HGAD06nrDbkdfTM86SK7boHUnXHl00jBMT5WhZY0ffvMxlBsx6gvEHS3fZVwdcBikTNCAu5bYullQL8J8lxGp/rezPhTO9mg2VMtcdQdsptRnS341Q65v62uJrw6ZUT6SV0onmSNDU26fymK4/PTU7KsZvsIbGb7tp6Z/BUulcbyZ7ZG3YNyGk3BRRqzoWitdWiXyNfLMRnaFugDlUn4ds6e+h9nzL5PmK6SRbsPBUqls24aU3nCBvExbwDSovb68hpMndpEnBPCpb76IaJxpDNYOloKp3Bq4G+2hIUvj4YbOiaB+oPMQdHovM7UBE7eiS/oQ5YD0Ib6LH1a1Soc6hozaHg1OJfyUzRWsrtYow2G0HSTNazuEDEwt8S1L16qRXwy0aNzVsLBK3Ynhms0VT7XBQpXHp4xq6S8h0raXPEoGYqHkAdUB9PWKpxB2LS+NQfeN1mqB+hYNSdPr9KRBrQFU295Vde4an1qdpjBz85ZOp2W2Krec1zLhInWcMo3/GnZMEscafizcKiOfydshkutzm2gQ9mUblKXsYptqNpGQZxll8hLBqMW8y6xfmTymjGJmCdO3F1BeuIbU6mXcXppB1UMeUp1HxLOOBx44gZdv5HBrfsNwU7Qk2jS6Iq50+s5ozmihjTtGe7rbdGdxHB2bH9NKb3BhTMfk9m5+jmaVRvTdodkODYvulaaT71YddLfjdNK793Z+HX+l45/kZm+sCx99YgzDyS47KHQjk8N8KYq5Qgja1uj0fbfUfYD4+Lb7d+CrL5/HDPs0EKQgIn+yPPm0ejC+6frtd7MVlId0UMFDZZsfn6ItxuGLleHCDBAWx9XVhduqH/mTRJTG5cFbbgu/k65z07cdTjjaHllrtjJULkZHxuA6Hop499VJvHW9Llg5icBFSG0vXpZGEfX//el1sbJ2K5bC2rfyuDu+AaTjp9h3hcvt6k6/dkOdAUYXPbfyESAEmHZ97CG/drilVRqWpTXu771vnxmy19YqZKAyIJzRqjwEfEM8Pm1WlrczZInIzHrm6gXM3bqJcDRKYzNpimZvMk6hF0QjnmZcjf77kFmcw41zr1n5bsZBChuVLwrGnqSWmmnvXhD9+2nI9vQx/ybOP/8clcu8HW6i0eU9E4OIxXtQidKQpeQ3g5WKkin0qqfqbe2S24MdKR+ekiG7UqQh256RNWCwDgzX08Gl3S/Mx2IYEdNP8du3woSY2oejWDIotPb/yOQwHj6wHf/ri0+bkaeRt5aYMpme3vVxajNwzdDkO+Fts6d0u1laGYeaUa1jOFhDyE8FuljF0gpVCxu1E8NXWme4Kq0MYHsyvfMXE2cZvBloAkKnOQRZdX/DgxBxI+2NINFFRYZKmZbIzFLBL1OBrHoKuBik8RqhQPDQ0GgwDxmpEipsn50I2R58oHpg+CYF3erPsrTX0ZZOk/lWacT6yOhHqQxsLq/jQjqLLhqwzIL6XBNJGpAPTgzgU5/4CwpsKQJdSKRjVEDDWM8UKeQDSKbjzjBnIi2nLBapTEZCGBoZRCRGhdrrRzLVTcVnzQRQb28futNUsCn4NZKdobGqZaKbFELHH3wAvX0pHDlx0gRkLB6jYEyjTDhpxNqrg37KLWzfvo9d7JSVx9/wZhykYZrbXMS2vfdhYudhCo6swVh76/7f3/9D3H/f/bh44XnkaPBcvXIZoyPD6OkdwYl734ArN67avs5wNEzY0YAvEUatBuLpXhy/7yTLCNGQnSJNNVEuUsBMa9kVbFn05PZJPCBD9nPfQHhgjMZZzASG4bQEh/BOdEdEF03qKZxWHK1QEI6agqk4wleji/ZT+UgQ0b2+soH+4X7mptk+Fq74W+lJUEYTd9305697qrJy8+loyOWvy/z4bjTC57HdI0h3VfGlrz9lg142gEMhLDw1nBXukz60dFa8RYc7xRMJ8gT2DfnG6PYY3vnO92DXzhEMDvdQwSoYLQoSdeKpO6WTAonpN9eW+WxgeGgA+/bvQ5nKzbUrF3H16kU8+s63Y9vQKCIlGiiNAJX2JuYW51HK05AlrvuIz/O3bqNarJiyJcVPNp2mPkvlTew9/jbDcbVbl8JsdtQowvmZIXtoAKfOnsML528RpDRUBB/SnimTrLeMlU4qBzF3dQSeZclLs6OW1vwYRrzs0KApCqQNy4sJxkoZPJqfRcnXwM0cDRrNxOr0S8VR9/BHtNckrOzbh+pe8lYrSge3sSK2V4oeaokGBbW/fjAZxIMPHgO5BRX0KvujzDYRNuzPVrOAaj2HaqvCfKUQ0EQi/wjzjkTrCOkgIT/j+8pse5EKRYnv5A2+EhX6CvlAAXFPBl35OdahjEw8jgJLr4lX1ouoVIoo8y5R6StQsdPgVK5YxmaxiDyNnUq5ZAphuUyFj/F0ymeBYaU8FTveOoFc+9C0zUDfxC3yvVzkk7fyKjKPfL6EXE43jf/1LJXkHNZWs1he3sD09ApeOnUT5y/N4OLVGfKSPOmriC88dxqe/nF4IzHyGvUp6UFdJcq07hJd8NmWxQKoDAP1W+cyOlNfyp8yM7A0j9rQODykBddXvGwGiQpwlf1EHqfDuTRzVR0/gNr+h1EbOYBmahu8xMlAvYBEcRF9m1PozS0iVdlAbPUmqjQ+SlHyxcYKUr4MDdYIcp1lw0TlUsOLHFl9hc+GJ4y6bi95L++mP8ZngDjtxzHK3Ae2pfD5Z8+ibDOyok3HV8RPZDiZ7NWTt71vPdvx5Facdhq9G38irskvFArh2rkrpPcxgkTbHoS3TukWTBws+WRcA2qb7uRNUJuX0Q5ha24Lo4O3TVbosj5RuLge9bd2ev0orgycD73pGHE6imsrlJ36Ngx7QwqozWqyu8zIpFtyK0Kjtou35JhbUikjkvHopxlWgxP1HvnJKA6FfIhqVpRpNQCqb6Nqj62d6cFO99OgEslry0UttwHQeGmRNhrEb+kuoUCIacXrpXuxsW142jf5WVc/bxnWmnX1hVhHGdSss1aeZGeu4vYL38DM89/E0sXTWLl2DqW5m1i7eR5rczNG/6FQkEbcABLJBOlLhxNSbglslF1dWufKF6260mz9Q2+4B76wD5966mX2l5YWt+Ft4OSTdZP8liE7kdKM7DITu0E38Zd0TxyxqE6Z1/5F8TTGZ/5uvynLYjfRhqcOUkCYsMwXvbZthyYc+0XZs7/K5OJMC32ijIaq6LDK/EdGtPKgjpUVD+HiYy/7SE7i+IK1DJqGbZsSAw0GtTe6gaWlFi5d8uDaLRrxlSAN2gq2T9QwNKTxJsI4IHlG3YuV1KyvAYMPkbENUuoQJvnRrQFbdY9mmVWOlgTrcMKSHSZYwNhoHW9/kxffe3oZ167lWacSPLUivOR9zQoN2co6dZJFtEoL1KVWUC/cRqRrHf76OsKkYzSzdFPW1edorG4gGijZ1xNW1zZxI0PDt5BDkXpHD/WqeCyEEw8+hJeuZnF7PmP4of4R7YmWbGBc7i0/P9vZnl3V3fbv3KKfztPRsKMppRcu2uwn4WKrOPVU3PZtxqg9XfzXvxvKbMW/E0fl0C0O2wlTZJZJVEQ62oVffMc4ccyDmflVrKxuIE8RNVNKIFsjLbCOyke3jN5+4uNbj0/iq69exBxlpT/kbAKro9rRLuP/+E7clZsvrIfzczyqbeDqj35qDENcGvmrDYorP4aZf+fWO+EmvcnO51Fr6aYn81G4K8/T/+5fJ3YRsywKgeAchnfOmDVnx4tp2nHuupSZU+PdJXTtpFEh7nK5u9E/d92dl0utRrhbPnZqaDt+J/dOGj3vlCg/vvOh+0476DJOLjdvJVB++rf3dhivrbpY2B13joL/j//he3Hy0B58/vImlRYPoiTGMGFGVQM1Ade0HzIc5mdpDehyA9/+m0/g2SefpEGSwg4q9I/fdwg7aKyse2KoDe5hG7Wny4up117An/3H32aRZFQkWlcPGjLhCEZo/A7QGIn2DODwe38SydEdjFPAx/6f/4SF2VlKCD/GRgbwg2+4F0PbdmKzbxebqlFvZcJmtgGlfnIiSt4ePDrmwz/7L3+Mvzu/TOUjYhGdAspwMaE2vKRYOG/+iKO6bLf89Lf1zh9z8y6UavjJNx3FP//Ao3jgF/5vBjEm09ue0bayKZWRqNjOg31oCqaefNeTf2LgfZEuEiSwRv+rM01bqmTKq+pCOGn5ioGePzLK5LYn8zZ9nu3QSFuECoxfS70YwU6Ept9mo4T1lma2KeT4bsRB2GkmY4BMYGmTgqHKvMwIZt0ZjxzWmIcKMuxn+XaICgW3YEcOwyg+hrRhJ8OXiuMOXxrXiwsoBRoINXRgCdNHouxDDSwE8M/fdgI///M/aAaElhCNbR9GbzqKs+duYX46h4P3bLfRyNmbSzRMPMhROCRTcezZtwPBUNiWMmmv5dWL5220dMfOnRQ4g07ZZx3Pn6HCVcnj9q1FfOinfw5ve8fb7VM21RoV5vVFNsdPeGspUgGDfX345Mc+ix/70EcoGLN44dmv4eTJN2F+YRZf+tyf4LF3/gPs3ncMf/wHv43nvvssGV8Dn/7cswiFE/j0x34H3/3OU7Ycb/v4CBWBBO49dhyXb9zEwu1lHD46QmUwhcwqjS8aDjppe/fuPQiGYzjzwlO4eP4U+pIBfO+l6zYDnMnk8Ngjj+OXf/038c6f/DWkDp1EONnHPpMSKHrrCAgKENLoljFL4NuSNIbp3fBB8YTXTCd/4Qz/DV+k4Dz91e/hobecNHzVRbAZoze3lAn1N18FT+GmKRjsc6kDhh96Z3iNCoKMI7e0iqH0s31fJuE9+Om33YtdFL7/6Df+NRJxGuWsk+JYHsQXfQ5o965JWyKVoyGvvd4DAwPo7esnfniQOj6Dg8kfwenL38ZG+DmgHMXK2QgizV50D6SxvkgFiSjaz36cn75FRaaBRx5/G2uv77o2cO7VF7E4P4Mf/6e/iP179iLeCtk+o+VcBi+dfg4z128js7iKzMoaTj93iqkkXAQrJ6Q1yBTvHcJ7PvJfqcxErd5tkG0xCEfDoGFVx2/9xFH84V9+Av/9M9+mQRdtix23okCKvOCtwTcp13YKZzvcFDKRpMGZcOST+hnzdQqCFCXxiYhXn9RhnzKVFNfx4RHcf+UleF59FV8c2I4LE0eJajLEBV/2NY1praSwPbgyZE0eMFcWJ4WyVWe+JObOJ3v84vF0FGnkPbC7H2975/vwpReWEA2pjcRBVkV0Xyusw1vLohEaorxjGWwXsdHaoD1SKsYOa+EtvNOMML0R87YwHKwjTiVVxvJ0i0YTcddLXFDeyl4yWe1nxvRTXQUF/bH+zItshPjtwpSn6EInITeL6zQsCPNAzNru8lDhzFRGAt0dvFZByk9BgkedBqEOm1F4k4ZjqaxZG4W7++2P7LBvcP/0f/xTYO9x+EmXkoE2000YS+Z7WJ5Om7UGC1Yq2gCt+ml7COGiARxBqrhBMDZR6d6O4PxtlMmfWjTEpRTr7AT71AepTbQajmhVDo37UC+KwV7jwaHiJpqhKHzsh+FbLyFK/lLzh6RH24CLlqdXdh1H71gakfoarhf6sFkLsI1FKsDzKHYNsT6UwVT4i560tVH/MmjYGzYzK/5SL9TwD96wC7/6hkH8zH/8S2y0IgjrW5mCP9upm+hgtLK1V5bpnJIneaR+avMtxhFM6CPQ8RJuK60XxUIBNy7ewK6De8hbg0Zn1lfsQpOlutt11Hc5azQQ1L3yd7xJs20ujtLyn2HiXYIlk9Ht4suteI4P0UelWHieBsfX/92HUfIO4GuXGwjSeGEq3upb1tO6VTLZ5UcUppbEABlK4gv2p3iEAcuQnwZ3hVsKECrUNBta1iGOfuVKHkVDtV5GOUN6MpxtoJDPIEv5o1O5dZaBZFVycjfi6WH2mZbPamVIyw63CdCI1P50LTV28pmcgXiuz0mp/RtTt3D9WfLO5UWTEcFAALFwGA3ytzJ5mxT9fL7IcqnkD/TaCiXDZbZ1eWUduY1N4z8yphVXM8yZXBG/9usfRLQ3jPf+5n9DenDEyMx0EN1qKP818HJiewpvPngQL5y6Qi/SBuEVS+hLAIM0Zvto4OoUeRpxJGrNfGsAWttFyhUarYRFvcEw4ZE/CJ83YLTh8VaRZJt7+4YRCMVRadHwUgU8DRqhwH2HC9Rpfbg+FaMR7ComHieeUCRsqyxDs8vd8bAtvWVXCRNtaXvAH8bmJmlNk5+sbTLewsS2LgwOemwwa229wjAtvw+iXNUn9rzEO2GIITQv9oH4KvNraCCK9SoVSzZ42x3PoJsGciIOTN/OYObmBsvzW9vUpyQDw1sNvGlQV2dZSA/yBHqJQ2Uk/Hl4CX9NWAT1uR8mWKH8I4uwwYWNjSpWsnn4yf937d5mM/naMvXzv/BL+G9fvI1vvXLDDvhSF9klhLb+cq93X504aola19E3nfxwl9EDb4078M2xWnV9u/+3MldCvVkezJHPznXHT9BWbJUof/Fqt81F9CYZYJlbDKBSa9Ju8OCnHh/EwRE/5ijDZ+eXscBnvhXGswtpYpuLy8zsLlUbOLAtjf/4C4/jn/zPz+C5+RLpK6YI7XxV1/Zr+zJn20+QEC8Tnam9DiCsN+sqPiEccCuwXD53NdPBxhzu5+4wy8YFWLhcylHxDSrkJyrTG9urpcUuwGBqP3q2/ex2TNZe7roU1RQbe2m77XYdKYbcqZP8LE96qMEuvhN2d6dTNKssHTaC4SKa0tmJZ1f76fyUR9uPeXZGLCwNK9IJc+W5PORWQZYf43TSyK2H0onpVslo33P/XmyjYnhzvUxFSfusGvaReXWUDi7QshYZFR3F2A4SUHoy1qmL5zBz4xYFXISEH8XQYC96EhrRpSEUTRlR2uEkzSpe+u6T6LIlIDWWq1kZKV01MjDtAa0jNTCM7fc+YJ9vyc5dx8VTryFPRmcGbzSMnWMD6E51A/F+Mrg7AlIKvC1homjxkWlpP10XGfVE0odvvnQWF1eLJGyNvnTg4xDRwUDvvJUhnzbDrT+GWWfpMrd7d+npYLukMBy1GdkJ/OFnvsE2sE0s12ZJ1T6Gi0np4AApxTrMxs2oUrg13WyUYJHw1TEeayJLGF2ZqrL9brmwxbdZT92Mr7RkispDszIaIdU3IePeIHr9EbCFLItKG/1LjQoWC2tYKq1T8FdNUHYxHxPeEoZ0Fwp1hLx121uXo1sEKZEsqW9KteKrLRTIjUoJTXJ4m22WH4lLhGt7ZaU8MSxId451y9dK7G/BksxcAppwqZNB91CwvOXYAXz3m5+3Eep4LAydgLo4t4JstoD15QKiFHS5Te2jrCLVHbJ9Wvrkw+BQH8PiCGsJI5Xn1dV5q18ikaRQ60EsFoOWqC0uLrEFVWzSMLz/wTfg8JFjFNab+OZXPofTL7+CzfUVhq1ibnqa5Qex/8BhO2V7dX2dbSnj6tVzuHTlNDYpgLbt2Ev4lPDSi89jfo4KYL6Mf/APPopwLImN1VsULB489NhJCpM4jbI05pZuoJAtY+/+3ZiYHEV2s06BToWBuNffP0KhuBfJvlEsz0/R4H4RlEvIlSlciE76NM32bdvx4MmH8VeffxKRgQn4I25G1lZGEOfMeCXuipZNaWzfNksrXNa74vJd9Ck8lZ9mBYTCHeNXS0fzFHp9g/3Gi8wwtjwcfSiekF15u8E++jOdLsVx9CBacPVQHnTYrWWWupTPsZ2jSHkK+OLXn7I6iCHbCgTSRblUJDzGcPLh+9GTTtkIvcqtkW6k6Om5vqw9WlTYwmQT3TRagw1Mn80QB4UPA7h9awo6eVD0qr3VOtwrxX5gRmYoFmkcbG5m0Ld7CPmuEuZXFnF7eRa3afSuLS8jv5Gn4qRlXFQC5pZMkXSCVgYJyyR++WkY7Tj0GHFLs5yiQ9GGlnI6GuGP0YtG3h++Zwgvn3oVL546J70KdRrNUlRbpB3Rhx1sJbcUXC3H10142KFXOvyqyvgMk8EhflgrMYzxu6oFdDdK2BOuYnuwhgcP78L73/MmfOAdj+D22jL+enYV5+PDLKdARblkbdKsZYVlirfWqDy3WLb2JVuZrKvtRbZy+M64EF/Rig/Wo5zbxEhPGLt37cX164vk/eQ35EU+8pGBRBcCpdvwZa8TzjFhCXzk4doC4dGBXcyDGZMvMT7lgz7PFSM9TvjyGECJ4RXc2mzgZol4Xy6iwT7SKdVaxaAZ1TIVay0xrRR1a2ZVYSWbZS3Tv0AjO7OxjgIVau0/z2WLyGTyWF+cJZ0XUPcEyD+KpL0Csrk8ysy/UizYrGwpn2UeBVTprrT9q7xlXHjIu8Tr2BHsfraHPM3DdnlBuhxKIEWd57PPvAoPDQqfluwSx7S1gYRBciC9UdHWzJkM2y4qxUzIMMK3soLG5jR8Gxv07yYPbcCXuwZfaZ4KexJNbwiVpQyaORo11abJ30gyjL07Gnh83wp29CxjY62ASngA9a4I6b+FUKOA1PIF+JZuIkB+VieBlAs5KvJlVGng1sYPo3swgUBrExeyY/RfR7h0CaWaeEEZka5l9DRuUkEOUCmPEn+1qobKYYhlU/ZQTyRek2+zX45tT+PBbd344nPnUPH4YYeYkcZNrkvmmuyVWzBQ/u0lxhqgaPMkzRLqJF/jV4on/cEGSr1mGN+6cguxZBy9Wk9OutMgi9OHOvKa+dizw490OVl957rjLz1TTZCB0/nqg7Q98VnjU/bUj8oR99C3Ylv40OP3IEhjLkN3TxzoJq4noh674xHQAGoiShjFAoRTqI6YlrTzPRrUUnSWWMkCpQwa2WWUl2ZQXryJ/MI0cgtTKExdwcqNCyjxvboyhxLDMzcvYeP6FWRu38Dq7G1kaXCKDhM0YLU6LRwMI8WCvYVNFBi/oj2qszfRyiwzH+a/toA886qsMb/FaRRWGD59DeszV5n3VSydPUtUrqN3eAi9/f1IJ3vISyOUezHCO2Hw0+FuqXTSypRBpK1mOsSrtycJHcyWSHSzLzWzrP3iOhW8C/ef2A9vyItPP/UyIjHqY+pn9YV0qLZs0ODWcCKAvdt2YzVH/S/Sh1jPGOVDmngYxnKmhlh3D/U5HQg3hFhqgAY2DdZQjHVMIhBhfUd2Iz2wE919E6z/ON1jSPaOI0X36ASN+x6dIE7Zn+pDpLsXoegAxsfqTN+DMiZo8GSwvrmOsq3YyGFldQ61BnVcfY0gEKKxGEd/3whGRncgqm0T1KHS6TRSvT0Y6O+hvpGmUdyD5eUeVKuULYSfYKWD5npSCRr/caRSSRrnbFu8l7DqIX0QHpQZ5Ra5Ho2q7p4I8VqfhxtAsTmO81ejaAW2IzhwAOGeAwimd8Of2gNPbBf12n1oRHejHtyOSnASnsh2lPzbiXijaPgHUPP2oxkYxGahRfzToEILSfKKUCSIRE8fhvqT1JnCbKNkuM4L6MGBQ0dw+mYO04tZykrSoei2c9uguHOL3lyY5P7r9QdHt3I7HcGeonXRp/hd+92twHATIMrDxVc+Tn8Qilg8+qs8l5fLz1ZBtt/dQBnTir0qvXgG/VUfqpM0YrvwoceGcXRbGEtrG7aceGWNdMewlWoUM0XikHiM5SPc1AxuC/3U89583wS++tolzOTr0An6xmc69eStSlqZ9BcuO74jp56uDlt3O54L+7538n/37sKM11i8TptUrrw7ZciPt8VzPEtpFGaDOfH2HlkxtztXJ0HnlvLi3Mx+y19+Flvv5rBXXu04/BPgO/E7t8VgZe9crnAL460gq6z8lCk9OqMTujp5Kq672vm2AWk+fJrLosn/rnq4EMvHRketQBe3AzSrE/0r1Qbefd9uTA702EfQQ5aGBgojRwjsSJdGH1tIUMD6KB4EVO3DW19dxFc/9WlM37hGZUifF3F7P3Roi5bWdFOYV3PrNorkCwVJeBFMjI1i29g4NleXaUysk3G4ZUpJMo+3f+hncfThNyLVN4QsmXNjfYF5T2M9s8nStfwogInhNJkFBXTvsCEpeSrTe6i0tlChcbJ45SwKZPRFCg6sT2NydBDfOn0Zl9tLi50wc7CSEDYkFiwMRuoP9af8DVBteLr4/LGn7YeiW3DVyPU924fw0N5R/I+//qopvg0Z53xK2ZUxKyXBlhjzqXANYckQtRFHGTmE9WiUcKWCem3WHfgkg1hxpVgrvvavmPLMW/oRWQdiNF5H/N0IkwgrNSpulTxKFIKblU2sUaDqZFjFd4OSMjpd+VYHunXitJZvr2cbGE7T8K1oJoJxpAK047WonNoItupCgWhLmaksSdmWYlungJBirJlcCcwmleAcFVeRk0edQ1i1CGfNmNSplPZRv3vi5DF899uEFfNm1aHTpF87dZ0KaRURMqh7j+8ng66iQEMnkghS2SSMiEuJZMRGtzszj/PzM9ZXXV0hJLqTiEcTtrRZ32VjacyvhNGRERw9dhxZKslPPfU9ZGisZleXMH3tos2AVnV8fa/PDonSIMjq6iwN2TMUXMuGA8PD23Dz8qs4c+Y0KhTy+vD5j3zgg9Q18vjc3/4lja0SlhdXsW/3MG7dmqFhdQMvfO8ZTO4awdDoBI1zGf3OKCpQ0cxlM1icv4kLZ19GlEru4nIOwxM7jLlvLK9h++QuGnaP4K8+9yRig+MU5lpKLQFAfLW2upl2Y/YSCIStZsUV7oSNlEoJFfrz3ehfQkBMk35SPoXHEr4XXj2PHft2SF81ptrhFcZ7RAdWbhv/rWyFSdgoVP68FVfhYidqpHM4P/4d2zlCQ7aMr337e4hQUZKCxExYN2FxF+Ldcda3hbWVVSSpNAwMjmCcxnwv+cHMzC0qZDX20ypqORqrCzuxcLqFqFen3wZoqGQNz6JUyvr6+pHLbLgZ/rExO3SsRfzTZ2M08h9NU7GolbGxtIL52XksLywju7FCnVMnFdNY4r26tEo8J+6zCQYTSiK9hqNJ7Dv+duMbbiaaN4WiM2hJLfLjrS0ajxwZwSs0ZF86ddrwlAjr9qfTMNL+YNGyZlqUloTmBpZo8LmBqaoN7NnnC0j/Om2zi2n0He7xQANv39uH97/lAbzlXW/B/W97M+45cRyz5y/gdz/9VZyukrfJkKTx27IBNOId81C5Le1FpgFr5csQJ8/RwUEeKMyVSUJmnVimDbyRBxG/x9Jx7N29H7duLiAk3k9eovhqUyW7ap+j8dIICwUiNFhZT/EmGn5+0TXzDvAZJi8Y9lexM1Cwz7uskcfM6WwSwkrGrb7v6zeepjpVmQfpm3n4lAfrocFIxQkyH1+rgiDdgWYOXaU5299m+0YZFtBAqT9qCrcGQYm6hlfibwGmE4+VQVrdXIDtSeS7n1xChrkMbpWrb3/agWRsn/WX4N+QYV7C5AgVxIQfn3/uDLoGRuEJhU2e2Om0Ks94nSSmTt5eo3F+A/W1KyitXENzfQ51Gud+rwwHtiCfZ1ziTWyQ/D8EH9tpMx5h1p/88Y3bZvCue1cwHF/G7ZUoziyO4WZ+Ow1x0jl5b4vGpQ52Gl86h/ztmyg0u6i0+1HxheDZeQSJ3UdQpVItXr5U9KHA5gQy59nPNNDjOxFprCCau4CN5k4UGwOI1yUniMuEy/HhLvs8x2aJOCp+Tt3g+LY07qch+6UXLtjeO/Fix2PEa8hTzHAVb/HZ4JEZqrqZn/iNM4KkiCpuO8yUXYYHtDKmjuX5ZfQP9du2AkcY4h7iEaLDO3xGNMhQezpeoze961dhumW0djyVphPOS0+ltYfjURaXeemwpw89ftgMgTr7Mh6oktdo20FJ0EWLMjVLuZCbXUBmZgYL2oqwmUN2cRGZ+QVszi9i9cYtZKemsXDzJo3MNRSoZBeov1QoZ0obGeJGA0G2vVgp2j5U8X3NCoXjScq6GOLxGGGkT0pRZwq4ZY+S3WX2nWb2HH9i/X3UtSIJGoIp5sd2aNBLA1e5PDbJx4rrGepDeTNEUwN9NrsXJs5q72lE/ecLQqffVipV6lUaCORFIMn4DBK3dMiSHUZF6hN84t36/JZOFw/arO599+5Bg93z1996BZG4jgnmpX5i3VRnqyPzGkqGsGt0EotrxFutMiBP1eFZ4SDbrRlvwkMzwmUNrrGN0VjUBvTGthFPEwPU8WioURZEoikaizQsWZaMS18wjmypgiJv0an2yWoPabnaxEj/BtlsE0vLQbbNA+3ploxI0SAfGxmloTuJ/v5RO/lc8Nc5FVrGX2Z/2Kwx+ZF4gPQfnT/is88PkbbJM0pFP9Y3Qnz6WJ7257KZLNPn1TaXku3p1aFMmxp0I3yD5H2amS2VvFjNamk/9Vjily+imUDmYdYOYSxwedgPNL50sFggGCadyIoLG02hK4hCI847Sq6ZRKWZNoPWT75c7YpRrsZtwF16VpWw9IUYTj3Q5w/i6NH7cGYqj+mlrOtTo0En6413mTx2btGEk/PiodInOvH5ZHynE4j2FeZouaMbbBmnylf5m9vlL5xQeitH6dv+7r0dn1jYeVc+ytvqoXKZt/ITXmnm/scfHcD9O2NYWs/ZFpHV9U3T8bQ16Vo2SVlDvkqeZHVQPkxHyrHv9b7p2AS+TkN2ttigHhG2+m/dwl11CdNt+fFP+cjYFT95XRjjC+dd3fjPMo0G+EpHO9zdaguT29OlV5rXx7G0ykN/citdO8wOe2K2r7vo7wrWs31ZRuZp/6YkbTFAXYrcflch7ikvS7V1KZ+747rLVca52nHa7s63z6z89u0CX++nW/XpuDuXA7bzV6X1vuWvuN8H1HYg83KAktL3nvv2YudACpmNPFKBJhIBL3r8JHJfywxZGdkVxicdGGvTd/BuXr6AL3/i0yR6CnwjOhIhhVdIjCoSQjIWRG1zBf4omQ8VSh2ys23HTozs2I1b1y5jcWbWPm/STeZ95IGTePuP/gzqGzQgyAzS/YNkPGGcP38ZS1Q+heghMveRwbTtcYwMjhLfWJ72mVARm790Bms3rvC+hBkaKQkyyW2DSfT19+HbZ27g8mqRwoFaQgcmvG000m7BoXO3/QyZhHWdOB1/R3A2Eszb9sjSkH147xj+4JNfIeOjckjmTK2Byq0URxqhVCjFpGUcSpHtKEo65EBK7jh5WrqniYszZRIjjVUyTC2ssBkfxtMSJhmuQXZ+nIrbUDCFpC9MwzWLucIiclRE8lV9uoaMlDc5KRUzJlJ6U4j5pIJmhiP7zmb3VTcyPZWjJXoZGrPb+6lQrFOppnBraPaomEeTxqRmgJtkjjYjrHapDRQUUn7oQYXLh259toL13k5lbzDiw3JWMz00dDt5icHzOUi8es8bT+J7zz5JRl8wBhCJUnBTUGh2u5Rv2N6ODIV/k4Z4uVQnrlEFpaAuFstYocHjaQaQ12xMkYyajN/nIyMPJWgkZrG+qT1vmxS4QH6zjKlrcxifGLLR1f2H9mPnzjEChoo9DZhdh07gwneexdGH70chXybOjdLQXcUrL7zEunlR4C3lQPuJW54qBoa60TfQjempm6zfjB0EtLiyiAUqNloaPDy2E4ND45ibnbNytAKgquV8Wg5FdNFevvW1FSzMTVFRqGPu9m2skd40cyScyFPZ2bVrLw3Zh/GJLzxJHJ9AQIfsiPEbI28zZipCJoCIo1sCw56Mw6cTTnI7QSM/G3FUHBNMomMa77kC8cJDeCeJC2IJKqOdn3Dd2ISYbZsu6DYaadOEFMY7tCF/F1eX3nUd3TGMRCOHL339SQp10h9TaRZT+csgjFLB2jG5zfYHT0/dRoF1Wl5esBn01WUampU8jtxzmMKFaXz6dt4KupMJ9m+I/a9Tj2losrPXV2nsEu8nyF8SVLrsFF42QDNBSSp7NRoL5XoOFcK9QiWtUqLSR0O4mq3QzTAaBys0bk2p5WV7XkQtpN++oe22R9ZmNWWUmhGrm4Yd26CljaIDDQg+emwML792Gi+fvYIg66U8bNWI+In6hXVyh7PI3Q6jWw3Rsq9kJEh61X5n0jqVvTQV6cl4F5548CB+9Oc/jJ0PP4rg4Db4A2Gszc/g93/n9/Hd01epuERthUaTWcko0gCY0bkawzpKLqjf6ele2VLNohkA2R71uVM4FJ9ebMsYaWb3zp24fn2W9dFgFvkH+Yb2mjZbIXiD/WwLFS4lIXzF08TvZBhGaHCmqMTtCDEuy7ta8GK9pANZGrYyx8P4UhSlhDIhlXXyE6bXaho//fzNEsLkKSEaFLGuGhL+OhK+Gnr9NfRjDT0R8iqd+sJL+6k9NDhlhIq/kfFoDafVQ3WSPNHKoc3sInlZnvHZevYdH1a+BvuYiHUn7zZFtOwGDpmnDiTTwOS20R6k0xF8/oVziI/vsG0wGpTx+Eljmjkrr6F8/es0XM+iuTKN2sYmumpaHriddHwE4fQeeAJxlqV+0FLIOOFCJUp9QbozPYP4Mp4qYSS+ieeXxvDV67txaSGNtWKU9SAPJw+ukgdW9Tkv4uumrxuNbvZB/wgqO07AN3EA/ngK+nxUhgaWvr1dKtCAJ100g4OohicRLqwhuHAZa933oekdRqyWQ7S+aXtlg4SN9haulX2UIzoER6tpGjg63oOTO3rwZRqydW+IhkHAeIuMVJtVpWIpXLp7Jrazb1R8yH0+QzRAWMlNv44SLKN4eWbJVjNs273N0NHxF+Ki/oSQog9ejucYeurN/nUJnwU/PtphfMrR5kGiCYOvpZGj8xQ96JaXk+U//tghNIp1XHj1BpZuLGD6+iJuX5zB9MVZzF+Zp9FKA5GyrabvxLFPanSD/KMpmrBVDzRoiFOBsJ+6idfOftAXGZLJbgwMD2BobABxGmt9NC6HR4eQ7OtFsieJYdLa0EA/5VQf5VAS3amEzfzpdPlwKGBnQGj1TJpxB/kUD+zr1Setwob/ceafTKcQDodoFEdshUuqrweJnhTla4DGmr4/G3IHM0lusM+0PNUf9DNc/lHm2W3nSURorGqWXANx4kmiz2hIpzHT8CL9p5j30SM7UCZ9/fW3T9m5FYKj9RV7wHg/b+kIQ90B7B3bhpX1oskfHZ5lkDdepIEm7R3WN259xCv1N7C4cJ10UWHdujB76yJ6kn3WrzrF3ufRoH6Z/Ir4yZzEV3WmS9AnY1J5ezE+mIGXluFmLkljNYxETM8UuikHUjSGY5E44lH2SSKGAeq8MrDVLuGvk5XMRbirA0ZYsGSBj/WTeNM3qP1+8jiW22h62cYgo2gAJ4KllRwu6osFffp2PHUQ6iZJGssayAn6ApRTNJxoWCtv43NknNJfdEifyWbxa/FBPrUM2gbAu8h3+Wcr6MjfNCmhr3lotr7W4u1NU+/T7KMGBirIri4i2jNiaSIxP3GiF4cOHTFDdnY5S1xxuoMZiGqrcMH4vvwcHZsx2X52DEiTD2yHPdtpOoai0TxhZ7oYcV/6mh04yTxNj2adne6ivFSue96dN/+dfxuPnJ8rR3662RM08oH3PziANxzothnYfKGAHO8lurUiKxCO4fxGkjBVmZ281afaEuBBPw3Zx4+M4WunL2O20DI9wuGuK2NLxyFvUD3stjZYIww3VJWOPGeAqmW33q2ejCd/y4d3p03uXUEurf2Z/52bP4zv8rR3Nbtdjjeuz+/YuyW1v07Eznpt525nxku+jvm5MLvN7d47/vx9HQOVn82sqvDXXa5zLE07vS5z8d15uXKUV8ffPe7Uyx7OyetOvTo/nTLcTR/WY4uJ67cdZmghwqG3Pij8nvt2Y5xMc4mKXR8NEREX/xEmRnQFvSiRMVRoRIWFbESmJv3Xlxbx6nPPG3Fob5WMowAzFqHFyFyVXkvbEiky70SchlidhhiVxmIBp15+CUsL8zaCcnDPBN765sfIGH149Tvfgr59tW10AKs3LuDSlVtYXF5jOzSi0kKaQmB0Yhgjo2OI+xroDVGhLOXxR//+31FoZ8hwwnjp5deQoEJ46eIlCo8RXCQBX1gu2OiUU7YJAyFS+2lAoD9bYG4b9VXYXUhoMs/c8mun422nFm8fxEN7RvE/PvEFMiApt1SKqBBIYSdLop9G95wRyRdCnn5SmugejgLjvcCFWRo5G/qMiGY9KmSNXiqDPkTIIMK8U34Kmq4Q8mTmU/k5LBXXUKai5ZZpynjWbLlwT/mzHD5VtsNMGQ6ur+1dyqYGAESMGoFkuJ1syrBUzIONjTL7UoxTaQlfpZG2IBix/cqoQXeQwmZyMIlffccRbI/U8OBkP958cAxP7O/Dq4sVZEpl1pvMhwLPT0VRsz3aB/zuN5/E17/2Fdy6cY1gaiAc8WKYQl6HTaxRGOw/vNPg2MhsENd8qKuvqNxrWaEY/QoNHJ1e3DtAA4x4NzC0A8ceeICCqRsHjt6P+bkZwkWn0FZp+KzjxvVLuO++EzRWsyjRMF9dnsduGpzv/aEfx8VvPYm9Dz/IMBrshM/S8iI+8+mv4I3v/Sje9EO/iFee/SbjX7J9Q0EqJFEKxJW1JaxlqABSEBa1/Lk3RZhQyJA2Hj75KK5ev4zNzXWMTYyzfUHbKyVIh8JRhKgEasQ9Go8xjyxC0SgSySTxoW77QydpOJx86BFbWhyVIasZWcJaeOgYsqNxMX3laWEmdESXLo7cUhAUtyMInNFL5VF+eqew0WjkrUvXMblv0vDHMew2/1BZEnQy6BziWBgD3Ltu9YsC+LSLfjrhUnXgi/0doSEbr2/gC1/8EsttUEEu0FDQMlptJSjasuDx8XEalzQeiKN79h1CX3oAS0vzNE7XqITEkNmgwUkaUvt6+tJ2GImWRm9ubKCHytzotjHCr0mYZzE2Pmb7xKREseWsgZQlnfTrQbaUteVlJRoD9skfKqHlYgMVLaWtEl/JZ2xmzJriM/TXipF7Hn4/uvvHWV9nOEvJ0Eys/lSupm1F6xKkj943gVdPn8ZLZ6/awJnyktLYIp6qNq6/On2olSRS7kgjDO9LhrFtpA8B8o8YeduOhA5GS+OHf/DNeNuHfgxR4qw+xeVl2Y1GEZ/5oz/Dp7/yNBo9/dYvVg8WuMW36GVKk3DB+pSBjCAFwkbfja5pWKmv6RZ+GK0rGtszStjumtyGK1duEmeVvRQqzVhqcEzfMKRsUCGkSeE4gQGqVuRTFYyEKgi3ariQ92K1zPzFc9j/Id6aMY1QOET8LcoDGqm8414aqpQNcU+NPKNOg7WJvq4iBjwF9HryjEfFljRWrJSw3ghjqa5vLoZMSewn7/BTBmk/pK0gkVErI1YGrQYPWT/xX80Caxa1nNuwwbNwNEEuq8PeaIDU2CbrT83s0JglfmhfoJZ/y2/bSBr9fQl87nunMEDZ88RENwa9FQQZV4cxBVanUN1YYev7EKfhGh88hEhqkopXlP1OmmAZml3WPlmP8Mdoiv1A/PfT6PFqBoa8Ya2Zwtn1Mazl/OgL5HDP0BL29a8iGcqhUPOi0gixrQHWyUOZHGOfRmioBVlXGp/kjxvLS1hfXkUl55aYu0ETP/Vh0n2jqnlvFJM7CIcYgsSh3kYOs+imAUZ6JP8pswcl22XESmkUXR6b6MWDO3rxlRcvoeZzhqxwxQxZ9qOMWR2AZPyF5W0ZqgwXT1QdnFLa9uftcJAFEOZz0/OIUT8YGBkw2rIZH4YJQh281VOKqKiTGLp1ye3uO/723lbebJJAoRZoOcpBLz6Zr/rBBXlQJf7+xKOH0G17Fj2YGO7BxFAKu7elsWfnAO7ZP4RD+4dxz55h7NvVjwN7BnCU7wd292O/wvYO4yjl39FDE3jgnu04ce8OnDi6A8ePTeL44XEc3j+IvXv6cWjfKA4fGMGBvYM4wHz6u704fnQC+/cNYtculsX8DuxmGPPfr+fBERzZN8zwYSv/8AHW4dA47jkwhOGBCOVmA5OTaeza0YddO/uZfgT79gxi3/4xljeCQwfGsXv3MHbTvYf+u/YMMd8hHGQex0/sxtHDO2jsjLMcxR9guQznc9/uARw6OIoDLHPXLtZl3wjuuWcb3cxjxxAW1jbw19+iIXvXqcXqZz0FT/GQoUQIe8dlyJZM/1G/6sAhsqW2W/gp/lFHIbeCeLhG3NWBa/PE2SLxMoeBwQHGDRJvmCfpR7qp4RHLEP/UElLDP+Jbq+XH6MAG8+zCRiZpKzWkoVOlZR7kPeQ5obB4Mv0iftRqGogkL6PRrG9Mi535qLOIP2pblOG3dCXyY31P2lY6MS99azpAo9SMUF/LBqn11YEr16aRTsYwPX2bdSf/0v5h6mIy7IRnIZZh296Ec6yZ6EzISXXH6EnlC3769JIZ9yEfaOdb26J0hANBC6NYgg44FE14fWFUPWnWpUmjP4j8+izzod5EuabBiz27DuDivL6CkWP7qZcbPeqWMdp+3uXnZFPb39612oL9RFg7OtZNt2CjOOTBPpC3ZGbgo07oi3QzvfJQn6h+gpEry+XL905e0jn0zjYrvvNTPOd2YGIc/gW8Lbz93jTefjxt+7cLlOPaLrK+sYlMpmjGfBYpzBXijKs8lQdvppdb2nA/ZexjZshewnyJ/U5DtsNfbEsUyyWmtHmDcFMlu3c9BAPrJPqqXvJXGVZDxdfUOsMdPejpbktv0V06oxFdHbduoYLF062HC+vcWzOylkAxXLHidi6SAuVrDmNr7RgKVyXbqSyui29RVcH2dcfPfi2WxWd21iHWIAtyYXp24vKhnFwj5dZTZXfi6HaX5clX1dLC7F3A47/K+b7LxXe3i8tbf+0nuYFtyn/38T3YOZjG7EbBPgKeq7VQqpPAdFgIjYgiBYyWC9tmZobrmPnnn/4OXn3pOYz3dePEoR3oTYXREw+gpI9nlwpYXpqncl5GX28aYSoo3UE/4jqdslrF6ddOY3562k4i3r9rwphVtLsP2wdS2LGdiikViZGBAVQIjWeff9kUSgnwbRR2B3aNYXK4H2GK5YSIiQrCN5/6LuKppBlDG5kMenqSKFXqOH78XpydXbU9svq+3tYsrJCP8HKwc271k/V3O8z8GZc/7Jt2vLveFUcK3JFtNGR3DeEP/vwzTpGSAkXlx51YXKXSIQXGKYEyIp0/lSoqrMMJHza0HHZVy+O6bKY17YtCc1chlkGVgf1Qwkx2FouFVVseKUXWNr/XaRwyP+OCMmBNyXRlyM8OFtFMCZUtau6Mw75TPYTX7fqIyYvRiqHmqNSP9NQJN+2TISykZ7RhJQR16Zg3QdAk3oxT6Dw8QUWNeeVzyxgaHLSDGipUNgfjQVSXb+Hevi6MB3NItnLoDbcQa+TRz775+te/jqtXrll+Gv3v6xm0vaSlQsX2umqQZZNwiXbHMD7WjzQN5uXFFQpNDUboG3808OMRZCkg4xQwA4P98EcpuPwhbJCRr6/N2VIhLXfX6oCHH3uEymkFhVIeK/OzaLGcyT37cerp7+LwGx9nf0qY1DBz4ypefuFVvPsHP4D+VBq3rj7PPDSbXCdDpmAJBiigGnjn29+P9/3gD1OwHzMBszC/iDnm+9zz30KsO2qjhPFEjy2JqjM+G0p4aqkq20v8kGId706xPXGbBYpS4CwtLGLP/v148MGH8InPP4WIZt7CcbbXMdQtxixhSoZqwoS3MX12llMihcd6OoGhEVb33hEs7TwkWNiedQoEwUcDTepXMWOlFZpL2Dh0F10wX5bLguimv0Xu4Afj27toRJ7OX/XVsvt4bRNf+fpTNrOwNTvJKKpHobCJdG8vwlpSRr5QzGZJU6QF9q/qp34ZHaOSd+geDA/rsxw+2+d85eJ5o7XN1XXcvHIFNdYh0t2DzcyGDV5oH6SMZcN54rG/K0QSaFDoLaCcz7v9kQUqSuR9mgXOrGRRystQlbhT+3hREdu2/0EcefgDqJQYV3/0s4OFZLeJhuSQAUly1OcWHr9/G16TIXvuko2aSxGwwSz1P7NU/+izG+wJg7OAKBqU0hKlQSMc1QnOCfK2Q6PDeO9PvB/3v/+HUKpS4aKhoTT6fMez3/oOfvd/fAyb0R5Wl0Y3eYIuDVJoEEiwJTowb/aJ/FW6KslLtEX9ztpjfEx9qHRsjxvw0HLPGsbI13fSkL1GQ1Z1tpPXSdtNGon6vq/4nPE04rL2wQ74K0h7ictddSyWPVgqt9BNBTDVVUIPjb5UVxlJGqsx3hHKAy2Si3qqJhtCvP0sXwNbeSqXqzTYpwstXMt34VbJh9liC+s1Kqf01555zXrpgCjxwmI+R6NWS6XZJvFA9keTvNWWTLPO6lPxYZvpJTj8OhSpqf1jCXSFg3YqsmhSM/paNdKgAto5/V08oVbJY/v4oJ2a/ZVnXkGgbxh1GocRKr+74n7KqhJmW90IDB9EMjXGcgh75qWy2Q3sAcK1oQPfpJGyU2S8UtmN9IYwMdbAzp5FFIifha4kjesW9vUu4eTwTbx9+2W8IXUa96VvYq//IlZrScyUxoyXswsNXlKJq1Tem/UcmpUV4j2N73LNZtTRCrMJLJ24owGXeoV1or9f6dmuLq16IM/31mn4s61+DcCWsvBoEJr8QfSsffvHt/fjwclefPXlK/YNWi0tlbIp3LaZWPEdvX/f3fEzvtPmPVtKKm8NPuQzOSzcnsPeY/uNZ+jq4KQBbwuHnSKqOBoS0mUoT5x2xqiMGPma1ka3SSsX12VraS1f+ctNPHf2rvPX4UkfevQgxkZ6kBruRqovhkRvDN29ccR64ojzjiYi8FPuBMjjQ+pDPiPdNCa7wwikogjyGU5GENby0RhlFfGLiMJniIpoBF2RMFqxEGVVGF7dDLvw8jn075uEp7sbzYBtxEUjFGH3Ma6WFulJhbtButde6LovhBoNmop4AXF4aBt5bLqHsjLOcnkndXezLnHWNQpfImz7j0OJGOsdY1gCYepKwUSCeQbRRRnko8z1amlzOolYuhuh3h4EyZcjfCYG+9i2fr73Id7fixTf02zbFGXe3377NVsWLbCK55hs0Av/RXeDCT/2TThDVp7qf4V3efzEgQZxMoul+Zu4eeNl3Jo6hcLmPHldDteunSX5lJBKh1HIb4jFIcb2d8dp4FE5alEnDUmGsXtlzGr2uEl9VarPYH+GeTepByYsPEzjMWwzyl4EQyyfxmyEeenS4WZmGGrimRgmnNBTOCo9QzzUTzqXr7/NG2XIaoBGg79ra8tYWl7G8y89jyz50NTNa7g1e5mqGfXX4T4kExrIYiXYV5L9hnv81WeYKApsT6c8ZBBrMshPOSA8toFSgZHtsuX7pEktO1adlIPq16xlqRdr6THzYGa1hg6di6HSStM/gGJN2wDiuOfwflyer2JutUDW055VJWAkS4xGzYi9Q8d2y81wp2voyVawLham9ArjrS0a2LyN9RuvYPHctxEb2UtacOfXSG9UXOGElaUyeDu9xOUveWgnglt+0g0Urna7eArXYMdEfxiPH+jG4wcTWNvI2dkIFdoI+q7/up1mDRuIuFUcoCzwWfnqKya3POTW4FZvMoRH7xnB109fpiFLVrw1IyvYqtICpdyufOfHJ/vQ6mRu/tEtnmTvvJWHFWZ3x9/1i+WvvPTe9udvO92dZ8emsLrobrt16emN733gt61SLv7r77v/9C6I8CnsUuJORbcytHhqVDu9hXXclmoLAPx34fZnie+K2/bXi4Ls3YV1gKV/uY0Xm1vAkzf/VIb+6C8f1mir7q5OqofqqVjmbW7naGfIzpWflsRpRnayvwcLeRpZYm46IY7IRZsGVcWVAk8hr8+FBGgQZrLr+L3f+X9RyKxh/+Q43v7GRzDQl8b4UD9OHDvAYlroSaWonIVJcGVUcxn0kXmWA1FUmh5ceO1VGrJT5NEBMp4e29dGaYFqYQNJMptqbsNmu+aXFnD6/DUK+BBiVLjHBlM0Ygcxc/MmjVUy3igFBYXyV772TcaJ0qggYhIa1XoTpVoDb378Ibx0fQGX10o0ZMPWbNd/artDxs674OKMBj1566+NN2JE5ti6KTj50CzFYTNkh/H7f/lZUH0yBmejx1KgLLGgIXVWLJIuMSr+TA72Ema9uDy1jpHYCLrDhI1mqtBAgYxwqbSBlco6DdkqvCROEbtRKC8T3sqHf1YX8+UlBqx3ls2HKdp6KrLiCyltpk1hzEMHMTGqtUW1KxSbGEhSEV2XJ1tj6VmWmtwpR8yGD+3haVIZurmcwQoZy/WFDVyausU6i3FQOLSo9GovDwW/aELfAdaSGu2JOX3mNRRpxEQiAfvu5dLyBrKba5ify0CfTUnQYA3QQOzvS2LX5JAdnz8zu4ZSTstAm7afdm5mDeVMEUEax9oftrywgPmZWawu3abRu0Gjpsz6s+JsymPEg0o5TwHjjt7P3LiBjalpzM1O4+H3vpc91IX1pWmcPXca167PojvmxfPPPsP8riCzkaHRvYhMxs/3DdJACz/3kz+Lw/uOoi85iIg/TuWxhYVbc1iaXcWls7dw9cItjG8ft0/y6GPoAqBgYidsapCBgkqDCVIUhSs6CGt+dg5HT9yL+0486PbIDm2HL0IDUzjJfu8YqURNo20TSOoL9osTSk5wbIV13CacXFzFczOtVAioZFVJY9qfNr5rwvDW8N7KYjyjDZWpzhfOuPfOn/4Z6Nz27sIN0eTPdPdsH0CinsEXv/4kFQ+fLaW3ZGy/9n5pb5NO7hzoH0AqSaOftBymwqelvtPsI+3z9lOZ6ydvmZ2eYR9WaISWESWta7+Wvq/sI8330Njt7h+kMlHF0uK8nWC8ubGGde3FX1s1we0JtbCZXaMdoO8ClmyJ5srCKhZml5DL5Fl3Vkx0wj+1Y3jHPpx86y+QDxL/NVMnzZnKiCkZxEezZtmX9m1Q3tpv9vj92/HKmdN48fQlGpwR9jE7izg/PjpoSwx1Uq/g6SVd+Lx+hCikpWRFydvEJXTa6f0HJvH4iUN454/9MEYO3IPMWs5wWP3IbsHSzAz+5b/495iv0oAh3ndWFdkSZ156U15aEs/ed32iftOT/aLoTrhLA1KTXQoV4lbpdNmgwthAD7ZNjOPClVsWpj1o2vZgy5abNJZorOnwqJi/ihOpIhJdMhwryFYaCLYqiHm095b8rME+I8xL7KuC7nIVGRpVq8Ua5mhIzRSamCkCc6UWFvm+xrACjUDhgq+pD75ohQqVXn2OhEZYvd4+LIvGs3BHB7loAKSwSQWH+Rdp6Oq7qRXyNpqxtuezzluHC2rWraR3tm9pI4+NEvGP7zW2Td+erLJN6kd9Bki0Wa1p31sZkzvGMDScxteeewX+dD/yrSA2m13YZO2a7EfBwsv4Pk+d9EPeaOAso2t9Bl3ZBeJMCQHiaCrWhfhQEEcnc3hk9CZGw7M0XphXaBg74kt459BreHzwAu5LXkOMud+aaeDVszSUr61iqZzAamsALco1zSRrBQO1cuvvBmEiNqPvfep76V7yJFuyTDhoxrhZYaCWKhI29QLblyugmi/ASzho5laGrJbNq4+1PzMcj7EEwo7wum9yEA9upyH7ylXUtCea+oF4iS1DJE13lGIzYPluxq25Hd+xeOJBjKN3DUa5pYddNGKWCLsmdu7bwbK1HJ78hv6GjsJXxy1YEyeD9OrQXRhON6PKmDe3vDv+djs+Zens0pCRowPdZswyLX/srpKGf+INB7FcCuGzZ2u4NFvHhbkazs+1cIH9cHq2hjMzdVyea+LKXB3n5DdTZbyWxb0418BZhp+bbuI1xj0/LTf9lc8M005VcVHxp6u4MNvAhdtVnF/04CaV6hv1IebrceG8Ff/cdIXuOq6yrIt8nmf8S9M1XGT6yyxLYefofvVmFa9NVXCe+Z9nnc4y7fl2+ot8v6h3y4P5Mo9zt8s4e0vl1JiPy0Nlyn3Z0lVxhuFnb1VwmvEv3mbdVbbuOfrfrqA3SkMpt4zPfOe0nUOgvtqSDx34Ep6D3UHsn9iOVRqygrUzkmSbR3Dr2ouUk9/D1csv49otGa4NTM/NkW81ke7vo36hAdYUijroLuZDLNxFPpJleh0wR4NMPUxckdEl1ufzNxGP16kX5ilrdPpzL3VV8kz2LdVZopHDiADxT59D0pY68UF1P6tqcpjo2+aNzliUDBPCyYgVTqmN+mTc5QtX8fIrp/Gpv/4ETr16BqcvnkeuuMk8C1hYXkJ3Tw/W1pewualVZS1oPCNIQ0t7k60O5PvKS1LWDC7WTbARSatIGXfixfRSDNIm6y65T7hKXnRHvagXp8lrQpQpWSOELhq1DQ/p1tuDUtcgWv5RBKL9uO/wJK7MZzG/VqHR7gaIVZbRKusgoWJbBOzp6LjzDWjt13Uwpj7HOGbEit4ZpsHN5uY0Zp/7BBZuXjR4Tt7/A/ATtrasWOkYX7CzPuCPtZNhcmv7DMWg8QFmyTDxBDdgEKNBP5z04dBEDA/tjuORPVHsGvTRiN20LUXSA7SCLZfXXmTaLMQZnTJ/e7UGT1ZwCcAXjrXLEs9RP8JWPT18cARfO30F82XWgTjm+A1vYpTJS8ZX3XVv2X/6UxziiPO7K6z9fsdt0YynGP7w3+lQzt2J9/q8Fb/9/n+6h3/gV4WDf++SABdT/d9eTKhCO1fnkzqGzApgTZX5HSZ512VxBRhewsxOJD2U79bVicN/Oa2WDiC6pINbGXrZSsbwzgvDCI6tOHbstcJYvvmxfXpafhbXXW55aPuFz2y+jP/58+/Em47swmvzeSISqcesGxk5TSqSAVMEcqur9h3HXjKZT33ys/jMJz9JhaCAEwf34APvfhsxUulq2LNjJ/74Lz6NAA2zHWN9tgRgbSOLvXt34g3vfA8VjQY++Rcfx7ef/CaSiQjuv2cfTtx3Dwa378WARji9UvCruDG1jD/+1N9hsxHByWO7KK2rJCwvjeUBzEzfxjve/jhGR4extraJf/Hbv4PBsREqCgmcO3vaDJ/de/bj1/7xz+J3PvcMPntlzc1uUZRJUVXbOpfBjj/uMw8ONB0/icmOoigPC+PT/HgXqQh86JGD+I133o+d/+gvQdqwfARvl4ZwNAKQkujSqidEeEdHejAYrOGL18ioSbiaDdN+Vy2BMyYnjYiJrL68LUfDO5WvNxnKKk8/FmqC3X2OSSPyKs8F2emNysOIlO/CUQtU3bREhWG89RfQt2T1fUmWI+YuY0j17ZRhRGtl8UmlVt/4FSPSUkoxx3JR+8sattTDQz+N6umgKG/Ah3t8Bbxjooo///P/hfW1WaT7ulFk/HA0iGQ8hBeeu4ne3oTt79hLvIr6mkimUjRiZ/Hs89dw8sQEpmbWcf36usGRMgyhaBhDPWGsZnLsDwoMfxci4TDWiXMSCKmeOP7Fv/otZHOb1Kvd9yef/eo3sHZ7GaO9Mfzcf/i3KBdquH7tDF478yq+9dRp3Hv8ARrXWr6yTAWRBs+yD8fe+POIx/qoq2fwkQ8OIkgFdk0HedAoyuY3MEMhfOn8RcwurFjad/3wu7B79wlbGaBDsMT8NYoo+OhE2XI5h8X5ORrzcSxOT+H8+Uv4uV/8WfzUT/9DvO3Dv47+I48i3DNARkzcYDttSTBhra4zo5S3G42WH99NwCiOBIIUSAkjMUzn1xlVVd+rB3U8//rSGq5fvI799x6kcRi2EWqqvUStLjO4xYPEA7SEXoaSBj7s2XGTziRAdLiGPrujw8/c94elGDTxY48exHBhCr/wK79JY43aBOlFexmN96kMPmrEs4nt29Gv04aZZmBs3PZdTd26hV379yFHxfv6hVPIrW/QYClgdHyMMIvQwNB+Vxo1rGO4u5vvNauLZrt1gm2UBoKWIAu3o6k43vyRd6BBI2thehE3aGjePHsLqws0bGmkCpdUbylfGqDZdvANOPjAuxAKxe3wDF0a1OnSoHqbTpxBa9Bim7qQL9bx//vVt5D3fRz/7WN/x/bGSIYtjE0M4Oc+/H4jt5deeg3nzl23WUUto5Ry1k1FUCP4LRpSB3YM4yMfei927duDRiCBYqns8ucfC8HC7Rv4f/7v38NT+pRCirhIvqx6SwNQ/dRW6z72i530yL5XP+gSzYreFUfbENgQ1ybilPzsMDr2i5QNbf94iAb18Sfegz/65lnEwwGEm1WEmZc7iIl9qLKZXnthpfCs+NOoEQ62lIz+Ok1d5deZr/CjUi5Q6Y3z1gyOZlAaNDJlmKreQM7jwzKVVJtFEz9hvTTrGGRbtLdOhy51kRZV1yoVFVs+x1tHRunTWzXmoaWz7iLEmFan5Wv2mS1EkPKjxjLqLFv1K2v5uOIRrmG6bGaS9WXFXDmqP9Ppkzo/Rh7/+MEefPQ//ykGDx6HP9JthzNVCPsw6U77+6kV8fajvDSLhg5AJA/2pHsRmtyJrkgCteVpvH1iFgMjRWQKHpzLT2K5lsYQZnAycQXx6gJlHw1LgnZmsYa1lQoWZvPYzNYQ8VRxq/dxXO06YasIpJl7myFEmj2o5GaRaboTO70+wcXRufFt9S3dmrHqHMhng5sVLacusq3sc/aNeLsNfpIn+GNReIcnqAh7kKWy+AuPH8YvPbwb//j3P4+CN068DtuAiviO40PMX4as+I7hnFMe9S5eY2WrToS16qTL6kaD4Nknn8Xxx+63PZmqhriPobDwkfVxfMYN0sjAEc8RrHXYmvC+Tj/RvGbh7XM3d71L1upd/Si30kieWd6sC31FKnx3ZUqWf/mffQDzmzF8/LkcbIycddfn6/zCLeKJvlOqz9cF2HYNbNUIP0KAuTAC8xGfJFoTF7XXW3yYcNXgj+qqNggXpcwTb/0svU5NPjz3AvK9h0z5ZhHWj7bEXZFFCPJkueLaomvpeQEaFcza6Eh1l6Iso0TLuMXXHT1LvzWqt/YK9BpIE3yUSDN9ykT0p6dOK1aRVpwSdYrXg57aMqr2yOD/B2/uQ7N4DR/413+C9MCwpTedqH2pXlrVcWg4gvc9/AZcuto+SI/tlkEXCHlpgGTh0ao/5luo5mx5u1Y8aa9uV6NM2R2gQRpGJJHARnYD+ew6SsTH8UGt/uthGaRN1ksDJk3qKwF/Dbt2TmMovYLltQHcnJokftDw07Jh6gQyHtUafT++yr6WvOp8T9vhhOtbNcP4omZABQuWw+YQHMQFwn0zk8FT33ySesgs1jez6GJ79FUP7bHWN+21XzRM3h+nPE10pzCQ7CUN1pAID1J/0HkNMqCF06DxJ5xxskDgJtoY7MzNP/FOyRZ92k26Tq3ehWCXBvc2sbKyhEwuj7mFGfYrEE9vZ3vYVuJUPDGGQsWDvlQMv/DBw/jyK9N46dIKgsqEbVGbhRNCAX2TuMvDOrGdqoD4tg7r02qUvpgXKznhHMibmIJt0yFbGpTqjnhx9ewLePW7X7E6Sv7e+8SHsG3XHuJnC5kiCYEF9cSp15Z0Bgoz0T/9RDvRsBdhVmCNcjMZJlwZR3QyMRDGTuJNivlr5Y0mPyqUjXnirq/Lz3watkUssyneqE81lTE/t0gcm8IGbZnU2AH07nsTiyaQ1VBd7NRytYGdI0n8+o8cxS//+efw0loT+jwRq7QV7e9dBij+tCMJDp3I0qj14qJ0AjuXC1M6BbkM1KvucjSmHuDlotklPPw/Xf9HQ7ZzOUNPOSs7slsJM763i2lfnWq343cuc0oY6nHHXwqgLovbbqAed6d1TqUVszMvu+hjZduIYSf+VriJAzNYBBY+eJOQGf76esnDOU1oOKfFcYaOXniT0WUKNGQ/QkP28CRend0wpaFWqZlw0TJdnaS3uLyC1Zl5rC3cZsEV/M1nv4alpUXo25wj/Wk88dgbMD4xgUQijIF0Hz7xd1+BPxTB8b1jNCRSOHX6Cp578Rn8xj/5JTt44FvPvoYvf/0p5h00Q/beoweYtg/p3jSKNDh0Kuni4gaeeukMLtxYwo+++zG88sIpvHruip0e+Zu/8Wt49rvfQVkjyex8LZFMD1Dpp3Hx2iuvEDYt7D2wD7/5Sx/Bf/3i8/i7qzRkqZRaLwq/mUbNN7xxWGWMXw6Djpx3Hm1EdWFSfMTolEyzCz/x8H78xrsews5ffAUFcSKDbyelLud2+TrGqbc4mflwyo8rswVKCPqyE9Vtd1LS1clK/cb6ObJpX6pPJ4G1oZ03fxy2KhlTyMk6GatU/RTWiWi0pZdO2dIanKKkQMvW2s187EXR209d7XK3Lrm38mzfZDwWjzB7sL+CD5xs4VMf/ws2eQM79+3G9PR1DA3oI+xxfPeZU0h2B6jsBrF92xhV1Cb6hwYwPbOIKzfmcWTSh9vLRZx6bUOoS8LXLZalUdMuJHvDpkivMY5Ap6Jl4KXJ0GsNfYaESgXbODA8jje/7R344uf/BtXCOhV3KqSxgB18sbSYxYNPfBhDg324/No3qExeQ8s7grf+0D9jnfYhm1nEmef/BSLBCK5cnEIhm8ETbzqABx57HKtLC8xLJ0bXER89SEE0aMpjrUbm76fSXSrZHs1qtcS7gumpG8SDKOanbuLSjWl89Jd+Bj/2wY/gLWbIPoYIDVm33IZUzw6yWQ09TYHk3VZgTKmkkHJ+bX8qlbr5an7iHGYQK1xEQABpyf6pp19GMp3EjkN7rE5SdK3HCTtBy5RGwrijKEoImeGqW0YK4wvOcjtljZgmwcy4H3zkAMbrK/i1f/H/tw/Za7mv++yWDiWTskZcY931Pdp4MEQFIIiwDuToTqJ/+y78xAfeh1OnXqHSsEBDdglz165gaGiUKNi0PdG3blyHN0gs0YEdNJAl2PUpF1vCRFgI9pp9U5kju8dsgGxzPYvM4prtuTYkIUz0EXhfIIruniHsOvZW9I/tMzjUGN/4tnBeyMZnhxeIXzglmO+EWIEC+d//2jvwxx//S/z+x76AFNtQLxTx9nc8jjc8dBzDfWkMj/TjuedexneI57duaeY/iKA3hHpFA4Lj+MEfeAtGto2zwAjrT3xROewrjZZvrs7jH//CR3F2Og9fvIc9I8VWirkUe0f7MiRMiVcPsv3Wl6ounwpT/0i++eipNEIOU5sYR/6KqxkEHYZ1cv927H3nB/D737wOT4hGnxiE4KWL5coZ1LLgp/47aj3bEXzoQzR2CVMqoZ5iBh4qp70BKn+lDHK5ZdTLRey6780IkS6m1rKYyRaQL2jGljikyuugOtanJQOTCo7+zOhSSeQfHrWLbVDZkn/GsIyv6EUNYDuE4AaJTkV13e3WpXfFbz91KUPltfXOm3VxfQ78w4cm8e6JGv7x734MQ8cfQpw4aAYvFeSmL+iqoKWfNAoq1y+hFk0iPjnp6s9yynUvRjIvIdVcwa3EYcx2TWKgdBkPFz6HY9uqVMrEE5qYX6hQrhaR2yjbQXdix8WuCDajk5jteZjypQetfAPBAnv/9gYqoRrKafKUQJLV9yMZV5Wl+MpIFzzIN6xJ/BEMaTyyIBqxFUTjOTSqdZRyYTuQT3yU+iyN8RC8/eNoBXwoEf9//m334Ffeuhf/5A+/goI/YSujiI7Gc9ysLPkR/2wJpPiTnuI7BK/xI/Wg6sHb5BVv8TB9A/PCK+fwxI+8G8Vs3uhMdC16MluLsLPBMRlY7HuJFfEc4bduGQ4dfmP8qMOLGFHvNsjEd7sN3wUR0YugoSfTqc/5FHj0Hdkv/dYP4uaCH3/y1BriVKTF93TKeCJCs5NGWJGGB7MlLyO/UH0tTxkyOnDIY/FLFSn+oiUZSuRtNAi0F1OXnUJOnNHgCmtlK7geGW/imWs1EAUUw/Iwecs4Si+QORns2i+DzA788YGGH/uKsBa9myHLW3BQbJ0GLXjbYCbf1T82icE30YoNdvC9xjyrVPIzOeJgTbQomBEgKpiwk+TQsnMP+QKzN17/j987AV/zNn743/wZemnIsnq87MfKVF1l2BwcDuMDjzyCS1dWWaz2SxNGlqOMOb8ZtMQk1i1APGohFNRMXxcilEtVwlGrKSTXCXr2l06QdrJNh+0FGdfj02fPaOCQ7rW09OCBG9g2sIzbCyOYnt9thleI5SbIZwM0jIu1ovW7YNOpqzpDy37r1L9MjgpjjfTVHoYRVnIqqvpBeOojj9I3njWTKXiKh4qF2Dd5CSB9qq3Z8PK9DH2fXzAT4qkNgoPJDbZN/am89a1gyW8NJNsAjXJkVPFG0ZDqoZWTiq9VSNoKodWOOrVZpesg1XKtantGPb6QGb6FYpWGbAgf/dHj+Oa5Jbx6ZZn1Ul6qCvuIfHqiL4KxFOtbWbIzCLQVS32udhZpLIqfJRIRNrwLy6sbGBsbxE3KrcG+lLXhc1/6Fs5fvEaDvoBQJIoj+yfwUz/2PpOzhgSiR+Yl/cUmQAhE0aUaLbo1ecWnMEbt1qCyTg+vbm6iQYO8RLopUIaqj8Nsr2yRHOW2PqmXy2UxNzeP5ZU1RGIxXLu5iFiqH0ff+AFkPT3sI1ZAdeAlOrUZ46EkfuX99+CX/4KG7GqTPDDuwh3q2mUsoZ3u7kswabva9x0/F52/Ssu+cj7tMPmZfJE+7fw61/eX1clPT/NuR1ccb3zPA7/dIa7vv3UZMltBHV8r2R4dHzEWBYs527sQgRLC3FYbPeVvHoZcui2ct2KKcShf+Tp//epyPua3VQelb8flq9DPhd15ih1YnlaoVUGBSmpeysGFW4B+7NqKx0vhOhH23cd3YyDchVdePIVCZgWZZRmtMyjnMzj32mt48itfxLmzr+DcqVNYnb5JBbFC4Utlhci3sbaGi5evoZDPMUeffe91ZW0F07encXDfTuyeHMNtujUyrOXGGiU+f+kqFlbXyHw9GB1MY7C/D/NLG7g9PW8MdXljkwyWyM7Knr14A+MjIxR+LczNL5EBVPHgA8dt5kuCSUeVv/zi8+hm3vreqL5r6g9pebQXj568Hy9cn8OVTJm2WYgNdsTkBivIsMxtUDY/Oh2oLJx+ii8nYSm3IR39O8ufNLp5ZFs/Tu4axe9+acpGYk37MGS+261n59Z7HWEKhu6wDysbWnajDpPguRPPFEzemllws1h8t+fd+egpY8CF2ymcrwtzT7Ju+ht73MpXklKCQMd3eiJsT9wPT6XCcCo7hJ3FE/FJEzJtyNVJ+G64L2ks5VFPC/++d8URDvNdQlDhE/EGfvBNR6jEzCDuK2J4cBf7/IaNSgbYd0PDk4jQmMmsrmDq5gzxJY6BwUFsZDbhC1L8VQuoUiCvrpQQIvx7qGCkNOJKd5IC8Oi9w+gdSWF5JmNLX1ghMsomcbWAYpFKHxmjjMx7jx7CY48dxzNPv2CHTcW69QkCL+Jk2isrOYIzgxjr4/fXMXN7ioKWClxqG4VzF6r5WfSm8nj/D30YmbUMFqZvk6nmcOv6DKauL2F5eZWM14NIfIA4R3wn7ujAL53eKeYtJqU9fMLT7MY6giE/imTcy+sZPPTIAxTGx/Cxv/26LS3uHPYk3DRhYLeEuaNtWw5EP3uXwLcnlUgKWM2GCbc1Ym2zs520Cm+n1/JcfWs1Q3rTqZhajSEl0w52IPiE94wolOcL85OQV13okpcCHCnwjfEsoojEeWI/+2LH0Aimsj3oH95NGp1AJDGMWGKAzz4Eoz2sQ9wUMgl7Hdi0yr7X53gWp67h6e89i5WFBVQJ3/z6MkrFLNJ9vfZcW1pk31KJoXDWUl+dYLi+vm4nIBfyBWzks8jm8xTqFZSLZcxdn8bK3ArKOmmUSlQ43o1YcgA9/ZMYnDiKvUeewO5jb6N/igasFBLSgfBX9MPKCZfVd2ao81aYGYPmlKCs4S0n9+DVM2dx6swlbJvcjm3jwxgZHkAsFkKyO2Yj98NDfdi1bcyWRqW6E+hO+HHvgUl84ImH0DvcS9qjoSC4E5ZS5Kn50tDI4z//p9/Fc+fm4E/2U+EhNZF+DdSMpxUaZogY/BnG+mmwQvjCWPbUUlMp+k5IMh6LcPuj9M5kyod/NutCPjBOZaV/9wG8dJuKgowVppNMEnn3+OrYTp5xqC+KtLeCbeyTbb4ytteXEF86i8atZ1CfehWrV05hZeYyVpaXkW/4sepN41oWmFrZYB/q27paflynUiy+xFrQaLEZAb1T8dDsr4/94KV/F40tT1XfpyUfo18XlRs7QInpu+jvq5LHi6dR0bN6UiHSihGdru6evEmHeiqduZnWZm5Ji1IyutjPmgUw/044458YTWF3bxeeunQd/YcOI6x9kYEW/JEAFWjSVyzMsmsIVIsIjYwidfgAAuk4fHHtefShJ7CBbGgQ14P3oNhKYahxDe/2/A1irTwqnj5cuLSBK5fWMTOVQylbIS00UawHsB7ZgYX+R7Ey/nZU60kE6lF0nSuia/kS85tBaSgGb3cvgrFuTG5r4r70NRrWPiwVk6R3ttv4OPGUMlN8W2dPCDNiA3Ucm7wClFaxUqIhUi1RkZZR5IPHzzsaM3ZeK1ZwbLwXJ/cN48nXrqHui1LG6sA68RQZIDJmaXzQ0ujwGT3FY8yoJW3a/n3z7/AeyuxAAC99+wUcOXmMtE8jkTi3peyyfkIFob5becTbcJNP8U/6sGWqnuGy/IXjwv/OIU92KQ8+tvLgbYMxQvy223BOT5ar2dQff3gv1nNdOHWD/WjLHk3y0whivRlHIiXMH9pchKlbkWCftmNlNDuvZY5aoq7tMfoUmJZrtyhz6oxbLFTII2RgaEl+BXkaIX3Uo/ePJbCZL1EPoCKvtFLeabRUNGuo/c5Ma8vnie/6ZI4GdHQSvpZkVxkmY1h8SAa/Zte1CqXEeohFKT8N5qm9OrdhdT2PVfL6tbUschpIorGzwbLXMkXyTC3TrxBHtAxfp3ezLipTA4FazcB8qqyPDKoH9ydp+GTxme+eRjjRbTqd8RgDp4Op6jRAneLA+AQ21kvWR64XdcKwz/rXBh5Ie9JPmNzwSSsgjEapM4j3GozZAp0hIl1H/Ioobrgkvq/3JvWmCI3iaIRt3CA8N5Okyxj7MITuaIiy183kFbSCh/xDKCb+WaeuIzgpL6u3dByGib9q4N7MWhsck0EpWmILWHHDN+p+Mig1S6xB8gb7wvqB8CsLZuxjlSnc0LSzBl10NoWMSA3gitZ0yJUN3rBpsnE1qFC2NMybbs2S69wAHVaovpYBz24h72xhjXJM55msZ0vI5SvIFtgaNs0GUlhWiW3toWw5cXgYs6sVrJKvhAN+O5x1oDuAiUQR77yvF6O9IepPNFi1dzsYI9zClMlhTM9rUL6KweFR+kfQ39/LdnsxMjpoM84sAucunsOeXTswPjaMnp6E0Urf0CiisTjlWjd1ugiCYW0DipAXBJBlXZdWN5FMUldnHqKFIA1g7XnVoINkqD8UhXdjDV6taKKfBv01OFCttXDt1gIuXpumXC9igfXTs0x/neki/T48sBex0XuJK9r77A620iCH+k4dm+4O4f69/fjamStYoI4mvUN6kPp+6zY8Fi44XP5+t9lUbKlww/lZYPspnOGf9CthC/1MT+PT9CoXfVoHAAD/9ElEQVT+2b9FVvy73Lw6ZTAbi6sgu4Wjdmqx3hR4J41deu1UxoxT89O783Mx3GUFivraGdmfGq10LrJFv5OPfu7212vn/U6ctk/bweYrIstxecvbAU8lW3Le7sE4d+VjgoDpOgC0fCzEAdP9yafzVFla3lDHe+7bg0SrhC9+8i+wPn8Tt6cu4vb1M1hfnsPLz3yPykGGSL2BWrmKMJmCGEi56TVCE1OSyTRLhXNpaR1pGh8H9u3FtSvXiMxROyb+4tVbiBB5Hzh2CEO9KVy/dgO3pqahzec6en50aACjYyMYHR7C3h3jmBgdQDoWoXJaxDMvX7DDfGJBLwl2A41SHoeoTCwsrZCoZXi1sLi0SkV8kEI2hMz6Gv2rCNLAffTh+/HizXlc3iiji4gueAlCBgBDWAePLajwX4KXwHc+espbP3qncLY8eOsp4XfPWLptyM6QMXYuwb59qy/l3LrEJWWE+bBzwo+b83krT8y1k6SLOMRCXDr+mPKpKqiCncshB28paqqtIutSfAVLaVVZLp6iimFS6wBiLKwnDE8v7xQNfBpy8mtRAHrIvNTOzmWzCsznTsmuPq5y9urKcA752NNGn9r+tqeQ7vFoE7/0M+/E+uoMrpx/DhJvOqRr565jtkd0dKQb6xsVXLhwFd1U/PfuGaPRk7CT6TRb9+Kr19FL6S/DYpwAOTYcwCiZ9Y6kH9od3Qx0IdgXweJMzgSUBIVabjMHYi7sc50cqGWrZ1572k5zPHL0MCr5jK0CkFK1tJiBLzKCeO8uLE6/6EYKG2Fs20NDY2AcmaULGOoP4B/9wm9RmOTw3LPfQqWsAZ1NzM+vYHYug5vXbmPnwf1krqzL7DTi3fqovJbPudFfKRumtJRKFOT6RiAZ8+o6HnvjI9i39zD+/G+/gdjIdvijCeMDW0ao3MRPo3WNtOtmX4m+FSYGajOuloYKKZ82O9IOs3DCQrhrgzHsk56BXlw9ewWp3qQdVGV4pzCVwbLMLfxhGkM3IaLcevDPzdTJZaFbGKDXg6Np9Ia78MyZa1QqgoRxEvEkFf2+7UildyDduxPJ/h3o7tnGemxDemAHDcttjDNC4ZcyJSyfp8FPJSxDQx9dIVMS1zMZZHKbtuRodXkNOSrc2VzBRr+9LEefB9PBX4FAFJGYZnj70Ds0ToN1PwbHD2Jg22E+j2Fkx/28T2BgdC9hGaCilqfQJP4LeYSz7CuT2Ka6OAXDbtGW/AzFHY1VqGS++aE9OH3mHF549QIVgBEcO6qZ3RqVhITN2GgJcZCGTzwcwlAyjsF0DDtGe7GdcEr3pe2gHZ2YLB6k73qSrO3kzb/91CfxZ3/3bbSCURvhFguzpXoM1yvVWjcDw6f1gvU5HQxUvwiHRRDyMlxppxOu0MU/pqSSJONDtK09SBN93eib3IuXLi8yvmJQOaASOOkrYJ9/HUPVOcRL81Sempifuowbp79Hun0JU1M3sLSRw0YtgEJiApXefWhOPIAa74I3xrx1YJ0MAAc3jX1ZC2SUEubajyyDVrOHXaSNJpVpfbvaBhPUDip0BLZbpi4DlE9pcNoLam2xeISD4nae6kPGkaFKK8KVq3f1s/gb8cj1NfNWGhoKLh35Iety31gPdo+E8CQN2eE9e2z7QoiyzdsdpzFOmVjJQQdehfpT8ARp6KkXRGesf6tQwo75z+Ok9xnUaDQ08zk8UPkKRiJFXJ+p48alGUzfWEVhk7KM1dEgy2poEkt9j2Bz7HFUQ6PominCMxOFZ20NxdJllIc98O/YS/6SQNTfwL3bVvHYwGuYmvHgam6UOEL+rT3NAq3RPbG1sGkKcayHvDN5BuFGDTfW9rI/muhLhdlWzX5W4aVyp722xD6jr+M7Bmi4DOHJ0zfR8IXtsDHxEGfEip/IkKXCaG7NUjk/e5J3dGZpHQ/izTANYtw4fxUnHidesA/Fl4y/WIX5w3jsSnaT4yedW0HCW7mtt/mid7nVlS59O2776eLzrx1mFMJ6KW/xNhfXS8OhgR89uYeGUBOnrmQQIZ1q+XuduFAuaQk83cQ9HY5ZpYyUEp3lM08lXIp4tqyVNzXyojJWNosEP3GKuCQDp6hZJPa9ZtC0XUA8X1smdvZ6cd+4F8srRZy5VUCRxkehUrLlm2XqWqWK8tFyYBlssD318Yift77n6qdh4k4BluUlA0oHJ6pBMkRLzGOVdLi2nsXaahZLm3lk2nWwAwgJY80K59iOIuWQPu3UJC3JcNbBZ2bAMj/hhNqg76PKgNaY9COHe2nU522PrAxZ0y/VZ3oafMlzSMsDsQAN2VGsrBf47uAd0KwreZs6Rv2uAV61TW6bMGy5QV/hkGYw/eR/2tPqlvp6aLBq0IQ9xnedsRImvelTZ4FgFxLxHNsSxcoG9Yawj31Iw41hFeJ6Viul2E7xbc1mSka2yGCDNHgk5/ykOzuIz+ohfCafZDWFUzYQTKoWHgun9cmeGg0hqRc6h0N0RZChnG8YPVWpD8jYJOgIP82SkxyJoIKfBlarfNc3b0s0wmpazsFCasyjwjjKT6sqXP0UxArwaQOodNrAjGbICSoZu0HSmdILZiHCQrOuguNwqoL+yBr27RjGYs6LDRq7kj2jqQCeOEy5MxigrAzTEKQOL52ecievwUX2tTPWPehmA/yJuJVtK7AIRw3QaGC+UC5ifm6OcjqAfbu2YaC3m7RRxdlzVwjHoG0b0wFckj2isTz53vkzl3DtxqwtPdZ35b/7vWcJbw9eePEVtoFGOWW8BgAiY9Sz8gXT+xa0VWtlDdMLq7Qx3GnFm/rigAx6GvLHj9+DE/cexY25HPaefDd1rZjhl/bvW79p4Ilu6U/pRBj37e61PbILZbeiQeBl4dbvBmu92VP46niW4013woTrhvP0snf6693yMPcdf/EaPVW+83CXy9NcTKdfx4lMrZe8VX4KVxhvb/feB367Hf//eCmRK60dacvdfm9frnKuEcYx7HZup9BJ4OvSbycO6yIiFkDM18VwIXy3dHLYG2/XCPPnRZpyTLgd7kYS25caKUC1PdzDKSwax3LG7FZSRban5W/ChQRFxvyu+3ajPxbEd9nBXaEofP4YSg0f/IEYrl65jo3VDVRLZOBkghqd3DY5iRkarTKCNbKlU9J0IrEISafPHju8j4Zv0b6LuH37BC5fv4UKmcXqzA08ROPjpfM3cW1h2ab/R4f6aewm8O3vvYjXTp3CQRoJwwEqpZtreP7MFdxcKYiOMdCXQmaVRmq1hD27d+DKubPYWF5AbpNGSFQKa8wI/+bVK9jMZZDo7sEbH3mAhuwirtA48lKxdXBw8BIMOgap9Y09nbKvp70buNphHbhZesFOo2wtHB7vw8mdo/i9L8+gZlJTte30bvuyghXWfmEU3xgV8yMzWKFg8wzlqcSSMtszl9aBzMct55Uf01haXXSoLgwX8re72MW3uMIfPtQmP28t30kE4BmkItQbhGc8TmWLBkoyKE4ISmBtUkFLZ9Rrr+4a3w0elquVo8sZr3LxXU8rlz/tMvVUXezwG8ZxdeC/4aiLOxap4wNP3IMrl89h5sZpGow9mLo9j4X5TQwMp7G8NGeH29TqJSSSMQwOpNCT7rFDQWLJAIXuJlL0Jy/G5moZfVQoMxQmOtFPxnJqWy+6IiEqhuusi5ivq57drLbYs+ouCqF+gMnxHitDx/YLmqs0JmtkvlJsUjRaC9mbVEL0DbwUtu89ybr04/bNS0jGsxgd3oavfv6vce70a9ixow8D42NkwlI61N4Wdh0+hKe/9SxefPp7OPbgSTJXlkEBIANEo9CaQdBS4cWZ2yyzTmVmBW97+5uwa+dB/PnffQ3x4Un7LpriCOdkeOrPmKjwtONHQaan4jl/PuUnJm79KD+moXSzcN0KZxgDEKNA2VhZp0Jep6Heewf3LV91HG+909899a7+pNvChKwOpsYD25fi7x9NoY+Kx3NnbkLH0uiQnpoO0KkWySfcN3oVTyPBoUgSkeQgjc4hGrYjSPaO07jdifTQbhq729E3vBex3u0IxkaR6NtBvz3oHtiN1NBee/aN7mcf7EP/yAHehzA0LmP1MAbGDqF/fD/6xw6gb2QPjehJJJh/KJZipalAUOGvlqhosW+078qQhe0yXJGzTVduDyndNHykGIsOzKBlNPWlZmPe+vBevHpW35G9aoI0FqXCSRzV3v50msasn4oNBbUMnbA+4eBtIEgjLhEJU+lqUGGjaikYenWIE5U4VPDkF76A3/nDv0GxRQOdsBauuDkK1pJR1Ue2PJd4pdkhXSRBq6+pqu0wtUszBm6gVUaLZhDYJjbAZmoZTyFS7XXQkU6Q792+Fy+fmza+JKXJW8pgcP57mL/0Mi6eP4VzZ06T1q5iYXEBecqLWmwEreEjwI5H0LXtGHnOPnT17iC/idGIpNHJu4t1ct+gJrxZtn1DVlogZQkrRS1cBiT9WB/RiyNivrOtgrtHWiEVKgYSALwZzxZXEl5EKObNdlDZslPZZeTyaUaz8mFcaplmnOpSGs28WpiMYuVpYYQH66J4et5HPrF3LIanqKR1kx8lEgnUQmEE2J76yqqdlm/JksQpyiJhiFZFaItOyxNAsRnC4a7X0L1xHiuvPo8Kab5ERfjy2XnyvCIqRdaPinSZ8Ns88AMo7HwC9cgowR5Ga4p8Y4rK7+JVNHqX0doWRSDVS6U0ioF+H04M3sBk/Qyenx7CK5lDaHipyDU00832UMZrtrWZWyM8qDz2BzHWdxn+whyuruzCer4fB7ZF8JG39OH8TBbZHHEuFrdBX5G7vhl8784hnNw/gm+ShptUfIOU8Z3DX9zsK3kPn1rWumXA6mkKdfvdeJPjW/rs18tPPYc9R/aR1uMEmuNF4jm6JD3kMtIzTG27hdO8BVtiA93qc3Ypw0THimTx5LS4bT89lLflT4ogDVmY3lmfjv6kpco/+tAerGWaePlqVjFRoAErg7VIYWGzqdR/MrkKStSii+SX2lerfbv6LrhmL7UiqpgvYzVbwiYV7izvHOV7hn4Z+hWLBZMRhWIFK5S7/fE6Ht8TpXHQxBdfXUe1VWM92oMobARZOeI0FAI0yOKUa4JpkbTZmanLF2lYsB4yemUkVUhHyjtDA3Z5LYvVAnks89ZBWlW2UWPY+qSfTlHXgZhVpsvliH9sj/Zei49oZllGvWYQK6yL5FWQbWwwvuCqgYw3HOlln+bwN0+fQTSRJKwIQ0GXgHSw5gvTDXcHsSMdx/TMDNNXqYOxAjZYRLrSPljRb7NCGisTfkXiC8sm7eqQv0Ihb6uF7PA10qwOIlN/lAo55LI5+5a84pXJu0tsp76WEAprILKBxSUPDVric6mI2fl5ll1BL/UGMcbVjQ3iedYGU4TfWr2zurJBI2qD+eaZLw3/zDo2N3NY28jYvbK6itW1DSwtrTLemukJS4vrWFxcxWYmawbYCo2tzEae8CxgQ376zil10w3mtbi0hLW1VVsGu7a6goz85haZxyI2Npg3819TnJVF5DMr2FxbwcqiDiFk3LUlLC/O2balzPqiva+vzqGYXUMhx/LXV4hza8hvLCK7Oc82ZalTXMX994wgEaPhOjSM1ZIXGep42h/cHfVg56CXvIn4wXLy2Sz0vfzlBZbHti/ahNQqelIx6zPhQk9cZ1CUcZv9eO3aFK5en2LaddoCNP5J65qZli58a3qBfVLGzNy8GbzCJ/VhVStBaBdoD7TkYE8qYXJL9kI4GESK7/qqgfBGhzktzM7j1q053Lo5h2s3Z7GwksMG6UeDM5KzGqiJ9o5i1/E32+B0V3I74tQTuskXvaRB4Zlm8O00aLptcJ+0lI6HcGRHD752hjKrTPkb0uonx3s6/Ec8SlfHr+OvR0f3Nz/yEIU4f1KAc1hcy3Przw3Y6OqkVVz3dDqW/dnzTpzOO33c39h7f6XN4hyRuXXKZIJiaPKln4S5y8T52SVm58o3f6VXOsXXpWwsvlkS8neRNWriLpZlbv7Y0mU5XaDzdsyYIozOtr8pie52PnfCVB2+WV42s9a+ttKqfEvn8jUFk3WzZR8WQbfrCFs2wUykRGppyf/8+XdhZ8KDf/Wf/wiD8QiN2gAZAo0/Iup3vvcckXuZyKH9Bi0MEsERS+MMEdoQlA3wkMHqkzyhQNCE+mA6iT07JqEPdGvk8NkXX0bvBJVPTw1v35XAn3z3CuZzJSp0wP3H9uPIvp34/DeexeryKh4koiVjPsxuNHFjvYpyIGXr4t/3jscohHvQnYggROH43//7fzcmxNZQoNQRiieoQ1AIQ7M4BRM8H/+TP8D/fPYyPnttzb5vZQpN+3L913mqD/kiDVBuvepioPBFcfTT8TZ/Pgos98cf2Ilffet92PHz36OyuRXjruuuPKwcKwn+Q0uIDFaRmaGhMlgA5gnXnhIlDZW0JTFdRsoG0crT+KyRCmvszwZvld1QxSWQlRt/lC/7pmX7RhgWFtVG0CIcDT106h3raopbnkJkpQjk+K60vSFggEZ+loJ4Js/+NIw0Ia/Ode/ty+rPWwVb4bp5EW6iHBk/YiK+iNc+Iu4Tc/IyPfPR6PbhQA4f/+c/jG98/XM4+/KXcfjEG/Glz30B58+/gCfe+R5sLt8ioy/hpddOo783iX37xrF37348/e3vwBf3mXA5QOOoRSE3N09BtExlodbk3UAs4sFD9w3DR6b4t1+/aZ/J0WEKEsRissL77Tsn0T+YwiaFkz5Wv2vPMFvahSQVqm9+8wUaNFns2z+Bm7cWWI8CIrEQhUqedNCLR9/969h38AGcfeUraBS/iHi4H3O3F2mE36ZC10VcrKIvHTIlZ3QoiPvf9mP42J99EXNTt/EPf+PXkOzpo8JQtJkzGU5i2NVSHutzt7Gaz+Pa1Sv4l//2/8KbH/sBPPajv4rB42+0PbJSBFV3m1FuP6XQ6Ll1wIrc9iTjlvLYUTAVl0+3f+1OevsEjrqYP7o14vrNv/4q3vT+J+AL+KzPdZCKdTXDqMcYHHWgjhlGCqd/3YwhGjnEBQktCT0bvWVf6/m+E5PYkwjgd/78G/YNainT9gF64qHQR7TrcFiGCvHN8MnVTcqmWybN+rM9xueIf6qPLaOVuGAStcXwlX5msNmItuVifm7JrbJmWJfDZ9krMuJspvKuy81uS7Fm3ra0zRLan9WWddIovuprvNvyUjmwmZn//C8/gD/52Mfxh5/4IhLdCUwM92L/nh3oIy4PDfVhpCdBxVTLvknmkTgqVMrqFPRhKnCJMGhgk3+St3popDRreXz3qafw3/7nk7hc1KCivm8pI5aJaSSbcGQddGnGRIqmvktqS44ZRwK9WdVng1jnLprLLdK3RxyXuMBcmjSchD9qi1YI6OAUKe8yKopU1h+5ZxJ73/gD+P3PnYKfBrmVRCW0NfMKGpl5wp68hfWULPB0j8ETpRHnpaXOq0U4CmZmJEoxZ4fYvlfW10Gy08fOrTJVby2XtM4RDyOstdJEszLEUMbl0+Qoy1V+5PMetsneiSdasmeav3iUUJcFmKxXEtXH5CH7lfkbHpJPqb9NVnZ4nOrDdJbW8FX93MRH33QI736gF7/1V5/D9nvvR++uHaRfypxqnnhOIyHmluSVNOgVDKHBftAgYZ04UZdCRwU2Ov0d3Bs9ha/+3WUEejTglkC5HoBHJ+2HqDQO70Nr8iS64imUN/PIvLLKahEPqKA35s8hfIjG69AQ6+ZHlYZRf08Bb5w4i/XLU/j26oNYbI7AR8O61ZQBGyT+kEbJZ/QlAMkKXzKK4d7rSOE6FlZHsVw6RKM0iH/y+Dpya0X80fPdYMfDm+gh346bTF+lYv6RtxzFr/7gcfxT0rBkcVyHQRFU4ima/dHAmVvCJ17k+JH6U13oVo+oC9Q3omfXz5//s7/F+37mh8gz2nDnpX4QX1FXiK5kWGqVgO2DZTzhqO2ZJc3awA1lmrby1PlUWu0NVd4WVzf9DKf0FM9QXwqTiCea9WJ1LMwO8uRTe2Q//2vvxIXrNfze52cQDXlsv56QQnqZTnzVAJLKFh7VK+R3VKgrfJYkW1VP0oeSFOkWrxCdCxaqN53w018UaKszWn6c3BfDL713Ehdv5fBHX10i7pCWGVeVU/00w0oQs2w3W6g8dcaC+HuQ9dHBgTo8U4NwApzgaTOEbLfIQBtmEPAiQlksWaZtX51lq3ZqPA3D2fUc29lAhHFVR7W16peRocEZGgV8j2u2jx2p9qh/f/lHdrH8eXzw3/4F0sNjBJFSssD2L6vMuldwZCyOBwaTePqZ12hsFWgMaQku4xJ+mpXWklyRu/pHMkY6JBGq3Z+CoctQdTD84bNuMkf8gLjHQIvDy0eYvvGNg2yDD8+8VMTgSA/dXSaP48EujIz2m7E6Q2NLM9CNinBEZag/VQyx1HgMX9hW1UmX4yssh9HktLkGYyWqj+Dht4MSu9oy13CWfaK4GgQT/9Igg+ShdG7DU2ahNtrAo/qapTO6k8VancI31UN1UDyCgvSmuIrOOOJfStPmdcpb/a6l4WXKlEQiilgsggcfuhe/+Us/gRtZL67NbhouabZXq3xSwRyQX6SxTCM4l8PS/CKqgr3yI61p9lYH2PXE4/jht70N58+cwlQmY4doZjaL+N6zL9D4ncXwgJuIqrW8iAb91ImrNM4zNmMKfzfr0m0Dtv5yHqnBYcST5JWEUyQcRKBSIZ1XEOtJs15NzNLOWF3X2QlaSq9VAA0EqNNr+1FycIxG6x4kaKyq0eHuAfa5n4atO5hP3+jXdi2BVHQtoJmspFswrLBNo+ko/j/G/gJO0+ys84d/5Y+Uu7R79/T0uEZnJq5YlkwCLLJBFhIIiyywi2SBP5KFhT8SZJElsEASiLvLTDKuPdPuXV2uT9VT/v6+17nv6h523/fznqr7OW7Xuc4l55z73Pe/bJd+4m8+osdmaiwDWqF2UvShkBPsZjxIb8t2jESUGQMax4fwEJfs3DCGYZyEpAASi8yp2NSWFInT8YSFO8tLdF6OTYyxbdpV13aA78imDCBKRMQfRDj5IbTJlVKGyz9UFE948wqSnTcixfnXwdhM4hAQiTRikIzwlC49Ydx4yoi0pLEdvJbw7C9PnLch2utekZ42Rz4DhvA8cSjDWRzwibTEZ2XEQxccQblVE8s38Y5sw6qOPfI1Hdy3Q20d7SoWGmJyXrg0Eu+cFool9fd36647btZEZUnnLk+kd5ncaBhZyQy5ublFPZ2d2rlzp6aX1zVjZFyzwMS7S13dvWpyPMcwLs9WPRnmghBwCUpvd6eeP30xXuJ+0eHtevldN6i7p0+nRyY1s2AkM7OascDHcbvBgX51t7frmw98I24va+vs1Zz7sHPffvUNDAYicdMy5/hf96p79ci5UR2bqjosnYcPyAELP8ikQCX+AvgJTmHC8k+MSUqPN6U2bO3nHdkjW/lg/ID+8OPnebs0MwCYcbRNJZgAembs7F5o1w4rm8MnwQMTjVlLsguNFrAsoC3ZX23QRmvVSq4JTq8VzJ5ZC4tLflacxlS10enqTTBZkw5AelLe3qeaTt4Fdh1WItlh2pisSiiuHGE+N6eaUS7acZ6yBcDd7VZ4m1R7yXFWYukYrUx9tQvqTSDu6IbtIPD5k6JgKA0W0Mv9ZXXu71H77i6VtrSpubtkvKlXo5/m/hZ1t0ivPzCoK6NT4t2H8yefVkuppJaWkqbn1nXs6POaNZGsWngrcfmSlapioaSpuRlNWbjb1taoHivJCCU7tri/9cYNM6QJPy3tdbputwWwxh6NjY9qYoaVuToTZTMsa2AcTf6ZX3iH/v0P/rj23XBEd7/41lhdnhgbMYOb1OBgeygXCGQrS1Vt3TEYwsPE2KwFlhoNbb/R82JIs2On1No+r+2eJ7sO7VTfYK9qLdAvevCnKiawFhpa27q0c/dBPfvMsWCeh44cUldXn2kriwkmTxY8OLK1igJi5XbZouHM7JTuue/l2r51n/7mQ59WmaPFbk+OqzH3Pc6hbHnuptU8/ImOhe0nFFXH54psuJ3H3jgWlY4jU2Y2DzyGLVa6zhw/E0fzO7qtkMTApjKZFox07Mhm4Rl53fQz6Zw6ggIz/IP/0GCnuurX9fVHjkX9HPVG6OJhxxBhBcU4FML8Ma2I49dOE7d3WlhkRZ1jTbFCbAGIHe1YBbbgzvt/q47nHS7e64pd32Uu2UifTuGCKfJxC2MIym5cKLGMBePgOUy9obBv1us55j6QLm9X5HVbEXxSHyjDfpfjCC0tLuk1Lz+sp559Vo88ZWXFgiACdVdPTxy5YqYCKXZX4jNQFpwpp76p6PHnZIwFSCNR7arn/NKMRo+e1D9+8JuaqG+LvvCBdpT6MDF2wBm4Qz8ISvgBreJoFZ+eQPkFnsRDy+NSK9vxSQQLp4ET4JIdCHIcCUPIWKmuahs7stv36uHnzjutC3AfY+537lDt0BHTpUOq7dxpRbbHUhaXw7kd7Kwa1jUca/U4cATOwEfSMpwcF26X4zS4Q9BD8aJslLCIN13zWPGgHHBBDju47OgicODeYCcf2mQ4Br45LMpwWRFGmezauu/QacaoxmHsOsVONUeGHUdb2ImOwba/lvjAZedz2/jUDaLlbdv7tH9biz73xLPq2LFD8rxEVa+MT2jDAtSKhVnQYM38DsmoOjuvxekZrZufNZk3NYye0cJTD+pEdUiNiyPaeuN+Ld/3Li3d/G2qv/XVqjn0Mq0VOtTouvgk1sSnnlDlOEL9WRXKI+p58X419/abjja57UvaVh7Vi1of0JULFX1u5DbNNWxVMU7fON70MhZcPAfoH0p8XXuPOpsvqGP5SQui7Rpfv8k9bNBLbtqq+3Z26b1fmNZC1XzcPJ+TS+DDmvFh2crwLbv7dfeBAX3hqTNabyhb+QVvrC4Yj4KuWPngQp54Hzb8ie6EjVJr+KPsgp/cMP/E1x9T/5Z+9Qz1B3251sSlKNjxgOCZ2z/M26ScIpi6f1kY7pi/1/4RHnbKzw/lpUuY7I4J48cmeJ1juY33bS/ap5GRZX35sTHLLZZfqsuh4M5YYRw2/7k4PKXhiVlNTMybH81pdm4hvn1ecRoudeI9ctQQutFRalRnuUktRRaMNlRosPDexGI/R4JRiNe1b1tZh80rxyeWdfTsjNNwFLYhdg/jhlnkJ/DZcPLMtrxTtZC/qLmZSrxKQd3sxnJzK0eLmRscNa0vmnfyWNld9Vzn/fydA12x0QDMeb0GOMxb6eDCzNVQIJMiCc9jURQKThreQuKzVYlCOM/Col50pEeNDRV98KtPeSqkz+8AZyCZRpAxWdNAW5P6jLPHT152u5diF5WjtUuGF8d9ee9xjYVNykbJs2wYFx65PgcakmlBlakKr0ThJt5et43aUNqdzk7uVOnr5SRLjR57bETL1UVNmffOTExpenZBwyPTunBhxFksq7Z3mqY1BDyRLVOdrpKCKRNF0W7IHQ+9o43BLUOOo52OI59pxMI8O8LLsVMeF2a57znfrTVtiKO7zsVmUOAbHucPPAZfwg1uJwWahTZ4TSwM82zAK9JiDQs4KODAB97FQhm7nuMjF2NsO7sGjA+rVtY9VnOzevUrbzPTadGc6UrBMhonhJjf1ZpWLTX0aLWpR0uNXWrq2qmm9m0qdG5RqXu76VqnGpoHtVbfoi29bXrq1Ck9efSM5uarGjFM+Z5rsblNbVzw2t+rdsv93carRdNQVmT279+ntkJN7Nyy4NI8uEfVjQZNzix5PJY1Mu75NLeqRx9/TCfPj5uGtmpmuVG1BZezba92HrpVew7fqpe+4ft04133adfBG+NEXLOVz9YWK8fQH8u3TaY70SePS6N5GruwEQefcxybDDzQpvY46t6uTz55TFeWOAnGAq1h6TFhfvHL4GSkIY2VH7zpl4FLJmSyjH6FbObxi3TwKI8r5cV/xIXTj/8iLAuIBMyrFOthIYXLo0y77acG3HXtB+9Olz0REfa1D2E0HLftyE1BLho3xZMoM7ic8gVhKTSZEPzwXxsd/s2eZCZzUG9WTwAjgiC41GEPcAtHCs/t1M7whsEZ0VlYIisGkANJih3htokhRf7HezCvv3W/9vY0a3Z8LIjJyVPnTVBb9LHPfJHX69XT3WWlqSFWVxaMpw8+cUyrFSs+oehwRbb7zUQ0ASqaGO86dJ2evjKuZRPFkflKrAxOXLykRQvtnf1DVmLMGC4PG17SUH+PBvp6NDU9F+8KXplZFDmW3dALl2etDFNHrWZNLFipaW0uqFws6Pnjx3RpZNTtsRLT2W3Fpz0I7rHnntb45ISRvluvtWKQFFkzGYh4BqMQ4pMjkAiigxswERJjEWmxs/BNd57PxNNEh/cA79o9aEX2nBXZBN2YDPzCCTaR9lqzrl3tTbp3cLsefMBK5li7alBiZy2InLNyOV0yEzMRtF+Tds/YnrNiym2UZQtrRSu0rbZbFlVuXlJ794rauxo1ZB1248KEFmYtjM1YcDs+5bJN0aYtWLKdxpJq2SJYf7Nqdra6lW7n807DB8vTLLr6wEzoD+2PfvmhP+HOjAkquyN1ZtDF7rIarLCuVcz8T49r8ZyFo+EZLY9aMXUbcHfNz+hNLzmk02dO6nOf/Es9+/STGpua0KmTF3TjTYfd7sl4//Hy8KyFcN5RQllptADXqMqUBboy78PUmxCbu7oZO/du1YkzV3RhclWmryEgjC51qG7xks6OJQLA+DaWGqxYyIyLIy91mp4c1ZMPfklnTp+MozXcjMxOKSLsiefPqGJBdMYCS4OFjrk5K1GrTdp13UusjG63oDmp9tKI4d1jNFhX/0C/tu/YottedKN27d3msnpsH9Dgll36+pcfsNAzqf0H96p3aHusQiOEp/etUMCsAM3PqWKGurg4rZfe8xJtGdqjv/nXz8bR4oZSc9CUXPEM+gLumSiHzeNxC/TFRpB0mrikhLSOgJYlRfZqGZvl4PeDMN9twfJbX3xAh2+9PuZxwDhMjv9AEi+YH4CNcBOr5EieDDtS/QcG29Vet6avPnI06kk7h0k5hEGzSx9Hdv2wOBGKIwqOn1h1N26FkGq8g+HErkekc7xtFLnYdcnc8SkXu5MymvKmWzhTGayOb9ZHvNvAu5UpzDZ+2hXlus4sbzzkd7pQXh2e2oz2ksJZGX7tPTfo8aee1rcee8rCa73BsaGW9mLg2PyclZtFjsRxAdWqadS06WE1duYRillQrFQ4rmiavNaglp4+3fuK23XTrh7NDV/RRQti857DvEu6ueMUdW9YYec9Ni7sYTcdukR/Ux/BCU/uGB/GBrjHTgCalxVkDAITu498VifehXJ52/osUGzdqYefOu0hd3qnCQVz2XR/qZKeZT9uTy1KU6bE8vmjODpsxZOjuSig5KW+2oizwG0vY2zR1W0xbCM+KZA0kgVS8IsLm0JZp73RPnhBojkhxzqM8sBINzwdBXa/g+Q6jSuxGwHf+Zy2znXGJU4ACXy1gBhKLW2xDV6RljJRwgnjwp7bd3Vb6bAi++iTKnT3q76pZFpfp2WP64YFxGUrOYvnL2rewmT79KQ2Ll8wsanGp2o2TEPWOC2zfY9qrn+V2jSu/X3Gg+4jVl67pIlhNVRn4zM+C+aB0w8+rZW5adW0X1b39VvUfcNBNVh4XVpcUUfdmA51XdS2uW/o6JVuPTj3Em0UO1S/NBt4vq1sZccCdZh6C4XGh5qmsorrY2od+bLW27o1unKjltWuztZavaFrWU8vDehrpyoq1LrvDSUrs8W48AkQ8T7ozbv6def+AX35mXPWdEqmv41BS9JlT9lubEZ3kps4lCH7oRk8xFvAJN9jX35YR+6+yUUVY6w3SYdN4poxwkydmHOYGP6gAIRl/iwed+BCuK95HEZ6l54lsMWDlhntchgPXoejzNx/116dG6nqEw9c0Kzn5oyZShUFzHOT79KDZ/Sv2TDgltyWyiUVtWB8siLZ0Gx+wWdgGlQupOPAaYEoGRZlOYZZccPrKrNaqUzq8J5t2jXQopnZqp565jkr/gVNe5zZ9eIyH55Jy09TbsO4+dG0FUFoKIaFFPoXu4q26UpbqaCutpa4JLGjtaR2Lkv001Yuxgm1fCFvKRYCTUOcjwuAmlnAcO9KnKbyQ7lNLhBFCeWTRbp5t4svXMybzt1zU79KhSV98GtPWpFtC/ht8iMa4gc6M9BWUK/5+PDolFqiXe1WlHk3szEW2QqNhTieyn0mjYUmKxYofXzGz60Bdz1nGbVQWuFf9rHLjwt8c0TwOKpk9aCvt2hlrUHHj09biQkECdqMgYazeL5UWVBPT29s1sCjAF4oHh6b+Max20P5oAm79f7P6ndA0B3ak/IA+cAjx8HXeK94qZo9hhVHYVlA7OjqUFd3p/h2OzJFWuxhp535Ai66n9RFX3hQvGqQc7DBOcOCNjHQ9Nk2C4MLM1OanRrV7MRly4EdrqfXMOPVHfMCz/IWK25vfP3LrRy2xhc2Ci43Tk663mIDx8Rr1VwsqrOzQ53dPerp67M8M2jFdEhbd+y2DLNdQ7YvTFv2XnL61l6V2nrU2bdNB266Xa/9tu+2rLPfcfVaqS2pWm+ZstCmHQdv1ytf9wbt2LFVfVv3aP9Nd+vFr3itrrvxJsts1jUOHdaeg4e1c98BXXfz7brx7vt096veoltedI9uufvl2n/4Jg1u262BLVvMH8xHoNPGVt6tZRGW3Wl24PnEI59+Q3ltcp8asR3GceIID5v3yI3XhjeK7P4tbfrkE89rxP1hsZnxizE0/mMB50QbQGPCkx8XBCDpBjyRJOyrO+tX8d+lpXjyEQ7+hCtqSk+WB7Ec7gynRiEHDyKOsc7+6tr23/GrYCuVgweYVHhgRXJRUGSy7Z90zAo3RfxfTMKo5CZv/jiM0FS17UiHneIiLEVAS+12RCRxYJYWP11OZVBe6lhkI4QCojwK8H+KsJ2FZ8WEsGp3Wn3M6naCSE+6FBAC1ButyA61NOqZ549b8B7V+dOnrBjMa2JyUguL87oyOhLvIQyPjGjMD8LU4sKcJ68ZvQnWKiuSJrC8W4UgcOD6Q3F5DUotxKC73K7jzz+lm/b0aP/OIZ0fHtOl0fFoz0Bvl7Zt6dV2FIKt/Rrs92T03+IKqLthAW4miC+fCmltK2rH0ID6O1t1cXg83kHh4pBOI+3KVHrPgI/0b5jJcvPa6175cj1qxe7Y1LIJCkjrjrs9CUSuJWDgHz/gQADE7jw8YJqFpcAUnsexo3T91k7dZWbPrcWJxRAHwQtnejZNNjg2ptNaq1/TmQkLg8VEsMNwhIQLAFBaF0xt5q2BcbyYHVuU2dFyKLo1UyVtzJR1R7/05h2P6PDGN9Q7I105NqfJEY/9rAUTygOZPJnBN7VZWd7Xkd6P5SPlxydVwy6CJ3rMgWiD22/Ip+7m7cX284Iwm4Cn7VoLmRDfqMsEptykxrYm1bf4KderzrhVW6hTb8u67n/5EZ09e0GPP/atWCXdstXtsWRbU9OsK5fPxPvN6xtWNqcW4ja+0ZH0bkpbsU6DncW4Sj9A5AbPVdb0rWNjmpwzE1mt0fPnKjp16rwuWInlGPzg1m7tvm67jty4R509bXGEeGz4sqZM/GdmrWRbieDG3oHBIZc1b0ViWVULDi3NDZqZqgTOwQZnnIajmO09/aqzsj516cvpeCbfnvTftAVQ5mNne7d6+3qMfzDkgp786oOOm9aO3bu11YJsOkq1YSZvJZYjh54/rBzz4fTV9WXd/ZKXaKh/p/72Xz+X3pHlO2cA1YOBMhpTPsO9JCDadjyEMJRbCKAfmGSEwwjtJ3/Qg0ifiCR+bJReTHtnu5577Kh6rIiXmo1bEZoMSejnNSQqGTtw58w9nmvCDw61q8Ui/5e++Uy0KXbHTR9yZRNlht2yUDit5KDwxHHOTAAJZRdBxMIaSmi+KxpH+Jwu7dgmG0U0FFzyYbNyTf7sScorwpzj3VDasGqaBb2Kd5cN/1BYIy3H9ByOkBjKL4pjyp+/5xzf36SdkXc9Vvdfd99NeuLZ5/Xwkyes7BRitZqP60+MDpsurcXO/4UzZ3XxwnmdOnFcl6+MaGR8PC4fu3D5os5euqJzl69oZtqC6/yCrpw+qxYLyfu7y8bbCY2vLJmmWhgydDnGicIQfCRsxj08MWAhZrldCGHulZvKGIE3MZIxWOAG8wjqEzSCo8eOp+/b+7vVvWWH+3JGtRwzi7GiPNQMsqf+47aV4igXuNhGNgN+RFI/pCJg6fpQaqMN5M/zuk4mG27qqvHcclQqz2OEO3ZjgT35GTsLjzQ+dk5j3GhPwud8R5f4UHBxA4NsfGmDB87lJ/xCYcUOaFCny6RSFPPbdg9q384OffJbz6hlYJuVGCuyC5aEzDvnRyY0f/mylmamtbxWqz2DfdrWN2Chtaz2OuOF+7uyvKaGwT1W+OfV0N6jWguNY6XdWqszXW+24ug0nFBHuFmevKiW3QPqvvFA3P2wPDkTOLtRKKk8e0JdVx7Wk+vX6XzhLtW3NluAc9s95iidh7pK6jN9ai9xMU1tLFKzS9tx+htam1nS5MBLVV3vNxxXrETUaeLCBX1tAsXdMOI7po1+LMi75wGL6spKKLJ3H9yiLz99VutWdHlVKL5fndGXUGAz2hI0hfB4oDPQpUSDmqxkHX/yWAj2W63AkZc6XLOHwQnBizR07q9xhrFyQKIF7EIFongI7XY2u8Kd4zV2Qj2nozicfmLYsY3XpGNBLRIkopYiA+fX9d1WZM+cX9CnvnkhTjXUkd5tb3B8pxWkHvcBJbW5XFBPU43aKydVrPL93zUVeneGAgJesyC0tMj7nWlXvGBmz0VYDe5nZ6lJ+9qXtbN9Qy+7bYcGy6tadrqPfPqRuBF4omq+Fp+mqro/5quun0WZgKX/gAc0m74uGx4cWy401Ku7taze7jYraGW1tZTMw4oqWTFkEYrduHnjK0pwG4u6nuvIayjWfJO2yWNUZuHYoFh221kKMcc2nQHKwDrBm8vRmC6vuG3QCtCSPhQ7slZk3R6efKcbG3o71GGcrS7o6aeeNzyq4pvxVeBSrcSppzhB4/ri1Ix5Iidt1swjY34GJBNtYsGT+UqZUb47zx+wiEWLWIyUlbGG+G7ssZNzxlN2eh3o/7TAx+Jxog+LC+btVpi5cKihyePip2YjLczEJYlO34AiSStMoMA/6gKZ4rUEcIwKAU7YDnO5+Dn1hDMtBG+oMlcRt+Z3d3VZ/miNk2Hx+SbPo6LHiKdknELJ5bLJJiuW7MqzYMTDN/G55ZsFAF77gc/Dt+enJy2vWC5xLc3NPeru220lbs5gmrRssuQ+jqq5pUNvfsOr1GA6wrHjQkNS/lAGUfoMIuO5x9pNbTARqLcch1xTny3i1dWwyMdlhc3aunOP9ljx3HfgOiuhh7R37z6VW8rqGdypQ0du1uEb/dx6h26740U6fNMtloHcj/YBbdtzSLudj6P53GPT09uvnu5+ddvmRuQtlosI04rlUdP8NT6RZLsOBdZtQUGNXVfaa3fsuLqsaH/+4KdP3DthWZad2Eb3NfqWhXk6q7XcoF0DrfrkY8esyJLe9NfwY5zANv7xhzuzQ2fgsZv13Ix6OCiW2xyccArUJyIsp+cveZKfdOSNebz5OK8DU3iaQ//2oQDsuOzJvhQRwf+niXAyRcZkUtrUATzkvjZNlBfhyZDyav7w2eR1XpMn/OkJE46sHoi5DYwt3mN1L3ki1D+kijblmbNseREAbLMuB0R7mYQRT1xm24EbAHJV+BtuO6DliWH98fvep+mJcT1/4rQuj86oq6tTs1NTnmTNsXrRVCppS3+Ptm4d0iUrFzAPCosjbZ64rKSVLMBx+/DIxKRaTCj4oHRbU1GTE2O67vBh3XTDYSuhV3T81NlgcgPdnRro61SjJ0+dieuIBQOOojLZuIH0+PkRt9l1mLAw4bdY0O41sT5/6nkzjKo6jK0187Mqm7HUWRjt7etXfcFCRFu7Xvuql+uhMyNxtJgdWYAUMKHZYGUG76wbLzBXRwqTYJfGPIUxKux8XM+O7M5+/eEnzmsF7ARpScODH4Nld2QNrMVba6FiXdNVC1QR5nz5TMHm3VI0Ngsq4jM5ZpYRh5xqK2CyYpJl5fXihZKevrRdT17q1OhKS7yjVcOKJPnBCRN37WiJJ3ZLLkylo8YmFKbfLs9pTMQiLXXHCmEKD5uHSqnbAsi1/aAxIVxUuc3OuEYZpox88xGZGhDD2FAEeuuW9e13HPT4X9Rjj35NUxbSbr3j5Rq+NGxlcUTzZnDlllZNWbmPYzMGDZdo8E5Ps/vQbQW8p73ssaw1oV7W5bEJXRhZ1WJ13QzIDN5Ejfa0NtXp+s4GHdrWqp4dW63EdqrDjH512YTRDGNmfExzE9MaH5+wYNWovsFBM5uKFcpZE9FlM51yXM7R3FbUnt1dam5vNb49qdNHH9SFUw+ZoG/R0WeOaez8Be3taVHBBL3Ct2gtbHIRAYJce+egnv/619W6MK/u7ds0tOdAMGzmI8oSSuyqcX6lWtXIxcuqLzXqrjvv1GAosuzI7lS9510on4ZfPp+TG5sxQdBiHBgThLQUzsCEABQeh/MELcFHeBrDLDriWFFu62rX419/VAdvvi6UPEykMRrE47FlroTwwJ/RhPwIOYSTJqyIR5HtVHltUZ//+lP2sWFnHEGBt9CNEJOOCq9p2UIK9aUdW8PEzJP2ACNu0eTYHBdDcZyYxbM4XoxS7CeOFEd6xzuc97CiLI91CErZE/HUb1yibG5EXo92LPuhXsdxLMx1YVMXn4XaoG77uekTgSra6LBYhHA+3pMjjItD3vDqW/Xk0aN6+Knn0gVAnttjo1Nx9Iyd2OmpWc3ZPTI5r+GRSV2+PKrR0WmNjnHJxmVNX/Y8OHVaaxcvaObss2prr1HXQFl9e7docKhbL7t5i97yhpt1y7YO7dvSqvJqVSuTo2o10y55FKChHFMv16xZEEGMAz8s+HgShoLBWGObTrPiv+YJyvcx+aZjLJhAcx3GMTZ2ZHv6tuihR08aBzyeFjiDlxh3aywQhuJndzoObDvzGxgWStjJNHIY1lfjs51ZwwrlkAc3iwAGdMQjwHLTrwEOEjmNscj5KTsUVcO7Bhrj8eBbqB74KIN2pbY4n+Nq4sIo2kKdRlG3FyGUr5TFjrHzRdlOG0TMiEzZUQ5CMfFOn8pb1e37hrR/d7c+/o3H1LZ1h4rtnZoxD6tMTWrBONXU0aOOoS0O77LiWNBsZUm9LUULhZ7rxq/l1nbP9TXVm1ct1jZrpG6H6XrBfVnyGHk8qovxzeG1igVwl10wn+VYKe1Ip0+SMDax3KIFl3O5eLOaXM8GR+rdZhZ1OH5aslDcwekYp9nfUa/+1kZ1Fus0ttak5Z79qqx3e3yd1srLwmqNhhs6DSKPuelm3KXBLpjpuyHsKs2flqzI7hnQi/axI3tWG1ZkORp7VVnNnownoLzG4lnQmkR/CI/XGVznE994VEM7h9Q71OdhNYwN7qSM2ObPjjg6ysOQ+YnFKz8osrhBIchOLDoxRqSL9LgdFvlQbEmVl+0nftw3bEyEp/bRTi5PYkf2/OVFfeaRK1aI6mTsDKWibAWi3Xyjlc8tuX8LnvN8bnD+3PNqKBbUZ5xo6xlST1uztjXNqWfxtAaWL2tr7Yx53oSVw0axXl0xrR9s3tB3396sw9ua1d9Rq/mZivhe5vFj53R4S1FzDc0aX0hKI2+c26lFd2XRY0zn2P2hfwEPw5v3X3vNE1s99qvmgawJgNosrHHqB7jSvwLyU5FFCI+14caNxFw8BW1bXFjR7OKiZRHwEQXZ8FiEnlqxcJ0c6Q3ebjfywytu61dzaTld9mRFNpjA5m+CJwuKg+1FtS7P66mn0ucZZ6enbXMMtxoXTSXaDA/ggRablvphZxM+zGIn/CoWPVwvGwdhGFv3n4WJWFBzf5EvOjosoxZqdfr0XCg8adGtJhRC+hoL9M7OzelzszNWMuciHJwplJtCyeQVKXbyiuwQe77W+gkxyn+2XGbCU//EEy0KJ5AGB4EToTwJ9vRndnoq+Emw6+C/gXgx9+pZ+DaO8fpeyXO/GeW2bNhZ8WVRubm1ReVio+cQ3z4t2V2Oupo72q2stquzd5v7wGVKnr8uds6yUbVao4EtW/Wm190XJ9I4DYlix8OnuRrcKRZZrRu6/rTL6SbEp2vqQuF1WjfWRTo9NH/RNHLR87ZiHs7lTYvGRU73sFvqfqEIu1UsH6wtuy4Wd1xOvYkudzU0uNx6p6vjLIvz1LJckl30xesSJivRtibqdntCcbWNko1NO3HHTqxt8Dguc8rsa9M1eF6wURRx7kMo7H5aSvXa0duqjz/2fHx+h1MBMY6Z8bDE+OVjBzDN+vykeRdp/eSbnhjwIhnyJQO/dFGb6XjCj21HNvR+KD8vgbTIapSf50n5qbuu/eBdvxrf8CES+5rHP2FDdP+tiWZl4akRdCK8Ts/vC/PgIzpF5XFZBodGiL24cNOeMJtJHA4gswCQPdXszhCX+/Ki84z2R3nJFyabcplN/xJAwhdl2UU+P3z37A23H1Bvo/SZz3xW055wRb6haeVz0XFc2d7QWIjdqT4rnTcePqizF69oZGwyBPIwHh2u/2ZlpKerS909Xbo0Ph437bHb1tHcYmH9goodvRbo5nTJisuVMStTNnxcmV3ZpYUFzU1O6tnnj2nftm3q7uwyc9nQ0VOX3WeOfZhBm5lssUDXZwW7XLOishlL2QJDod0Tvbs7jisxwTl6vGXLoF764rv09eOXdGI63Vqcup2glZR+IJrgEDsFWVwKu9b2E/8pDEPypMh2WJEd0B9++oxWQgGkEtuBcJk7htJuE5AYVuctN9aotVyvCc7EOixWbULTIG9U5rRuY6QnjjL8eKKmshxXv6b5tRqNLbdrar1DCwinlBV7wylPTXujava2o93FDoJOjqtmgiOFrscTHTv6b1fgH/VGfYS4DtykoyzaZ6IRfj95X0gL00Cg59MEixbUFyycL0yaSeO2XRmb0eDKvL7j3huMO2M6eeybOnn8jMavXNJCZd4KZq06O9o0MTGjhUUTOTc1HYdl3OtcXSJWLc1NsdpMO2cmqxoerWreSks+J7tMrO62AnvfrjY1u/0DhQ2NISRyWsD4Ore4pNnZSryn0z80ZGW1Xd29fZqZnouFF94fgoGyCtrc2qGbrt+ng9cdch+Xjc+y4DGhQwd3q7MTxlKjXbwfaLybt/Dc0dbrNhrXL1xWR2efnv/mN1XamFK7cXZg702Gj5m3uSbfYWa3EGGOCz1QZIuttbrjrrvV17NN/+tfrMgO7ApFNhcIAx9s48+VVARKuh1Hhu2IOD/hd9xVt20/V/OmYaMM/vKAlo5WPf7A49q+b2ccgUpEPRlcCIy5JzFuSsndyUYqSLsf0r7+NvU2bejp58+qo7WoZjPjclOT52eDYY1tGFt4aPN8xW72fG5m1wO7TBi209nmkxPQE8L4fE2bBQ3eP2vhO8CRl3jb1OEn3PHYXU71hNt2m+lIlO38ZeNTM36XyQUUpCvzbpvrR3jN21E2XnFUKy+77Kclwim/YAbcqNfce5O+9eijeuxpC7hWEIEHdHG9hvuHWdxp8mzzU2N6WuAbwQULjQ2qWsCuWOldtHIxa5x4fmJBY0t1euL8tI5dmdSJMzM6OTJiYa1WjYUOjVnIPH3hnE6evKjRGQsY9bzPaEENLomiZiFyzXXG6HhexriYriDIhfLnViAMp4trHL9WdVtMYxEYiXWawa4WHbn+iEZm5rS1u00DXX46mzXY2ar+tqIGuDzIY9rfYbutpAFsxw90tjjefsfjJk9/O/F2d+Aux4ka8g0Y37g8cKCD8koOJ43TdrWqr524thTPDeZRjvNEXU6bp8d2W/tdRpTZaX83aZ3P7R50fF+n67RQHfVTp/MNZm2LdrU6n8sYaC+kOpx+kDooz5P+7sM71NtT1OceekKtvVsMKy7asXDW3KaOnXsshBZiUYQdrrkKn1BZ1QQ7UIWS6g17q9wxFlz21ohivriglYWqGiBikxbuJ6Y0NTKm8UuXNDU+ahozFcJ1sadXdcZLGdeXLeDPz89oeKFZRRYHXC7vpfLZDEh5gwXfeY8b36GkD6QnzZY2C8nFtliYWLUC0cgCJwsZ4IrjOUoKIa9xWBwpDkJCmAVwK/W37OrXizha/PS5UGT5DmWwA+eJXVnoTNAWbNhCTncSnSGOy4pG+Ea8+7nbtLPBtJVdZtK4NdFXKAhomu/GEpaUVRTYzG9lKk5m5PHY7rsxOP1l6fKygi7xuI7E3xN+5ybxunDFYulb79yjC8OL+vyjo6YFdWpBnmmuV39zrXpb6zXU06Sh1g31Nc1rafScdu/cri07t5lGlNQGHaqzkD41HIt3rYUl1a8uBD9kE6C0UVWptqLRMyd14fkngqU/9MjzphWntK2nUzt3dOvWI4Pqc10T02sxNwsNph9uX8kALwJrYxE7VLGBbX+z4dhqOtRhBbqU7eDFQoLhxOk4LslkBx26xnvuXBCFUnV5bFqXrkxpwTjId1B575Hbjvn+LO9ozy0sGp9RKtdiVx+g5jokr2+9+vZB08QVfYijxZ4D/9bAc+ChKLJtK1U9f/y0wxK+Jh6WFj8Yl3QhmMMDh8hMGhYcYhStjC9ZWWuLncrY4PEfaRlfxg3cxwZHWgw7duIuXJg3XrswhzG+XHQ1N8tN1A5y+7Epn4VlvsQxz23FU9OWASx78JqHlXqOX6eFkvXNnVIuFKo3/GPuRDujBVFeuJIjGXsD8/xP8iXz+amJCU1aLuZTcixszk37manEbcFzsxzhXrTCO+t5Pi8u9VrwOLBQyqsWHBem/raOjmgPN/4GT7OS225aV3LfmxpR9i2HF9qtmHepv39Ir7zv9tidrlrGagT27jefU+PbsZYW4Uoh0sVOrB/8dQ5vYLzC73DSxty2Akx49qTwq2nIl9y8bpilsZ9PKLHRQBkorrwGU3Qf4sI4P3FU2CDL08TOMHTD8h5hKPCUF8rwNfUyxMRHeNjU4zgr0Y2kJx3KOmWYbjRbKx/qadXHHn1OI8sscGSXGF5jkkTEn3HHsGLhJh/WRNMSzcpNpIuHuKvupIT6z4nJT3jIXuBDyhrhQUsjLOET4n2UQzj1Zelqtn/buzcgAJj0m8wLGkPjssg8PDH/qznwBwJnJo5PJJefqOoad2ay/PEbbvJfTZMDJdn+s01noy3+Ccu/TOwwDtgEZCoiM8STLvnytgOIoA6E203eiI9f6qrVpInY+/7jt2t3Y1Xv/qmfiXcgFisVlVqb41ZKrhEvm1A3oRz2d2uwr0df+Pq34l3GeMeNwXa5bNMj/Hc0N+vmm2/U57/21VgtWjKxuOXIjTp27Kj27N6jrf2dGr0ypkefetZIVxOKwq1HDsTEvmIF99LomJXaqjp6e/Xt33m/fuW/v880gxWrgpWDdr3olkM6cmCX1sxIFuen3Q3e6ViPF/o557+8XNGFS1fMyNf1Uz/zc/qdTz+qj5+eMzNviX5nILhqjDQbnOvyf8AtDFBPJmDm8Dzu6udoFKvxb79jt37qnhu0+91fiVuLY8eTLKQlXUZME5xAb8f4v92MsretUcfPzwb2RtrIs5kzWbioLGtHYErujbQko02eCK4rdhKcoNZC94aFu40tLYEetVNV1ZyejvZYXDBBgUFlFYQFvpHXzsBz+y1sUEeq2nUE58/qj0xXJzmBqTWUkWJDiM5x3krc3Z1r+vtfv19PPPOcvvKZP9MTjz+lg4eOqDI/aYI+FS/znz77tI4+O6rZ+WULgWZ4hRrjSW0w8/7uBhOikrYNtJrRr+vSyJwePjqtyxMWFiyIQbj+w41d2jbUocGClQc3+UvnRnTYinxbsaTphXU9N76gSvtWbTUuHjx4WF2dnZ4idfqq8fXiuUvGPQuUV8Z1z6tfob2HX6oHvvFpDQ8PW2mxsmJCyKdjers7NDEybDye1+5DO9Td3mChoUZPP/Gk9h+5TVsGdlroa9Dn3v+vetne57Rn31ad7/wx4+Sa+E7a0gLvS5pRVeYscCw73xPq6KnVD//wT+jwgbt137//GfXf+goVO/uD4QP/IIJWNlDoCQsB0m7eQ9u8xTiYAjbv3tQHM4i04c/jzYhdXvq2I2VftXlOPHNck56fL3vjfaYDCzGm4FO+S4ICHu9RGs9AdS7jYGeUiyh474odT24xpq+HBlv11luGTEMsmDs+ECcVGDiX5lTCXkyaW2B4wp/APWz67x92++PzNA43vwqTsI6wzIqiceQJjH/Gi1SWwx0fOSItigDpEr4nfHW6PAH/kY6kzk14brJ5DbOOY8ieS3xS5+fe8z/08PFzVmAbgkFFHsOcT3vWWcBkXGKHyhF8r5Q9BzqTFMs0X/L33sgPvGuqM7FoGPGVKa00dqjY0qJ4n8vtQjWlbyEcoih5PCkgdvPsXjYNpj6UHo7OsZvJcTs+wxG8hXbSUOflA/LcVbBvS69+6T//SNyyzA2kGLc62hWdIo+d4B5jzkUlUUaE+vF/0Ay8QTciwFayMfC79PoND2MB7PMysBgNh/kv/doQH4OSG1KQNOFH5Hc86aPcPHmUyzjb5P7NcPKm8c18kT9q8Q/vkT15+qz++GOf1+DhO9Xa32+8r4mjknxSomndCsD8rDY8tzHcpssR3YZys9br2CWxYGVhct2wZccTXorSwPUPy0sLmjh/VguTU67LY+jyCqVm878+lU2bNsz35s1rJ85f1LKF0dbOHhVL5dhBXGYHzXw32m7awOIcC2WLVka2tzRqYm5Bd2ztdtplzS5v6KbeZj03we5Ira5UVnVpalGTZgNRr+kVUhVH8uFhKIkoQu94+fX62dcc0a/8769qtdRlpa2Y6IrLSN/bhL5Ai+y3NAo9ypVaDLQFRe6xrz8Syv4d990lvqUK3DfpitGEHdQ4hRNziY1x47v7yC4sn6SJy26C7jjcYRHnsNiNjrypzcydeO3AA5loVlYPc91zlJElLHAE/LIbnJyrLuvD736tHn16Tv/t70+qtXlDO0qr6m8zvXS/ULhYHFjyHBmdmIx7Pwoui/fcgQX18v6l5hcMbyuw667PwjPxBQvi8K96K5RnLozFomqXlTN2aLu7mtXY0aWC53PZ8S3FxhjbBTMvboJdtexTLJbdpzrDwXPdQJ53v5drrLQugS9NBjLfIDUuGd7sHnN7LMeZGYsFw6K2wbKA6SGnNrhsiVtnl1ZXN+EHvvKuKsoWt/wyAOxGQ0sY3zRnXbhtjiT/wTtvU0/ngt7663+nroGhGOfcRFrDhi9a3Lq9Q0OLU/roJ74ccgdFxDvsVltcrGHmlG67a4h8sYvOHHFK6CBjwy5th+fB0I6tVG/eueK5YwXPfDPfwWVhY9mTaWCgUZ2dDXrssWkVC1ap3A/u2mjnVbRzw0GrXGi0gzbCk2gtIYm2pbaHRAmOxH+K6+jp0tC2oaARHAFnV3fVfeTgSdxb4LrilROXSVZ2w1l4gR4lXcGP0xAfJwsMjwCV3djkoXCoDnQUyWphfs5yGifSalS2/NHdO6iWjmZDz2W6HI4bt3Z2WFE1nV9nF3bVY837+/VanJvTQH+PfuGn327lfkOjY1OZ/EC97rtxI69rU7+IELcl4oJ1mAdtaIm2GQYojcCE9GmMAvUST3a6lDuZfF5RZmT32HLB1uzYFV26fM6KdouV706PbYdxzLwo0mfzFDxIAIlwQy3Va3c+Ysxv0lBP/JGEtIRjXAZyKLgReOSBamsu6uYD2/TDf/4RPTljft3c4oTURZnYkdOGviQ7XNGc1L48DbQDd7TGccAB91U+FMkcYKiQN/OSKYdTni/zRNFprqXMAZNw2d5tRZbCsio3E1MIJhWahiVlIpWNPSkFxqnwZ3kyTyony0TuiCVNIAY+8uWlOiRzMjH4TW7beXj0KivTT9j+SZ2LFP4nB2GpHoYZJIsEOfewiaaSliwOz9tKkVd/+PxOVX/2E9+uQc3qHf/hx9Td1x/fI4MZFkxs5zwhWOkrmPl2tLVZEe3Sw48/qXPnLhrQIAsTESGKyw1MNMplvfKel+mBb34rbjDjxtgjt92qY0efUpeV3AN7d+iKBeUTZsw08qbD+3TLDQfi8pPzLnPazGDdBLVkRD9w6Hp9/Mvf1LIJAh9vbu9q14tvvk43HdypxctntFKdspJdjhVfVsLZueW2ZS4ngCC+6a3fp1/98IP6xNlZNZTagrAFHAKmAdBNkw9tGuOrcQlU/nV4uF1Giq9Jn9+5Y2cosnve/UUh9iclDtvp/UQujyv1Eh5QNzFvbbJi1lzQmeG5uPYcwhXCPunIS5X+y02aN/6JAhKhCSJIeyAsMAoPf9zMubdbG7ybyjsAZsI1l6zwX57zGJm4eszX6xpDsdzgSJ+JIYZucxMoBDLrQbSBCJhK1EebGG8IDW1x3UnAT+2MPqeckZc80W+n513CO9pX9f7/+t160srS+eMf186du3TdTa/TFz79d/rIR/9JWwf2aPTSs3rs2WFNWPGmAN5XXTKXtiyogztYea7Rln4TQQvYrCI/cmxSz56uBNM42Nmod13frVJ3ScNzVdVaKDg1Mafb97ep0YDgqNzFM8MaetXbteMl9wQRQchH0evo7tMFK7LPH3tWZ05f1r2vfL0JbZe+/NkPanbyYnwWpbmjV7MzFTXWzWj08iV98IPf1K03DOnQwW3qGRryXFkw09yqYlNZje2deuCDn9Kh7kf0qtvb9ET992pe/RY+K/GeEItFadV1Xo996xHt2t+uH/qRd2rP9lv0yu//OfXfcp9KXf1BE4LZ+A+BKd59dVhSVlkdtpBFmP28y5WOKplh+eFbagiSVxXZ9MT7azC1Oo+sw4Mxkdfp5qZn9bWPf0mvfdubYiTBB5gDQw6q5YJiKLCOQFjkmnyOToaA6XGIW3k5Lmz8Gii67VbEFnmfh6OkLgtGnnZPwBvKgI7YGWG4XS8B2ZMLQfFzjSOFBlL6P9mBdBhskDCb6xGMf9NEAv9HgcmAqxkpTYY0ed4UzDhggAVzeLBhSadPnbL8uhKKw2NHz6iptcttZhXZMEIJROHkYpMoK1XAwgS7HujRaxY9cJAH2EKXAbhL8OB6nGL+Oc5Pye1dqClGeoQ4jnSlxhn+TgcIOC4fu6sZjGs5EmZ6yJHStPhhpdnpMQg3MY+dr26dbzs2xk5MY8HzzEJ2Uw0CmUVkYEfXM/qGH3gc3r9LV0bHNF11PU0Fh7u8zMT4kChAluCWZU2OPCw3L/Cmegjil7KYrxjcCAxhDA/iI507EfSd8MyNjSCZBW2aSI8jC4u2RujVOErq5rMlpUYd53SJaUDL4B41WengWN+C53DMNc/pyti4+Y798CMrohsoIC1WZK2Y8W3FUmtJdfZzpBgcX56f1NilS5qdmtC6eW1NY4Pna10oya1btqlghWR+fCwuaZkdGbFAu6b2/iE1FazUuD/MwxVOmmT4wruSHvSYS/R7wfOQm1x7rNRwiU+7y0fZ6yo3qAwKGkdOjM7oiak1o5jxxsClzwEj18UaZ6WypHe89LB+9pXX6z2hyHbHp0ZYTEMZzpXYoCe2Q8Hlz+Uzj2hHvRWqhVnTuG88pn1H9mlg26CVjpWAN+NFew2ijK7Y9g/CJwptvDpg+sNuKTQjaAvpIw+KbHJTBn2jDNz5Li40AcVpLRRY+Cudi2mRBpk+02E/c0ur+shPv1ZPHqvqd/7lvDpq51U/ekwc0V/jfUHKNg/jYjRejzAxc3/NKz2n+I7+osfJIIk3gNbNrOK9X3aCHMgRS3B3zkouQjsKCMpswRrykufW3GpVTYYT83nd8hJtxjQVS6q3ohrv2ntelUuleI2l3rIYu+xrG01x8oLbYCurluXY9ZtedLmNarfCw8VTs9xga3gvWtFjZ6rYUB/0etm0eNr8MykQUpWFAWDmOGBIexv9wDfihA1wNdB4N/2977pdvd2Luv/X/9aK7JaYLDHXNo0V2ZWkyG6pTOtDH/1iyAgbtS430loVA0ardoM7VOZC+DQSlM5TKhszijKuu19tnW3xTibHcMkDT0g4wlIgiwxL6mi3Ytdar+PHpp0u9Ytj+iy+XLo0FnwSWQRcD7wzfnFpUiwQ0j4/sZEUtAV3Nh9ol0lxW1uXx85xHgvwjkuaEpWCzjoZC7nIcM60wvFowgKvayw/F1W0MhqLfsYjcDHi4JUed+g3c4Yw6uRzRXOTY3FTeVOxKxYTOZHDabv11UWT/zW1tLapo68rjuPWGA9qG1rUyOVu7m+T5eChwV69+0e+w7hd1aXhCfFuOzvWjNWiYc8R3EZg4VLhI+BqjLcbwMmKkhGAv7nqehxvJ62xO3CxFty2l7xm8+YbUCHKSXCP+RaQYc6yEEQssFzX2JULGhkbjZN3nM5pNL7279lH5wMuiXaYJgWMGADGxPYmrwawmQtn+vE/NWbj4TqxaSFxnO5sbSnphoO79cPv+7CemK2xjmF6TBIeyvZ/tDF4amSLsqNE0lxjUjo/DndzoxpMGsMscRZHsoBJ1v4EVdx+onw6TDtTP0mbmpMVSvo93/GfUu7/L4ZBTRWnonOTgEBolJ+ZlCYEd2qzuTZPpI5wP06Tx+X5XzjZbexPYflDUNQQxbBqkgJ5/EN6CktJrymY/xQeq7MRZkRIQREWaBQRNpSFMSaGIvvj36nu9Wn9yI/8hLq37TAS1KunvUPDRjg+1txixl0oFdXR2qLr9g4Fg/ynD37MBDG918SEpUiYGit7L33Rnbrnnnucd8oK5oIefORRLVQrOrBvvw70deqZRx7XM55YCFM3XLdbd9x6OI53XDo/rM6ebs14EtfXN6nfRPKDn/oKrwuFUtba0aa747uzu1WdGo1LA3q6u628FoLBjFowqF2Z82NlYX5W97/zl/QrH33MiuxMKLKYTST7NyYhELhwNU3M2wgDkT1xSUeQJwwJ+X7t227frZ+694j2/fTntWKBAabO9wPhyrUWHrj6G4Q0HYxLWjjiU/QYF9eXdHBLpybX6nVy1EKSCfIihNDjBnypCF6YlMTkDyCD2+53fDQd5Gcl3Q0raNqC8rwqrLC/9nZtPDqqlvKM2ufMhMdXNDxdUXllWKvN/Zpt3ZXKN/FHwFZjYxS9YaaKohQExMR2A2IVvfYDk63PJp0zMxMQ0uI4Y94+40KgpJvF6ny5MqLVqYtOw+7Uqu7a1qk//JUf19NHT2q5ckI33XRnrD7//m/9jBnrvNrbtml2fFhf+NoTujyyaMW2ycqqhQcDghXXI7tatWPIQrzb0NtpJr5c1bFzs3ridFXzKw16885G3dRWZ6a+rrOVVVmV1Y07Gk0o3VYzexja2cuT2vuKN+vKao0mZy6pp2+rrrv+ZvX273afWTVc1tjYlO1240y7Ri4f1/v/4k/U2dGld/3cr2tusVYPPfgBjZx7TietFPO9vYH+rhDwzpy6FJcelIudqrci+9RHP6vlmS/pXd/dp89Xvs/8r9VKOe8HJQWWXdnpqXF9/XNf1ItfeZPu/94f1K5tN+k1P/Cf1XfLvbEjy+4dY5Mf18NOwiNPEhpzBsQuK8cbwcGkyFqBrbff7lBgyGf35k5t5HWZzgvVQLnloqRnHnwq3hm6/s4b4+r8WCmP4YVBICQmoZHLM0LoJMzjGIqsGSzhuHn/dWJ2ThU/S0sI3VkahCa7EZzIny5+Qmg1/juc9xfjUwP2M8/iSKHjYYJQ1Xw+egJktsOZLJjMCgPgMiJI//BGMBPb4fiD8UQsyVOCTXfutxXVhNsO+9nN6G+u00t71vXso49bmTONsRLD8eza1bSTzdiZSCb629TpNrKw4L4sV2KlGwJTa8WRzwjF52ICJoaFG8XqNTesIvDV1hYTS3Nba8z0Q1l0foPPcxQhIc1lZmswQA9s7NMybq6/Zm1eG/XlOBrKbhnvma57PlIm+BHDy2MpPG4WdlkrDXWan5zVmvHUo+F4+g0g/FCh3f7V93336/ThT39Jz0+ZxnXw3eP/80g6P0FbcTsTFBE7BMYohxFIcdlPVIUr1QKonCrjjQzfZrpUeIxPVkP8buIHPtfjHkcXIlsk2LRSUADBLv8TBmDBwRft6dGunrK+eHLMSth2NbZ0qb65LQRMPgdXmZmO77UawZ3P89DKfEtHhyrT0x7/OjXwPoLLihtI4QWG3YwV08nh8+ZRMyCJakwTmiyod/dvVamn3/NjJRZjF0wbZqam1NRcVkdHjxosDLMbxI2uzJWVUAg9HBwZ9Zgyp3n7jK7He+XuDJ/iWLMU3mQazw3RXYV67WkraGy2ot7mkj55fsblpcWHUPwMhphj9lctG/ygFdlffNUR/do/flVrpZ44ds9OX6I3foyLnPSAjkBfGCdHhc2Y817wueNndfzJ5/W6t70pdvvz+cuTFFG31z9G/0QToBMxF1gQg14Q5zCnD7fTJAWYdORPdAeaBO8KUuG0lBu2O8Njp/uV4QrznrHO+ssndD7yn16nR5+t6Nfef0zlBtc1fELLw8+pIdsZQ96pWp5ZWuBCSWjougp1TVrZMPw9nxDW+YRRyTwB2HNsm0snuc2Y9y2RBdidzhsDvWZRosayDu/+oWDC06GxvAPNOPOqRbzr6vGtZ/fd/LrWcZRbspvd/XJ7q+tqsrK6pPn5RYeX1MB9De7gLO/KuljukVioAkNOfmxo1nw1PoVjuQOasDo/rtrpi4ZErZab2lVT6o0xhb+zaIkcgnJeb1r92+++QwNdi/ruX/87dQ+knVKguGkcwCfQYkd2YVIf/PCXA9CcfmEKgzcoS4yPsSXGgvgEFsPQSigwoJxUNDvBvDPr/A4gP5+1ITeEi4u0mL/lMp/rq9eIZQfW51lw6exJ/bhyZTTVRTs958qlcsybWJzw2K8aDnHfgWFlbIw6aSy9IhcKKrgXF9Y5fFMxMz3fWKM9tJ0mQ5/S3AhuRZ/cFxZ0ys3cbJ0WGXNeA99LFyCyk5voVbUyE3eGcOllS1t/8Hr6gNI4PzejubkprRknWzo61d5dMt5YNlPR5TY7bToGzYL2of079Z5f+iHNLK/o3IUrxkEUUOqmTa6cdgbsgbNH3p4g7Q6K+cxEZpwcv2ybpLEoDF8ivdOw4EA/yeeAKJsJCPgYX8YHnCOecgjntmrmxOiV4ZDhGt2OkvvCabWK6UOr9QzoRrQR47oZB4rGzn3gEmMRtMYw5o8s0TbykAy/HdCK9tZybJz98J+xI7shLp+K1KnQqCDKzComH3gf0Mkqj/5Furzw8EZ2fiOaH4wDgRlmczEdd5YjcDEGg1Dqwg5nliLliXbs/c6fyduQRaYITDBH28Fk84Zh7I50zrBZOMb+1MWr6XOE3ETM+MW8sMx0JO6qiY5FWPbk8QHJ5I7vi1Ki45LCYJ+R5/9m8rKiLykkC7smD+UkVxgEummOFv/EW9RTO693/+wvqX/HPhOSklYWp3XxzAlNxKdseiJ9X0+nDu3epivj0/rGw48H4jHBGXeaxyRtMrEtFZq0Y+dOtRkhFxYXdPbc2biAaf91B/WSbQN68stf19cvDmvJxP/Qnp265YZ9WjFRvTI8rPGZuVjd5Ojb277ne/XeP/l7VS0Y88H5tvYW3XHTASPjAV0+fVzHjh2Pc+7c7Fa2sl00Ue9uLenSiaOqTAzrZ37z9/Xrn3giKbJFFNkEyxjdBKT/wzBkadyyCRKu7HF4jpgELC4v6/7bdusnX35YB9/9CQ0NtKnTBJQjRrVWMAvNRbUX61WxULKCYML7UzUWQuobVTczq7v3d+nZ4UVdWTRs203gPLlXPanHrYTxkXUueOBTRavghKkChGNjbVHrlSnj4YI1RRPxNt5ZmlXn6nkVF2dUs9qgxqmyVnuGVDx3Wl3uA+9FnZ40DFfnVLdR1aVtr9dSU6/WZme16vGqa+Pm4Gxi0UN20letjDdxgMoQWKhqbXpS6nK6csHoaYIFjMArbFso1ggUNc6LzVHfxotPaPbYw0aMktrMnH7kO1+uH/qhH9BxK4AXzjxkZW5Mj3/j85qbHYt3mC8ZEPv27tbDjx7VmdOXtGdXu86cnw+GT1VFE9o921viXd8beurVW7+qJ8drdbp8WFv23KyBlVntGP+qif2EzpppHx9bNiPnk1Buqpn929/6Sq2tGHZWNFct3J07c0oHDt1u3GpVd2ePieiiLl04rfPnz+pVb/xe9fUNamL8tJ584mENDu7T7t3XBw488+yX9NA3HtPZk8/r1jv2qN14ubKyofmlWhPLPg2YeW6UWjX8yLN6+KF/1dvvbdOJzh9Qa7lZS1U+ATBrkPI+0rwuX7qgr1mRffPb7tMb3/TvtHvHrXrtD/2Cem65T2UrsvmObKwm+y8pqXZjmz6k3VXCkoLKTgnx8f004xo3+BEHU8/TxY2cuJ02hdlmGMEVC2JnnjujE88e133f/qpY8UbZxDCum8qsw2IXxGGhyHr82TkJgTQTNkMxjbRJ8UvCpsMtsOU7KNgRngur4BE2eXE7fQiuEY4g4dlreMQchYnajhltL2FB86K5/gEvjavEEW5nCuPHNJakEYY/frGz8Pjhn8JSWATAAWy5eSquL+qn7jM92toWn9BhnFjYI20wQ+o1fCGQHkE8tt1GMlMacRTmdO5tuBN9cRjz0eFpN5EHk9oSNk67g0fx506uW1BEiKK/QZQjaZbWBQOp5ABOxPmJn2zmR17Tc7eFbBwj5BIWikqNwSYjth/3Y6i/T7/6e3+hx2ZN7/p3m4ZZ2Ha6LFUy5MPkgZtF2BH/WQKXDYTC6T9wM+IdThpicScliXSEpTRRKQ5bOJFHI0WEJ3zBmcIyPEpAobepCD+YsP0DXn/Hrdt19/Z2/dWXH1HBykFtXaPpN6dd0idWUFhZQymVWGywEjA9o8Yyn5Zxi83fuOSIPqE8BA8wbZrjM3eun4tkTJBUqFlR15Yh1aG8mJ+tr9Vo9PKYluZnLeB1qK2/P5RNWrnMbpbbVpkYj+OV5S4r1uWyx8j98fixSEQC5h31MXdq2AG0orNhQTZot8O6zBN6rQw9PTlv2osU7lYyJwMCCaYLC8t62+379EPmcf/tn76ujZZO8/Z0tDh2oi29Jzpi2/Q9fz82Fkucn4Uc6MOjX3lIPf092n/jQdM/K/zAPtqY6ERazMqUVNfOK0vQAejCMm3yQ9r8Yquc7uQ7smk3N6dNtjfLBxS2GWM/+cIJ6QJV0gSL8WfX8sM//Rp99ZFJ/dz7nlBzqxVI562vzqpu0gL31LCqM2PmvQtq4IIbFp6c3YMYCuHKesW8dVnFBDort5S75rGvVUMNlyzVW1YxT4TfGmYbvKtsuK2JVw3YoVxXqb5B6ygTBW6o5QbpGjWZT7F50WjZoK6poJqmktZNtwvxiZ9CvL61bpptAGiNz/osLaqNjQfzdMac79Hy/j6L78znUrGsysq6xudXNLdQo8vTy5pcMqzPPyM990XVWdaqG9qvxZ0v9ZjWyywtYFfv8eGTPCjav/3OO9XbM6/7OVrcvy3GOgEjGeYo3/DmUrohyyr/+pEvxDghAzMXSI5SFsYwJj3jBD2E/rkJUSlKVygqeKFBjic8anL64AMOJ5hQT0u3uUZViy5Gz5gTW7YPWe6qanJ8glyBmyzMAnMuVkJ+xO0eet6tGre4EJBdUi4WBJdYkkgyLuiDAW3AITcPX+pR4BJ+8jAnwEH6hdyW5pab7D7SX+ZHmiPBy/0XR5UN49a2Ts3P8PWNJRVaetXS0ur8LDCn3fM1Lo6anVdldjK+x1xsWImTj3V17ZaZWTSriXnEWG/f1qM/+O8/6zat6PyFy+4npzKSLME8Bc60HfihX+TjQBwm4mwTj03/aW1+lJi+0vbIBy8OeMCvbQWQiM3GywY8MpmJPIwBr8bwWhdwhC7kp7Gi/qjQcAvAxz+NjPiAt38ZmzA0jKDADWYzYX6yMSEPC+18lupFpkE/9ucf1hMosp4nYRxvtMbh3KmolJWxSjAhLNLlsHE8M5z+YfJw8l01eK7Cky5F+sibTHQze1I8P0DIYa4k/qh3/1syRTYyU0y02IZsyUQzs0ybJkq034MRMakGNzSlgXm9wGSNjXyRxA73KpL7yYMDMPZEsCNB8hSLcfnkydpG2mvzBbAiPyBMYbnhHbIEiQDVZhyTadMNRmJI6jDCp2YX9afv/C7tba/TX/y1lcb6otaWrCssTOu5o09pcnJKLc0tTmvm19mufTu364FHHtPoxHQ6CpO4hSeRiTXvC9lusiLL+6x8SgdBZ/jKiM5Zce0eGFT7lYtWiqZ10o2cXFjQUHeHbrx+TyAhu7lt3T1xfHRhYUVjbts3njjhiYoi2xSfT7n1hgO648h1OrSjXT2tbqvrn5mb09kz53Xq3AUNj06K21Fpw4//5H/Sb3/qMX38jIULK7KAgffC+ItVJQAV4MBvzHCCFJb8OdywYwXRDwoBBoF1wYLE2+7Ya0X2Ou39gfdbv6qqfWNee4ba1b9nty6ZUVTnZq3UtKihtTmO87Q2cp14XXyaobdJevLCtBZXa7VStxaXgpRb6lUu1aqtyUJJw6ourVS0WLOsZQvNa1ZEZWY5x7cmnUcuv2bZQsTlilrOPqOWyQuGYYENViskfLOs6DE36UFRcdkIWnCEldqC5jaK8f2vpaY2rZp4LltICcpmYmGqonUrXKwUQzhrlippl8dCE0cRa7kIwX3Z4FuAUCfwyelgHDBUdnNruXHvsgWCyw+oua1J03Mb2tnZp//5p3+oMxeu6Ozph/WtL/yzxq6c01pNk2659W599tOf1o037dI3v3VaE1w6ZiYzu4jisywuKliK3dkk9FzX1qhdpkPLe1+s7fd+v64/dFgrLmf6+W9q+cH/qa8//ayOz1a1uLSq6fk1lcuNuvuug1ZSR3XsxMUQxFaNV2///jcFzOJIvfs8cvmCxiam9F1v+0Ft3bpVI1fOWFgomRHO6QN/936Xt6CXv+blVsRH9fC3HtXYyIR2bG9Tb3dR5eZW7T5wRC2ldhXae8VawAf/9n2aPzuml779O3XgyK0uZyxuSF5cXjTDmtOJ557RxVPn9JLX3abXvtZp9t6m1/3QL6n31vtUNLyCPrjvHNnJBcVQYhlTx73weDGr2RacQrBMQibHi+OWWvtjJyVLQ56U12XzRB2UWxc38D7y9Ue0c/9Obd29TcueT0FU/YTg6DFgLiRl02iDEIogZQ/CJxsLCJbsEuUCZ1JY09FiGG34nScpv1aWbacHhTX3U6broL6oC3eiN7mwGsSOGZ37c2OcNKRi7hLKrA2/+xrKoQOx4olY3NfacAUioQX2GmCJNtuTmIE2qvMa0rS6V6xULHJ5HWOV14bJyiBPPFm5eX6EGRi1vRGUglMRPFjR1qt5k0k2YkbEbKbNmLhjaGdqCvlC/Ihyct6Cib7Y5P1P5dqd/p3DjBrJI8JTXLQzZYs0OJ8frWq5Z68aeyzUWnhOzIkUjnedCZxXM0JisuiANd3Dj5t9jBSe8PpqOpfDGPiPFpE25aFo3O5N1i7swI8IS72Mz2aQljiQ0AYezgghQEVpFEhJmfCEmHTb9i79hxfv0djMfNA14kMIo3FIy7Y3zAfz9lDyqmkj8wihGQk4KVcJf7kdm77EjlLAhPf4rMBaqY0LkBhTBOrV5Sg7PtrvtkfD6z1vLXSvme8wN9jlCSXU9aRFqTo7Xbb7h6Bcb16DoEhP4M2NIekbwrTV8dBRvreICZz3E5AJOKR53dda0oWzF/X+B0+r0D0Ul8zQd2gJCiy0I50CQZaBhjiMInBbqajMzesLH/yMvus/vk1LvP7jOMYk+GnABTriFkITsrket4RDRwwz2hCLZPZDdzjtQb5EVwhPeRizoBnhJg02PbedUD89WeccGm0J4/HgaPFH3/0afeWRKf3SXz5jobcx6O2Klb5l51+EfrpdK9WKGlcXLGMsyhqFlpfmtLZoHr+SbnVtMtFn/FisWlk1z7a73u4mt5+3P5HTOLLbWM/JC6sY1RqX7/F0MxpqrXiWrawabitL9N181EjaZFnBPx7rRrNoK75WauM2255uNXJclXYaziuzU8a7GhWtxDZ1dKmxuWxFp9HtWjIvsgJu5bcYN+EbDzxeyFNFviixuKrLZ833TjyttblFGfs0s+d12ii0m6dKVfDE8Cx4TMGm33rXHeoLRfb9sSOb4LgJzcBvdq9v2d6hgflJfegjX/QYGLfBr8B5jwo2zrAYGBZqoE4eb8fFO/3EEO8fFoXqaoz7Hswox38MKC5kkvxILzgcuGzDaZNdu3da1jiv6jKfynOY50/wE8qBwrlvzCPmWXyZw3ITvDJuy2cRL9rrlB4L8I37DMAzcApD/YkXpfnP/AM/6Qn+REtcT57adRPjXkYI+datPC/OjqutxTK0hbcLI0sep5Ja2zuiXy3N7ZbpPG85yeSy+FwTu7DtXSVtcJtwXYfhVTbeGcamEVwMNV+Z0R7L6r//Oz9tOXVRZ85fNG64bx5D2hFwAnbZb1K20pMfmUa+AE6ERW9IE//8pPFGxsCgvIdu5Cf1DGeaY2msUh6SUE7KnTgTMIJepCKBZ0RFXamFlJ9givzO/RhOFTBFASU5D+MSmfywOBZ/tmkbMmRXR7Necfv1+vG/+Gi2I1uG/EaOMOTJ+kW+hGcxVVJYNopB38J1NV1kcyA5IszeBFOHEU6Y06S0qVeAJDhaXmf8UoYjMrhHm0h/8N/9bB7/b0wi4BgSYqgWpEw1U7ALS21PadL/VZMhBQOxGZ7npXL+SOIWA1RMFI/DEVGmy8jzRicj3G4jUUoZBUT4psndJmDRIvtpCgOdwpOV0vnJk2/mcx0E2+Yj13/6H9+i69pr9Ae//wdqMBEsOUOtJ/TDTz0dL5DDLAE4lwh0d3boG488rmkzdnZrgiC4HBQDU2ITaG72LHryNVsBKMctpUzOkfEJ8SHmA55ok+NTetZMgLP7nVZ4brl+n5XSZvHx7/6tOz0Bt8T3Ev/hAx/U+clVVcy8WL1pcdrbjhzQrYf3a3tvg/pbmmKVnFsDUXwmZ6raMtRvjF6J91F2XX+HfubvPq9Pnp+zItua4JMhTYIb42GY89ifDXU2dgkRc9zIzbV+Lnt6221c9nRY+/7TR61wm8BYuNXsqG49tFsnl0oqtreqxUSId2yK7j8CDjex8tFsdnIePj6lZzYuWvmp10ZvRT3LLZodGFXdRLPHYlltbUtqmG/R0qSZWNVYtFSri9Prhl2bzM5ohDYmprVRmVbL2gUt0b7lGTVUxtS0MG0GxIewrTxznKNQ9FhyzNfwRPAwFahvKFh5u6jzfbdovX+/CSPqtEfbaZjACBjxSQYYBQwQt5kmBKWuWA4Cj/DKzXrgyJqVQZT81c5ebZ95SO+85V90621r+tiXWvTgt27Rn//R7+ryxIwe/NI/69Mf+kt19nZpfrFW3/nt36Y//ZP/Vx2tbeY2RdU3bejC+Qk1d5V16cy42+U2e1BYLeVzBauWLnbt2a3bv/0duuuOV5jpLwU+Vs1556bG9eiX/lUXTj+o9ekLGpk0Plgu7O9v0ejIvIUkM1o+0eHybrrtkIa2DloRmdeWLbvcxVq1tLTrpjvucj8adfnikzpz4jHdfOcbdWl41O1YMBKkT7O0GR+13qrHHnpS3/jKlzQ/Pa5t27t154tu0/V3vkqnnj2mT330H7U0NqPte/foDd/zNk3NLGpxYcnMaEGzc3N6+qEHtTBX0Z2vvEH3vvyNOnzwRXrdO35J/bfeqwJHi4MOGPSgrvExhCF7EBJDWTUNIA53frQvBMvwIzSh4NpvHNg8DojfefAjbEdZJiCJqFoQKhf18BcNO9d7y0tuM2NciXkOg4pXCfzAMyLMgRyFz49HccSfd2ZgKiw6JIUVgYE86aggggQ7R4QjoIbbdtqVRYgnDfEuk/S2nTQYdZwAsc0MDSYb0xFibxpsnE0zOdFLpgL+nE46KBkL28STIEg4abL4CCckt5kE0Ae8KSiV6bzcQl2dHNbi+EWtG39gSLQgpaEM8hqq9tCqFE5ZKU0obZk7tzMfzdk0iXc4JgtLO9Kpn/QxwrI0wCAF+TeIPD63KksfMVEJ5SU/dYcQYsNv3qRUXubMTPQ9pQobIZIFl6buQdWXOuxnd4Mopwm4J964mS/PboMzwSP5ox2UaT+KFmND8ykm2aRN8IzkflJRV10YXEGn+bdNC4Kv2w7BMQsnF0JOJNz8pQVXQ8h2+1bT8I0Frc1OGtlXGLhIwDgEePGGO+VNzcvLTSEB+2h41l8/7GIEjgQaky5LSZuygqOUaLvThgV8iIcSpD4keAXVNi1IMMrntad9cpOPvywtj3+T267IRxAmCyQf38R+ZnRBNT071TO0PWgLC2BBR6AnzkdYejcu0RDoUw07tE735ANPuANruu3eO1VdtJLHeHgAQpH1kxRS0wvbKK1BW6ALDuTJF8JQWLE303i+p+PIOT3BZqRTPCDjCfrhNiV/Gh/cMLewMW57vCP77tfqoafn9at/87wVmg3NsoNuPs0h/CJ47f5BcgKj/c+3xSvOzm4lwj+0sc70qYZ3yq081Fh5XFuad9iSH/tZkOddx/WqipZRGqyc1axxczC7fwtqaiqp1FZKdGVqPr7xzy2vJdIZskuumbrLjBU03Dx9mXrdtjrTUD5dxWVtjdzqX26OzyWyAM27jYVSq2pbeXeyEDfzblRmY5jrLNOVrRQzRg0NljmKVoQWpzVTv1Nzte2aXqlTdTWdAuDdem6N/e133akByypvzRTZRGcMGEDpeAyKVlJkx6zIftn5kRM9cVwPdNtNirEBawEmcXiTAkuRYJLDAbXTZoFRD5jMWKbXM8wLPI8IJ1mcQDDetbU1a/++PTp0cI8+/okvamJiIps/rg/4gdseKyoNvAg6TxXMGSuUyLyGcSz+UDKFk9eOkBfpiuuiDHbuo63xm5KxA0h94HDgJDv49NV9ZJ4YcyM9n7dZX5nV7HxVfNuZV5fKliuYU+zg8w3qparTWnurzM64zI3gzy3tvIfPayEo3iW32QU5jgutqksVo9+yZZEB/fF//znNVSs6efZSKPbUiYlFNpzANBpNaOpFCsDY705EvxyU6I7/YxxSOP+OiHbFEpb9SYdKJeB07yMNdRHMqAcdjjJISqLkj4xYNswngEl80jNwJ4PsSnsC7bhAxYbTG3HpYJTnx4l5P5nPHCJD9HS06Z67bghF9qmZ9dh4YMGJVuT8IFdkw8AoMFk7KTOvP+qmjryxjmERJl7Hc18MCbKRkNLdXud0euCe6iHHVRPuvDqc1JXJHuG+7q0/j5OoSJSMq4k0VIeDNifARNsIxXZL6Eu8IB6lp7DIEgGYCEyDs+m3ydLH4OfGzoj1T0qVBhaDnx3T8PsnufzrsKgrABJRkRabsDCbESBSngKnQQvgaLODU1uIo9829k9Zkf2Td75Fh1pr9N7/57dDkOf4y5KJ8+lzF01kF+PYVI2RhONN7LQOj4zp2eOnYrculZN+YhXWD5MqjkVTN0zN1TW3tOrA7m16yyteri89+JC++NUHLNSuqavDSsPB3TrQ36PHj5/RhYnZ+Ej0nm3bNTU5akV2RfOWjBvqrCC3ph3ZGw/vVd3SnLqKddq7Z4c629v0zPOn9YnPf137dw6pu62gW2++QdtufJF+4n0f1WfOV9RgQp7DhbYG/gOPbDx56EaE+wEBXjB2mUlCRTLsyN5/2y795D3X68Avfip9ZsGKYnV6VLf31OqEldL51fRJmJ7mBjVRnLN3WgHnG3+8szk5vqHHDj6ixTNNmh46peZHBrS4bUI9U71qa2zU2PCcRiZMEHlNzUzFOpT7UraS22Uabpgj2C8umgg43mO2YcV5o7NNtbMT2hi/rJqladXOjat+Zkx1CxNqqM66HRtBKBvN1DjKMnnplIbL26Sb32hm6Ao81kzZ2lYTyyW2560sGxZxG6rHN+BlBljLcTXjBwokRwqZd1xgs+EyOIa2Zfwh/ciBf9ItN6/rU19v1UNP3qI//v3f0PjMkj77kb/UEw99RKdOT+pN3/Y63Xrj7fqzv/4zVabn1drVbuV2UcvVVQ0MNutLnzvqsTCB5yZCCywQDNeowy9/g26+680aGhjQ4LattFjjY+POu6qJqQk99Ll/tOAwGZ+zOHv8mVCilqsrFsIMN+aG5/X2oTb9wNtfq20ej61Du1Tw2LS0dGmxa58efeqEHn34G9pzaK/2Hjisx7/+VR1/+jldvHBGfPpo1769esVrXq9tuw7r/JlR/euH/lmf+Jd/0o692/Xvvv9HVLdRr7/+zfdo1TDsG+zW7he/TL19W2LHgSPj3Fr82AMPaG58Qvd81926+7b7dOORe/T6H/1l9d10r4pdvN+T5moQccOeEwFJeWWuWZD0fOUmQggkCirvuaSLWJIii2ATCqzTMS/T+2ww6MTMILDxbkyUnegHR48nRyf0lBX0m+6+Wa2eozBmiyAx9EkphTZaELU7LmNxBCvW+S5rEkyJY2cHP0IpAueqy9kwPjvegl3s4kaelVB8+b4raUJYdThPHDW0n3r9kxgc7bDNGNKozcVEfgyPNHOh/Ix17uOHEGgTvhfO8dwZtp+M5YQb2G8ylUiVDBchccxwYx1hE8MvdXpM7NpsiS2KAEeTsJfSUH/kSMmS239JnEsm8RpCTLegPxkNAgq5N9IbfjFPg2mlPBh+w+eEKST5r/W8IPxakzcsN1G27bxQegne1TeFnaemrZvJ7Ai4ZWVthlOUPRGaBQaMHLiZNvNHnCOjVNA0y8tPGpNkEx1CEm5nijBctmk6ECAIf0qBoSB+8fGblUlZBvLU3JyWpsasyI6aEPMubNQWeTCxIxxZ/ZONVRi8mTuiwuEn2kThBKT4MJvOzJElu5reNn4M9QSCuTUAjQgIMPiFz20imj4g2Oe4xnyHJ4dABTwdz9yHvgBf6Evw8Qg3LTGv2b73kIZ277MA3RKnPVgwSwtifpwPXpKXb/JCheGHzvzTn/yd3vrj3xv0g4blSibjg828zheu2IljFzLtzqY5n2iG6YPtRF8S3Yl4+1MZ0AmX5yrAfShBUpKSYoNJ9bF0lPxhnCSEZ7crdmR/+rX65pPT+rk/e8r0fV1LpkWUwsInBrpDfRzNxhhiWkOSjn/zJeiuYQAlAEe4fJJRCLrscOquN52A1jW6sU28/76+ohrzgsVlbjdm99Vt5yjP/LyWrdysVyfVuDxnpRdaupC+kez8NRvpaDPvPdMB6G/A38p1o/lkXavlANN8kvPZlu7eXjV192lmckQTF85rbXTSVJCFbCu57R0Ou+CWFjV4cLvqio1W5Fq0WOrWQkOv5ms7g2Yn3JHe+87bNdCzGLcW54osilZSVgMB4lTcLTvarciO6IMfZkeW5oJntBdYAhkLNS4QFTTmR0pE9ignFEXcWXoSkS4CMB4MYEraxkJRHb3dGjZvBgZ79+zU6173Cm3bOagP/tMn9OADj8T45XMlyowyCOPdI8IyvKFch6P8RBInjBuPkWnBAYcFv0WR5C8VFPMo3gONFKmWwAOXxdFisGSjptHK6Xzw5FJrp3q6OzU7c1mzU/OWr4rx/fGiZXHG1TMrcHxynCPjS6axXGblOWi5Fz5ZW9fuNnIsed54vuoxQ+neiNuO4av79u/Wn//RL2tiZlbHTl+IT8Exx2kd8z2AkH6czeHAPDxpPGhxDCeDEDFBcCJLKPME+yEmxRJhtwESEMbOaEFuYlzD6/mM327sCHNcYAfwirBoQYqksiwffoYxsjAXXQhpoVcsqtOLqN8248ER5HrDscdy5X0vvlk/8T8/oicn119wtDiVbStlizIweGnPptvtSOWTLdn0KWzCs7yEBKrhsk2aDHoOwR8xFEKiCLsK3pQ/dT+LP3L/L3h8kichGI9zxMSgnBR2takuIEoAOFF81BXIaK9hFXmYWJE3K5tiqT7VkfLlJkI2g7IyE5qECzsE63DjvSZ/uFO62KXNVvhzk8rOA2ynfwLjSYgUuW1nNUR6hzhucm5Rf/qut2p3eUW/9Vu/o9WGkmaXTDSrVVUtaE+PX4njR3Gk1gS5ublkhGnS82fOim+VsdLE0SdQD+CTDIWX91aLBae1YrfuSdZYataAFQ4UVhS4f/jAv8SRh96uLh3avVXdLSVdmZzR57/6LVVdJu8utJhx9mzZYXJXH8duilasbrn+gG65Yb8a16tanR2xEtPjesqqWKGanJ61UGk2Yjgdvu46Hb7zXr3zz1FkF1TvsqLXGeKEcWOTDyRjvIEPwLo6DgHf7MFEGj/4uezpfi57evkh7f8vn9ASq3AZcduyNqq+7btV21Q0jMy8UDZXqqFULZrQrDS1qrGzV/2NZsh9noCdCzrzxIyqC2va0lhWmxncpfkNTa8UPCFcrscgVn3BN9593GjyJAbiJrgud6M6YyXXdbjuWsO6prlV6+VW1XDOGGGbnVa3Y2N+xsrqorQ4pdqZK9KYmVpjSTW3vEG1Hi9u0MyJdZ0nOhdAbXDZBXV5TAIGJpKxQMFFU+5zNk3crPpEsCHoxZK2X3xIP7/wZ3rRUFUfujCoT62+TH/0u79sxXxBTz76CX34f/+xjh0f0yvu2qubd+/UmbVWTU2N6uTJo7p8YUo7t/Vq3bzj1Gkrp9Nm6iZaRTMULswpmqAffNEb1du/VwND29TS3qe+Pt4pKYn3VU8ce9qK8qPqH+xTt8MHT/2RHnzkuSDk5aJH22WNz6/rtTf0aufu3erqGdQDT5yywFSrzto1Dd39Mm0d7NJj56a1/977VW4o6MqlM/qLP/0TfemzX9JN1/eYqZQ1Nrmk137Hm3X3i1+h0ZER/d57f1fDF6/ou7/nh6xc79b7f/GnNTYxoR179uim73yLGZKFsOqChaRFzc3O6fEHH1DjwoTuvf8V2r7tDt19x6v0+h/7FfXeco9K8Y5sYgQc2Qti6AdhMYQK4wRCJViAUBmCFGHYPJ6H9mZ+LhtBCLVQ5TCEz3j32PCI3VgHhtiV4Xy5pVmf+PuPaPd1e7TrwO5QLsF6GDy7IQiNoVx6LiCIxjuzhmkIm8aJZbvTDq3DjRMR5/QRbzueFfxJaA3FdiMd54ry2Jld4fKNJFBQZhwfo1zTE6g8ZJr25Pga1I25a3gBE2ZtciVaG3QSuJmGgrPANaUj1sZ4teknbdhhRQLiEs2njBRGrZtpI4AyDGA7/ZvqiSyOjWD/XVN2YnZZfJ6WzPQmWfxndCe56Q4CePgjII8LT4wJ5UVbU1CYSOsysaPa+LGJ8GvS5uE2eVvzOOqgfXldER9O0jEO/5dCCLI3QvjJkuDchEX8YtuVIjLYJGjwgz/S82/g5LDLjVEj4gJWdkb3N91ZyyKR/bbz1Xd6lOyULppkTyY7Rz2RH/zL0qUcyaSF5pT26oq+240/wz0yXd3dcFn2UwZuTJ6LCJqYx0WrszQEojxRMPM0/EYq5i4lh6Jvd1wsZXoRNMHzPE5qxHyv91znnUzPdWgDdiimfvC7zPSKgmlGli9ohwXkhkbet2xIC2LU4bpIy0JZTkcYG2DFw6tGJ48e15Uzl3TPt71Ki4ucZKFv9B06wjzO5r9pRCx8hR8FNbmTn/ir7ngf1m4uCYzFNLv978du5JDNOpwuAd0Pw+5wwygWeTJYEhcYazenq7i1+GHz4Pf81bNqMtucsXwzZx6PMrEKUJwVPQz+U3a/KZ99Nd7IgQ5xoW2QI9urpjF1KJv2Uz5Itcb4Oy07Ng28/+oyOcEA/HhXlluFuaTHndXy0nIo0qaManQh5qxRHsfK+YwRF1qury+qgUVmwjaWY6Gc3tWZTZcLHFF26zwO3KbLbcMe+FBy5uf5MoTLdJsK3KRdNc+/cjoaX1PjOvfdqdXuI5YLzFvqGgMXGk2buTRsyWPw+++8Q4NWZN/2G//Liuy2BMsw4LqNy111u27Z3m1F9pL+5SNf9NjQNgBoO+RF44r7za4W48q8SPUn/EBpzOXVKJ6sfmLRiD+S+w/5s3twizr6hzRavaIWI9/8SMW8dEBv+Y7X68DhffqbP/8HffaLX4lv5DIPqAc0AGfAW8KSrE/dzC2XazmAOkBmB7nGNHbOSSAN8diRLs1pTLQJv+cN+OeSjaOGm/vnUYlF+KVFy2n+K5bb4jQcX0vo67FCur4ceMa3fWtqzWsNMOYrF4DNWUYvFJvt5/4Bvu1r+c3yH9/YXWbH3+Pa5HjKnbG8zjHshqbmUGT/6Pd+XuPTk3r+1LmY+3FqxH2K7YCAYbQ8wnNanAHX8fSN2OBkOMIX8zxgEd4og34DyyjPAMtKCj/pEwzzAOzI5T/HpYGN9gQ/z6NTaVfdtMv1kMdVOdzwjydFZQk3w2PhwhFEsdnS29mmN917u971Vx/Tk1NrsSNLFtKTP7U+lYEJXCA3iWijDZBIBjgwxkRF5SE/pfpoYeam4MjKQgc2bSWWEtIPRYebePAHj8OoPzd1g0de+qtp9ZFVMQi8HyqBYDtHCG6EuTGUE2n9UDQVbnYySxtNiIaTmNryrhFOxyMnvvDn7mhs1i6sqIMw6kups18bwrPQlM/lZmGbhUQpV03KS325scvtjMEhaWRNpaYy6W+NqiaKb7jjsAnAmj73pa+p3koQE6iVdzWMLaY5njBXkYWXyKfmKvHuIWGxAmWbd3dgXlxIwPn+/sFBbd++TYNWXjkKuGKhtLFkhWl+SmtzEzp+7nzAnU/ncHEBK7+uUKOjEzF5aTflF62MxZUJJjYccR7o61Z/T7fGLl/S8tyoBvs69eQzxzQ7M61tVmpbrWg3NDaYEdVrcPsefeqxEzo1YwLGNXaAAXjTkfDEf/ZkCJSZa8c7YBhPMnl+dp6ODHbozl29+uMHzpjQb6jBre0tN2hra6P2dTQYdisqrMypbomPbU8H860vd2rVyqOpkCqjl9U6vagdDYMaaBxQx3qjSvPzOjG2rJX6tjja0mBl2GKF2wPjS/jLcYp1CJ6Z1UadJ22hQTXlRjNaK7MLk2Zc807F9yNXVc/lEc1l1XhcaprKqm3tUt3W3arZdUQb171EdQfvVF17hxVZbqqywuviIaS1zUUPrAkexB9Bx4osH83nHZ1479b2hv0wX+ZNPbfABYWBUayqZWpYN1fH1Fns07Nz7TpX16vXveJlqlbXdOHsMX3lc5+NCwI6N6qq1DaZYFc0OTUReDRfWdPMxJQFrBpNTy1GHkgY+MjqfHtvv9q7d8ao8E4nn3lilRI6iILYVGpRR0+PxoYvaUd5Ua/Zu6iWpWlt6Sirraley/NreuT8oo6em9czRy/oLz76TRUP3qHXvu0HNGjFtm/2CY1fPqvPP3HUbajV7h2HNTi0W696zau149AhTc+u6pWvf7Pue/NbtHXHQU1OTqu5uU0Hb7xO7a6judylQrlDFx79psampkKw6Nm9R3wPeXV9KRj96OiYZl3H3r519ZvpFIr92rZ1n/7hE19S88BOz4nmDF/BOfAzHNHnwE0ewzv+wn81PAmWMOVE5wJlPJb2RhhxCKJ5vrDzcgK7a+Idu7NmgIPbBiMtwA3i6vwhEJLRhiDaFOYaB0kiLmiERy9jUuk3xW0Kng7kCYE06kFAtY2gShkhsFI4yqzdIRwQT7mGjdNzTChsCortmUSPsakDOsoT7bBNwfGpC9y0yuGJeWRluA+prFQ2bcBN/aEcR1qnifCUNvWT/uBObY0yo5wUnpexGR4KOk+Wz88Ldp+zsFCkNtO4T8TndWVl5O7oo932+HFcpMMm3O683/ancLuz9HkfCIuyos4XtiWlJZz0qb48D08Ot2ufFA94s7xZ2qjPdeDe9JMnC0vp0hjgT2U7zDBK9TtN7g5/Vl/4DaeIA16UmZShvL2pCuyUJ+8fYfDJvAz+4JjMi1w+iIe5FGHJn+Zrmlf+2QxP6ciX4rGJTzZJsAk3rY30KS7mI4/d0P+UDSGfhx2W5EY55VMwvHtbZ+UDfsfN17xXyWmZunrzENvcqswNt7yXy70T8BZO5vAkPzeKFsOudxgKLN+H5zRHyEvQfbczTnC47rQI5idvpx/a31Rq1Oc/8Cnd8+ZXeaZ47Aj3Y5AaxGlM/R8P48E45LQglNNNd6L5KK8MD/yTvBQUYxojw7ilsshDJL/EAesYWkIIDGAni6Q0y+QpFt7uv2uP+c+KvvHUZQdaAbHMUmtloYFdU9fPseF6l1quXVdrY42KhXh1NY6E4m+1JttZrFe7eXGhWKN2yyttTQ1qtb/ZT2NDrdoMv+bGDbU4fdnxfGO2zeU1N1h2sKJq7mCF1EomLLdezmd5gNezGJ+CZYZCWXXldtW3dKrQNaT6/p1a67EyCS/s2a36gb1qGNij1Y6dWu4wj+/co6XSoCrlbVpt26rl3gNOc1A1A/tVO3hATT17VOnboxXXtzZxwfCzvLDtRjX27IiF6zi9E8JnjVbAT8PytXcMqaV5VR/62lMqtrTlELVJc8bYGGMz2F5UsxWtZ5+1khzw53ERno+l5hbjVqOWFhbEZ4xqrWTx6ZiC5b22zk61dvhp7VRza4da2trCLre2Rb5ia2t82ooTAo2WOVj8sGquibELWhgfC1xvcZo9e83H+7v1/LGz8Z7s0nI16o95xQ3tdiWMxGAbk1xWKKf2uhe2mff8OdY4wKaCLc8DeKvDKYTyIoO5guW9lva2UGArlWmnXXVcY8i/S5UpMlrpbLcNjNYsu8zFYkOZz3NZzuATS+3O32zkKja3e9w71d7ZHTcex6VULsuSlvvMpWlLxrPWuOjUTY7v03OiobO732U2qqerQ697zd2WVeY0Oj5hCKFYe24xb5hzTBvchHlMYsGGZ5UF6PTEgpJlfo72b8a7L9grbNCw2OL4lG4lFphi0ZnFaIfFghNlO82y8yyzQO1+83m+yG83ZeSvGDGW+ZMWtP2ssl+CzaJASpfamRYJruahnmTDG9MiV2pH1W0ueQ4d2L1Vn3nseY1WPd9M2xh/aAAozvgn5RR9Kxt1w8nDGgZFNelhjD14kfJBsRGPwAfS8JfoocMiDiU3yWEsHuXpYuGQcqGlWXgeF27sKNdphm58+a/mhJbGpW8gpUKD8NpNHAQPYY1MNJDGhJ2nA1EjJJkIw0/Ho9MRmD2AhB67y0wEwjKDK3Cf/Dy4obQ4srThJAmP/bQPE34iggL74f+adkU9eZlQnEiAOwEdNzZti/74qVpxef2dh1U2Qf3k578aTCuOq7hPC8tGMoOVb2JxJJNbinkfgBt1l5aWTesRYCg41c1Nw9y21+xJx+3FKKkt5aJ6uns1yy6k0/c6XYcB8MylK9GeZYdVeHfG8OcIzPT0tGbmZj1GVt2cttjS6knHarGnryd6V2ebhvp745uz//LRT7uugvYe3K4tXXxjrEbNJqwDA33qbGtWS/eQFdmTOj29HLdM0ntAFPAIOGVwsUlQSz7i8nFL6Z0DmNDg/HE4E+bwUIfu2NmnP/7i0bTqU6rTdT2N7kNF33r6uJ59/rSOnzitC+Ozml42TD1p473SlWoc7yy1dQaBnbx4Tp3Na2Z+y3pixgShvdOCiKsqmOBxw6EJr7Vkw8UTywyxxhy01gpZTamgulYzNxPu2vZ21Zno1fcPGmfqtLFYUc3Sgjb81FZmtVGZdwFmyM5fW3Y+E0uOXcQ7kmaqnvVBXOkcCwe1TcYF23GDoscsFCPcHFFBqbWbOQU+sZ4Tx7QKKLsGjtvXPFbR3m99h8qnf17HJns0s+WkXvGSl2h2cc1K4hk98dBXoh/NxQYVu/q1tLaiixdG4pNPKK8QsHq3q7KwYqGCtrGqbej7p6MfRXa72lq743usy9UlM475YETNba3xyaiOzh5t23ejOusrmpsY1zPPndHl6RWdn1rTs1cWdHl+Refm1jVtbXposEVvfMk+HSqOa+30Q7o4XtWxM6OOX9TFc8c1Mz9qvNqivu6t2jq4Q9ffertaW4Y8Oxp15thxzY7wmaFGzc9UNW2m0WhFurHQobETz+rK5UueV54Lg1vctjYzHE4yrGrGSvvwuXPxIfvdh/epVGTxZ4/+4eNfVPOgFVku5shwEBu8C7ddiWYlrM3pQ1Je7fBP0DviIyzRtnRkkMdJGE+SmhqldLYjJOUHt/u3DuiRLzyobbu3qxGpzYYZQyoYZ8yEjAAgQOI0OkRYxEUMtpllVjSBuJNy6zElD4/pFQ8ehCBoYpST2QaY67XbUi0CBW6EDBqSK01XlTPyuRth0+IXposn8ic7D8MfdWVP1O26iLs2nK7kfmzam9eVh0UewvO+RDnJnRRuu5lvbnPK63j3MSmV19aL20wZZdFlpfrYkcZO/c0VtBSWyiJ/pI0w/Fl4MPkUnuZ7ehxwNb3nEGFRbp7/2ng/m+HxXOu+NuzfPiku8ublZGkdaP/V+rAZj4Cf/TE2jGPAgfj0RJ8Iw3Z43GRJPO7MBk5RH+5ryn9hm67t79XwVH6WxuHpVEAWd22asGmr4w1j0gBn7PzJ25kWIDg+j3217akMFuNoBw/CWI4PtgNG4F+yI41N4uVp7jOv0xxP8xpZZ1P+ydzQghCcCMdtG5zOldKwHcAOAg9h7MLCgyNvxKfyk8xEPppAG2osINbr0pmLsRB54OZD7kNqJ/2MIUxeg9NKqmGUlFP7DbcQtJ0g4WhSXHPBmz4nOuMnj2f+BkGJWQ5kIj43qS5CncZuNy/zQX9Il/q+bKEZRXZ6oqqjx0fV02oFtKlWRctFzdz90WC+aSWG77TzHfBpKyDL1UXz7iXzcs/HtWU1OB7FtGB+zX0gzVZw20pWbP2UXRYKa1uTld1CvcMtJ1nptVNNlO+4suWbovl9qeTHim2bw1GQy6TxUzSMy421anf5ZcsCRcO5xemcXCXLB8hwJQvN3H/R6La0uLN8Q7jFSnRPuUkl8yCUZxTyRt5hrnffPcB8YYANDDMnFS0/NPRsVW3RMoXLCRrpcrgpmZN5KHevusN8rLiiD33lKStRbQHPBNiAsp21Hss19bcXVF6a1TNWZGPsIzcXWS1pYO8211mvxekFtfdaXhsc1Nb9e7Xj8I3acd316t25Sx1bhtQ+OKCuoQG19Q2o2NuuUk+HWnvcxvZWNVjOrDEgltyuxdWq6puKWm1o0sJaRcuur75U1vDIlI6dO69LZ89bATMOMVeilRiUSVpPH1GIjO/wBeN31hPxmSX2y9NuP3OW9GmOo7gxV7mYLZQ5y3Grluumxka09brtmro0Yp7eYTi71JWlkAmaGsvBS3mFj2PEza1Fyy1TGnXa1vY+h9e7PLez3uNRn9LGJU5uFzIan3fK52hHZ5flI/st61H30tK0OroGLBNbdvR49fZ26VX33aZLo1M6c2nc8veGKm5n1XBYtmzPjv+yZfl4LI8gi/MJIuT0pJAmRTQpq/Ybb7DjNnvDI+LdtnSvhcPtJiwUVcNn2fmoE+WaUxeh4GZp0n0YhmTE44fW2U86+wPe0AI/QRMIy/zMW/KHnYWThrHkSDW0MsqmXOJcJ9+uLhuWh/dutyJ7XMPVdY9Fus07kU+Pa0Y3wg8eeKTBWAyyEWFQj1AwnTbCjCZBByG8uR8aaZuzmRHnlIxXTkuxY2+Icp3QQUE/o1ynjzIoLcrmcZ5tN93zqzmB3tyRwIYQh50y58hB7jzcvrAxWFfR++pPbCuTNns2ozI7C2KOX423FXGbT6rLM4VfJ6Ys1xXAAXTkx+9UtlMqtyYmZe6LkCxx8ucmBmgzgDQkIqhGi1ZI33Dn9UEEP/apz8U5+sXFRU1OzsQV8rGya3hwHTkrKCBkNbs1DaXCGBZFx+S3I5AR5DGyczyG78jOTM9ElVNT0zoxPKwzo5MRb9SL8KrTXbw8otNnz8VnSZic9JU4iBP9Wl9diouEFq3kcjR3emZGDzz8uD7/lW/p819+SCfPjeu8y5i1AonS2tzcovY+I+3jJ7Md2UKUQ6FpzAIEYTbhFuOTnmyooh1p3FIAGBDE3eUwWQ8Pduqunb36yy89Z0ZmAr68qOefP6ZLIzOqKbarAHOwstrAbqgVtTUzj6qfRTOJORPAiQUruB7HCcP4+NSc1lkd7+nUQrmk+o5WqaVopbPJT1F1zSXVdrSrtrkc/lorsDUm5nVmioEvLq/WBI2LIFyhGs2UapuaY2V+3Qx3Y3ZKG3NTWp+d0Pq0Fbapcfs9NgsL7pPHolqNHtYWXV7B427CCSFnFR5OWttkAmw339TzgMjU07jBGCJsGYCsYNtPuBbmVRy7rO1m+k1dGzpZf0yVzknd97IXa86K6dz0sI498Q3xcfjh2RU9ffSstu/o1dz8kjo7S6rMVy0Q1cXOf3XBdRn8ECeGgqMxZS4lK3epyfgBjkDE6uuaTESNn8Zf3odqcnubzeVXW7Zpuvk6jU+e13PPP62Z5Q11dZV115Et+q57D+g7X7pL3/+6WzRYqtPZcRP49r16ZLiqBTOdpdqCFlze4uyYroxeNk4d0oUrw6rMzWlqckQbLvPs2ePqtuLJEeLxiVG3OR0FQrFdGB/WpZMn9bLXvVFD+6/T1LThz0fYDSPmysXT57RiRnTgyD4VGru0Y+c+K7JpR7beZWRoZwOdMs0yeIPYRRBhKQH0K+gYcYwZYU5P9LVx9vkPOEL/Em7zl9JTZAojI0SW91Mvnr+srbu2BdOmBB6mUHIhHzJ/IjTQgIefoE8uB/oT4fABJ4t40kYy4nAjKCS/q0m2M8R731kalBT8af7BsJzBTygHFi7ydJsCc9i5P4vjzzaNSXZ6/JvKC0eexrbDXqCkRrqrebFTPh7qufrQTvqQ0ws6hvtqnqvhAVvTUvoTzDoeyk+M+Wp6GHfKn6fDphzcUVa05aqfPAkGWTy9yOdslu4FfczqyuGWnmvdV9P+//uE4h5PVk7WLp6Iy9qQwtw2tzHB6mo68kW99MFW2KbBCU60m/DU/vQQl8Ygyol4YJnSpR3eLI58UVYKy3lF/qRw29c8pIsHeEV9jF8qOz05jLNys3bZEeliHCP+GjurP/JT1mYaZ8PgtgnW71aGoMXU87O5UGVeErTCNseHY6c23BaEWYR0WCxeEmZ/vrOaK6qR32mS8JXShSKbhVNHhGVpgn64/shnd8G86Ssf/YJuuOtmKzrlq/1z13I3T9pxJQihM8Nn/wGXXMklPo1fgO9qPodh58OUl+NRtQ1UHIghPKrl1/SMhNC3FBgW3iULxm+7e6/mpxb03NEr6myuU4t5Xm9zkwbNj3rKjeq2YtbTUlJvW0HtVjjbHdboMvjkzcJ8xXLJrPmX+YJ5XyWO7y5Z2a3Ea1rw5sZ6lOK0w8l9D0UrpRwnbrUbpbdkuaBgxdX6puqNO9ZzzXZrzMe4aLNexQYrpii0jiBPxBkRyo5vsmJEXFsTa9/OayW3YCWvZE2ZTxJ2treo2WVQVovb3mzFuhnFGaXY4kK5tVXl/h0qD+63wN9sBQzlHYXayrSVZT4j2EKZruPe24ZczrI+9NUnVYod2QwPkRftBs4oNwOGU3N1Wk8//bzjEg1bXl62Ql2jiaUpXbp4Ttv3HVDztkEVujo0XZ3TxSundOzkUzp+7Ak9f/xxnT3zrE6dfFbnLnA3xQkNXz6j0SsXNDM5qrlZ89qFOcuki5atUBrYuVtTX1+3DuzZrlnLO//6qU/q9IUzKm40Wn60wkk73LY48mtcCIWiyXGG5xrvnnaUtO6+rne3abWjScvFGi2bZyPbcBMzt46zgYN7dXUxycIe/7XlBcu7VcvIy5ZbSoZGg2Fk+a/c5nnRYCXWcqBlu4LlwGLZ8C3xTVnD0+NeLLRbnunR2kqD5mYWNG/ZZ3F+0TLSlOYsM49fuaJzpyxTnj2pqdErVg5dj9uwYByrzE1qmjQj5y0nVdRUaI02zVo+5kDd61/zYg1PzumCZWP4MSQqdjVR8uhH7obPOg4/dCfxlKR4xuKRFf11K53QyqBJcFynCT/x2RyNiYjJ3KRLdCy5qTtyuyGJ/pGPB/xxeFYOccmf8CZs4lxGzu9C5nUY/qAXHlcWuoNuONwZU79so3yXSwVdv3+HPv3Ecxpd5LZ4TzTqcamkRQaCB7GYQRsTJhOGbITimrltB30F70kA3kM7gy7i5rRboqeJVmZ+aK6Tp7gkZ1FK0OwoizIcjz9kOIdmcTV3/eB7Nt+RTc0CABA7u2k/f0AuM7gBSs7Yg2jSMdJuhuGms1kZWTl5fp6gjtiZyV0R9//D8A7AC9qJL9qb8uVh4c7sMJGPMNvhDBelhPKOP3+ZmzIwAHBybkF/+tNvV3/jsn70J39O5fgmnQe1Niku5oKxcrPgSbWyVImyJyfGxXevohgDg1JDkXXhccEBDNMPq0u4m6yYopyaa2puclzVqQlP3nRchnguvlmzkhfXnbu8QBIXzh+rWGAPH05mQEFWlOu+3l4ThYJGR0c0PTurqonUuolLuVRUb1en9uzZoff96Z/qf3z+KX3q9LSVAlYOYWL03D80Ptw2tNsWYEq9SRBOx7eYVNnkzE2M/UbcNvi223fpXffeoFt+6yMmcFb0rWxTTx1Hh91fPppvYG7uSHEBQ40ZCn3jkwscwVhf4mp4JqOV+tkZ1c1MqIFv97Z2x1jEeFnYCBhbeDC1oaRUoOHBcWCEMgisgRht4z/eYaXpTrPOcW0TY9q4wcqymS3vv6KQ1hRbVN8z4Cwum/dg3UaEErwh3JHHfaYddAMikwvdvEwUK5buR+CCCU4sGM0ZVyae0cTN51RzU7dqPjupO54q6o9/5z26ODKvK+ee1gf/4j2ac541E/2SlfKujja1t/dpsTKhBx54zES+VrOVNTOsahwvYxUxFpysmO84cIOr5shRpwqFZi27b0Uzh/6hHWq1kou7wC3NZupt7Z3qLq/qwNKnNHbuSTVY4S2bI/f0dLm9dVpo3qaTU6uamF1yf0pq7dum+kKbjh99TN1maMMXT2rMzBMy8m3f++tuz7jLXtejTzyonW1DcSkTzHKV7zS4fVMTly0Y9MZRqZHnntJn//av9IM//ys6dNeL9IEPvN/Ke72ZjpmQBZ+vfexT6t/Wqde85VUWRIb0qtd+l974o7+s3pvucbl9hiU4aLhm8wFCF4ppCJQQukzABC620/tqzL9EFJmHCLMNfrhtNL03m/LgtpwSY52E2TT3oi5wzhjRaBrwt//jL/W2//h9YFua48YF2FGgALZxL95zM65svsuG2+niSJJxI26KzpgmNowMcMUxIcfD4DZXgo2r8XF65pNt3oOKhTP8MMJ40s5V/sROXNY+2p0MsznRvNzQqzD0zxGZlfqb+eOJv2SuVdrzOUBi8hl84UqhUZL/bTtTXjZpMKlcxi2li3GNP/uzcvNSwkQBpIGiJDeGX5xMP2KDX9kVsXYnHoI7pU3GaTJ/FrtpUs4MTv5JsMhC/21im2iGw/8vUREXPYnILGFu5w0Ic7W/6Se3HG48vApnQywS2k8/IzwvLxJsmpxHxi9VZX0IVk8c/5kbeEZzSEBEdNTpGbcU8kLjwGzY0g8ZM+Bsjk+4MSkhtb+gyzbEky3GbjOO8Us5Q2gMl9PhtocY2p3DJGw/oTj64RK+ePUGnsu8N9+JbzSGbT5uN/70uR4ufHMau9O7saQxLXB58S5tRhcclOiFiQj0Azc0xNGmK7ihN4HNrofGQfp497NeMxasv/n5B/Ty19+jJvPoOPbnXoXA+W9oRgjR7mQcbfTc55gxl0DGhU/E251oitM4LuXzE2Eu1YBhPEmbBOP0kJbLo4JXA2enB4jANuSgCHRbAqAbWqiu6iM/+zqNnpvVP3/sKfHd1uVlUrsclB6X7w6n49fw9Khz3fxpKW4XXlpOik7FdGp4qqL56QWIm5OZP1uW4nZgCHLJsLMmG58xam8uW2Eumc/VG568qrRhparJNVoOsGzBKR4ueapG27PPJVnxod8ljyPfg8UgF8Gn4ZfErbretVqX48Fqcj3cwNvoNtBGTgKFMayWWVg3nMETcK1qmY7xXjdQ6pyv6uL5ji1fMmi0Er26xlzc0E++7QbVFRf0tl//W3X3bw18BpyAMowDkOlu2dml/qlT+ru/+wRQdJ3rsXFy5I7rte6+c4KKY7EXx0ZDPmkut5pvFw1fy53gLbzJg9Sw6v7VgheMrXmAy+CUIHxo1TLM0oIVTLcdxYHv3t5yw/V60a03aHRiQl/7xmOaGZ3S4uS0lmOh3vIObXXhdYZlZ2eHajuaNVxnuZLjpu7jimUjXpmLHVe3vNZjWb/mltBBd5QFqjWPNTA38KIs5hifvmkqIHvwuUrnq2/yOJfU0tFq2XkldjaXFqvxSSqOBnNLddF40VTqtCw5ZRwoBH7WNxRtJ6Am+W/DIl7Fyvtl8+NGNRbKrtPg9PhtrK9oenLByuucZeqS2rv63bl6w2dJg/1t+uP/8UuqGCeOnzzvOe+2gisuj5mbZoPrSf+BYxESAEp0l3ENd4wFCXkcGBF4kwzCWNjnJ9EyaAHu1VBAI2WEpVSkT3WQJqskHvfYweBgWpggPrKTLIuLrITRDzugKdQKThMXDxl4SOgAFNmezja9+JaDeuf7/kXPza7H8XSi88vbcvoa+SJrCk8yUVTnlkeU4ZHSpjbiN/21nWgzbU/9jfIDdi4jy5zyRUzANVK5jcAllZ7qxaIfwd9f8sO/aXea8PnABUDIlCXEF4C1yTOGgBRhyeYJpdZFmZzyQ4zjraREegojN3+ZsT8gEE7XYndeVu6PRtLhLF1uohTCPHtSi5Oftob5N+kxhFA3dtSV2RgAl+fdFHQMRd53fd9/+h711FX1Qz/27vikCIwQhrbqoeESlvXVZQ/imomZCbKJ+ckTx6xssItnILj91IoADTM3KY73cuLblTDNRrtdHjCLWwkXKqpOjEZLYLwcUy2WPIENv8VKJYgwDc9hgjKMgYEhbKebna3gmvgP9PWro71dx90eiDSMBuLCC/NNVha/9qXP6W8fPquPHx+z0sznd5IJ2GSImHaS02SkLykNDWBS04bkZbxyk8Dn9po4vfW2nXrnPUd0yx98DE3L/WDiujzgQXvsBtWCYdLfsOq07vZGmS5sfZGLmKwA2l1fLGp13krgCi/98w4qu9PuNwK9y0dgEd9vNSwol3aX+QRP1QzVhHTVhM5aXby/ypGOSAdRMBxZNOBiCHZeUZDob3G1GgrwuseM8VsFLiGwcDOe0wZc3Woz6DpP/BCKspt/q8aLjZIVdk9chBtWp7mUYg6mYgVo9cqTmrjtinTbgGo+ckEvfrxGv/+bv6bzVyY1NXZGn/6b/6YFE93+HQe1dVu/Ll66oAvnLqpqBe/K6JyWqgvuyobmOVq8ympuUmR5t2HX4dvV0tyjQqlspbIlLhMZv3LeuLqofUfu1o69h+M7eYVyi6WCGfU988fqqZ0yTjYFzOatRU0tLmt4bE7t936v1uuXXMayFdd+49CKdu3ZYwGlQQ9/6wEdumGfnrXS+syjz+gdP/0beu97fkVvuf8NaunZpdnpGTOSSeN5g4bPn4pFn1JL2Qp2txXtFlWmRvTh3/kN7b3zZfreH/0xffJLXzQGrMWucWV6Ul/+yCe148gO3fvau9RUN6Q3vent/6ci6z8EiLja3TiSK6IhyHqsUjwCp4mp+0ZY3FgcaZKAygf506qghVDPTYY0XejivFEeiixTyHlclv8p1UyzUQ989utqbm/R9bdeHwsGaUXWiqvHO+ihcTcue7KglQum+bGe9J1Y3MRZQY00Tp+FxyVPKK/2x9GkOI7kx/XEt/x4WP22P5Ra5hf4yuIMTNJ5EIKDnsZEzeYqXAfboclgpzCDIeZ8CgZ2oHiap2RJQi9lJLgG0zJcCIPBAhugHkCkiPjFpj6SGTp2Ui6wxYMcDMziSBLwpj4XlFagE2VO40B4FBJ1wR+ummxcokLXdk2ck0b55InynCilY3zSmNC+WMDFbGZNBVJtjHv4HRxlQxvtNDwQ7KI8/wTD9pPf+JqbyGbQhYv8wA1virGVysQdw2NX4n9Z3bZT/bhtRxtSmoCd48DZlM4GR2aI5x+8SqndJ7JHMRZk3IcYl5Q48jIf+AOfV92gXFGG9ocwd43hFA/pjG0Ba2DJLy3I6yNrzEk7UkzWLmxnSuNJg1h0SSWkLqay3FP783z8+DeP8pNK9R/lgyaGRSgh1Ikb/DGdDyU1U16h+1y+yGs+fFYkvvfO/Gfuw5/tTrutGV1xOIoPC1yERVzQEx6XbbhA650t0lNn9DtrH983/crHvqjOnk7tu/Gg52qCOxcdpeOCzAXD0OORFNVEG9gdgl7g56RTTj/wB02xDR6w6BVKqv0x1pQdsDX0bCNQ4wbu8S603fmmRFzQaVDCi2NcgHU2zvPmaR/72ddr5sq8PvLZZ81jzEvNI3ilCgWkwfIEtMeqqfjePTSMIliga0Rect8NKCscVfdF8fk/TrHNzy9p2u45K6YLC0uRzxzX+GgZxoCrd/6SgVnr+riosM08i++WF8xPgDnyDDzAyQxrK1rUbR5eLDZGm+ucr6muKS7d4rUjFDzo//K689I2j4+ppMcIeQ4YoOiuqVDfaLg5JiaJjduzaP7KEWfe1bRuHhsGvNXEa2SUyWd8kOF++K03Wi6ZtyL7N+oe2BLZGXtgHW6DYsXK7807e9Q7eVzv/7uPBE1nZ7LU1qNiuVGzM5csc1geMbCWkDPqGlW0LBd3mRjWoSQC45ArYnDdeuOi60GeZMEE3RhgL7ndfEGD91NXqx4r96GjpzvwJW5JNhzmZmcNN8pzOdnY8Y1g2lpfbtKK5bR6NanWYWsbVowNAFMQj7vDLFOBvwZYoMv6BjzQdRu2bT1bjevbDUc2J9Y1PzXpvFcs30wYZo2O69HWPdvdxxUNn5uxTLXk+BW1drepqdikyZFpy9W8v16nycvP2S6q2TCqbyx57jVY8Z2PnV7uCoH2gLPwvo0NNpLS2FXmVlVZmLUs1KLOjh7LvgXLTHPGiQb98A9+u970hrsiLeNdtZwILkAzUu5rzDUBwOWFJkY4bObSpomEPA4jPPKlzFnqLDpLQ/qYlCYwkQKT0m96bWJ+2lBryh+eMNSf84erJaTWEQctgh7nv0SAPY3GreMXL+u9H3tASyXLZ+Uy6BD5gE/Uhc//wffJazuVQbl2hz/VgQs/7rSDar89QDbnAZFu0w3RTn7KjlA7gnYAu4iMypIXF330U3PPj/5Watk15gUDYQPhiwLIZEcQwygAQsmTCuOJVUHbTPxQdslPDQSFG8hk5Rs4eT6Qh2A6cW15DkhpbYi7aohPrjyPXZE8gsO+Nv1VE4B7QVk21/g349ymSRPZ9/3M96ivflU/+KM/pbb2Vk82T3QDmP5w/p4VQ+AAMeI92Qvnz1rPWnHtwIKCoCh2QHCdCQUWhokfRTbesTRxjNVCrpWfnoj2BFF2GJOq4MnHim+lwru0EBjaaMXIDBimRXpgCILkht3ZO267TVMT4zp95lwgEwIqQltrc1mf+cRH9NcPnNBHj42pnp3dayZTctkd7Q9Q2HiMonw/xkCc1Ik/xo8/uhlJNlQxQbr/lt16172HdePvfkgbJq4olOuVRdUV3H/DDmW2vrXVxBmhwn1xfNzaxy4qHA8oQ1xY/aObDlHJSiU7zGY4NZ58lFsHri2zc5vaHCvRJrCIla1W9mBI1YkJrbk+GFbdwKDh4PyUBwE206hFYXDe2E01oUbprOf7amvL2TFyE3TDe725BZ7ssQT3nZ9ylpze8G12Xxrcr1ixnZ6NlVCIc5OVXJKuzM3E91GLJuBr88Ma72pT7d7rpW99TXePHNN7f/PXde7CmObnRvT1f/5/NLksza4UtXvvkHbu7daVS8N64uGn9exzYxYkVtXb1ahhJ+JYSyiy7lHBwtLWPUfUO7jHQkUhBLeNDZh9rU6feELT4+fV1zug7U4zuHO/pr71pxpaHVfB+Nhi3ESwu2Ll+NiVOZ0YrahpcJfe+e7/oKnxSyo3dwTc6mubtPfQYQ92sx78xud16Lo9+sSHP6zXvu7bNTK1ou3bBj0PLnhczTSmr+jsc89YaJlT58A2M5SiWttRZNtUrczoc3/y+5p3+/ft3a2G7TtdR4uWFhY1eemsvvb5B3T93ft10x2HVGzcqre85Qf0hh/5ZfXc9PL4PmfakXUzNvExuXNlKAmvTmPgh9vpmSOxy+J0sfviceNj8g0OQygNhTfiEGKTQB+KbCacUm6O+wiBCIr/8hf/qO/5qR9M34Lkz+Ge/Z6DSRmDSSJ7bAqn9uTCaHwD0nN6xem4OC4UWYchBKLorpjehN9zgLmPsrzMQo/nB0ew4yZjh63YjbDC7j/vicaODLjstmCjsAEH2hfzCisMs4CHgIxquoPAq9nCRF9nc+yOANdKpaqR6TnNzFt4sL+zvVm9fthBod3zC8Z397HZc5RTJSFMQFfSf9SwtLRi4coClcel4HnPPJoxneX0S71h2tXWHJfpkXrO5U1yesEZu1rLamsuRrsqFnrHZ+Y0NbcY9ZWKDeomX0vROJ9OdDAG2IkLIVSvm5QYdoYn793RPoT7qdmKRqfnNee+Aee8nTgKng+dFpw7XHbJsKDPm4au2ap6LNghAh+KhcY4cphYcap30wS/Mw3wOEDj8htuMamlCUbpe4Gst626vRZwPRZFwxdhLcYlS8s4Msbzi0taMu8pmja1lBKf+Dc121jQM07MLyzHxR7AqOT+A8sF06jRqXlNzpr3GHe4CBBYMw7UyykAFt9QpvBzuU7sMl5rXCFwmPYYThieC9B5wzaG3m1uMhw7TJc6XW6paJrkbhMefN7ZV4wPM+YLEzMeB48t/aLNwCtMwMQPdB0rC49xBpc9LvEXcxPbjyds2g2C36LImLYxt92WpMgCU4e5v2nnNVdmPe/9oLBGmMsKupDZ0ImgC3YzfkmJhWbAf7nx3GntQDCLI3IOR2FgsYwvGXztU1/RDbffqP5t/bEThbyEMmXUC7yIl4qY9/aHTGA4hp2503t3pgfkcyYUYMJC+fWTFFTyUGaSx2KRwG7gFmGGXSgyBnOME3WaP/iXgfEvQOY/AbqCIvvzr9fiyIw+87mnnJfFNMcyHsaL5mLRQ+N2mfcto+Ca57V4rLndtuJxhe6VmgyfwBvmL69isfhueFoWYKxWPe5VK1yXxqY1bZzmCGnFdp3FgKrrQFlCpkDRLBrGLeb9hZaCWkybSqYLjEnZZYHXHJPkncZl1wvtajL9hpa4OuN3nSrIcMDC5TEDW43rvAsJrmNYjOKiz3oL8+yGLvphLNeqC1p1H5fc/5LlgQ7jEl2qGIYIKCjM93/HjVptqOj+TJFlLAI3/YcxWhh2VmR3dGmgckX/8uFPe8y4AKvDT0vQ7yszp7SyMCHPmLivo7bAZU9sgDTYNt0y3OOipOwSxxXzHSNCKKobNcagtZhg0WaU5lh0Z/fbfWTyNZb5Zq7lGZS+VcuaxXJWhjHAeFpfV4hNFHClIXZODQfK8zhxyRkXqaVFZNMay11oPNwPwmVqjU2l+EavPVHvSmXBbfBYzoxZ8ZyLE1ssxq+vLFh2Q0ar19aDQ5qdcP2rjWrr7FWxuUs9W0vGiybNTyQ5ujo/rerCpOeVeQ1jU7+uqamx6He95zD18p7votOBz8xpeN7SElddbcQlTyzqcyt/neWiJdMoLpzifeZXvGyfedKSPv6Fr6rQ1muFuQni4lz+4R9cYewMg5hE2ESk0Hj4zedLIFeE2GUrUjgIdx6OSa5E0+K7qJTghLTxqsm5Q5pv6Y90KX+0MTPII5veFJlbmZ3Kwk9AkNXMXve4zzeY7lse7ejfHgtPqXQSxC+jHX70nbQTm8LDdljuh69E2shqvAna6Dj3kXzwMExKl9IQD76SKZXph/6mIJfmvFm+pO8lO+jYff/xd1KfyByJ7c4SYPiNFXhshxEciqxThRKbEUeOE4Bs5AhC6SxJyY2MjsvCXEkKTyDN6wnlN9Uc/twmOA+51qTu/F/i6EdWJm5c8RBOUOZPPsKzsrL4TZMxokkz5ff97L9XT8OSvv+Hf1JtbW2OpOXSwuJCCGPcYggxYee0yYLZU48/Fh9cZjJFTR4phMAkWBo/WE00MeKDzSALn+Bpa23xpFrQwqSVLU/yGNggJCasTpeEGROe5Wqc8U/jBaNNxIb2kyb1I/UEhRWh4ch1h/TkE0+Zhlm5NuIwubkF7rOf/EQosh97biQ+v4NJw0A5GQyvNVyha8P7ADHYUSfHgmmLI9IPKcLNkSI+v/OTrziim37jfweBpK31blOtCShMvM4MBDBxSolbffkeL32OMTQTYucWoLHjumElv8Z9X0VhBbQm6iRDEDHgg4huzDmNCfUqyq9hE7dUMlXcXgS5dTNXbqnkWDHvhLCTziUBCA7rJuQ1VrzWkUY8LrD19fPnVTM2rlJnVxx7WWtrVU2LiSEE3c+qFS4+ycORn6KZGv3jiGed27TM+8iGA0dcYBKL46OqXDinRm4ZRJFu3tD4oa3SDTeq5nNf0F1HH9N7f+1XdfrsZS1WZ/TER39fUybMlXUzbOPWzl1bLPAs6tknn9bDD52z8Lymgd6ipuctoM6j3KCYb3hs29W//YB6+naoVG5zL6z4ry1pdtrKarlfpVKTnn/801ZoL1nwNgMtsThiMM9tqAsiY4H5+NSSFqxUcbHGQmVFr3zFS/V9//5+jY1d1nNHj8bN2/sPXqeb73ixJiZndPTJb5oZFnVl+LwO3/BSjVy+ZBjV276g82eOGh8s7Hk8mjv6PFSJWZWKrap4TB/6p/frxOlTgb/X3fsKdfYPWMFd0LmnHtOxZ47rxpcd0o4926zc7NL93/sOveEd/zUpsh39QQgZ3hAYjRIuJAtLQmQQxxirRHSJY8ckCaHOZ386Hug04aadxENUYXjp2HHKQ7F2M8OoB7LqecIK+Bc/+nntPrRXO/bt9DhwPRVzyTjnB0ExKa34LaAarxFACWO3lu/3Qv9gwkvQSccjtKbdWgupnkfYCHCxG8uD4uqHRRIWNNIRYyuvFhzAP15FiJ1Y6AflOyzRcYdF62xcZ7wPz/yyFzoVBNE+YNVmpfCGvdt053W7tKWvI2A1OjGjR46d01MnLsaxrzuu263DuwbjNnROfUzOzlGdFRYrQXHxBoVeNfSTdCh+LCaAizRxeGxSpy6OBdz3be1Tb5fprJsyMj6r0xdGmYnavaVXA90dDK0mpyt68uR5PfLcWStnS9q/o1+3HtipnUPdViRZJPN/9IXepB4Df5QtlOC4bMZtBibnr0y4nHN64sS5oPckh06WrZTu2dqrm/dv154t/WpzW0GaTf5igxOlfM50gLJYIGzi3SLqz9LkJt6Jdps4Fs6CBSd4Ylcp2polygxpl6w8IMgzb0p8uxIEzMoF28kCDsxaUeCuBZQJLvELXI9SrhrScgwVJXF6vqKShc4O8xzgPTNvmnLyoh5+/pzGpme1pbdLtx/aoX3bBlR2vUsW4idnZkNJQilAoQcXXmAMCAT/i6OTxo3zeubUZU1Mz8Xx+WbTrj0eu5v2bdferf1q4U4DkI056346SSjtY1OzgVdPnLygKxPTDkuLCgAHOAeI7MjASESE8Rvl4Ua4ply3j1MzYaNsGIYoAcSz0wrPzXdlOS1Slym1PBxPjd1V8jg/x4TB43z3NVdUgXNyE57oB/SGS38SfYAc2c3FQQ4vWAF45uGnNTU5qdtffpdjE22ATjAvgk744SRFUmIzmoESZ3vV/CuUWuiAx4Lb6YPfQCecHx4WF844zP8RDmzjvUfCDKyoj7JcN3JYDUdCUaOdLt/tZkeW9uSyGaHznq8f/4U3aunKpD7z6UcCtrzDGJPR+bivYc54hHLLu3Wx6xm8ejV4MKefWGxikYDFLl5ZgQ8E3bOCtbaajZ/pViwiGMeWl0wbjRfM70plOXCwYhlkznOUd2yRL1ZN14IuupF1bkfJcG/vLBu3m837PL89ru2e59xuDL2C1nsotOr2FywHVKan3Q6OI1tRMj+FbyN/cM6NBUMUWeC+vJAtELp9Jc8BaDNtLzHupgnuZbw2xY3Xb33LHebS07r/PX8dn77JkDXZFlzMSiz7rOrm7W3a5W5/8rNftZJmJdtwKrW0G34dml+ZdonmI8sNTluNZ2PddKtg5c55amstp7B44bHFz7dho3gXHlPLihA7vLUeC2DEGCODcxFkk2HR0dujFY8pD+POIjefq3HJFGJcboj+Bf/wGNMDFipY0I1XskANw536Y7PFabl7BZxZdVtZDEdG4nU2J3LyVS3OTmti7LwWZkY9DixCtNtuCpgVPUZNza0eM5T5joBvQxMKqvOuFI0jBprbucHN1aVVyy5TlsekxTkrxVaOaReL7HUuq2I5Z8YK7uraQvBmcLW5pSPmfkND0Q+fIORW47QgtGTl+Cd+5JXxGcJ3/JffVdd1t3jc21wdVDbBIwRO/3tCJ1j4cWBEYSc3ocyblCU3m7rHVcIVBjqV8mLQKXI//DcCbZLDrcjqTOkS5bNxNMVGeoKyfOmeGwKyciMuy0PuSJ/KSe1ONK7JekChtSvuVcnHPeSmlC354ze5oXcGSZirNmHIT3a76ESLncthURbhWdnQx0gXcVfz0qIIo0D/JBd4lNoKvqVN0RRat/+OV/8qhJhiKfzaB1H+KlNIT0wSt4SOUTRuTGpICo1VUQJpgIFEfjwkjTwpIuw0mIQB8HBEWPhTmyPtvzVZtSlt/hAAFuXGbiYW4dEi3IygkyRhJNUROaDyjsrbEx6n4ajBG150ownkmj72qc+EkASD4/1TjmNwVAaT6kH4WNK8hYpVBMk4YoGG4Ha43KjHDYehsjJMXU0WPtpaW0NoRpGa9wTMWxADSrnRJjMLlK9sFwZ/gneqmzoCBrhtIof9XMTT0txi5rYWijJQgvkhbH3v97xNT5wf14mxeU94VsZM6GgrZUWZUawNPykslZ6Fh4d+kQ+m6SeIPat8Zi5WVA9v6dTdewb1Z196PPLH+zMmrOyARr+MG2t+4iiMFVSO9taaKUYPTDwQHIAV5eV9CuWUVUHDrs4KJEIJRxLFrXiGIXCEIXFJQRBvx9dYgVV7WywO8M043ikhPe9jlhosJAITSw/1rFqC57yL0tcdSvrq8BU1WnHj3RBzZtX39VhJrlPJ/audmVJNlW+42s1wmKizq87N1uw8FtxG4MqzVpnTsscgdudYhChZ6D11Xk2PPq36S3wqqVevuO2Ixscng5nODx/VzAK7TlULAWUzUmBWqwuXhjU2npTP3XuGdPHihMt03TEehrGV8Y7eQeMUzM3K9go3HJtprVjB6BrwOBk/DYOpiStWbsfU5L5AUBbMs85MVjVphs7FF7z3U2jiIrMNXTh7Qd1WIm69+y7NWmjv6upVT2+ncd2KywrvDrH71qRmE8JZK/Yw/RPPPqqJieHE/Iz3vNtZKrUErjQWELh5V2VZs1Z+R0euRJ9bu7rF95BhjuePPhPH07fs7PGc4X2mLt108+36hw9/IS7eqC+2ZHSAuWcDyjAH7GS+J/RiDhGe4U4Wj4m0ebgHD6wLOuH/aDMJiYOehe34sCmDSPwJ7C3tLXrkqw/p8O1Hok8Y8pMuFn4ieQTYMGPCEXk3H9OmEB4yPw3fDEcytS+UUYeHn/mWzzvSYvuJRUMkM2ganTdc4ygabmomr9PwRD6HEY4rFiQdTx+3WXl91e2H9PIb96l2eVKlmhXt2jpgXCzGJwu29nbo1Xce1u7eFi3OXNGQlc+Du7aG8leo8VxemFajhbGGDc8zHr7ruF5VT0tBh/ftUnvJuDk/Ydq6qsP7d2tLT7sO7hi00tMtOS9pr9u304pVp5WqPh2wgsv3nbU8q327tqtowWl4dMptXteLrt+j+267To2rnqMr865vWXXOX++nwQJgeqrqby/p0N4d6m5p0sLUsBrdruv27/G0Nb5dGbewPB+KAgrKrqEuvcpl3nfbIfU2m0657tSPvLwl17GojnK9DrvMHf3dhtOsNdtZNZn2128sunz6b2XUdTdiry2qu7WoPdv6VbVA12A/bajPYRQPu1BOZzhd77Z1NdcHnOqcNtVv+hb9qqpQt6b924e0b+cWDViAX6tMqXZ1QfVyXdSXPZHebdk12BtjxNitzo3F9zZ3OmyrH+hzsxXX267boftuv05dlmXWKpMxTjcc2KOdQz1qqTd+VPJxNQyyp951AtMDLruzpRzK8djkTMB1x0CXXmk4vtJl9rXUa21+8mrebFz4vMrB3dvU19WuRfPQESuyFSs86UKohNNXcTZ3J9wN/sfsCCu5mV0x/+CRzFlP1E3F1mOLwopShaALLUdwjx3yCEtPpIu8+DOZyLZZVygjnLxxKVE2CwJhhzvRU/gBdI864e/Q3FPPnVJXT6cGPWYr7JKZ4rBowbHepDzSH3bPmb5JWeJJSq39ntMpDgUQOpA95LPtIJcJvcCdHkJyN39Mf5TVWk7NxbxP5TH+iVNFIX5oiy3/LLvtb3vxAa0tLOjk8xetrEMfGYP0yR0u+eFYLYszLDRX5udUNb8Mus3CgCVajuCy8MIpMi50WuP77uZLVWsk0TKUHvgvbvpu2YmDv50tRXW2FjRkPBrqb/P8sdu4vqWnbHwparCnVR3s6jpfrdtTXazoyuS0RsYmNOZn1M/4xJTm5uY0bbyadx94FYUdYhTn2rgLg68TeEwthixWTD+stLFgw10NBcsK1F/LXPY417nfLY5DXmH+oWCuLlvWc90N5pnXHxz07FjSB7/yuJXeVqDrB4w0dDOhFuV7oK1JvYbFqTOXLCtxrJp7Thoj+aoV3ZXKelzaGDksfwLrkmXFUkuzGq3wBT4zjvVNxjkrvIYnCmmjlV3wuq5QtJxjRdHyJkpjodBqHmrl3mmWVj3edSWPRSHavbq8kNVjPDYcPKIen4UYA5oODwO+yLUh4yBPLC1YmfTYOSz4hhVhZIE4AVVrQIKr+GmL8YVLv2YmLjl8Tf3b9qmtZ6fa/bR1m6c0tzmcxdalWPhZXWVB0Yqwy15enLWotqiFuYnA88aS52CT66grq727z/n71dze4X47zEoqR4/ZRW6yfFBu7na/+TQPR8VdpHF+dXnR7XN7rMw21BWNC+v6tje9WLv27NI/fvZBdR66WaW+bWpqdV5OjrV3qamNB3+XGu0u+CnaTzhhyXb8Zjri0pPCr7Hzx/5ipHNZLqPQ3hP+F7q7VfITecPfuZlvM95llTgynYdl/nB3ZGH48zo7eyJPs8NKWXypozfiG8utoWdAs8BYo0Moo6H7hW38MB4E3pm+Jb8fB5g0em5gs3CXxTkR+BS0k7iIt9tPnGoxXUwn3tIJOOIjX26TP2yjYaSFtiK38TjO9SBj1bzhJ38/tSoaHaGB0GEYeP6gZngTVQtkSoQyEVoIrDE9hUcap4Xo2n+VeCY7EVvKyMviceGRLrUDV/xHGJF4U9tIF5HxEJA6FWn95O5rTQqLzKl/ydosIaDhLjCJ85zkAS4ct/qz//wD6mlY0b//4Xeqw8pQANCQnRofib7zHk7JAnzFAj6r7cCCozVcwLRcmfWkZCe0wUSjMY6ccmwBIkQZbS2tam0va2T4skYuXGCJPVay6APMFpvVWMLKFiBXPAk5vkhbudE2LhGi/Xmbr7VdPuPQWi5r67YhHT36vAMtPJqQtJkYfu4zn9Bff+OYPnb0iho82YOhAitgkZWRDLDInDb5OGFwA7VrxwlExyyYGL/t7gN696tv1G3/9a956TB2PFnZX7GwAuIzGBx3rueYm2ETArf7yopevH9MPEtvdteywsoRH1aCUYbdP9oJbpl6as3MYMPPuhmmZ0kot3XsHjj96jzHBt1WC1msKCLMF+cX4v0d16aGYsGK40gcd4n3UFCUuzu1OjurWsZ1bkGViRHV9Q+o8cA+E/NV1ZlBrlsxZdauOH3JTed4LkelVqswZamxueSkZkpWblfmuIHZfQa2/q+F4ZRgOlYWpyd1pLCuX7//FTp6/LR5Ra3GHv1HnbtySmfG1jWwZauVx75QSp86+pROHDtjfKrVbTddpy9++VFXZUV0EQXESpUJVNfALvUP7o6qYme71oy4sRBHKqcswC8vskM7qktnHndOw9JjsGr4cLLAzvAzf4ENRx2XPJbsrPzGb/+qjtx4vc6dPhs3IsYRV8OyvrGoYrFZVy6fVWv/Ho1dOadzJ55WXUMxmBELMMC/xYQTpbpnYJvKpVbNz0xr+OnH9MDnPqcVj9fQvr0aOnjITG9Vj33+c1py229+8X41lBrV33NY7/ixn9brf/AX1XPjy1To7It5FMIBcxKw+icRvyQ8EgghzHdNYt4ZKImYpl0VwmN3JfMjwDImsQPjJx1DTukpi+OvUQ9/Lou6uDzia5/6qm588c3q6uv2OJkpuz/ggEWdoBNJGLXf+JouZHE4QgHzwU9c6uSwtGPLavFa2pW1Py55YnHIuLTqh52KOE7sB8ExdmcRJtmRJcwwjvdjnTa/+ImFglAMXAdNgzMFzcSNCQe0mpP+9brlwE593+tfrCO7B/QD939HHIv85ff8hrp3XqcPf+Fbam8p6fUvvkHf+tKn9Bvv+TW97o1v1i/9yq/rqScf1a/9l1/U3OxMou0AITeur6WlTT/9cz+v3r4+/fIv/mfj0bz+6M//Stt37o3L9D7xkX/RH/z334mjXr/z+//D+Ha7BbAmfe0rX9Tv/MZ7oty//od/1uRCjf75898M5fPNL7tJ9915o97xfW/VubPpu4zsSCdSFT+EqNP49/O/8F9U39SgX/mlX4jxe/8H/lXPnBnTP3zqAT3y3BnDdk0drWUrc4f0Pa97iebGLuj3fvvXderkyZgbV8tLhk+pff8P/Qe99W1v1w//0A/o+aPPxYId8QhxGMYSJsNrKbfccYd+4sd/Qj/5rp+Id8ETr7wKI3CMHet77rlHP/UzP6c/+L336htf+1oaH6rOkmKxAHjLLbfp9//wT3T0uaP6Tz/547HACtwD/1JTbdKu5a7du/Xe3/uD+Obm9333d2p8dFSvfPWr9WM/+TOqrNVZ+ZzWtv4eK/lX9N7f/k2P5RPau3+f/uEDH9YTjz6iX/G4jgwPb/b9qtkQn6b7sXf+pF72yjfo8w89qw9+4SFNzFT08lsO6P5X320lfl6//J9/RhcvnA+aHbQp6xCv0dz7ylfpXT/7S/rqY8c8rt/S0ycvxjxJXbjacX7zbuGGtTMHoVnwA8/umMPwTHgzi5ehuJquh9v0H14c78W6zbk/HSdOQjeL1Shrscua2dAB6EGj6X2Nh7XRP6HoBr1wHmiD44NOEJ4/xhnKvXJxWEcfelovef09kYc5GWqbxym9H5vwIE5fGF9iN9ZhsePK/Dc9DlpgP/QB2ADHSIPsFeH2U17kSzZyWoSZvgAv8sT787wnCrP3P21waIRB7+2NtmRqbezIfvKXvl2VyxP66EcfUKvnPvjorpqX1sTiAzvf0Sa3nVMXzAGU3da2Ni1YIVw0H02fHGwOehl828+ylVdOCsBr2tqbrVx4DJyXzxtC4xrh5W5Dwbxy3mVw2VITyo75POU3mfdyZH6uguyVTqXMOm58qqKp6Tm3bVWzi1ZY3ZuC6/cAad3CdmN9o7qLjdq+hc+x8IqB81UqsVB33W74U0GTczOxacH7g4vzlaCtyHCN5nczlg2LFtLzEyDghhFBr33tzZqrWdZbf/V/xo6sUSAQFViaQ4ewzqmdm7e362C5QV/86rdiN3jJz4oVuGbz+YWZBY1duqiOnn41WiEzINRUKqvVSohH2GXWqjI1jcsKWzkW+hcXJs3XF9TSNeD5XYxx5QSfVTc1WVGsq02vJ6B0B05a2asvWMYERzwO7L7y6UF2c2vifWKPzRJ1Od4DzatcyAd8DnGJRSYrnuAteRqbkB+NU8hp7h89ZWeWk3TcQozMNXn5ouWDE+rqHTA81rVYWbQC2+I2NZlHmYeuLXkir8XrWYXW3qD58Cx3g+Txaad63g+OtsJfDUvjHHMeft1YXHbb3O01y1xry6rbMD6a3sbnMRe5X4Yd5xpVZiZtu18GQrnU4T7O6rfe83b1bxnUq9/xi+q/85VqbO0KWTjGDsNcsIe5EEHEhScfXGxoD4E47cryRPhmOZltf4rhJ49MzthEsoNQZmCwHLugc1F+pCGecrM6yGNDnlRc/GSGUghPZWYJNg3lb5YRaWyHk/JT2pyWMRBYqe6cxiF9Zn7PI9z8x2Je0GRsxGTiszyuNOS0KIm0qQ7kKlsOS73Gn2CPlaCRNtSgYQQm3K0NYm6iDUMMYm8iAiHhCcJOOEQaYs4T/pQe5kM6lIEQCF1pfjlKCJIhNKbORFh06ioActvzIIuP3qQ4OueGBlBi7NJg0C8AY1c+dtFBEjGoV5GHdMkOYr45WRmkoNzZg9dxTL3NdOlxgIl0SsOEQuhAYCScC54a3Qzeo0SQ5MY3YBQ3AbqRfHusxUSyu73d/ePYSUXL87NanJpUZXzcz5ifCY1dPKMTTz2l4dOn473Q1BX3wXkw0Wv/M1EXq9RvQmHYIzzxEWzTdCenre4B7Xbe3KYPQGB+oWKb4z9WFN2PmChRkU3ABKLgMsyEakyIeEcUgTc9wMLExMzpWrjkN6PWxCoawnHKX0vaLI2B5DG0bcNO6eLouGbPntfi2JjWgIfbhXLH91sRwln9i1sYq2Z6Y+PxrvDawozzLkQ4xN+1at1+FEkIMpdNVC3ILnKMzcrPmnFyw0qxBz8YMYxnYWo+ji6vezxqYH6GY4uZW6EOhdaNQ9F1+Si9xe4elbu6VDARXTtzXpbsOHOkhfErWimZOdx4RKso482tWtg6qJW9e1Xb3aUOs+EGl8VRnqX5xRA0EFPmOU48NqKZS5c0c+6s1js7tLFnj2q2b1ONFZ4VM2neiappb4lbFGMYPMasfMKgmkwY2q1Q77cw2T+4TUsrVeMTq96evGYyjz/6tHq6ikEkoPgIM209Qyq3uGwTb94naW4fMmNoM4PmO8TDgc/BHF0zymWluqHK0nocIYQxGgW0zLuaq2a4Lo9ymfscCfv7v/tHPfv0s1rwmC1YiV/yWFQNTz5cHruztUXNTkyoYsGhodAWn1dqKNpu6VFre6fmpiYsPA8HPvINNTrMt4LpN4sXXAaxYPgtzE6GAMecYiasuK/0DXwmccz5+E9/NJK5EuhGOGNvD8yGPJsoHz/JJC/4z5zxY3csvpk5B63I8kQaysdDnigwnHYTt2Eho6jte3fouUefFd+/A/+C/gQNSu70EASNhM5lbsezgpkEYIe5w5E2o4kIvZAD4shHh4LgR7xz5/lSk5IjOmcHNvOVfmXzMuZ6IAtzPdkGbiwWWVqO+c8Dg4Keo4QdP348FLlZz9cC9Md42+SxoZ2TU1OanJy0gnIhFlf+4L2/q6PPPhPfvA7hjv7z57RLnsPPP39U7/9ff6ue7u5o/4kTJ/WPf//+uMgFOvD5z35Kz1kpO33qlP7hf/1dHNdFQfjCZz8dihUXmPVYGBqbnrGgaqWNRaXgLdLpkyd0/tw5TU2wUwsOpwUA3kGen6vo6aee1Af+6R90xmVfvnjJSq/npPuX+BFgSXSt1FSnwe42tTU36TOf+Ki++pWvaMr9jBum40n4WLFwSzt/97d/S1Om6/knGFBEuPDv3Nkz8Sya1oHPhn60hcVI8p1zWzn1E+OY/YFm8F4Uw899+pP6lw98QJcvX3I+Fi9Sf3hWTP/OnT2nD33wA/rq177qsFWdOO7+nz8f/AieRR4EUATOkZERfeVLX9I/f+Cfw3/i2HENXxnW//rbv9Hf/dVfqK+jpFsO7Ynd4T9472/rM5/6pIYvX9aZ02eD9v6Dx+jRhx/S9Mx0ws8YWfAyCebA/X1/9P+6jRUN9XTGrhUnO3pN27Zv6df7/+df6sFvfENjo2POX5fB0YKxafKZM2einyePPafBvk518Dk1lx03wgevoQ/Jzt30L+GuYc5j+AaPMpRDSTIgkRvyhVVMmleeLzHHEmYC+ZiPgavMNRa6mJNOEPMu5QlBLDptNzkJz+IIj7kaD/USR5jdtmnP2PC46WFRLe2tqb3RIkxy8Utozr/zwDxtPO4uvk1/PP4j3B7c0DA8UYRpABY8n3YELUuFpHSUbTv+Yo0rhQHXuOk/e6KCSJPRhQbuXDANX69TFZrR0BT4yrcnUfy5cBB4lTxXZ2etUFoxq60jTZMWLefwTnc8VjynZxccXoi7HaiKxqHAsqjfbIUMtahUaAia09nRro6OsollvVBNOfHU3FJWV3tZu7Z2ade2Xu3bPajbD+/SK19yvd78qtv09je/SN/3hjv0mhcf1l237dPubd3qaivEqYnpyQn9fxh7CwA9b2MNd8zrRTMzY5iZqWlSSoppU+ZTZjxtT08pZW5SSCmFlEJNIczMdszMtOu1vWu87/OOvn/Xac69V7v6JY1GI2kkjWY+0HfPfU/Ev+56JB5+YmHMX7Q2Vq3dIEOtVWrBnhg1uDma+kY09paXvconfdjr9na0am/WeuxU37a3i7/7oiE6o5Hv2koGwnMPgHnpURELxSfiePGTsZAtHf2bD0Sf+t3ao+uiQTpd7N0uPvaQ0TpYygCUdssQHaR9fUTUNTRYj2M8Gzj4asBAGYoN0TRkYAySftCkMty93bdzs/SQNdKd1qt+6QF70I+2Shbsiv5c3Neesme/dCf1hc/SsPdx13L/AZ4WVEejj3BksPdvlG8IPo2DPtJfRmYzn0vsV2/8vtrrWAO7d26S8b1ROkebbwT0Vj6f1mkZPsZPxvXWnOlfXy9jcaLWVp/YLL2IBc4Jw33rm4PDmLZt3SD9YGssffaZWPToPbF64TOxk09TMhfEwZ510l9Zq6qPO8R7Zfjuka64Zf3qaNu4WbiSiTsF5x1Z6R/cDdYkUjv6RrP2mmFjJsXwCdNj4pxjY+iYKTL4h0k3qZcRzl1pj5hDG+heDLkX4BlL684eP42dYOh4wFL2VPhlzSidX67A71FaXnsbpyjX4shm0+c1IPWROBfAoWOZrbLGo5zoCZ89ugfvHSjfdMFDRroe6tVME451eujYs37FOfpon2vbMoF+sbaBqf/2QklZl5A0VOWFA7x2F5W44MhC310tRixyNE905wKgbCH7vBnQ5ZVnOnjJSYeFrkJsJj7XyYFveJ63IE19SGnqdFxNRHfqme+OyCjFoO2DcYqxWgxX8mzQVoZrGrWEvgIJjo1YwvQIMV7o9ztmGLd4GuhGlLi8Ddfiuc1Pg7yBiIne0hXPjy2XNH9lIGovFcvjchKiABQYOAqryWnH6ODVeZyGTzig5iDbO4+B7e6N7rgVXU0A7hRwFLtJakHx+MvujnYZcft9OMjene3Rvn5NtMn4WbNmlQ8w8J1OCbv9+2WMdcowkwDs3Lkttrdu9V0phDUEEXhcYeSqpa82aSwGy/gZMkgGsQREvRRmTl3joAoxLA9pkmGjrtNKefrT1V4cm2hr23bT8UmMGiPKlq4JQfWyCLwgVZ6Jz4IhZCGo3cpQfpfXj/6zjBcQafkuIxacfCSJx3FmDW+KudPGxBGzJ8ThU0bHoRNHxWHTxsWhc6bE3JkTY/aIgTFNhtbMlv4xa2hLzBk9KOZKkZwzqDkOGTciDp02XuXGxmFTRsWckYNjqnaXOaJ5yPCWOHL88Dhy4og4bPTAOHRoUxw6clAcPmFUHD55dMySgD9sgvImjIzjJoyOU8YMi9NHD4+jJ42IueOHxmxtfjMGN8Z0+bmTR8Yhk0bFlKEDYlJD75g+qF/MHNkcE/rtiyOnT4gT506Nw/bvijlNfeIQ1XHkiCFxQku/OKalMQ5V2TkThonekDhs+riYof5MVhvH9d4XExt7xcwRLTFzzJA4fNakOGLWxDji8Flx6MzJcZjSc9TOuZPGxnj1Eb5KApu3HQiuA50y/NbEM/fcFH/+82+iTXOFE6nxbTv2SpnnUDEVkQDzsCqxT3OrTgpkXePgGDJyfDQOahF8X2zesDQfJ5OA3L51VaxbvVi6wl7PsWr94SSKvDZ4MZ85wh0AHIJt8cLF8dijT8Tjjz8bjz76ZNx5+53x12v/HPff+0A8cO8d8dff/zwWPvlQzHvk7lixaF489eC98dCdt8QDt98WD913Xzz7zDwZFO2SBSjZafDzPhRX8jDMdnPYWWdHtEvBoHbeX+aKL3ckMQQqB398V4GNQz6Vv2rDYQEUPP2RdJw5yh849gn3utM6hjoypMpjTSnm6ZwnemqVEjd5GJTFrQSIdwOlvPPN5y0bt3qNIbNwVo/FO1/Qsy9p5J5lIHn4hKPAU5Lyhqs232ESEJjlZ6GJnMzPYKWUBIP2Zbx0kIJudEmXNVuFXsfwsVrjmh9sol7/hQYyCfmDvIcnlBGia6EPOD8hIj5tsKHSI17+ylfF7679S1x19W/sf/bLa+IL//u1OObY42LKtOkxZPioOPPc84172y3/jnaN/TwZwI898oioQTniHhk+69atiSVLFsqIetCwy9/wpti+qzOWrd4Qa8VrDmnB0VIOQmFf4g7pX274e/zqd9fK/zF+e+218aEPf8R4bTI+OZCGPQ/cfApF42/FIvveS7ziThCG4C4pS7gXv+SS+LXo/eYPf4pf//5Pce1fb4iPf+qzUqwHxU61fa8mzBe+/LX42a9+G1df88f43Je+HI2NzdHS3BJf+do34urf/iGu+uVv4lP//flobGkRr/bHsGHD47+/8D/CVx58Uv5Vv/h1/Ezxj376s6LJ3N8Tk6dMjZ//5nfxs99cI5zfOn7lz6+OsePGuW2rVq2y8cBjhBgP3/ju9+J3f/5b/Or318av1d7f//mvccqppyXuilXe4/tJ3jJ27O/f/+634trf/soK/A+/8+24/vrrDGdsuDPCmli3erXLv/Sll4qn9OW3bvPVv/29+v2VOPX0M+KQQw7VyPEkEIpVPqLNtzq5w79p8yaXP/6EE+P3khm069dq34+u+lmcfuZZcexxx+ccU51qnpalaGgsUPBQ2gi52ImSpsHyPK0pap6PWpWa09YPmA2euiXMDVJwz1j5VIVy/bHiWCZqOWvRMOE4nesOZckl9WOvFFTSiGUNpvJH6FoUWocp9Dp2dsTyhctizrGH+/uWlUtZw5olpKFuecII9YfUslffCHFGle8qly6jubf7wj5/0FJZ45GBh0/imctTBFngwuJrqZE4yP76AjxXNnzoLXo8UcWF5C2bt8TOnbv8XU6eAuGOX3Nz/xiqPXyADHaYxpMuI4cO1DyQziIi9Q39yt027XE79/hLEMhgHrVmP+CuK5/u4wCm3lII90txb+P9W413Z6dCXzhtj/r+0kn79onW1rbYpbZwaBkXtra18cSaDG3tGf4kjdYE7182qp7R2rdPOGZWXHD6MXHBecfEmWcerjXY5NeLOBti9KgBMX5oc6xfuzE2bdmqfTaioS/veu6U8dYzmut7RYvmM08nDR7YP5ob6zSLJCN274gtO7ZH3177gm+floFw6Plp+VrGWWl0R9w+GdOs7559JW/qO6Kf6Pfo0Sd47zNngIz9nVu1LrT/dWzz+6Vb163zhV6m6P7OVumZS2PDsqdi3aLHZNQtjvWLn4iVCx+M5fMfjLXLnon1y+fHioWPxrY1S8S7Do8s+1nfXv1kBA+UbO8vOUj70vN4ModjKhAfkfEqoS6hyyMzeWVqpOTO+GnTYvSUaTFm8qwYNXlOjJl2qMIZ0TJwgI3lvv05sE/6MYa3xqmuqSkafGFjSwwdMT4GD58YnRrnPH0/79yaLap3d2e7jN21sXSedIkH/x0r5z8Zq599Sn1ZGls2rPN3ZJkX2hhjwKBhGl+efNunOSnZziPW+6RDbNvkeYpRzkTcvXuXGC49XXOqZcioGD5mWgwYNTLqBuY8ra0P1gJr4yCfukbKH2Rb6sfeNy2D0lsPMW7GLQeRYWqq5wG0VYbyAthm4FyYnoaJ5/C/yDUbwqw9CpsWZaCrfMbKa5a5lG0hxNhkvCwHk5Upp+SFnJ5ycszBxMlcUsw55BsS0aGQiKdsk8QkLYKWA46jj6ikPHKUm5f43rJJKuO1wtF26puWhH6SRbVpydmo5fwHjN7eguJdNz/CQWfyGSUqk/RSbqchne3q8fKP/1j7uApAuFpdxXlc6TcMdBpGp/cgVXEYr7B6xKU6NY+B41EXZQoGLrQYpEKHP4dZh+MguTLByGfsCm7hv+Mw3HA4WDnlA3N/jJVpZ5Uw87pchd89v8TMk62t2+Mnn3xLDOq1K17+2jf7czbgcjponfjFB55l82nx7PFhGxwrv3H9OpVW3+UZUAj6Smeh66sgIt9TQoE4j1pSF1ffuMPDexUoI3tk0KBMTJ8y3ofibN7cFk1NDeal79qJ5MbWvNvKc/98dJoFIBnErHIXUHnhRFNzUxxx6CxfhGjf1eHjzn/ywx/Gj//xSPz16TXRu64pmycHfs6JApCDZHV4StUT8qk7OZ0A4q5fjrucU2V0XvGq03wVnz5yBYoJjIGiZSoBpw0NZLWHd1t9BUzl/Zix54oWJ30RkEey+cQO+Bg9tIZHVugjd15tiAnek5UiJJRQHi/zKtMctXHBRRptbD7FjzmHwEEY0Qb99uaq314Z4G2tME+0pOyqXh6T2ScjhceMJKVjP3DV6XaoXjZOeLaXu+rQhaJo0wYUZU1w1S3FsL7eC9MwatQKhwab885tm6NRSvmzCxb7O3fz7v5JrNBG1LZvYGzZ2qqxb9SmOyx27tgRDz86TzzdHQOb+0RjQy9t4BwClEJw0IipMeuYs6Q8ojBIwO/fHetWLpTQkECXQtkqhXL18qdjizYKeJOP5qo94jF9YC3SOq8JjTl/koyai1JQtVnw6Gt3h1AbOJBPInAKbf847KjDYoAMfB5LGjx0iPjOuO+LtevWi15PtXt7HHrMcSrZz+9H7d+5M275zdWxQ3T7yBgdMffQ2Cxle7MUCa7SH37cZK3DHTFx3JHxzvd+OM6//KMx+NBTov/A4Wov7VcLGWaFzJX0Gg+NC0afH20hrvFnMyYf4WlhqDFO4Siv/vlKoWB5Aa/AwVcf8lE5zUMLXcFdt7pBvfLg3XvLvdHU0hSHH39E7OL9IVioH9Z/PibIMmdT4gKB1jHzTwk/WozXXPQneIhjvCv0icaaTzzGzRMZHJzCAVDIHC5E8OgUT4XwGR4e2SPkkA0e594vPN5DQ+6SdsUYrNkwh6moKq1+M23ZJHnX7ZjZU+LyF50W08cNj3NOPc7v/3/rBz+KqXOPib/8+94YIFl0zgmHxt//ck18/jOfjrNllPKI8EsvPDeeevIJGU6nxymnnRY7eBVCf6pJ9ezzIVDnXXhxjJswORYtWhAve+F5fmz569/6rt9j+/D73xMjR42OHYp3qD+f/8IXY/CQIX5sl8P2bvrX7bF6W0dcc+Ndce9j82PC6GHx6hecEqcfd0icf/qJvjP43g98MF7/5rdG6zatY9XbSzvmnTKWP/SB98WZZ58bp5x+Vnzza18yr26554GYv3xj/PqGO+PBp/hE1J6YOGpoXHLuiXHeiYfED7/55fjplVfGG0Xv7f/13tKXA37V47ZbbolPfPRDUs62xZ0PPhZ1DQN817mpod4f6X/lS1/suffH626M4aMkx8ULLnauX7s8zj/zND9KffGLX+b+osylOxCHHXZkvOTSl8WXv/jF+PynPxFzZSBe/89bYuMWTlfeFS0cuiTl96Lzz44Fzz4bX/3Gd+KQww6LF7/gPK+Dq397jfg7SXOGvSV8sM3HP/zBuPmmG+I1l78xPviRj8fJMqqYvjNnzY75854x7y+95NK45nfXxJixY2P4yJHx5GOPxdjx4+Pm2+6K97ztLXHDdX+Nk04+JU465TQ/3l45FDxO+b3gBS+MwcNGxy0PPB2/+/vd1hEuOfu4eNHZJ8Z/ve31ceN1f4vJk6fEu9/7/jj+pFNVxwjLv7WrV1lWDhw0NBatWh+/u+nu+Of9T/gAIfrjiUlru0fRtPXvz8Mh273Oc73nQX9ap8hpLlhIFvqAJynVHC7D3UM/TlxC3rnzRXmteV+0V7y6CA9Nnj5QIJyUBZYTlg+Cq30oYShjPpWTP6VrXvnrVq6Jx+99PF7yhkuiXYaXL4rbwzuFrHPHc33zpAwywMq51gzvw1oeCMePFuOV73JFhqBrUYa4/q0npFKsuDZE361xXuJzV96MpF7wJNtoE/MbeZUyQij6aZcBdNNnXh5ty9fFX/9yl2Ug9fWpE1/FA4zQvMDa12lky9btbd7rmKs8fsvTbBw42Sj5SJ93tHdoj9gdnRhy4isnmKMPcWYDWxKncXOgFXznAkc/zS8uFO5CnqjZXNDnQgmHF3GwIAfftW/bEQOaW2Q89dDc2aH9nDuGvf2IsYAxeFBzNDT2k/Hbrn7tl0G4Pdq0t2IYbVB8+rSx0awytJubBbzry00Z7j43NPSPlvo+5sv+XnWWv9wl26b92BeENT6Dm+rjopedHqs6dsYrPv3jGDxiDBNV/NCcNDPFX80J+HX4hMExs6VH3HKn1onPlxiovXm75iQ3G3rHoqefUr/RF1SS/tY1eD7zzihGd4fq5RRg9EfNGtGWfiHWw/9eal8d352VLukva4h2Y/NQjdeg2GMetsoI2BODRo7xXOBOIXfL4YmaJlb1lGzk9TgO1mTe8aqX9j4ugMmQ7as15EeOxSceJ2YNM6a8P8w86+zgohP50gP38DSd2trW5jHqI92WCxbbpX80ar1zN3Lt0mdj2PgpsW7ZArVPhqjKcYLzXhnxO3dsjoZBY9NwlX4AF/v07q91qzXYt0FpjK/9Ud80UH3oL95yKFX4YgBPpQ0cPsbvropkrlvpRH4Pl/ETvzo7tsaH3nBaDJMsOvdNH40RR58evZsHCTtHjLlmHUiONVJLVZnFqUrnaGUJ7EIaev9kWnBfHfAaEz68I0/xXHUmkNOFsNAupLKcikuidMHlkTcJgErJk4c+lBVRFiFzMB1h6tAqIyKOC8Vp/SG3cASuAxxqKu2tcCjrPOKCc2o3BqhhAhA3vtrCmACjXa6TfMWpA3xaAx0yyHNJ6qNd4ptWHU3yWqRf1rPVL/PqVZ+66gCC2qwsBIykwo4p5Co7g2DBRszCMD0wBCpELZi7hUxWvMhZ6AGvriQw6U3LMPJKo+Rx4NERkVEeJk8RzMoGIzsnfDpLe2m4MumUoUnGcTrVnTaue7xy1cSxczEZsm3t8eNPyIDt0xmXXvamGNQyQJuF2iHhW99LfZUhSxvZXJrre8eaVWv9TbTufMwrcTm58dTMlVquoPMu5QHRYFIwQBhvvAsyYNCQGDRwoI+w55MF3AFGCfYd2f4SBBKc7VIs73nw4Xw0Qm2gzygDvKSPsurJS2WaLJzEeN5ZJ8c0GcW8Z8dJm+97/0fiK9feHtc/tTZ69280LvyDx8wnOkFxHEnHhQAUvtPHamHjiJKqyjA5OyXcpw6pj1HiX8eGFTJaONWU0jkpaaIXuyd5WXiG58hCm2wjqghXCmmBx7rgVi0i5vKF18ZUuULR4wCdhCi3wqnK8Uu9iqIEATa2GVKEAIzWWBPuRwqaAmXLr5lAZ0BWACMFgleuW2VLNJ3wiVPv5BGD4kUvfWnMX7BIfe4T9/37p3H/vQ9Gr/rG2LRBhqzmwcwZkzQPdsdjUuC3tXbG5PF1bu/ODvz+2NUhhaRXQ8w68qyol1JN/ds2rhS7emoz6YxN61fGVm0gO3fy2Ge+v0cf4QXtJF4Yrs1Um4kUvL7aMPLJA05o3Rc7VA/vRfUTAJy92ug5URtc3i8cMrQxzj3zpFixZms0NubpkXzzdqsUBtYKp00eetSxYqMM+M6dnrP3S0Feu3FTNMF3KT7tUix4H4xH8Y45cWqsXrs1pkw+Kt75vo/F+a/7cAw59OTohyHLuKjtNB85xjryYROIRQETJiEqKZphZcAiQBOOQurvDFpBTUU1jVeePgE/09XppTTRhjDlXbcq1z8XOeY/Ni/Wr9kQx5x2jOtirjO2yDlf5NMaRmmUtPPTQRiufgdOMD6OzsWpvPt8wMYtsnUva3pfj9gtY4G7j6StHEgGkWZcuTuCkuATLjFi5X2HUXBeg+ACkh9jknxJGcwcZq5nCCxdxrnyfuycqTJkz4gZ44bFOacdrzHssCE79+iTZfw9ImOtfxx/6PT42x9/XQzZC+LbP/xxfPuKr8Vvfvkzf2bK9TyPe+d73htve9f7YvDgwX5X81//vDmOO/7EGCKD9XrNhQ9+6MOxaPHS+Muf/hBHHX1MTJkyLa757a/ita9/Y7zngx+P2x9+RobsnbFw+dqYNXmsDdkzjj8sLtC847HhUWNGx/Dhw73/sNRY43zPmEd5X/SSl8bxJ5wS//s/nzUvb7v7wVi5sTVuuuvxmLdkuS8IjRwyIM46/tA49pCp8d2vfyl+fuVPbGyOHZvfhcQh33h8evHiJZ5/t2qtbtfaWL+5NcaOGOwncl73qkuMx3u4/ZoG+w4ytPd3tMaF55ypsZPW+Dzukle8Kn79W/H1czJkP/OJmD33kLj2uptiyYr1PtF39PDBPrjqZRe/IBYuXBBf/eZ345BDD42XvPACf2986ozp3iuQXf7utdb/kiWL/Hj0+z/0URuzpxx3hOZ+7/jmd75ng/yXv/iZ5pn2n7q6+MRn/tvz99Mf/1iMkyH77zvvi9/+6ur42pe+IKNg2/85rq949WXx/o9+Kh58ekn89sa7/GTIqy48NSYNb463v/G1Mf+ZZ9Sueh9CeMSRR8UFF14YL7z4JXHj9dfHY488rHE5Kc668CXx2+tuib/c9mCs4RwCqvIgImvFaM1XLUQA+k9Z6+/FKm55gCLPusUYxVC1MVsnBTYNWh7NRGnHoOXEYrzvzqsMF3D8WpV4Vhmxfn/eaz7lRXVSsZ9AAyb5YLmhEHlr5Y026YddA7o3X3N9HHnqsTFkxFDPOdY/nmWHQekLVhorr3fJA+RGyoY0ZDHo8r1ZyQelkQ+VIcuFWPSnfLcWPSrLp45GWMUTN8uhH6hu0Ut8WoPTPlbifhILp8R2jdc/PveqaF+1Ia772/0yZvqqDZJL6ktD//zsCY+IN9TLCJQ85X1YPnXFXdUGzSfupiLP+IQMF+TUJPNq5/ZdfsINI5FXa/hEE+dgIDs6VYa7uEKzEc9dvj37eIeXk2Y7rPc0N/PZnN2muWt7ezSpPLzfIbloA1eN76c5jv7U3rk/BlXvmPIurejv9gGRu/zViO2tPNLbO7btok99ok7G8/oNG0WTw4JkDEq+Y7wO4I5y3zob1T24RKD9ct2GzdEieB8x9QUvPiPWdO6ISz/5wxg8cqxZCK/NyDIv0pAdIkN2f9x+34Piv+bMvv7a99qinbMFOmXo8ySIeMyF9z17dmkupfGlQdQ/chwjX/twQ0ue9ts0zBcSuIjD9+G529pTxvue/bujT0/uunKRfq/rZp3saNsY/Zv4zE6f6F/X31+y4IbAnl0aK8kL4vvl1T33k/YzDpw23cRZMZrX/vSbeI2c9V0zjT3Lc6/0BF6zEFB5aqf2LvY79V77nMZP/eQ7pRwytWbJU9JpOeBxb7RtWa/6d8rgro/BIybHxhVPxvata6UHyAjv3yIjfovHtH7gWPGab/t2xAEZyTvbt8eoyXNj5MSZsV7G8MbVC2NPR7sM8R3RMGBENHGglPQhPHda+vbdr7FXxzTH93S2xifee3EMHyVD9o0fieFHnR59ZMgibXD5q1D1eRjhRw5lSSOVFBOjHCKSXIhcIgXTyJkyriLYLcaFaXKsiSxR4PJVGt0MWOo2YCtOef854XSJZp7TKqHArSkw0pJuipd6gSu0ccof5ZQHzIap5oOmDKSUJ1iJoANV+hGkLPOEBwzZh0ykkOkCU9JlBDMd06hogQN21p8lu2S+W6ofS6eSQLbtlCzocdlnfy6bitLJJBxh8rUASgErQBCEWBGOVtIUpifOws44k7uGg7AFR3mSwd5gqcJGLzTB4w/i1FjCqjyuqouQ656GKg0DbWuTrHCVhhnPpefQ5YszvKufjldJld/a2h5XfurNMaBnp+/IDtICRsFGUezXg/dFtDrpkxowoKFvLF+zNlolnD04sFwNcXvlPTi0idZLeICxW4asny1XPocSUa4v7yPUNUY/ba68/8G7uZRH2NTJqOElfXjbtnNnrF63XmWS75xQy2cE7Nj09uZ3VeGJ5EucfcbxMXzQgFS+tRl/8MOfiC//8fa47snVEhJdhiz8TB6kuUnUFwrMtOyPJ7qTimt2CmRH6Cy8xpjEtra22N26OTq3rpclxEl4Bbm4LAN94HCnWz5R5bnOCkAjlQbmyko57W9ZUm1yHtlZorhEqChlBj8GVoAuZ7qsXoXdJ1lVpkanij8H7jgB6cJJo1UhoIKv8Tpm4vD45mffG8/MXxQ9pTld96efxRNPPBANMuwWLd4Uo4a3xLhxQ2V07Y8Fi1bGtq0dMXVSoxQBKTF7DtiI3LFzf3Ts6x0TZpzoubJh9fxYu2qZ6uil+SDDh4OzVB+vE8A65gaCgtVnOYArvNP0i6b6njJYUljxXu4OGcoYsujfrECMu959FdM6RIniLvDk6RNiYEu/aNYGi5LRKqVk+/ad3qh2d+6NCZPHxay5R8U+1ec7h/s749k77o4n5y2I5v587kMbnWhz1FQfKSOnnT07lixaFzNnHh/ver8M2dd+MAYdckrUDRymdlnyeWMmzjyqjFYrtDVYUTpLnq9aGycNV97J4K6AjVhCrSXfcSFufPK4a5OCmHQKcAQwdagN/Kgxt/31XzHrqDkxesJo9T/vWlWyzxfBkB/isUDmme+8EKIYiu+7WbuK+KAn+IphqxBlljsYKI08reHvVkuBw3PwCacw+vRLbe4oKyqoeDFkNfZdCpC84r7Ig9xQuzwXFebayDuyx86dFpe/+KyYrjl37mkn2JD97o+vjFPPOj8WLVlh+TRy2KD4zc9/Ep/77KfjrHPPi69983tq+9748fe+HevWr7PMgjQVYGisW7Mmbrv133H4EUfF17/7g5g0aUr86+br402Xv9Y18540dyOu/dsNav4eGWYvcGnukNPOn//qd1JYpsfvbrgzbrzjIcvnOdPGx6tfeKoMz8NlyJ4cSxYvsrHE+3MpN6DMHOkhZbh/fOJTn7ES/N53vUOtOhB33f9oaAnF8rWbTA/Fi8/OjBsxLIYOaoqvfvGz8fOrrvRjy5xNUMjJaU2ojchnFMh/3/VAbGjdFctXb4ipE0bFnvYtcfmrL/X8+OXv/xT7+zTE8lXrY/yY4dHvQEe84OzTbVAdd+IJMuiHim/sJbQz4uRTz4jXv+lNMhz/V4bsJ2POnEPjLzffHBs2bfej0QOkwDfV9YoXveDcWLhgQXztG9+JOYceFi+76AXBt8abOQlfPGMsWlu5Kx1u4/SZM+N7P1RfZHycfdJxmnP74ue/uSaOPeboeP1rLot777s7XvqyS4zzXY3hJz/8oZg4eXLcetf9sWXjxvjNr34ez6o+jJccVxl4kiVrVq/y4+GDBg+OP9/4j1i2YXv88m+3Rp2MxNdcfEb03LUt3vWW18eWrVvife//QNx5553x9JNP+KkF7givW7s2NmxYr7pfHt/8wVXx99vviT//+4F44KlFUu53ZF2VrJT8ZG3bKZlPX7AwMV656Ka1qfnLE099tB8ScjprHyngGLZpyCot77tfBQ8lnHnfV3uzlrfXNnKiZsiKNnfn+gjmPNKEReakLJBXiCiwkiZCO9va44ZrrovXve9NMh7a1fzck9GB/KSa5h77OfOONZ+6UxoNzAkOwctvx4LDRfPErXQwG8HIFHFpr9Z8padVd22xR2t3YfHUQb3yAhhfgUoDV2ivdUPDyii3ae3//D0Xx5wRLbFsyVrPUWj6Qh8XARkD9RlZyed+dsuIJQ8KXHQ/IDhjxCfwIJuvsPWUgclGAn97+4wGvj/NO+NUi0GMos03YLkYQJ97cDqvZB9y1RcbKCfZx6PyyDruCmMYc5GZz+0g63gqjnm+s2OPZBbvgcoY0xzgwh6NZu9CdueFPvFadTOWyCHuIvONbPiI484r34omH1lMm6p11p9H9YU2dNTg+MdDT8Z/ffsPMWwEhiy8dlWuh3nMUzRHTRoa05sibrn7Psvu7du4wyo5rXGnT4zBXu3XTHvkVG/R77FfE/GA5qza0Leut0/7rW8apXCw5nazX+VCP+AR0OjJ917FI/GRu6R+7U9wxpu5Qd+4M8mdbo+N9RLmMRXSf3QGTR7GTuW0W/siH/OSM0SkBWhf4QwF9Em1T8XNABnPe2WI9+6rdcHCETk8LPSn4lQvde3d2+ETovfu2q629Y7Wjav9dMTmTWti7MRDtG77xqInbpWOTL763oPXWnpIr2mO5kEj1YYGjWlbbF71jPk5atKcGDftiFj81IOxYfnTqlC8VBnGlRs1g4ZNFJ2eGrd20ZJBr73S677X3vjGFe+PkaPHxjmXfzCGHX1a9G7ijqyKu+m5gzB0dIWQiNMOD9aJEw9Mxfkr+Fk4qYmjxsn5IEjJE9j5Cfe/HTCH4Nor7jIpc8hGR0fmJB41KI56VOEYLlCJd+EWmiUuEQdSpvWHpOUiv41smigcU1ca+QY9HhX2n+pzmtDpbEfKRM0hpS0XgSmkgLKSZmlrsoF8Vaw43ayceaYQ+YVuuWn9tnjq4XnR43Wfu/oA1nUPavZELnezGKFujsWO4KwGqCYUBatCL5BaustDy3chFLfQlTcN4MXbkDX9bCww45TyOMKar+GW3pomQlRwdUUEPBjPLQuDFHEdVbrCqVzSTaaj2PzkU2+JQb074tLLZNC2DBBp9Uv96bF7lwaMeuVVKcfEr9yw2Y+BulUiZAGrhe8roAwSg4dTCB84/p3vsTXWN6h8va90beIQkzbeH5SQlIBhISKkaWevfnlHlolafRcWkvCeVvO+nHmnMsCZLH7sSrlzZk6JZ6Q8NEjJGzJkcPz6V7+K7994f/z1sRVa6A00SlOAeaB2ZQ8AwQnRSj4xBZlpVEHKMPicXXKR/AGW/DVEG5gknmHOlqvNs0RXWDJqQf75zrKB4DtLTgWYGwXuwDwgyZwhoh/DiRNk2rwClk3zXKr1l18HwlaYvVBIdplziZCFqzQHkwHianEuxHTEySqY6TRXoFe1nTvSPF4za3C/+PxbLpRiutyPM990wy9j8cLHwIjNW3fFsOFD4olHnoihgxHg+6Jj976YNqEhOnxQE0oMm8ze2NKqjaZhoIzAplizYokbY6GjseWqKfVWVwKZK9xdFZjGG1erTwkvIm+ANFNTNOrqxA1l8XgrH5pnyfWv6xn1bFZCx5Ae3zI4zrjkRfGH3/821m/M7+j6JDvJl7q6PjF46MCYO3eWNvgxmtv9bLxx2MGaZ+bHA/fcH3u1sWgP1FRByeNxob5xwYVHxYInV0qZPz7e+f6P1AxZjrb3+20020ombU6l0gLWPg1YC1DWgdpj49SbuuBWhhC8KKxs3rRXihXllM/hReRVio2Ws/JFwx5+Jm2cQNEgA+P262+N/g31MffoueYvc5wpw7zjavR+bfypuKYhyzr344OWE6m0+lFj6RB5mjFXsxOPxznhP8ocCoHTEuhp4PJJBBmxUuTwHJKRV9V5zDhPMeZwCFRe1iKDafnKQDKwcp4baix3MY7hjqwM2ZmTRsTZJx/rjeMzn/tCnH7WOX5sj3mJMvnH3/4qvvvdb8eZ55wb3/7elfHzn/4wNq7bEGece5bvpqKs+sAI8en2f/873v3Ot8fhhx8ZV3znBzFu/ET1pyPOPPl4G0O4s88+N77yre/EwEGD4rwzTo35z0gpkTvyqGPim9//USzf2B6/+NM/4sEnF6rsvjhk+oR49UWnxZknHBEXnH5icNf1stdeHi966ct8EYU5kWNwIMaNGxtzDzk8/qj5+ZEPvEds2Be/u/ZvPj2TMfHU1zjimCNNGs8ffPub8bOrfhLnnP8CzcWLzSMGlPeGn3ri8bj6Z1fayL/1nodi/badsWLNxpiCIbt9i4zDLkN2X28ZsqvXxYTRI6JfdMb5Z54So0aNjp9e/es47Kijtde0aRxTbtOWATJGr/z+d+Pz//3JmDZ9Zvzopz9VeyUrVDe85HMWb3vT5T6w6qtf/3bMPexwGf7ne7/43y9/LUaPGx+bN2+Kb17x1Xh23jO+aPD9n1wpvCNixbIVcc5pJwh3f/zgqp/FuRdcKANlUfzwe9+JD3/skzF0+Ij4zje/Fp//9CdjwqRJ8c9b74k/XPObeOThh+KCF5wfRx93rHifF2k4xOXWm//hceWE2j/f9I9YgSH711ttGL724jP9WaJ3vuVyKamb4je//4OUxlHxp99fG9f89jca95Wmg+P92c/971ejX31T3Prg03HtP+6NBUtXI4mUKw9z5L0PMQOJs661Rq28cfdVvOGVE86Y4PFQZGlveb9/W5chFzL8PrWNWA68xPdSHndki1xgzYuWHzdmvVtuAEcmpDxBviUM40fl1DzkQ7Yxor5/Xdz8x7/H+BmTY8r0STYM/OqV/lI/0pTTus6nNSQHNB75eDDyHOOVC1jIAuDdZUb6SqfSf8oW4SRd6GVog7mkrcdBxOuB/FwXGXJRK9lc6ROUpyOUnzxiQLzyhCnRd0977NvV5n058eTosv6gwxAlTBHna/0B0w+XTL3vk1R5c8n4RgDoPI+lZIb3J8VFuIZDG5MG5Y2tf+LcDQQ/1zu4lMgWUlNVh/6Juph+mEqlXuNlBaaB/uQc4ZGfFEgbGT1ceOytgrKPauzbdnTGNf9+JJbu6Kn9YJDKJD3j4/XDxcejJg+JqfWdcd2Nt8T21h3BwUWMOQ3uzScGZYj3q6vX/KNGvg8/JAYMGhW9+w0UERmL0ql696lXveiI4itzEB4rwlzhKQPuPjLn/IoVY8z8cPvVt5ABrtDvwbpLmmMH9mr+8iQS78/LCJSO2ZczLGjBPl6bEpaMQ4x3LsjmRRKMinY/oovtuJ/P5ijCp2+4iOQnv7Q2eBotmZC8oA2agaqbg/HaVNe+2LF9q+bpXh/GtGbxMz6MCoOXPWJX68aobx4WdTJKm1uGxS4ZpLR667qlsat9QwweMS0GDh0bq5fPF1w02zb79GNw+jcOUDtkmHPicmdr9FPbeB1v966NMtQ644c/+GKMGjshznnd+2PoUadGn6aBsE599Yz1FGHwGAfH7Uo/imPeZaTwV8mcc3ICEc1ULVJLg+s5Kbw08BjHgiRXwxNiBa70jjQWyaUc8JIqcMPsszWSUgUvyxsubxyBXMow4ooqgz0s08BTzlm3k+BT1HAMYHANp/xB5Qq+08oTsq0SVYhGmvVnO2CficJGQpzilgNKo9O0bmuPRfOX+nNaR598RPR4wxd+iVrtBrk5QvTtZhWygkNJL9IUejgrZ6QRhExG52W+BafQUnB6lnuxdOEUYQpM+c4rPoUPSj1LrdThmPpRy4dkCm/3USDEFeUpK0pOG7dbGa6CEqWMDRdFEqXkl/AgJ6Rt3JH9zFtiYK/d8bJXv1HK1QDR4MXxzti7UwvCd1FFT8UHyhDd0t4Ra9esS8EinvKYlr+fJiWQga0cca5icKWxpaEuBg0Y4CPoN7duVa6H3YPcLDi02rZucXsQbD1lzPrCgOAILK1PofKYqMZRZdjMtGLVT4wENUx1IcimTpoQixYt9YZXp3r/edP18fNbH48/P7JMRk+DeUTd5gQ/DD1x1WuYHW2rNhWYWAK8eMhkzBHICUm2UyYEqmhp7AAA6+K7E9kGZeeihq/Cl3GYDYCSwXI51sBrJJwGByC/OeYJS0fVtc23OLezVgf5GXG7hcviYn75QqWziPCfeLja5ueakr7rBMWN7oomD8HPAMe7wbMH942PvfLEeOD+x3zB5Lbbb4o1axbKr/NpiZ17tT5795MSOCaam1qif98DsWzBPbFHcK5QowjtlpHTup2NYU90ap7zbhJN8+EN4olHD967XnNIzc517y7QqMws6YzknYNyB1b59JO7iyhvdX3ze7MoSjt2YVjt12YrJVJ5zE0Uwrr+fTV3+0VDQ2PMOWRGDORuaq98soD3njevWRUP3XFPrFP7saf7wkKVb2jpHxdccFg8+fDSOPTQE+Kd7/lonPe6D8SA2SdHXUt+z9dCUO1yPxCQqpR1gCCvjNq8I5twYNUd2Uyn/PNhAyXNHVqu5BuuOsClH7wHR+hyYmZFg3mPg3aHjMl/XfuPOOvis6OOR+Y06ZhTTDvuVvD4MLKyugvjJzwcoriSX+7MMJ4qi2Fr5ZW0jFqMN66m+w63jFSucvNept+V7eyUMYQx2+HHwvyIMYbs3t2qHJkhmUBDqjs3tE3tMIyhZ0aoHvhz5KxJ8ToZskfOmhCXXHR+LF26JMaPn2BjBfnL/FHPY9OmDbFu3bp45Wte68OcXnrx+X5MdOCgwX4sFaUN9jC3duzYEcuWLo7TTj8rvvCVK2Lo0GHKOxDf/cYV8e1vXuEx/PLXroiXveI15sVvfvHT+MynPm7efvSTn4kXv/yyuP6W++IPN98Vy1ZtsOydKwPhNRefbkP2vNOOjxXLV8Rnv/DFeOd7Pxjznl0U29razU9mf2N9nxg7ckT86+/Xx0c//F4pTu0xc9acHD/Ron6PFXNfoBe+8GIfsPZ9GZTv+K/3xQdl5PF0AUbciOHD4/Zbbo53ve2NsW3r1rhL63YdhuzaDTFlPIbs5njdq3m0uFf8+g9/jn2+I7suJsqQ7RMdMtJPiZEjR8W3v39ljJ44OR54fH6sXLtJ9fbwe7+nHHd43PSXP8QnP/4h9b5nzJg+PRVPOM8S1c/CBc96D/nhlb+IIcOGxks0Tlxc+dcd98Z40USJvffu2+JD73tPrFyxPF780kvjU5/7vObInjj9xKO9pn/0s6vj5FNPj01bW6OhvtGnj48cOVxG9Hfic5/+REyYMMmPFn/4A/8V1/7+Gq3dwTF6LO/WaZ+hZVoT7W3bNa5LYvKUafGLa/4Qzy7fIEP2FinEvX1HdkRT33jHmy+PxYsXxtRpM2RE9vUhWVtkaM975mnz3OtYawka3/vRVbG5Q2377fVx/+MLfTHHExQBpv55cOT9J6W6WtvS7B3P92K5Eytj1UasjFnV2VvGKwYsd8L9PqeMWn99AQPWhq+UdK3vlBEYqSj1yJSUDRi5hMgW6vO7sQrJp/2Zl/PIc0r9uuZHv4nL3vW6vBMFw8Rz9jkMVowf32kVnuUAa11xG7zKZ937UWLHMWLBQf/BYK3iqU/ZGJb3KdWaH5VRC03rXsL1e7EF3wfX7NOKl0yyjOKPfZM4FopcygUmW35iZyOnZ69fFvu3r1VjeCw+89IpTpIfyhBXPXbwwnikS1jl4ZzfLY14MYyw4OYdii64Xbcydt3oEHgMCLvBwCl9MqCK2hW8CtA9jzYQL8U8GdEbAIhvVZ979WuMR1AUPgAA//RJREFUgRNnxYDhozUf+2VxshWYhOYKT8wcPXloTOnXEX+76ZboaN/pC8GcBszck6an+TkoWgYPEz0eydYc41N2e6hL+Vb3GlW9F4T+Iax5pzzmEvGe3KLSfOSTNn36cCNEhtw+GZlMJJXxHW/mtYjx7X6W1b6O3F+sxWkec7ATF3K4CKqFrro1dyT7eHKG95ChwzuynR2tsW3TZr//XVffpPnboXXTpOxcJ5w031ceWYjYYL/zvqM5yRgxn23Mii9Ng0f47uzGVYuiTgYlRv22zbxDvz8ay8XrvFveIfndKr8p9sioHTRsrPTlUbFZZffv2RWdu9qikXdrZZzDHtZD21YOrNsrfbdZ/eorGttl/O+JH//gcz7A6uzXvjeGHXFq9JZ+5XfwYTc//Ja5lNNPEcORQCVd5qUv8CjqlGBOO5r56XKs4LmR5dBdTIZqjYtM8a9DUM3PQgccxq8yWJOUxhV4EnE+e6SNRtIul+OO/gJEYIdOQ6/ATFUR6AmsFHJOHjrgCUacZmeZ1BuoOg3W1A+sI1U0KUeaOH8KcW6n/swX4kJmZVUywm3W3NuxoyNWLFkV61auj2Gjh8fMQ6do7nVGr6POetlnq8ZbGONFBEI0INM0Q9XQAGDKS1/SWZMb6S5VDSYCXULjF9+Nhpmeo1yDOU75QjeDDKkPl6mqHoUGaMGRzr6bds1psjilTGJ+X7K4VFyyUDaFfKP6MZcXnn5U1PXYG7/73bV+VM53RmScYlyyibGZcPIcJ+hhMHIVHEWHDQHusIGRTx1sKmx2HBffUNfXA9UhRY8j39s0SBY8apuVXOFyN4NHCLnD4jHgm1saYjY4lBD+vFEJh42tdEOLNzdIAKaptowcOTJ275OBI0WXO06XveZV8cSSdfHM2q2SUX2y85osTCEWn7jgNC7f7VSapPJcTwnVApcxegkzr9AxDQlAJBg7rPMUqk1JQGnilC35qtBlfWFCeR5T5SW9LMtpb44Dg7aiPbRR1y6oFHzo0gS1IPtQhQKS8mZN9aatiMIsVuiLNnBa4zz+aB8WF9kUpoHg6t+VmYYS3B0GBI7LklBbXTBhnomqY1h9r5g7ZH/c+u9/RuuWDdHatknjvCtaBtRL+ZsUsw6ZFhe95CXx0kvfEC+95JVxmhThP/z6KhtezBmUFO7OYszyTiyHQA0d3DPad9J/Zr3qk6NPnv5qp+e64/pnERFPtJqjzYBZTsRBM28VZ7h2a4PxQY3MT0H78W066Bm3R9Q3ciqxZq82Hwxavh/KY8/MS67ycjoz87ddxgDfbeapgn0IeVFoHtA/Zs0eEysWrY+RoybEMcefFL/809+jbshYbfpsjNRS9Sfr87qvvKhYfimeIGDILfhRQsFgIeWE6nalzKN0VTbp2rus+o8ocnnRERzHXBowcGAsfmpB9G9qiAGDBgA0JecT0mbmDg0mmjGXZergXKR7HkD9Mqc8E5njjCM4mkc1RdUhiqkUf9MTBaXzhFfFKUMoDw1CamFOWCejooJXL8V/7KihMXHcCL97tvDZ+T5ohe+4cvgcvr19O62JseMmxJve8nYZTxNkoAyIp5960nKvddu2g3AxtocOGxavePVrY/qsubF+o+a4FKtx48b4PVlO533lq17rTzXxHuXo0aPi7zdeHyNHjIpXX/76iD718a+7H4qnF66InTuRiSFZ2hRzp46PKeNGxY1/+4tZfazmycixE+Pvt90fN93xYNz78NPx2PxFPoxv1PAhsX3bpnjikUek4PWRYdqmttE++e3bHXLIC+GYMWNi+LDhMX/+/Djy6KPVvynx0JPPxlMLl0Vd395ep48+8pBPYb3kla/R/N0RGze3xsBmvod5IO65845obGqK8y96keT8AeVtiwHNDdG/b8/4581/91o4/exzo7Vjnwz0B+Lf9z0azyxcHjs7O2PYoOaYOmlcbFi31u/3cmBe8jH5uWNHezQ0NcZJJ50ab3nrO2Ljhg1xx623RmNjU7xA9fGo5oo162LSxEkxZtTIePbZefHMU0/FhPETYvLUaXHdX/7kbzZySFdd04C464HH456Hn5IhuytGDB0SSxaqn08+7neNX/Gay2LQoEFO8yh1zoEd2R5eHdG4chDi6y5/Q0ydMTcen780Hnhivvq8O8aOGBqHzJymubAlVq9eqfaLt+Lzxg3rNYY7o0n8aVQ/ps+YEaecdnpsUD943Lpv/5Z48Il5sVrGve9UeXqygviT0zpiLTLgrEEWpO/MyqOk+4sMGLkKeXyYdwfzm7EybkseCjFxvydvWMqE1HVQ8tNYzQtd8rV8KdNS9P0JCS6SFRlhnUlNIt5fRsBDt94foyaMjqGjhrvtXmBaWzYklbJhqX5o6doLrDz2fpYhcpzdVbisd6V9QRHv9Y8RCz3t9UgFk05cyxLHIUo93fZe8rXfgEM+8sBxEyCdeSpgGpQRonnQrHFqGjo8mkdPjOZR06N5zDT5qUpPiyaFLaMVF6ypCh0vofIznOI4ZWo45I0tccOr8lOisdBqHj1FIb7Kr+iV8rUwfeIIX+XIa6GcaU+WzxB40lXbDypT4rW2TFE+vuApf0CBE7aIhvMVDhBvOPTtQM889ZvxReSblzjGW/rgSO3rQxt7x8p1m6K+WWtg4DDNmSbNTx5VPhBDRg2N/o0tGr466YB12mc1t3v00dbBI8O8o8wrPns0vzWe7FPeBKGvOao1QW14DmHr2astdu3cJpnMBZ/93lcx9DQxfEFFU1nrmsd+mVPoUqwV1oXaorWHkc33hXnCYr82Sy62ckDW7p0qo/2/R6/GaGgeFkNHj4+GAYOjacAI9Weg+iU5KCOc14/qW9jz1Txmq6ZXXpvq6Wm5o71N8mpX9JMc4nRhPuuHrtu/cZAM+Hxya+DgcVpfrOd+avYeyb82lWv1PtNfdfevbzZPdu3YKj2o05/14VF0ZBM4nbwzy8Wb3eqveMghmOjJ8O3CF57i1zF++aebon7keNXBictyrAONm3WmavwMY50obViuN8eBGyfzausHIGnjKkrZbi5HjlHMBOnKV3Ce+sM4RPoxr+z1x60ni0HihqOPKKV4pdcYrgS6DUYmRivGLflc+PT7/eRTj9M2fS0Hq8/k5CsVxLlgl56ZJpBhyIcqX/+h2eMLf7QnbxakfCSfOvMOrRBpm9LWq5gfLg+MMOHIyXUrN8TTj81TbyPmHjEzJkwZ4081Iq96vPVLvy2HPWXHK+808DIYeOAWjHIWsnjBfWdWcXAIqyuATCqBunCLZ9B9RV953IVAkKZSxlVKhCg0c8AzZHJUdScewjrjbo5h0HMdwiVtDCNU+F3pDBPfBV2mxEoei3ubFJMffPrNMb6ld7zzPe+PloFDXYYr/Du2bYx+zAgP1AFtxi0e/LXr1rjv8CtPgtMmpVWrVniAhg7k3UEp8J17Y5cMYnrHwNMmrmiooCAA1D6XzolBq3pxha/gAKcMtDVqHi8mk99n5V9tsNGkNO89nHrqyVIaBsRDDz1kJeKXv7gyvvOnO+Kvjy6PXnU8WlwcpF2bI+5HckSuEpbKM4bz9FeBuzlAWa4qTXvdUsWzZ87Tv2FI+wrkaC7aMpKaJ91xyhhSsf67xtXJkgaCoy7qxiCtYETArEhmWXDzIkfS91ootHAF1T/ui/LcBJMSvtro2Zqk5ZKWoeA7XTkIkVbbJGDnDOkfrzqyOe64894YpM1AEiTuuv/mmDJxXBx5+PQYMaQ5TjjxLBlH46NPXZ2/33fRWUdqjeQhTNt34PfIADjg92Z794no369HbNsuBLWTO7HMabXY1bpbmrtwWLPdMOKsFXdb0OrX4yA2Mt15kphlk+VSieJTJf379IwGEW0T0j61rampv+C9o19Dn9i6pVVrokeMGjMk5s6ZGwOHjBYNNkHeMeyIXTImlj7xdDy9eE3sVQU5r/fHhIlD4oLzD4/rrr03Tj3zgnjvhz4W575K63D2CVHXku/IWvCVdVgJUy4okYeSWimefhRQ+amksmaV9tpFKSUET2tFOKRrh7r4jmwlxOk/tFlT4CLQUTDEIXvWKCdDb407brglLn7ty7wJ059UMNOjgKbnolTegeVuCkpBJV+A+5FjQtIouMrvED0O08jHjHm8mPdjef+ZO7L5ePHu3Ttjn5ScvdrE9+/u8OM4PMLNY1s9kM/iO1eq2QTUCA0z46v1wbgz/hrbFhnixx8xI154xnFx6IyJsXbVimhrbXPfheCxZwognwcPHRqDBo+IdikgA6SwrFu9KrZu3uyNyPOtONbAgAEtMXDYyJi3eGUsXrYqxo8eHnNFf/WyJb4DwOcUVq7d6DEaN3pYrFu13IbGoKEj455H58cfbrzTZTkUi/byzulLzjkhzj/56Ni8fnXwiY5hMnzXbe2I315/i8rM05roDD4Bc/isiXHpC06NWZPGxPpVogE/StuyUzmnD0jZ44r5iBEjVceBWL50eYybMCG2d+6P62WccODS2Scc7s+CbVi7WuOzR/lTbbzNW7Iq5kyb4E9trVm+zGRHjp0Qjzy1KBYsXRWzp4+Pw2dMimVLFnp/GDZydNz/xMK45vo74qkFy8xPvrt67slHxIXifWO/XrGSb1BrnGB95Rgl5u5YtatJew8G7spli70PjBg9Np5ZvCoWLl8dU8ePicPE3/XrVvtzKUOHDYmxY8bH/Hn5yPbwUaNj/vL18eeb744lq9bHXPXpZeedHCMG1sf6NWv8rvGEKVO9d61duyo2rd8gnqS8sBPL0AE4VX2kFNmnFq2I6/59b9z98DNeS6cePUdy6sSYpLW/WjzvlCHswrXyOT9GjRkTA6X8rl612he6nly4Mn513S3x9IIVXgM46mXMedrJbdD6y3XfR3XJWJWhytNJvfpyR7avlHjuwnLQU74jy3uxnEHB3VjyuJBR3YklRH5YFrDu8ZJ1NnJL2rLBckNVGxc5oPppA/k0x76H6f3+R9fEea94gc85YF374rIceg3GAGvN676scWQCa55vQe4mRDYoNLzk2xcdyzS1fDE+/P69QmgSGkeZrOvqtQXXp7iNVf1VsokxJK96vLi6I2s4+6dCxlg9I1O/gmotawRsaLsQjjyjlHQmMg5e5QSDCg5a5DgFvl3KJJfxRT+ighE1jrzJFZpao9kapYuO4NLU7Uj3vVcwUEwGOtm/ymV7XEjZOd/gjdOlChdPFIWUICwZwDLwmiHmJhHlRzCemDl6yog4dGiP+Oed92leNnkOd0pOGbkHh65JJ9vHacHsK+w5XIzpbx2Qu6smJXMEdTAPZK0qp91KS34B8Vzu1ZkyX8YFffPF5t3bNUd2qzxPJtS7Hs3gnCfsNZp7PbSW2Ad940R/rBnfyRVtX1zSno4hnRefVZvKUjXY3iNZFxi/Lo9Bglzdp/2K+QNEc5C5zmPLvGTL+tBY0dZ9u3ZHD4UsQvYy6FmHElrHztbY3rbJ70NzMYoTnevq6iX7+bTaLredPT9bAr29/uxljhTzmF/+Ivr13B1f//pH/I7sma96dww94uTo3cDj2/yDr4hCxzyechR0NNvjvDLP0UeYuomp/IpEcdYTBMubdZQvmJTxD2GRcyWfduS+K36L19WNPofANMY1fMsjYORRJHEqPMg4X3/Or+jIc6gTc1y/Ls/4ZT6iVjDGs8wv4kkz8xJGmQwhjo6Es96lkF/3g3YaJTmM3DUmfKnKk5R827mjI558ZJ71m8kzJsTIccM9jzo0Pyi0F/vn1R+/8kBzS14FKsNhQjhC/nIIk2gKBk2MIkRxtUdYJBAqZc3pImxJ1wSp8xCe5BNnQicOSl1l1FaPy1Tl/VdCyrkHilMeB71ME08Y5ZVwCKSqH1xK50KiVJapyjHJIEfPOWH1FeefEO991Xl+DyrvphVXaPkla9KMttsA/eShRkT0FBfR6rFZcqr+McBp4GRbcKAbi+YQCI+xF4UCKNQZpySpNHkHuxxHchAeHFefpzT6EUQptj179403ff4HsbBNyriUlayrlCWRlSScqBumGP0seLTN9dB1A6oQGGMndOU7NDyzMPgcAgSmP28EJOkQYUWbwrbAoAMmcflCl6R/Ci2AhjsKX21GigfJhy6XeIAqIVTNiSoveVjhQUNpN4k4WVkOmEfRaTqQc6HLQQCkxCkjmDQF45HPuUP7x1tOmRB33Xt79K/rF3t79I7NW9bGxFEDpXhq8cpAOfOsU3z1sUefumjv6BOf+MBbNd84OGGf0vtiV8f+6NTG0LkHGOtRc1Paled8NWysH/ogj2ChDXY0sUTcOnAS1XDazHf9tI+JFgc1aU2LKIoV+f21EbnXJTzp6KmxY9f+WLdlW2zcuCW2t++JEcNaYvYhs6JlAKd3amOVQOJpg/bW7bF8/oJYt3FbdLIpiiIK14RJw+LEY6fGHf9+OI469rR49eVvjjNf8a5onnVC9GsaWgxWBCYCOBVNQkWseHI3BgHN3Zc0ZCuDtJQrhm4qr2q3wj7qoHFEy48NKrQh67owZCsFFiVCZTV+jCEeWoQorr/85s/irJecFwMG56O4Vob0z1z0Y4DoAcgBeX9yR7zw+3HwRLgcrEG+4YaVx8dVkCc+uEqOActjapymuZuDnjqV1jzpZDOXvGKd7+c1iL3VScZ5mAgXTriqbYVVtJmylqHME483RlPPGDqoOY6YMzWOnjs9pk4a60M+2Mg8H5hAwtYsiLa29li0ZGVsbm2PYYNaYsrksf4cWW5aXQ4WcKLpAuHe//g8342YpLl9/JGzRH+8mrYvFi1eEY89s9hjwTemZwhOixYtWx13PPB4PPjUwtjWKqWEdohec2N9HDF7cpx81JyYOXWilK0+sXHT1rjvsWfizgefiGWrNnkvYh6MGDYwTj5iZpxw1NwYM2KYL1Lg3J/Sc+KGqH9c2Uc2cGIp36h8dN6iuO2+J4LPsh01Z4rm+CE2xJnxC5etiHtlNC9euVbG46g44YhZMXHsKJNasnJN3P3I07Fs5fqYOnFsHH/YjBivPO6+LRf+XQ896U8JbdrS5nGok6E1cdzIOPbQ6XHknOkxfOhgrT0Uh8J72qrhYi5slHG6dVtrtDQ3q3+D3XouEHAXer7CsaOGqc+zfWI9dHfs2uk767yDC49XrlH9Mjrveuhp3zEeI/zTZHwep/YPHzJYc2lPrF673gbWMLWDz6lYcfL4qz0KkGlclF28TOP6xLPx2NOLYv2mPCtipMocNXdyHH3ozJigPvM6TvK6lNcv48OniXhaCIN43fpNas9Tcc8jz8TGLbznnL32p3a81iS7tB4xaLXI1R7iMmI19pzyymPEKPw+0EmGK5/Z6ev3Y/tL6cWg5dFN3ovFgK3ej+V9PhR/ZET1zjx6dBqxfhe2kh+qP+EaeYwM2uQDb5B8fKGtLp4W/zdv2hJHn3S0lf9Kl8mQu1q59itZwJq3Qar1ybp3WhkpF1I+YNgmvuIKKU+e5YjkBQZqyhpwtDLBlaKXT2lorWIgKG69RW3JuHgrGm6b5iMhsgoe55NIjC+98k/i+18I4AoHZO+y0DHcqHK1iPM9hvqFhLA0nmATKy4rcmbWowj/pU7GPl3uUdWvcUy5ODZnJ5N6Dc8w2ohOlXufcwo8HfOLfimv1FdrFvK9xAmcqx/qhpLzlO4JHzQVWCOQgBZrpqKJzJ41qin++w0viBXLlvnCJTcokLvMDUWlatIG6LF/i6ZC7TpumyabcLW/uQ/QpwWScW4F4yGDlLppnyYr3xVVBWAKRoMk36Wf7dXcoNE9pWvwRFYvnllmzrAvMFyW3+4AYPdJs958oF2E/paqawIh0fmhr+4LaeIFThvdLzuVNYOgq4C+0Rfms+amJq1xrW+4zcJSX9KGUL6IY1S7bvpIZSauULSqqEPw3Sl+s8U4DOtZs2Z4Dz7rNe+JoYedGL344kPhF/3s7qiCqnDJb/0Kp7TC6C6hH+6iqhWCFRqQM0OggyxztOSLkkKqVU7CSNuLBnJHPtN44dF/jTWJzEtamYfRyByhbfLQNT44riFxVXPOraSBHgTc7aNVKlcZpzZs0cXlOG+F80/ARe5V/UocNylxKOu6sk1Est4u3lKv14b+qnWC4bp21fp45rFnfb7ApOljo6dkNgfkHmRzatx6HHnRxw6MHDs8hg8f7M97mAjNZ+TdAAUMhZIMvhek/hB4ouPJJXIOWXj6FxyBmBOxEpQWqq48BXmXV1XGFy40KAddBLrKVcZzZYTSBiErrVaBrwGGTuUo59miVidcwtv0BevmwYAeDjzHSro7HIbvkkJ40uxJMbC+V+zevkn9lDKIYxByHFSIf8rloBlAG/xbXBm0Wj1MGLWNOkDKUjXspKc8IKxvHHfVjOV0wVVQSGYV/AAwatdCcj8FZ0FwOtzCZWtjQdu+6D9snDZa7vR2I1RoQ4o+ZN+YDcDgvaM1Z5hxXKlhFQ07g4VRQ8k86OPcripefgyDKhkUrMjKVWNUIecMqPiSYE6CNho/bnNmZpgKe03YqwRgcqgzHWWEpwzGVLNXcfATI+kkbtLIdnrMAVC24DrfEWd4UwCYfeaK556YObBvXPX5t2ljW+46yeRqI3O3o4OTq0XL81stYfGqbP+GZgg4z5ufU6pXY8yacWs1bFZMyHWbKzw5EckW8cMvgkaB8MtwO1MtlkAikTyxnFAb9hsITPRVRmDj02ZgdFOizPUIQe0WhM6TT0nBHfoHRZF0rhskke8QIFRolMhwl+WSt38qWmYeH/2aZciqQl8NxMhEgKJscsUYZdRGKsI84zZElQ/Mn8+hrI1WlFOEuDzKacFBuPJRb9+lUVkfEKU2OG584ZBH/Up73SufdqC4rlq6Op556Il44asu9umssNeyTv2ygoliiYwEpsy8Mp1yESU3vzObRiwGXu3QF3nuxvqOrBSRvCurUAI+P8XTIWGfB2Twzuz+PZ3RS/X1ZRikAKiCNGi5IytaVkSRt/v2+n3+vaIJLzjwo680+cbG/jFCxvjAAc2+wAK/eVWCtmHI09/2HZ2xduMWGbLbfVLtEOG2aD+p58P4MjDKAKvv+8ULbVCbNvt0X74T2txQJwNsSAxqaWLEY/O27bFp6zYbXWNHDpUx3WLebpYhuXrD5ti+g0NRxAO1k3fDmYEDBzT6EKVhQ1rU7t5+l2aN2sN7n3x0v+IZp5qOGDJARuyQaJHBxFhSnjGhicw9jAk+T9YpvnGxAMdYU1dr+w5/kxIDckBTfYyS4TiopVks3RfrN26LpavXxbbtO3xXetIYtWdwnqmA4Ut7duzsNF9GDR0gg7DR/eUTb+uUR5j1qRXiMaeJDhzQEsMHCldleKyPPNrI2uJO/C6e6pEBiPHSUN8/muRxraIFrzZt3W4jbZQM+JFDB+UFMvZi8YPvMNK2tvadibu5NXZwYqxgXMDAQB/UrDHR/GgVDu/ONTX08wFGtA+Di3ZAH8WIz5Fsam2NDTKGd2hcESFMetYon2oaqjk0WPOC+YFsYv54zak8c553MKkbg5L3zDk0C2OY7/pyyq37r3q4e8nrOL7oCLxf/6iXscppxAc012wASoHCeO3Tt94HPNmQ9bux/WXQKk4ed2s1V9KIVVjJBs0JZALnAfiJC7z6a7hwbORaDoAvHOQOaeSAPDAuGt/wm7/F7CPnxpgp44LPlMAreGmDUvHUiZh75UKWEjxxwTpkjPh6SW39k2d5gJ6UYXXR39+YFQ5xvx+rucj42nh1yAUwyqOPqR0qZ4NXbUmDQRUVWuapZhjj5rnGIKo/4DE2lhVkK2UcLZ5qb+nKY0WRr3+v+xpEzgWcJ1Y5zSOrlSs6svPgl/WEEq/wDXfMANeRed0c9EuUeCYK8RICYjUd7CqqXa4qXtUPwKUUtcxwqD5pEqBzMAecrdDtNqJBckltn/b7EfURH37V2dHYN8fNbQHPxHEHJZ7j/i/4c8tU6aoBz83r7v6vvApe0eqGR/S5ZGp4/z8d/KqhK+750I3o85Crxvs/R+v/yx1Mu4tsj3h20fL45Pd+FYNmHRO9MWQNlRZSzk+p6uxyXYBqzHHZnTIPVBS0nAPZ2kRVnHSCrT9QFwjoGGlEE8+Q/afSdZhvaWwKloWdRu6wT6ID2WCFYoGTk3S74FTmHUBx61Dgqt0ZR2tTqLHwI8GKK6E8qjM11YlogBZtJFSaP+EAc16hyx8OePZb6VwyziNpuPK5QcKNjyULlvvR4RNOPTIatf/xLqyfApDzUyvIMa0v9Kce77rijweeeWKhF9KwEYNjxKihfvTGKoc4Vs441dzKJQ8T/Yin8pEnEEOw2pAlRHCKcCpqxEtlFqJdRq1xnS+64CJoC67L2lBOnEr5Q1a4HsMph/hkktG2LFfFwaG9WT8hKbIzBN49BF7lPReHJO8B7WzbHPt2bZf+x+ElKaQsxIwjJAYiUy7DAEIpYcUZJx1l+WEQbazJkWt4ideQceBV+EoySRCTVRtqyIWW6y7xWp4cbUM5r28eGI1DR/pwgpyFmsZkylV1UwpIQglZoEzcyhW6royA9pX+68/lCgpAt7XqYCIVR+FSi9sMDdLMPdHphutc0sxDw8o4VVHDsg2OuSgtV6hEgku+EyVSymZ+KaOE5apclqzwaBNQJRS34Sln/Ir/BdbdZTuyrK+yaeFTJ2uiaf+OOH7CgIjdrb5YAhnzEDLUoaBqvQuVgPalwlBgFUqJGNr1U3NVrtvkNptQLcdSxq4bnRLPrgmSlRuWSaWd1E920lkUI0oxfDZXP4SVM262h5jniv5SuUrObZNgu2/JlmgZd2j0bRpowZfCMpVpf2JAWqZDFE8pqsBRWJ2WRwHF8PVpxBb6CGV5BLbWbCqvKkO+4A6l7AJDyPOoofFcDjitYz0ipFlGSivOHZ9ffefqeOkbL7GyjAiiL8wLvESeFdaUl8jFNGRRSjGmMFxRXp1W2FngpLkjyzuQacju8wnmfOieq5j7OOgCQ9ZG7O5o6tczxg9tibFDm6O+H+/CqyFcjHM7kI/IYd7H75QxtjVat7fLWOkbwwdJPsgAYT7nhkWYV8Z37NwV7TLK+vXrJSNFBpn6sHHLtli0fE2sWLvR/MAQmjZ+VAzCEFVZ5jgXZmDS5i1bY8Gy1bF0xTofciey4q34JzyM39EyEMePHiZDcGDUyfBABtBGlG8cfcZIXSsDjEeMuQuMMdxYX+fxrC600kfei9rWtiva1C/eFxss47BeeIxdNcNTnrPvhO8Mrl63yScM8wgxBixG9ejhA2MixumQQUxMwTGwert9jMeKNetjwZI1sVX1DB8yMKZPGB0jhw9We3p5E2a+Y6T5Qocq9iNiokP7vJ+JqO+0a0x5DBrDCQR4z7wF121VG3dpXLdt2yFjtlP8qtcY1BkfuY5j72I+YThzCj6OV1q4ew2vc9nlvPV+KwOK91k3bNoWGzSOjNfo4UNtiNNH80b8rNYLF09aZbAT8v40d9+hmo+37jc/WbE4+mVjTLj9+JarGrB9h+aPPLzDSKcODCrkGHc/0QV2de6JLVu172pOYwhzoYN1u2VbeyxdtTZWbdzmJwQmjx3pR7EbGxtip8Zq9cbWWC6/Y7cM5b4c8pRGLgYv38DsozIc/pR3YjFkeyq/t9c0T2Cwdnl9oHfvYsQKRptz3YvH6puNXOGn0ie4hqpS9vqqj2s0txc9uSCOOPmo6F8eK2bNe52LR754pfXAfPPhTvBHPvUg1ri8cFIWkJc41qkKfupLib9HY8P60o/hPM2SRq3wBWOc3AY/iVHKqpzXP3xXqB/RzhHjj4ThQDKDWP4qME6VKGE+adVVhvUMZncHeu6RtB9ZST6+TPDism6NR9emLvefeKYFLmDfnaNs9zrVDlAISzoXQRfdCjtTBzvy6EbWrIi7B02lKlLZqYPKu4s1CKELmhAGw+6dW6Nj3eLYvW21T5g3Y+SqEj6zojjvq9322UTih37DI7nSH6jUfslQ1PnP5543o1tdckSdAkzo8UqX3U6e2xlARD+K1/QSB86wq4HdZ0UqgFzhUkmVohn9T0cmDhIliqtGustViLj/zKOPveuaou+IyVE3dII/15Nzt7jnNkLpnMMlocwaG5TMO9fA+d0fefCW8P3P3Mm9DgqmQ5z5I9/d2HNavtob2bDYtRIHeSQClsm5NyOTwLMOok6BR9ztK7Sc7zR7LiHyLeez9ybjpDyrtYEyDuEs+NBV3DqRkFUXtIxjPLqkH8UrGjjrazXeZT3M7ezPgdjetiMWz1uqva09Ro4aFnOPnBUdO3dq75CsgJPIM83z6iYnMs+G7Duv+MMBvq23cf2mWLt8vQXn5OnjY8AAPgKtWnCMhycoI6SJpjjtAJSEqwoQhFSQxAUqwlMVqnLj/L94hLMFM3dhVN4GsvOSHrODzqQQTty8M8XUSFyH7A5qq34TRpuEq6DEUYpyuZDuwqFEhVO8IXL0RzRUseMaAxBzvYNk3mhg9MfiZbhz6OTKIBqmqHNKOQwIl1Ey5xsjC3bil//ijKB/Y5dkls2JkfVqqiietLNwqVeIeUfXLaCQZisKknZhlwXkHLoGWsYLPiAcE7WKu/81JxoA9A/vapMXADxRoVJzEgOgTsNOt9j9yrIHudIYyDmqH7dWdSVmN9EHWJ7Nz/wzhvA8dllPDh9wOQXZc+IkiFc8VVLIJbc4cDJ0XxV6/rlcuuema64bjBilXUmhuWdHW7QuXygtdYsayUkI5GfgSDXv+IFXhdeek4YR56dy1IIjj3i3vO7JqpxDvH7crsqRJuwGAw9Xtf/5XC2vOy25WrKKKHSUn260XL7g0CbNlb51DTFk0uzo1zJCGw+foSqCEyWetaPQj//JcORkRR4ptvDs9mgxcs13aIXvOyy9pNBKMUX4pkGLR6kVvuqs3YVxHdypTOMVwW2aKpcCHDzmKUJZtIQ379F5sW3TljjlwjNilwSyZYq6QoistIIq+cPQIv/8bizyzndmpIBWOMQNy/y9ew9Ehw1ZlNRyIJxCDNnqEzzcle0jpXLuuCFx5hFTYtqYoTKQ2MLUBqYMDSlrB0MKI6q1fVdsa22LehlGg5sb/b1FRkAtdBnWL0YiRjRtgRZ32NiI2mUAPjF/adz+4FO+cnrcYTPimEOm+l1brwd5+ChG2RB++KlFccPtD8b8xat8142WYbAcNmtSnH7sITFzyjgbpi4jp2J2TFVk/HbRwODskMEzRgZjSwsHLMH7lDKMO6sX+b6rY4/vXAKjDu40s35T0SozT+VY7xio62XA3vfYPD/eumLN5hg+tCXOOfGIOPnoOTYIUQYYLxybPO3hjuvdDz8dy1avj5mTx7n/3NlEIrN30C7mB3OFsfdUd1sVUbuIMc7kgQMujj5w8dhLW6hs+Ix7u/oPGb5r2V9jQJu4+IyDJvXRl3YZ0XvEIy5KgAvcjv4r8IFpgnE6dtv2XbFGugBzfrgM9ubG/l4LzO3cB3Le0k7ucHPnmru8/hYl8x66Wg+FraYP0BdrmOQJiQ6NB4Yz86sO41b1IZu7+shFnhw3LixwF9gXKZTRvmt3PDp/cTz41JJoEOykw2fFtIkjTYuD5xas2hC3PrYknl6+QetHRinvxPpuLO/HyqC1ESsDV22u3o3lQpMvYLH+1Q+fTk7aMMYCQ7bIA+XnRS2GDYVOa13tom00nDru/cddrvOoU/n8FK8k8c9ah3eKaT5wl5U56PfjFbfxqvbbkBUbUgaUtGVAVSbjsJO5TTlwMFA51I13am3Eao0aTnnS3I1VfhrQrGfpWZIjGhnRwmuEaafCar36TqNCz1fGRg6cnPmKq376bPTspOnZUYS8LuxCwph2pDPOb5VfMCqk/3AlD36XAH46WQxZO9Dkq0chs1C6nMnd0/l7UL0CVtScb/oZyQu2WSozn+tYf2R5VidIYa4h4BrDvR2xu7019nW0e1xcBlSXk+vWlSRRaJFvBP2oHbmeiaeMAQW5VvWxQnXRkm+neBVNYCkjmqXUwa6APDeKY73yaC8QZ3sC5fyopU2T3y6apq88crMwP9nh7vT/T9et7VVbu/eGVHdX8QN3UI7pZF6PPpJFHC5VJ9unj+Sp1rkbR4FupKtk8j1dt2iJJ4B4xkRLCWQFAMr6k42SJ44rgzDjIAjRcidnkOWM8yWDeieujUuXS31FIOtBzis+dRFodNHuokcVWY68NGpLWWVmXDiUVsQyjnrUe2DGER3rQdQDXcVtKBOaf6Wv8l39NlA/GLCZx2sRy5asjqWLlseQYQNjyszJMWhgswzbncZjTtjuK+FezTCeJvN+KUHY4+1f+d0BlD0+5ozw45bugqeWxphxw2PsxFEWyv72pCcXhES220TrbgRWlYi0iVMRcg4cK2vGzbBKd/eVIesrxEpDL3ExbFUvtMhTx0wfuOtNppiO8m18VG1SVi0uD07GWVwKXaY7PPtGGlelK5c4jtXSXY5BTuWpgrplZRCrpeRf/6sNBpCZVyXsAAIiT64ECqUQ5SyQ75ok1EYIHcrklJKTgJH+Y0c+0ZpxWxro7CpdaJAwTwu8Vkdi17YlO+N3c8J3u13OgRNuHwk8qwO+8V8r3kW/KlNjrSIu77hzMqoAqNP577RlqeZB5uHNac8Lw0y4olL4YizGvUBLnynzn07wAq7qwBGvHLCuurIWzTSHz1cCPF+ZOqAlKqOEYs711W3GWmXFLLeyVqzQUeALIoJnuRJXFiVcoARVdzC+DDItfvCCeNwTyXyscoyin8wyDOd8JypIN2c62eODXBbInFKWKVHV7bkqIZhjUspTRv9+lwcjtHc/CVWU9xSklQDPx2owYmVc2eDMA1z8mLGV0/IIIeliqBJyRoBsvLIhFCUW2vJWWlU2jVfh+U4NRm1l+JZNwG0RbZpquj19suP11/wtLn3zK1PoIsTUEcY7ZRsys7qTlWHNkJU8Jl49dogyi7FhQS5Nt4O7sLtRUjkVncdsebQ4/V4Zs7wz29K/V5xz2MS49IwjY/5j98VTjz8mPqsuJgrevFVU9Q4YOMCfxRk2YqQMmta467bbYtXK5cpOWePxUD9p98TJE+P0M8/1+65/+sM1qn93nHHmedEyZLgM1IVu/+FzpkTH9s1x1x23Ge+lL31Z3HH77bF+/bo44+zzoo+Uhiv/cFPcdv8T0bp9pw8GmzZptA9uOuv4w2LrxjVxx223u3+eBKW5rG2+A3r8iSfGhEnTtDIOxI7WrXHbLf/251xSVuBxrID9MWfuIXHscSc6fafaM/+ZpzyGuSKZZ+odfdMeNG78uDjhpNNj1cat8ed/3hO3P/BUTBgzPC67+Mw4Yvak+MOvrpah3xAXXvxif5/1oQfuiyFDh8W5F14Uy9ZsipWrN8TYUUNkXA+K6/7yRyssL7joonjs0cdi3lNPBt83xTFnsk4OrcrHTYcOGRovetnL4ne//pU/VWT5w/jkUuJf82hvjBs3Pk4/51wbZ3ff9u949tlnRQM8MBhb1vp+fyLotDPPipGjxsb9990TD8r7rnZFsBDnr7GxMU45/YwYPny0l+KyxQvi/nvuljG5y/O5Wp8HpHNzSNXJp54SU2fMjCcefdRjzBqjYoxeKHtfBaL6OO3/5a+6LK7/65+jvb0tTjvtrJg2c1Y89sgDcd+99/qOYY5b5Q7IMK2LU884PaZMnRkbN22MGyi7oz3OPve8aB4yMp5csNwG5yEzJ8Uzjz0Yjz78UJx4ymkxcsL0uP6+p+OfjyyJ1l17/YQZ7eVOLJ/96dunLo1XG7I8Vtw317bWK2uW1wkwrPOQJx4ZTngauzJy1U7LFIU02TLA8jTvuG/f2haP3v1wzJKBPWzMSK9HXOo1rHPWEMakSmgYdmudE2e9+2KW5UKX8cp682sGCuGpn+JAV7KskCzYz+PCmhcqg0LIayp8LzrpoehxqB5Ga75WAF4auBSiPYrTehojmuxDOe+YJ4wf8kLJcqfVsIyR2S2o4rVcOcrkuLLSMpL9tiP0PlGc0yWi+cbKNHKBEXieV2QNT9ctauc6KFplVKHhXRmWbsCUdKA8h0qDUbIy38WcOsglJOVjlqiVKq5KJxf8iSbqoSNmroCKuri8sSq+ODCw5pJKlrN87sZDolUTC5bT5ofhXZmGdXfuoP4NB08zo+zFNaKKOq3xMV2Dsu9+coZ+CcboVQjOd2H96r/MJIsUI3dzKcOyDMj8JQr0qljuSdCyA1za7p8KbpfpGs/siVfpdDa8tPdXRlf2N9vNb5e5ni1znD5XOFXcfVYcIFgIBzmkIl0jNK8kUwmRLeD6cd4ia1J/AKYQXMNTL0ljEpkDDLzMRzapQMFXPQVOfZbJAnLoq+ugXaad+IqWMl3lnVa+dRrKgQ816KojeVG2oitk+ki6gusv/7MspeGdT1/Oa9OWM9u374inHp7nu6yzD52qvWq4dJe90m1y37etp3WCvEK2+EK+0mnIJtyGLFclaQyHnHC3gbX1zBOLfLjF9FmTYtDgZm8AjB5Cz01j0tAQJm2JQ9DCGs/ipHKh0xA3glC7YM2IVTmH3bwFryriClXXHVl50ck7u9BIWNadAtxTi/9S5qB2gV/SVR4h+Mws08cbh9qzL5Wr6Fi4Kxe8ylV5lWPwoSkyJZFBlsw0QUErSQAJZByM3e3KomHyqjlxaacmClHgtfJuCnFFPMEShIdGhipHxfpPB5IaSxpaFOrKlMtyWSTh3XPdfZcpiVJPDVz4YwPakYTX2GYcIhWgy9UgVRmaWQQZQTXmJuJoGTNYpyjjVavW5RO/+5i5v0qbVnHOplwtUiULfWhkTC5j/tWP63uefBpAHUlNzhH9VG1RQYNIm0jFbcpk2XQJxZWmJ6irGuM7Tdx5giik9fSdODjGI78gG7V4XDUDnVamm1YEFo4xgGbW0RVmwTLfKrghFQ+0JVTjqL/8p5BSFVyFqrqquet84QFlHltgehNA0Kb3nR3iGLnchZWy2vV+bFfchqm/OSkhXPKqg50ssOUxYIFlPJVeC3Y1tfqerJVYDNuqDYT0Rz+0Fdn30L0PRpOMhMOOO9yfLrH8EOOQNOQjjKV/ptwsRityMO/GYLzKSLVSm/E0anlHlLuHKKkS+hiyMgbSkOUx4102ZIc29o0Lj54al73guPjIu94S1/7uGnPy/3J8/uQnP7s6vvX1K+L73/lmgT6/+6/3fiDe/PZ3xrvf+sa47bZb49hjj48vfu2KGDR0lOdZ587t8ZmPfyT+cfNNMXP2nLjqZ7+IV778kli+dEl87otfifNedGl8/5d/jpvueNjvxTY11MfJR8+O1118RjT3i3jdKy+NNWtWldr+002YMDG+/5Ofxqw5h8Rb33BZ3HzTjSXnP10/Gb6f++KX4qIXvzTe/ba3xL/+cVPJeX532eveEB/6xGfjLzJk/3LLvTFiyMC47KIzYsyQxjj52CP8iaUrf/GruOFvf4mfXfkTl3nvBz4Ur3/z26Jzz34bSmtXLY+Xv/iFnhff/cGP4mc//Vnc8q+bjft/uREjR8XfbvxnnHjMob5D/n+5OYccGldd/ev4+403xBc+/QmP///lXnjxS+IXv74mPvmxD/9/junsOXPi2r/eEMuWrYj3vOPNMpDnl5z/dHwD+Nq/XR+//uWv4kff/3aBPr9jNfzz9rvj1Ze8KNZv3BhfueIbceRRx8TrX/PKWLFiecH6Tzd23Li48V+3a84sjRe/8Hw/aXDoYYfFFd/5QQyVwd0pHg1oboyPf/Bd8cff/T5e98Y3xXs++t9x473PxA0PLIiNO3mcWQasjNXKkM3HilnP3IktvhiyvhvLI8SsfcG4G9sb5RajVjDWPBe4LGsso7gggQJHDyUXRH/RUwtj+bNL47yXv8CfF2ItVJ4tyBevrOfkHfg85ImLU6kb5fpnrROmN6x46Bhe6Fj/UZwbEcwDG8mSE84jFNwXR00/fRrC+CwroqWNKFpVnBEoeUQdd0RBxp2kDDLdgIJQc0qzAVRgQhhll3V0z7b4J79sLt4xhZR7gDjmsknAZVyfeC8QI0C7K1ftX3bQQDATpb/gM3hQqYoIlu3patd/uhznqpBTLkcbaW1pgwonXu55ZXczhLJVP9yEypV2dN9jcWVLVJnucOLwowuW/aEtFbxqY7pC5jl0Dna1titM/ExXZdOlSVfjdaHHr6dSwXZ/9Z9oZCgH2monoMSqHKWSQxXZg/OLK3X9Z162ucp3vY5UVLs5JYE5nyIVEMeNInVCVoFIdS+XcwVQ936XFnfF+S/laqHGE70gE8SFSSgZQsi8MUw6hV+RAl/ehmrBs7dukrKJuvKie8lzmYT7V2nnqbz1FIW007imKU9Y2uv6DUee0QbmLHBoq/fgKw0fsizyr/SN+pTOvhRvWEVbocsm/7jgjyHME2qrVq6PZ59eEjPnTIxps6dIlEhv6MxPleII02ZLOZhp5KX0I+QhclRhr2POufSzFKCDDB/lqXjcxJHR0tIcz0oot2/f5cd2+vXvZ2WuaxxppFvbla46xp/T4oJCQ4kq33Fg9sAzjvNgwCF11Mw1PqccdtVXow9urd6cKC5vUso3fsJxxq39yakflXFSm5zFVQu5O0Pdcf5V+Ln4laMUAtelQVRNYnutvkooZR44JQk9DUjNdTVQv/ojvxjzFO0SboL1yAGu/RFHouAoJ+dlS9RpjTTJatMqYNdRQjwXAEwvpVMNbjxTJM5u48xCN+NVWHnzU57T/LgKDG53PNNxPYIpV5WGD8Iq+YTZh6QDfq09wiMsLUp8dRA+0QPSeHBESHFq6IIxXtSXaXiaeaBw4aXCI21PfTWc4oGRWcUVuu1yoAKv+uI4GYTCVaTgZruqPLfJ0Qwzl3zS5AMlJAK8wIyfaZNROh8RI8z1bdSCV5D0r7CkzW8nqZFyGjvSzD/a7CaBqzxHjez8ZDwhfa/g8tAi0F8NngB54VOh8ShbcEUH3OQ/lSbdbGtxhhtsx5qwPJEnyFCygI2iilteEEdeJJ7hSiPDFHMaB7+AJA5p8JQucqtWXv22jCOt8rh+PPKpPi18ekFMnT3dd99oKRiE+aeRqnWn9Dt/lEq3z3PWoBQTCqnPZwmApB/K5EVDnlQRSHU19+8b00YPjUOmjI5///16f0d01OjRceFFL4rpM2bHLBmYs2S8TJo0KRYueNaHPY0YNTLuuvP2WLZkSRx/wolxzLEnxMxZc+wPPexw8467qqtXr5bx9uGYMWNGPPjA/fH4Y4/G1o0b4sxzzvEjzN/+xlfj2j/8PoYPHxHf+s73Y9rM2XH1L34WW7dsjjPOPiemTJ/tx4sXrVzng4IaG+tj7rQJcdpxR8TNN/xVhun1wWsvL7xYbVXZmbPnxgyFs+bMlqG1JDbJIJoxc1YMGTIkvv+970Rba2ucdc65cdjhR3W199DDY8fOHbFp00bz5UUvuSRuuuFvsXjRQhlSR8dxx58YM4w7Ow459FAbPevUtxXLl8Ub3vKO2LB5ayxetd6Pzx6itjXX95Xh+iN/G/ZCtWvxwmfj0Ycf9tg8cP99MWrkiDj62GN9d3nrti3xpz/+3vPhRS+9JBoamqK+oTFmzz0kpk6ZEgsXLpBB1Vf8PS6OP/HkmDZ9ehwh4+7Io4+Mn/7kJ+Jzrzjp5JPjhJNPEY9nqd9zY5bKTp4yLY46+pg48aRT46tf/B8bglOnTo+z1fep02fEbPFp7tzD/A3crVu3qo4+ccoZZ8aTTzwW9997j/g1NF5w0cUxc6bGnvGXnzptSizVeG8T/lEa7zVr1sYvf36Vv6143vkviDlzDzWPZs6aq3ZOi83iJzydLthE9QWZwF3vWbNnSzlZ4Qsqs9Ve7vBPVb8OkfF56hlnxTW//qUffz/vggtj9crl8cc//C4Ga/zOPe+CMmaMM/NxcqxbuzY2aj4ddcxxMWDAgPjjNb/xndv16zQ+y5bGaaedFoMHD9G6jrjln//wt4sPP/KoOObk02PpWo3b+tbY5YsKfYJvvPsbsr27DnhiHvfhYhc6g3QO1n4aq5IBSueJxPIokAoxYA1T6EfpLA9S4WR1Eu7dvSeefWJ+jJ00JgYNH2zjtLtjrfoCPgtUpVDC2A6ri/PE/RoW245lgbQHwbyeKVfkqkWk4qQrn4Yu8oDyadBi3GLASuMLmbSOIxd8yJu8nwZw3Ri0yPaU70mbvIzTDvsqv8RpWO7F6g4/9hV+ttU/+mffqujU8AwjTz/dPf/g6q+2V+AUIE+Rc4arCh+wRJywguO1n1TtgI6LO31wvPZnuELRpD3VY9WGZ1ZJ0+b0uR2VTP49WK46y8kRr/VBCfPBOYLU+A2VhFZ8hTZh1sUMQ65rXLrrJEKCFwLoP8fe+E6DlnjZh654lWZOdY/n/EoYcee5fQTgUD843fZ9PNGCT3v4oxwXZMAFXtXj/lXehAkLj/Sf+PRLcChBj3KOM3fpfynnsuRnPNtGsYIjb34oz/XCe/jlutAtuvDI0wIqZZRP1LSTvsOqLSaRdBwyY0wj92llGCcdEcadv+Rb6gzprW8QKgM5Y8NT8gn7xt9wRSZxcQ24fJ7ZgZ5SZFUJkUkpuxRajuXF9pRZot0zL9hZxhk3ZVmWL7T158OdwBMOsjV1opSXKQORk0WXMi3qIb/qR/YJLzIlTf2EvWyQrl6+LhbOWxytm7fF6eefGKPGDPc5EjzJVTn4mnMw50I1N/NiHEYsXnNe8Z45WYoTv6uJ3bFzdwwY1BinnHOcNt/+sXD+sljw9GJ/u8cdL4zOgege0mmxQ3E2CZiWHkb18iCYkdzhcH7CnMemAi7xPoprw6keBfTjew5zoCjXR3UlY4XPwAhOOzyo4NEeM09p+TwmXwPlNuLJ6zahBE/DWdxXGn4ghJjQ9nI1A6abM8PFbF8tZaJz3KBxxGR84ak9hOA5XgNhQ4YyZYF4Q9HirzYaFl81iDU61WICxqbk2zlJ06e8etF1lU08heAqzqZWbWbEe6hOlyWP+u0LDeHwaJI3Rq72ErosV3jzESbShqlMXu3F5yQznQJ3vQr9DrTbAw70u+o3D8hTH2tXoOVrPCBd6AoZ7pv35n/FG8qKJxVfTLfQBFbxpjuP0gAQPfGe992gRz2Mj+uqhdSVYwbtavwO8sqvbaa06fk8tP4DTpuy31XcfSUERpx+VB6YcTO/4hVlzY+CI4D7mC4FAYd+sFE7v5QjDPijMMcpaSYsadTwiIt+9lmhcA1zXo6nwwpetZ13f11/wvHMv9yguugTAiPu8SGv5NM2e9HEG8dxPufD/Mw0c7Q2X91+yimv8MMbbglZ6/r3uq/GQpkWANWjTkYoeMYlLlye3zcJ0Eqm4XLUM3DYIBtpyxct8R0bETXdlDvILCV7stEprj+unqZ8SnmGzxNRnyO3tDn05tMjVZ5Cb0iSjbmZ8X5wHq5Elcg3HMr+lT+/Or75gx/bf+sHP4kvfOmrhQ7LdL/lJ+6tb39nfPeHP4lvfV943/tRXPWLX8ZLXvbyrEN18a7rdBk3H/zIR2PosGFx3fXXxQ++86245pe/iJ9fdZWMt4b44Ec/FofJQOOUXV8MkVM1ZlX2T7ul6EGTQ38wNMRAj9mwYcPjOz+4Mr76rR/E/3z1m/HVb35P7bnKxjHO7BYuGzPuk5/+rPCzvd9Ue39y9S/jpFNOdR48gqYrl3vN5W8Qzo/jf7/x3fifr30rfvDTX8arLntdcKJtunxUtA937tW2LFgKK4RfVbqpqdnt/uqX/ldG+HW+A1gd5sQc61/fGK9905vjG6rv69/+fnzp69/y/tbQ2Oi72t//yS/iK9/6fnzsM1/QXFI71Sd498pXvTr++/NfiE986rPpP/Gp+PIV34j3ffCjMjJbNL/yTuyZMmKvvPpX7s/Xv/fD+PI3vh3/85Ur4k1vfXu8/JWviYEDBuU8l8Ng/uFPfua2gM8c+PLXvhEDBg5yPu/fMha4MWPHxde/9e347o9+ap5+W7z9+re/F1OmTnU+73RecMFFpvVVtf+7P7oqRo0e67wXvvgl8cOf0q8fxP9e8R0ZnUNTnjDmjK+xQkb4DNH9kcszDld8W/hf/XqMliGO49ua6Brg82kdeH3brbfEl/7nv2Nne5uN1Mp5b9eYeF2xVqxT8BoBvtv6UT5zJvd84rnurNwprHnTKHGPOb+MOus376S4Xq/HntHe2h4bVq+LaYfOlK6kdvNnWZD9rfZwKFhmaUxqsh6skm+vvFq+c826pFH9WU4lzEIIfMu0lIGEiuRerLFKuYjMTPmoH+EUz55OGWQmd3CRo1UeOkAVZ/8u9SQt2p+01OJsr/DcDsXdB+lBua+Jb24n7cIrXsn24oEjw8nrvr/2wChib1a+jUzKK6yeALSCW9K1NjgEL8u5zeYt7Spp9C23Nz39Iy8VZsplX7pwiGebTKfsmW676sOzz+XYUA/tUjl0QfGrtk8XOpVnHCu+1njtOG2A/9nm9KWt4LuO4hnf0r+kk76KV/DueZWnXQ6ZAwqh05UvutAuY2SY0jzWzqOe7mMJKx45Di8po7Tpu32lvNMVPPdp+1IeIxNaqtDe/aUs7TKN5FtNz2T+mm7Wadquu/SDcS5jnfNbbfaawAOj7m58pu21OOHB6eS/wsInt7HmlUbXB09/yACMWK9h0oZqwEkXWZPyCltFe6Gkje0eDFbbTuzn2Ekpx2w8FgPSebafMs5TZLaNRLMP+gBetPx0ifKoKx9RphyGbcLxfrqM+ops7KM6oFfZc5X9hbyjrt6VPUUfgClumjXDNWUW5elf67bWePT+J2Lp4pXaJ4bHC156lvF3ct6D57JY1m3eVWOXdkI+mVKNa45HzjsbsrVCMN/rM9m8h8fWdu/xc8tzDp2mBvWKB+9+PDas3awx229GYWEzEHSqGpBKqMNwM0A4+dgyzCDMNExjk2GAqkf37MERPONVXqY9IAyYPO/A+XFBe+DpiVe+apuZTahB8rPo9jAdD04yHXXIyhV/uUfJMeFy0uEcE7NTYGToOUq8pHmdBJ7qJwcDXCF5QXQzcKsFodHJzd24wvHiSm+aHp8s81zBZUEHnrxGFU3U9LxRKawGHO+NyvFKcIiGF7VwLUxygXeFaleh6TbYJ56v9hJ68ZPuKlPVxTfs8JR3vYVO1p04aQx360/3vFqaPPrYLU05eSVKfzOvezl46/Y6LHjGzfpoi/vnua80ocoZD4GkfCG6jAoZRljLdxnVVZUX3AKw+ORXwSNufI0XsIKriMvnmJYyVT8Y79I+zxXTZY6UOVFwq764Ls0HIdTaU9Wf9IFRv2Yg9RtWhVUdOQ+hpx/DqrxqzqaQL77Uj1eBrMtlDqaLhyZp971buew36S5YDVd4OW4lXktrvin0xuu5KHx50jxSlzTpa3nMTuWVsGfNKFJWdemT4N4UYR25loNykgM5ZvQNvsAWyihetiTujjovCdqRps7mQQOiaWBzrFm6SnJIMkZyCWHji2xFXlo28TiP8rvu9KbMQg6xMXCyYMop5ZUw07lJINO4wOjNrZt8BA/JRntwK5eviJ/+9Gfxaxmbv/7Fz+3/dO0f3R+cD0wqxvtDD90ff/vrX+OGv/3N/s9/vNZ3vpIWOD1i+44dcfb5F8br3vBmP7r5w+99J6742ld8t/GVr3ltvOill+bnUsSLQjb7pLbV9e/nw6AGtDRHc1Nj1NX1c3/gS47LgWjfudPfOn1m0bJYtXaDN70cv5Tv8MJNkbvj1n/H9X9Te6/D/y3+8sc/xsoVy5wnTBUpiHJ8U3OzNtaFS1b40wubt7b69GcGneqhTcRGkY1SKGR5fiuPO+7EE+Oii18c27dvj8995lNxz523+W58dlgqjObiho1bYtHyVT5MyZ+aUd9YK3yndcOWLbF4+epYt36DcBnrEK22+MqXvhiXvPiieO2rL4nXvuqSeNUlL4nvf+sb7jPrgb0Mt1cylsfWMa7uvP3WePfb3xyf+eTHYtnSpb5Dynpgb8OtW7cufvkLxh//8/jN1T/3nfNdO3d4PvPYfOW2t7bFjTfeoDnw5+SpeHvTDdfHli2bnc/cgodLVqzxqc2cREyfcHulP/DZoZWr1sTqdRtsIJu5ZnDXUNA23qFevmZdPL1I7WWMOSDJuMJjvSjK/Bk0eHC87vLXx8hRo+Mvf7o2vnnFl2NfZ6fnezoIsx5y7nsdlLDSEypFzOsGhU7kGdfUEzLNuuIv5yL0lIKBxXhlLlinAEfxdAdi6cKlMX76JNM3hDFWPhfDLE9I+w/pU7z7JhjrQ/nez/1XcQA6hZYByJwsQyTlYsovr7FKNrNvFLmHrA3LyNzr/cixZWfGuxsS1X7RJY8LzLIR+tQjfO9F5KkRJZ86lFk6hc82+K4wbSMuX8lmcLKurjziLlPqrfaaar8SsNYOPGkVlDczSj643XlKm5OO41U77Lv3nQurWb/bLx4ebHh3ee+RqieNapWlTnvRl35XjYPbIL9/r9phQyp97kmlXypT7Vu1fZnzMojTNtOiD1lv1Yfu7XZ/mSOFPjgee3vKU1eV7p6X8YN5JV/odsczTtlnna8w+Zi6ny9Uc1FDdQkg3hB2lbX+QNlCrwZ3+5iLSavWr4quvMcED+0SmtfkF9pun2mlr81b4NV4OJ1xJWq40FEk6dMPh8WrHYTZn+wjNEnnnXvRVP3E8dVTAqxUX7yVOMjHqot8Uoj9lKoAMkmyiX1bcdsuNigJi9xSXt4ETBlWedJ95W0jqWztKRLTUQie4jZuLfNSZ0gPvspJjnXZTZRXuoJRTrTTmFUZwdPIreJJC92FPUtFHFo+qtsVzu6OPbHgmaVx/52P+TWrE08/KqbPnhLbtrZ53HCVDuaxV1hbH5ovVdwH2z2PP8iQtRfRjLMoRFzhzvad0dDSEDMPmRyHHTU7Fi9YHo89NC/a23dpdPgWHB3WhuEOyivtTUIdQMGy0lUGwIqVQjMdBklDSyOVO6/yZcAYPKx936XVYNZwunnjFFpdA03dKi/FI2l1tScZjqdt2d6cTGUwPMfYvjT52KDk3YficUzWjMiLNzBJe5vDyoOTgiEXlpjosLvwTS9ed0vDd9Ms5Tyw5BE3DRZRVzoXYFm8pXwlYKq4yyjNwsw7X2VB4qHFQq7KQsf0wBfuXtqTwpQ6FBGt9BZmbj/46U0HIaQylfHY5aFNHYoXnC5flavwFMcoVtoCp/TD8eLdPoRcVd7lsp3AFcn+OY9xKfm1sAgqBBAqQ4k7XcqpV6WcaBQ+EQdGG5LnCgsMDyzplLTyc7Ov6Ja2K34wDfqV9CscfN4tV5772o2OyxXv8S0w2lngSfM/8bOO53hwHFevRY+5SdplGOcSf74y3fMOjkNLceYMMON30epe5vng2d8KRptK30xH/GCeM0+4UOKNpZpDEm7geR2oHFfx4Z/nUXr9ZB8rzxwpy5p0xmmTmk7/SRHSTuAFR8DEly8SImnp38YGZfbsjbETx8p46YjNGzZbDiJlcBb49hm3wowcIg5cOJJelqOpOBMW2UQeG4fKEFrGWf4i/yQfFfpCo+UdyFnnE48/Fu95+5viYx94d3z8g++Jj8n/j4wv5CkGAnfU+LwN7off+168+21viHe/Xf4db4zXv/ZV8ac/XiM+lG8J66+1Lb9D+oa3vC3OOe8Ct3vHjp0y7k6KN7393dGuTWx7+w5Rq3oNb3pFY0N9zJw8Nk477rA496Qj8qTiyWN8Ei08xvFL+5lCnbs1rho3DEuc+2SCFdWIz3/uv+NdtPdtb4z/evsb4w1q7x233ZaZhbe1NihBnPcK+bQRDh5XriKdd7VlKJHnSv/TNTYNiC986ctx7HEnxIb16+Kzn/1kPP7ow+IRBORlxGzbvtOfJtoi484yqTh4yWFXq9Zvji1t7eYpfQa+afPmWLVqlfzqWC2/bsOG2LBpo8eqdu6AnPui9nGoEo/s3nHrv+Lmm26I31/z6/jrX/8UW7dt076bh0wtWbwo3v9f79DYv9fj//EPvy8+++lP+HCpESNHxKQpk/2pHNzKVSvi/e9+V7zrLZebp/D2ve9+ZyxcuND5cHBnZ4favik2bN0Wu/msU3HM/R27OmPtpm1+B5pl0jUDuvpf6Qi8E9rRKaWFtaR0F0bBFpxPSr3m8svjXe95X9TX18fPrvxx/OC735aemfPVjipUngPfeJw4D37jTkauB+sDXifCkdbl/V5xD73KEteqEU62FYxcj7mEqrCC2WOkSs4seGxeHHXS0bFTBr31AtFOeSIkh7i8qJRToMD1zwzEG81GL/GqPLNCf5zeaDjrIPOZJ5ZrlmnIvfQYld5XkYOWhXuElzKx9vSK5j4Xmo2PTLXP/SR9iatvNRi47LGErrOSsfQJWd3Vlq52ZXnX7/0w5bhlubwI/GcZ43fzwMQh6D+ff/69hfZXPmG1PlVedRPagJXPckmPOi3zC+y53u3hDNUqXtqowHRq7S40anHGSOkuz7hU+1fCsky175Xy3Xz3fflgD356+ppjnnlW/A/C7fIVXVX4vPk1D088n0qIL3elPQfskyd4+gxNJbQmmMMJP9hTJ575lzh597TEi0+6Waf1PIWW2J6L1EGf0e0Yy67+E1qXolxJO24aSYdy2Z/SdsaIePc07VC7vB6UrtpHfV7vNEMwQtI1jwwhX4sWe8k2CKHkeNpP8tIL7LGJsG0Ew6Dso/3HNk7JT2M2bZ3a3VTNOgxIx+UrwzV9Je9UXukaXfkqjrGJLWQDtoJTTt7f6CdUPnQqY9b9UL/UjIyDI/r0Kw1c7duaF1s3tcU9dz6ifWldnHjGMTH3iBmm3S4dAeZUYwvPuuZD+r2STfg0WBkDpSvvPMEV9uxu1bqwQk8Y+ZoQVaO5M8tdj5aBjXHqWcfGoMEt8fC9T8TypWujY1eeLgVj3REVsbJFx0qHU8HimH0GTozxQOVg+FAFD4pwfIeWb80BK7gqj8+BzEF0XHUR91UHylKH/gQxvieDvK8mFBy3RYzv3Yvv1cF0Y+dEo60ur7gmhvsgzwBWDjyt5ORLcRWfavx6PhhhtShJerIrrfXjdc7iL3Q9qKUMk7/C9UKvFlPlESpalBlmuquexMnFiRBT2pMhBQGTQj9p1MpXAiKFIOWZC4WWYDXvOZIh5UW4ywuXDYF6uJJZefKgLaKmV+Glz3IVLc/D0nbgWg4KaStCTvjQUL4Azq9oOKTN/CneVY/Sao/5TVtKWHmEEvyxgKIcdRf8iqfEXc51P5+v+F/GUbSqNlAHbespX13dzTDLEpLuWfWBMoXuc+tPnzjV1T9VoP+qLLRyPCu6lTd/u/mqroqm4eK/61dYjXNFz3B74PS3tE9h4pZyJR+aOZeKVx4h9SSdrrmYZbMt3eG1fPuknzD4U+hrzNNwVXnN6R7y4FmmUa6q0wpbqcu+jJW6zxKveC5uOVTEoS/WGJ5pR5h9FVw+D6EjXrItMkRJsmbP3j0xSoYsdyU2rdso2YSUSfkCGkowm3FN3ighMaW48pBRAoBZ5VWbRuXZFCz/SjofpUQu4pHJyOHSJLnBgwfHSSefFsefcFIcf/LJcbwMTk4APu3MM+Pt73qP313tLCetjp8wwe83csAO/ogjj4xRMnYhBj1OVl27aWs8vWBlbNi2Mz788U9Gv7q6aGhojEtf8QrtF0Ni/hLlbWnVGMGZqhURzU31ccycafHyc4+P1110alx63glx1Jyp0dLYkEwsfEZ2Dx88IKaOH+XvmnK1GioeERjezU2dNr3W1kMPV3uPODKGDB5Scg92lOebtXzvduKYYTKg+5kuvPI4w2/5Gh+dzrI1xOJ2y5gbMmxEfPlrV8TcQw+JZ+fNi29/8xu+Q5vGLEuLb6PutcHGHKM8ew69Yf527GGD1poEV+n6+oZ429veEd/9IY/tfje++s3vxpev+Fa84Y1v9omO0HU75ZgXeA74OvSwI+Id735PvOySS53HY85uO3XKtTS3xAknnRwnnnxKTJ42zetmr+oeP35ivP9DH4kZs+ZaQcDV9e8fs+fOFc3D0x9+aMyde4h41eh8SDKuHcLfzbf+aE5W4/7RPn/v2H3uPlZpqDmmkL6MHDIwpk4YpfFq8f5fkcHlJ1Qosz+27+yId8iQvezyNwSfuPnhD74bt97y70SEs/CVdWCfF3Tsq3XBRWyvlazDY0B9Lqc0MHmnnQdO5tOGCtdnKbAHyfEq1OL5i2LU+JHBQV9g5vx0RO2W3ElIrd8JR26kLMmMzKzS5Fc+s4in7Oqeh/e+KTmH3LMMRT5yMVpyz/uqxqDrDiw0umShlfgqrbxKrqZ8T1qpDwAjVJ3dypuG2wUt8ohnqAL2rrN7m8FxO8hL2pVMN2/Ir9Eq/iD5XfmU7+lzT8t9jYv3WTd4VTu8j7k/lc/2pM5R+ky6wqNc6Tth5SX1FSjfe73wFUeXQM5XvMkxgUZXP3L/Sph+ShvwHmDBEpdy+kl4KVvRqdpYeY+X4Uk7PfHu6aRhmMOKpjz5KluzBSqckl/Fq3TW2QXLO2cV3YPrzHTOr4qufrp58VNw4uhvNbriSfar8tQNL9Rntzfz80KM8j2vq3jlhSMY45HzvoLhGT/4mTztHqpDChnDzKfOrjlZvNqnnxwv+wJjCEEuTlIr5YnkjeWavOUP+4rlUu7faQOlrEo5BbwyWDOeeHkX1naNaNk4Bc/yLmlZjrm+lHO2lQQzPnQLLE8jFhxalacuhZUMTb2EsNA3DPp4yqf8xLGbqeVISb9msWD+krjr1gdi4uSxcf5Fp/kiNd+rZ8zyAg08zbWTcgtYt3koBDzxNFqVxjufeZc3Df/TkJXPE/Ly0YdqsjBQwDkREyVn+pxJcfypR8amjVvi6cefjXWrNgj/QLkVnkw4iAF4OipY3inNO6qVrwbLR97bC1ZdmdAGVLsDa/j/l1ddtEEV+hnzks5nxFGMCNU246SHdk6uxHfIYHl4st045i1Tk38cfCmx4rvD0uUkF8yhAvGWNLy1AetFA1y8RkB6QQiRARZMP85zOXCN35Wuxi0ngULqIS46lbGRdWTotCZFzTC2xwBAmCBUVGcVZ+wruo5LGJhugUMHQVKFRVikwVGl02NkVFfAMp96CdNTJ/m0w21xusJLX8EMp05C2lHhcWWQ/G7tq+HL1wRUFQeuNENXCXMhCif5lbzuli6+2izxGKhZJv1BRqN4lRuneM24eGyThiLOI8xxS18bQ6cJn+OV7zEsHhiuWqfd4Zmmj7QxvftQw0OgFLjxhUu9jJP7UPDt82JCwss4OZ54hFku44Q9ShnjlbGXti5aSQM86FSbv++wki7xxEm8arxruPLml8YoZRVKWhGIqgf83OREE9xSpsYz2ilFNHnOMMDHHCecU/CEdVLdIRGMfA8xXhDj2bNlySEbCg0cQp12TJoxOdYsXxOdO/mcSaU8K9+edFHChW/Z6Y1GcojNwumUQ95IoKtyCZf8Mh40CAWTDOPU5twsoUj7s01HH3dcXHv9DfGTX/0uvvfTX8d3rrw6vnXlL+NbP7k6XnDxS2J7W5tp4979/g/ET67+TXzvql/E9678Rfzmj3+Jl7/6NaLZq/Bxf2xt3xkrN2yJjZu3RX1Dk9vkzxn16x8bZcCu2bhVODwOLCYXuo88eH9c+7tfx+3/uiEevueWePT+O+Khu26JW/5+Xdx31x3il+aFZPAOGYJ//sM18Y8b/hK3//NGhX+NP//+tzYQuWtVPVpbuc//75fjJ7/4jd93/cFVv4xr/vTnOO2MMzOTAYMPmYqH7rsvrvvztXHLzTeI9k3x59/9Nh5+8IFixOXYWAURPxkvwqqs54J+qjQX13bu6ogJk2fE57/4lZgiA5EDpTj0iLFinjAG8C0JQ0Bw5mWhwjjBn5IlJyNQ5TtlnO7p6BAtKQDCnzfv6fj3P/9uo9Vl5BbMmx/X/OpX8atfXR0LFz5r43NqeY8V+uDtt+EVMlRnxzXX/iV+/ftr4woZxxxyxbwbP3FinHHa6bFrV14px40dNz5+cOVVceXVv/Uc+PHPfxM/vOqnfs8Wl20vc467m6JTzTPy3GvlocAZ5s7JKwkubuPGjfGn3/8+/nnjX+POf90YN1/357jxr3+JbVu3OZ+TxxFR5jek9dOm8f/oJz4dL73kkti1Y2ds3LDeuD7N33Wyp2v+ax2kcpjrI9dUrplqDTpNqOZY8VO8gtPEKi9DeWrIpisUDbUJ/eThOx+MY848UfzjEe9EyOYS5w57AuiH7y4ozD0huYiM4dM8SsrlXMvyWcZhla4UcMPxKdcqn/K6yMTKSw7mCcYpBy0jLY+RjykjUz4Ween9EI+sBl5osz9oRncZGiWO7lLwq/qrtGFFrlcemoZ19y6HZx8Qw8ATvOafm6b9woNetlt9sqdetVIhim62o8t3ta/L60d5hFU6wy56XTwwjRp/FIcnpb6avgJcZeiX9y3nlXiNdtZb9dv5hKQ1rvn+afahuy6XYdJyu+ABdF23QvSg5/jcB+FpdxqJX3nqyboO9rX2PcfTRkKXo94Sd17xqR9WY0Mbu7zbSthtzAQsHtrkVfUJt9SX/K58Ke86cl2kzpl5TsMD08syNZoe80K78mUeJG5Xmqf4DONP7cA5rTir1StWSz33ccKUHxIkjnOn03aFBEjedeUmXtoeabNUthBPqqbNk0+s4hUHX4WVlDThNaOkkXYN8oqL3BkXuCss770aTyEw7KHEzfq65CP0ii1UPDf2fEaR6bs78t1kpPovEMdEmS5P8yxetDwefejp2Lppa1z88nNj8tSxfrLXN9MYQ3mx9eCx0Bgyh7iYC7+riyPILOt3GlNkWHU3NuVZ+p45AXMSGtnpQsDwroo8aWiA/M6dHcE3Zk887cgYNXporFm9KR578BkpQTvUbTqtThWlygNKWiOQVj0DRqeTgdUAehAxWGWM4lHCqtvsPKedTO8ygLnyWStTYLU8wh7y3QdFdeZE0gAon1CBfFcbaGv3QdW/6hWOJqRIKY1SyXzNDRv8dIQJc6rwyXwrYY2HlS+bAfm5SBhYxqDCP7hcGkQZ1yhbaHX5HLuagALXcRYnhJk4Srt8aVtVxr7UBaw7LU0WaCuikLgbmTTBUbzaxAj1Y3jXhlJ54eA16TJOHd19gasOx90O4oTd8YrvBkueFRjtqNLk0TaFtNl3a0XbQlRpNhPgeMOdTxx46bPSIuCyeGCGQ7ebB68ybE2Dk6SLkVTRTF/SNXjmiajDymfd3eo7yHcvi9d4Mja0hfxC2/0+qEwVZy7kfEjhXnhFutuctXd+8iDj3XytD1ImXHdX+fTQ7Y5f+SyXcMkYypr38n5EWKHHSPmewxlmXs4P91cCzp48z5WsM4Ve6btCBJ7babxCjzr5cxlo42lPrl9FnUZE8zgf8EyTr18td3BIplBWeXDKnziW6VJmd8fumHrIzNi4doNk5HYr97hqM6gpyWwSjiNrusuhKo8yJY8/hSm/Krwi75CzKNlKo2y7UHbN6b2SVcvXt8XdTy6Pmx9cFP94aH7c8fCzMW/RCuNWcq25qTl69a2PTe177fvWN0b//g2qOXEgybdvuZvIXTfWLHBKw5M9YkSHfrhzC4y+4f74+9/Fu97ypvjQe98dH3zPu+JD//VOxd8VH/vAe+MrX/q8DKjRMWb0aL+L+YH3CEd4H3rfu4z7vv96l+GjRo+KiZMme1Or2stJ+z1618Xm7XuibdeBqG8aEHxz1o52iYEV7jW//Y3ovis+jH/fu+Ndb3tT/P6a3yjnQMyVcYfAb9/VGbt2a/6Yh6mQdHnBiiPNHNra2hZzDj8mPvzRT+RhRcALPnH92PNuZnW3nb/MI2AM2XN6+VHfb3/z63H5q18Zb3/z6+Ptb7o83v7G18X73vWO+M43vhatrdvikMMO90nLt93673jn294cH33/f/nzQpe94lI/Zs3eOHbs2BgydIjXSqlEdfeJ1u0dMffwo+Pjn/rvmDh5ctx2y7/iA+97b3R07PIcwrHftgwYFJ0HesX61t2xa2/vaGhuqR2wlBeqaXv2ofqr8syX4s0uQnlQxslwHjBgYCxZsjA+rHH3PNBYfFBz4TOf+nisX7c+hg4bHtOmTbdSU5VjTXVqTNqlnH7kU5+L8y+8qHZAF20Bz3X7YBTNf9ZIWRfe28HxekpPa313QnDv85QHr+Yr3CqPOnLvV1Q6Su9YtnhFDBg00N/i9ZrXwoAua18bh2UEQMSLZaAPiCNk/2EVJU7Kouyj5QpZqscYTiSO5RfhQZ59E8Mu5d8+rUnG3HHkI4czko+8Ji245VZFq5RLWUmY8rOW9vomrjZrPauQ6yKPEM8Fy2qfqdLGg4bqqeJOG1Zw1Td0JlWQNAu+ZT1h5QWvxeWT19BSeJAv9N0WynW1q9rvkmdVWHzpo+G1eHpRPShtmH0Zk6qc29NVr/HUz0pHylC+PJJcq+c5tEmbduGHwxKv8cgw8JKn4Dgs/Olen/mi/GqcodFFk3g3em6L5k1p/3944VX7LGm3RWNhes/B87x2XuYzpjZCmIPMWeMV3ArHPi9S5NNg2U73m9A8Tj6IQMapQ3iqzHEh2lf44KUHp8vnHKXdrA3FVS9zKucytLkQn2UrHc91gqO1rVodp//MYVYra5+fmsxBZpTQtgZw9m2MTGwdyafKBvHNO+X7HKFSPo3VtIXSfgKvkkWqinyXzzpsK0kG+gaiEHwHtrJzoCk4OLaTunvluY32BU/1VHdruy7+gSePJiAc7Cr6v0WG6/13PxprVq6PabMmxVkvOEUs3Ru7Onc7P+dVl++yNfFpbx4MwxfDVZ53ZDFkn5vXa/YpL/Tnd2C6mV8clcKhGszJLgwYR0M4EGroiMHaKAeY6LwnFmruHYjm5obgg+PgVZSr8oQZT/pVuvJiTYYq67hxvAuaebWS5D+n7PN5tM6M5yAYZpoKSfNnuKHFpzOctPkhgIIqv6LzXOcBU2jBbL4lvHLmbcYKTUJwtUDkEpSLwsJHoYUjKPwZ3TEwy6JyJgUdT+EPjMVdwUqJEmf8avDiccCV+I+8SlhBm7ZWoX78jwCp6gVPP/8/fNZF93EVz8pP9ru0J/PS2+AoZV0XOPL53m8XXuWBuV8mKhz+Cjx91beD4+azfG4IGc9+dtF1WNF0k7rR6s775/UsaIVVf+SU8h/trTYBQw8qlz4NL+rr3v7EVyRpl7yDaZR6gXeD4V228gWv6rvxcYQlXdF5Pp+oJV68+1NgNRzGphuswj84JFrwC8x8k2ON5fYhmAJi9mRITuTal8DlXUfSBWblVTLFQlxxr3cL6yxrGaTJmSH5qcy6PDUUHON2ky+5memv5OG5S9nR0REb12+O0TLUaD9w9wNauOxmFa2F4pp+kIHwm99Ubok5XzRynKDXNaf6qs6xQ5pi2uhBsWbZYsnr3XHE0UfHzEOPijsfXxR/v/+ZuP+ZZfHUkjWxYev2GNzSGMMGNMb6NSt9J/DcCy+M3T3q4u7HFvmu67BBLbF968ZokxHFY7ynnHFuLFixLtZublNec4wc3BzznnoqxowfFyeddkYc6F0fS1ZviP4ytsYMl9GyYL6U/aYYM26s38XFyBo9dkyMUYgfPmJETJ8xK17zutfFwJYBfgyJ93bHjhGeyoAzevSYmDBhUrzi1ZfFxS9+WWxTW1YsXeJTfM+/8GIZXLvivicXxZbt7TFC7d2wdlV07NwVhx9xVBx30sn+ZA6fgBk/cYKMTWiW+qlDfu4hh/luX+ueiIeeWRrzl6+Phv51MWPiyBg6oCmeevyRmDJlapx59nnRvr0ttmzeEsedcFJMn3toLFyx3o9aH3nk4TFwwADnT5w0KU4/65xo74xYpbzmhv4xtKUpnnnysZggY+7EU8+I6NsYK9Ztcj2DtXcumPd0jBg50m0bpf5yenDFK3jEHdejjjk+TjzxhNi0cZMNKPNGPDKvhFf1hVORp4mnSxYvjNat2/zY9REqu0jjtnLd5pg1a1aMGTkitm3d7DvAhx91jJSoPrFsyWJ/Kuio406MZ5asiwefWeKLTkMHNMQK5bF+zjrvgujfPDiWr93sdTRq2CCN8TyP8cmnnh6DR4yNpRp/lKzhQwZobjwRQ4ePiBNOPDlOPfMsX6hmLBjTag5U4zBx0pR4w5vfGqecfqaM9tZYvGhBTJw4SeXEy90Ri1dtUD0tccwRh8W2LZv9fvDJp58RE6fNjoVrtsayje2xW3ppPqWVF8grZa/m1YdKcbTSCYy1TrrkK3CatUofCUnn6otoqK+Pf/3573HMacdFXX2dYazOXLesTeR4Fa/WqTx/RcZzoQeclKVsMfnInGWDyhtGHvjGySfmqhBl0XcuuFCMMkjoeMISnko99FyGdlCHBYroqhwVZRvLnlG897cq7pB0tv9gWBXvoqHUQXjVXiKAfMppy7MazSxvHholcU0LOgYljmEuR7Kr/q50BevK00+trNtV0cZXbX4+T7sK7/1X4vpxnzJP5f2X/cX7r4TZ9vzJ8kQTD289KIGmRxyaDg+qL2HP5WvyHFDSMPz/rU/2z88b4NVYPddD032mnQ6yXPe6qvTz0ajwXLxbOmEZt/GtpGmUvqceLF/oZrqLrn6Khy+lXI12KdsNr6uPCU+ameew8NB/JY2zDHCY8cpItZwgtC5Q3SzDlwtpyB9u1FkOVb66IZfecQkdyyTyuSGHLLJsAo4c4uIbdRS4vJKGuU6HBb/ILdL5Dqx0kVLON/Qs42i76nFY4dOPSt+hX/LqM2n3XX/EWal8OmfJguXx+MPPxKSpE+KQI2bEoMEDYgfnKME7T1PxTuPRfdyqsbV+vR+ZxLUJwiKjavBKZnFxnHjCK+O3xyUf/eEBOpC3nEtnJfQttOmk0tzSJsxj6LODqRimgsbYsiH11ea3Ux16/KFnYv+efTFlxoRoGdSk8ryKXE1ItZSueVIkDObQ4BTcGQdedZQO8A6aP69SGu78ELyGVwS6QhpUwzGtimHUoZ1Nrnr8wZOYkI1AeDyyk7e2K5/MIg6ej3cv9CpBlFfXVCtpiANUGRyCiUe6MpXOWEZ8HsfCQBN3nLbllBEVBTxQkHUyBpWj/x4L4vzSJxKC8WpRFbczUm6z/ELTIDw/3dCgWcETX1AStbqy3ipXrZLnKhVhum4k5TLFL/GEV23JvhVy5hdUjFv6dzAtXBeEsoxz1Z5s4XNcEtO/aIm3iZH1H9R5uWxTXjXH2Yiu+m1Qhe/Sgvm3wA7+TXj1KyfcCjN5RVqQCkEZjuqna1z5KeUESGjFu0wbR4kUxIKABw1Vke0DU78ZGN9wAWiFeVzhMfccx0FLXsk8YCZxsk7Wb443+BX/k4aBJVrGF8TnuKyFJx3AqdKMf9abhPTLmJlfwEst0BYsn7TgczPKZyMoVy25W9KTJzf69PMpur0lo3r5m5KK9+0rWL63z2EwKLQ80uMNwGVFUxVYNrJZKF4pvtTHZgNeX8vDchXUT22kjAQXePXIJb3o3a9vXP2Nn8Yr3/EqNZyB0b9lVI4bMoa7mJZPyJq9Byy4/brHXu5sKl/hHs117oDuQTaSL1jnnr1+T3HvXl7/2OtvbvZV3YeOHxSnzhkVs0YPjIa+vWNH5954etm6uPnBZ+P2JxbHtm071Ih9NlDOOnJanH3U9Jg8eoiN4E3b2uOBecvinzJ44cXZx86MY2dPjIFN9dGpOhfLcLv14fmxSEbF4dPHxymHTYlxIwZ5TDCM73liUTz67PIYKwPn5MOnxdQxQ23Qmxnqu0jmOMrbiQe7RZdDgvppjOr6iaclM+cCTvJd/W9XP9q27/A3Wwc113tc1m5ujfueXhL3PLYwBjQ1xOlHzYhDpo6J+rp+4sfeaN+xOxoa+oq2Bqq4ah7xCChzeLd4vl6G+b1PLozbHn7WfRs9bGCce9ycOPGQyTbIkf87dom/GvC6fn1iV8fueGbpmrhfhu+ujj1x1KwJcbj2P747y76wdpPa9eTieFo4U8YMj+PmTorxo8QnVb5+a7vz5i9dGxPFn+PE33EjBmsOwZecN5bhailrgvbu1v66tW2HcHpFU0Nd9GOudtsTcKrWd8u3tXfErl0d4kd9NKo98OHZZRvi/qcXx9btu+Kw6WPjiFmTYmB9P+9v23d0+Eo97wwzx5as2ig+zI8nFq+KWRNGiaczPY59xMNtbTvjYY3vQ5ojA5sbxZ8pMW38cK0j8nbEI/NXxGMLV8bgAY1xwuxJMWnsMPO6TW3a2bknmpv6R3+tRxSoyjEG9FdNibadHBTWHnVaq4MH1HugVm9sjQefXalx2RyTR4lfcyfG2CHN0UdldsqYe3b1trjjmTXxxMqtan/5hJLainHuR/gqhVEM5osKrO0+ouu7I2qH7z4o32uffMF9h0L0fWdXcMsi/YHXurU17rrxtjjnZRd4bls3oA/MUzqxr4fWK0oZ70Lno3OMC3l7NY48Poohi8pgxUxlocHaRib4rhg3jVRmL0ap4FVovL0d+YUJrff98oT7du+OfcT3Ka7xRr+xjuMye61HWb7bpy6j2j1nmGCMkR3p4ozvDPWsxDMFLcUEyzWavDEp8CqnLHL5BQ5qYqcnwWmvONoBj5kI+cnDguBfFgYAAzNQOh/h3u99xGDB3Z6KZgEmlaRGvovXoImbv7QjL2JmE4TjerTnCZaakxz1uj3p3Axw9JctSTw0T6SODwYDn2LOY6YopG0uQH1d/Wa+4VwDOE4mDNdVczpTpM9E3P8M0tF+QtVhxK54wrOc50MWpQGKwKeKd7Raow4K/HAvjWkHDmeSAarwn+uq8Yci86c7btXWao5VpDPoakP3wJnCrc3FCq8iJteFKuRCsyDlWOq/AlMuh0IhNNjDlek4+zsDRRHyJT/Y7/xNVclNdBDbUk53PS2KXYVu0APZU2A1X2SO8ZA1zDnRTFtLaWhRF22FdoE7VFMEybQaabzi3a6Cp5a5bKYVUlZ/wAVSZ7D3clxs5xmYffYfadHvcUBl6bO4xdlJm7XnPv7wvKjvzxO6R1nf4qIar+iAZbmC/GLMNWkkiayzML7IL9tnWi/Iw7wTjxxM2QbcclC+upu7x3jCF6zC6/HiD373QDIb5sNAmAmjclAcyqfyVjroR3bQF7uUgWQivmfUa2Ndrk1v/rylMXT4oBijjbtpQJNx/AiBKnb/NDEcl6MzVugErDrY1dFseNVZ3sU1DAOylMtHIKqyYpUMwAwTVhmjMFgYgmGkJE3ThimKwyxfHS31VsxKGoW5wFUfjxyy4N2m7Ez2ST8MGGVwigG2t1Me/Xe+eFLhPZ+Dn/20iTc39tdm3s/t3dHREe07tXlJaeVqT1N9XTT27+9x2632d/i9rB5SsHpLkUVpzEWHI9ir+lBmaHf1mSPupvMYHRcieJyssUEKhhQ0FMYdgu1QfdBv7F8X/euknKnJfEKiTUoP74HRg2wn+XWeS1WvStVyOehs5PANBZ/5Rlvaduxyn+ifuaV/5hOPzTU29It6GQDgduNixviRZ9HsEh0ekekrxaifhAYLlcysP3/TWND4qh4WN/xNivwKpwSEtIMFh8Mo8VUBT131TTj0EHQMi108gihlVgStNPev48AyiQikXyHIH33v5MAXtZV21smwYF3wCY629l1S7jo9v1AkG+v72/OICeU6pPhxYcX9k6f92YrcNHG7d+/z/NjVsddzo6G/2gLvNHa1zmVzxDO1W21mLvdTO/y5EGXuUj18UqVDyhFrn/mFUsu8qAwsxgKFL13WDVGT1k8KJ4xTxhhoqbTmlFbSPBYevWAsmG98qoU10U8CkXa5n2Y4NNJhUPMY0o7O3ZqbUtgkC+Cj54h45wPjmF9qM4LVhqs9Rmx/xzFoMVx7KZ/38OhfZcii/OadWMk7y0bkoRRX1VFdKUUmAvd7Lmqj796Ao7Q3DqUtFwWrNg0+N3PLX/4Zg0cOi9lHzvEhOylTkl+WM8Tl94rPWpYeewxZG63E5XeTr5BPmlgRxuBVnIN19krJxdDhPAPk2gAZbtNGNMX4oY1Rp37u0JpdvHZjPLlkjYyCrZ57XjeSA+OGNMXciSNjvOQ28n2rDMV5y9bGvOXrzPdZE0bGrPEjZRT1l8G3L1as3xxPLl4Tm2UMjx0+IOZOGhUjhrZ4HDbLCMZwW75uswzNhpitsmNHDPR8xOWMqH715yiHA+2RLOg0TzkcgrVsbDZR4+ea27a9XcZkh9fbIBlR8HjTtu0xX0b6kjUbo7/GcMbEETFpzJBoqKsXT+AL605yEfkALfGY1cM8ZS4yBtBcJb4sWLEhVqzb4vXQ0L+PjHuN2UQOnGpRCQzePSqXBhKycKnqfEbG6C7xc+roITFdRt+glnzUdOOWNvFibazyXe2mmD1pdIwc0uJ6N8mQxQhevXGb82aJ/yMGDyhtxGmhmDlwIeO7xaNWGaGcuMzpz01SIpiLzDfjl/1th9q+ta3dexyfOWIdw9/lazb5Lnzbzt0xYeSgmDlhhAzFJhft1JqijjqtDwxZ7sQ/tXh1rN+yPYYJZ87kkTFu+GA/Xtza2h7zVq6PpTJ2kTW0fdzIIZ5L29p3xLPLN2gsNsmgz7wxKkefK3mPgUq7+vSRLFHduGpfZP5uad+pPWm3yve3oazCsW5rW8xfvklhewwXv+ao7dSJQdyxe38s29Iei9dtj6279nkO8QqS17m8H9fz2s01jcHttas16nfQWMPC8RoWt2sX+NWevGuruSKfo8Fp1Y1x87U3xUitiakzp3kt4+iDdzKFaaQyt6SgsVZZw16/GJdatxonYNZrNK/Zn61jgIcMYI6iCJLmzqr0GkL2f+J79uy2txFrgxYjVvuI6NepH/37qr/wc29nbBc/2Wf2ST6ILdrPtbdqr2JmcTe+Q3sTijR7PzwRw+mNx4NhoV1cMOOCW1/JEniBHGiXTOHiGftZo9YsFw7YX9p37vL6QY6zl/UTv+k7a4xDu7jYxpzl0DWeVMi1HtZD2pTf0SHZpHWPntIsvZL5i2yBN6zXlPnSe0QHmceFCuatmuU2sw5yZVf7HTrObo8fsqVO65qLFZUDDjbjwX67Bx6KXj/JEmpkTlI3F/nwaQSUGgjVt90aG+9hinORi7KVHsXnqRg7yrJuG+r72kDi9QVOce3Q2mMGVReS0Ld8eJj6QeOq9tEr4r7Bo/YQZ5+inzz102q9bI91u0bxrbGufxmrvMjJfGbtVRdsKAhdyqNPg8O+wFroLzzKsgdRMyfhMhfQVVrVH064Z001lvayZ8I/KPqCr9LZYqhnD6qQi7TMa+h7HGiLdSZn10Jp3l4fJMADHxrZYmIZ59FTxo36mXPwmVzmLfsDRh55zEsuljIu7EfoOIwVraY8F437MXbKQy6kLknzVJP6Az0O7uORWWSkGpR6gviQOkMapQd5ZBB54rlfkYT38EdweGQ5VPqWnrGROgNccgkY9QtVcKWJO51htk1xtRPZZRzqK/mJU3SSQguuVTQEULnEr/pKXhVnrzSu+iK2xbYtrbF8yepYvXJNHHXcoTFe+/su7dvsoeyqIKWdpZA480chYwn/ah75Bhw52c3WsqwsOIYblrLTBm+BA+tx0fu+JUM2GQ2DrKA63m1Q8IpbqJeOJJNgnELBqk4na8LGDh14/KH50SGhNXBQc4ybPMbKso1LdUbtd6MdV4cdp1NVSIPVSG8KhPLk0fBUqNUZhL9xFTcenk4idJMp2eEqTFgFz7LymoyOKzTzuuFnGcUlsF1vgWPI+kPX6jBt0Y/y5BlzgKLlZUZcMGUld1gtBqsdwHOugHKQgzMDGutj+sSxMXfqhBgq5YbBXbl2Qzz57PJYvnZTDBnYHIdNnxCTxo4Qz/tZQdgiZQ7DBcWkvwxcxqRyxKCxYxcbzG5tYmwO/bV4O2L56o1StDZbIZk8blQMHdASnRJ8fDJipZQRxnTS2OFStga6v2vWb4knFi6PRSvWum9Tx4+IQ9TOUSOk5GiOILyo0VdZJZxIE2XT7ZSwQKnnLv72nTtj/tJV8bj6tH7TVvFfRon+2PhmTBgdc6eNl3I80PMyedmNU8wbMbRDm9MmPmuhcRnY0iTBpH4bjR+VKY5WIPgR8ggq5nbyJ9umZecxybSMKvGIud0Xw4YFLhzgwKAKPU4QXbdpW6yRwsfmP2bY4BgyqEWbch9vwiZIUZVD8dwsRQxBSv8YPzaLTVIS5y9ZJYVxhRWN0ervHPV7yriR3tBQMDhMBwE7YGBTtGhe8HgIjjYk/VQAVq3bFBvUnrp+/WLsqCExZECzNyxaTJvTSXFR3zZta7NA5+6VFVm59Sr79OKVsVgKKnd75k4dF5OZX9qkMNj37tO86V9vBb47TWLmpf65sEBfMQhTUeiq2QNDY+UI2FxZU7SXzXOL2sQGM1DGDzxijGpO+BRnzXAXYqnm7JMLV9qg4m4kvPRmgAGr+cLmwaFHKN29ZLz6rmxfGeW9iyGrTZq82p1Z1eXHECmr8WbMUz4Kropzs0H2FZjy/A4Jm5jGw4asyyAPkY25cTBUVT8wXv/wk9/G5e9/kx/Joe/MDdZQXmRJOcIGiaJipVf8RDYBI40C4Dh81pxHWca4w1DDoEW5qAw31nvfXtqwsfG1bjs6d0WrlETm4B6tw0qeIf96a742aJ03iCeMI8ptviea31et15ppVL43fdWJMsOdSWhgLDRJMUQpZUNFGdqxo9OKHQqm6SoPY6JLJuUMIg13WCooGntVBhTWEPjGVLrEzCMUDmijUGPEwGfauUObKco25es03o1qUy/R4ZAbjAbvbxoQ1qZlMHPKdOF7KuZcDNqp9cEdceqljVY+JWPrpNxQV6WAsQcy13fu2u0LK57Lak+T1m2d5hUOxbZN7WI8+vTmAlOdeCk+iTayaDt5rBet0wYZpShX9AsHb8DLOD/imergQhPth+/9ZAiyNydGcpQ9i7vbvgAmPBvw6jvzZbvmHReA2M8wOpo0Lowp9KyEihbzOi8Wiade9xgKvbRniKfiA/t9p9rcrv29s0PKsXjB2DPOrJEOGRft4gkylDVEGS7w0Ub6jOHBGuorQ4t8tkW6kOPBfJaCrx/aAz/hyQHmlcYHxZ+L1bQZA6elsdGK+X4R2CVCe/ay4LTuxRf4w0UBK5pqP2mvWes6uaZZv8T9qQq15eD1nrpNzZDVH+3kAtUe9e3WG26JY04+OgaPGOa9AOc1zF+5E2H9w2FZtxob1i7rbg+4WtNW5DQelaJmA1h4lR6U31CkXF6g8qEn4jF17t1b7sBqrPZyYXn/7hgoI2nm2GExYfRg8ae/Pwm0eNX6eHzB8tiiPWjMsIHar8fG2OFDzBve726VoYsc5hUDTrtWd90PFGAGBtmyHeNF447hyUXVNhlgS1asj41bt8cw7U3oIk3KYy9asnKt9sbWGNTSoL1slC9aIOOXrlwXj0t3WL5mo+/kzJkyPmZLPxyqfZM+rt20JZ5etCKeXbrWdU4YPdT70PiRQ21cdEjucDG4TvoLcrWtvd0X2+u1rnjyAEPB72VrLuFYEbuld6zdsFXt2erxHDNCe6N0KgyVsmzUT1Ybck/7tPfGDt9EGDxQ7VI7trS2i84e94OL/cwRpJJlCV7yg8O+Nom/9IM9tVkGK3fkV0pfe2rhili/cYv0mUHWa8aMHOJ9Y8MW7bnKmycdgD121IhBcYjyJ48bof2/wesBR+uIUSueubSTd9qVou/sF+ukh8A79LYBzY2qZ2xMHJ2nabe179A4t3vPG6K2sWaQ1fAJHkGb9damecB8YHzpO8b4LtVDrXWqB6MCXj6letA3BrY0xxzNpQmjh7kMB98hH+tlICJvs91Vy6sQPu+x4c1NEE4g11BaBjnXcy6VZXTyDvEFOPXb1mByWllLeaVivkhHu3dqT+KmyqDmZu9/6IfoezyRxcX7JavWWsfhwsKkMcNj9pSx0msHeF/dtLVV8kzlpX+gS3JRjoo9M1QH9TL/N2xpi8XSP5ZJN25T23jzJ3UF9I8M8TV9ovKiB08OesQY2aI+WG8ocsbGKx66SnuvUTrvuNJl4qlXeN4Co6w4khfRKzog0XrKQZMyJV1CNcFh9k/jBTNdT843wrxb29PfhF28eHmsWr4uBmr9HH3sXOWJ977opLHQmCD9GLpKdimQJ0QmItOKt3zDF/mneVXlMQ8ZOzxl2PO4yOfXJApO6i1q1wXvvqJmyOJhSsVMBH0Fc1oDAk9SEUgm+KoBzFAaz4KCWfAE4dhfi329hNWyJWtipxbR9BkTY+CQ/IRCdpTOwCp46N4KlkuqYkIqeRniq876apQZ02WwOh+a+AInbUPUDCx1dvfQhpFimJmlzd+MVTxfSC/1CV7Rpg3g0gYFipc0cf4UV1b2ijixBDjukLR8lU4s5g+LUgqKNuIZEu4Xn3FsHDlnioSOeC3Gbtm+K2574Mm4//FnJehGxvmnHBVjhg5QaVEQ7xH8Hkcmnqe1XKmESZz8Vo7Gkau2TGA124+grZEhyx2OMSMHR18VZTNo27E7Vq7b6Ctz4yT8NQ1cfvvO3XHXI/PixjsfNs0LTjkyTjliVjQ19nV93kRUvjCi1i/KcmfMyvl+aStKL1q1Mf56ywNx7+PzpfDt0hzrGVPGjoqLTjsqTjx8upSjVAi7NqYknYtGYyW//4CMZ41lLyF5fha87g4eMz8xwjr3dAgnr2JmSCxL8AsuV4KpiMezXF/Jq0Laoxmhze2ABOgOrx1vpJrfjBV9pn9gV8olcwQlBfmIgII/Uonj2WVr4l/3PRlr12+KQ6ZPjNOPmxvDpRhAgvm4d1/Sgf/0zYIHED+mQTZ3YbThbtvuDX9gS73GMedAmQl2PO7OUOwT/zAAmVsIL5rDNzWfWrQyHnxykQ3ck46Y4UcrOfSgV282G06my6vablwZ04pBjDH97iUl0geOFDQ7Ei7piMYM4S/ui8+cysq4eQ1pjHpxJJHC7KcQvWkpNC1gPaQ8tcc/730y/nnfU7FJG3Qlq3wnVr6X5lkatMWQLYZrbz9qrFCbZ+1OLRuMmOvyClPOMUbQY7NRn4q34cpGhIxUfqUYk8fnxCwb1T5vHErzvgw8wKMg3vi762LWkXNj7KSxljEaNq8hyyElPN6CWQbJ84iklVh50hgohknuoNhXeb4TqzSPLGIY4VHKrPyyAUjh3SPPoS+Wo66buaW0yinD9VePHnrWqtE1ljNgtfFmw8w5nkqFQFWWx0s8UlhtjJ6hMKA4Ykk752KWA0pCfDNqrmXgDgGJpvcY0Jyfa9gA00k816j2lprdH5pvB7+pjyKuPPGrx9IIoEKdziukifDnViue7aUHvq9LlOqdBy3u6tslQXvGGmpJGsJE1A/NI5crcJQREswlGmqwfsqKyPKuTGnyKwSVpb12Cj1k+kOeOW04CC5gHlV7cGImDacUQDd50TPLsp9VKMqk94RZgnmT7UlepgOLOqp6CIiZ98YlXdqjRPIVmOLiC/SR0TzSxrr2ISUywPn6ARdJ/Piw1jjrmsd7e/bSmsZLBrGufUdWZVnThhFqXloGq1+s2bwIles5cXN+Wx7Yi/fuL7xIhf7Rux/ywZdHyZDFoRs49BomnevZT3kprNYxa9iGqcI0YGXQOsSrrHiQBi24CoFrDacxq/WttUyai8I83rdvXzFoZVjv7exQfyMOnzQizj2Wx8BlqEqWHtB6XLWxLW6++/FYuHJNHDt7cpx69MwY1FjvOlN32C8e0D/uvjDTGAGNg+ci+pSGAtkqebZPdUsgKL9nrN+8PTZta7UhOlRGsPc18Yi7+OtlpA2WQTBiULNps1cjt2+667G4/cGnY8TgFuk4x8SRsyaFtiG5nrFLsuix+Uvj9vuf8p3MEw6bEccfPiNaGvpp/eyzvEau7NWe4bmnxez1rPbkPqb2io4bLzj7Lj3hiRW+1YzeylMi7ivTi7maU85Fcv3yhBt3rjXnVJ45yX7JnsQ9QpY2MP2bNvPC5ZS7l/ZozHi1o1q77MsPPLEgFixbbePpuEOny8jtI/yektHKe2pR/O3W+30h+UT19YJTj4qxMmghSB3Ul33J0BXJsTdRA4d54Tr3HojHnl1q/vFkx3Hi3YiBjZpTKqJyzMU0hlhn0IaoChIqkjKT7zoLKJy+XEjUPOS1GPD4nFxP8WaXeEkdT6iukTLMjztsmvUV9OVevfNiHxdYzCP9ea1XznUyJjwx0df7E/tQGtXJw8TJOBpqr14ae/0x74UoWLpsbYbgokvxhJLbLZ3FF501X9IAyie3NrXujLulu26Q0XrItAlxxIwJws85tM9Pc/JUnHgkitgxtADfvU5136+d3PHYgnh8yWrPU+RG6h6qExljuZNxP+WlycbZQRXM+oNDuosMUr7CtK0YI/VTIeupSrNEzFPwjMteWdJqoZ90FB74/it5+i/jrrjqATf1K/ievfNfwcnRyjHhUgQ82bK5NR7Rmm2WXjh15qQYOWpo+HM6WifwhjlGQct6ZAqyDK906jWVz3xJN8tDpy0bU75Z/kknsfxTOcOYl8BtN6R3WcF6nPuOrxywoDZjUeJSoJvhhclmFGkNCh0HlgIgGU9exSwzFmaUMghvrprRgHVrNsUzMr6Gq/PjJ42SkVtnxpFHIz09FDcj3GhChKfyRUcVuEOJTwez49401CEmF8ZrxUQ8uN4YKjwzELoVc2B20s8yFWMVGqdbXIujezkbvjBacSugxsv2w3wRZSZ4MN1mxVmkhHSO3GrR+jf/lZ+wBinZJx05K9546Xmxr31rfO1/vxBDhg+PD33sk/H00nUS8k/EDCnC551yRPz6pz+O2269NV77+jfGxS95WTz5+KNx1Y9/EOvWrvWiqhxPx3JV48gjj4y3vuOdcdddd8XVV10Z02fOig9+9ONayL2Cg1luv/Wf8dMf/zDGTZjg+vrWcXhX73jqkUfiG1d8KUaPHh3v/8in4ukla+Kav9+pce8Zl118RkwdPSi+8JlPxratWz2xq345IccGPH3W7Pj0f38+vv6Vr8T9994VF73opXHxpa+JK/94Y1x3+8OxQYuFx0KOmzst3vDSc6K+R2f86Hvfis0bNzEF5CBYAqXh7bjxE+KKb38/Fi2YHz//6U9i3tPztPi9OtPVcPer7WPj/R/6UHzwfe/NLOV50RsXQ8ojFJ1SCN7xznfHjp074k+//0MuLCF3J0lhDlp56aWviNPPOtvjf921f4gbbrjOSkZXA9JxV+eiF78kLn35q2LhwgXxra9/LVatXBmve8Mb4oRTz45nFq9U/7fFtIljYsyQJuV/JebPmxfTp8+M//nK12P1yuXxs5/+KJ549DGRRsB21cCcHDZsWLzp7e/QeM6JXTt3xV/+eE388x83ew6z1ipHmiu9r7rstXHy6WfF2jUr4yMfeJ+vjL7m8tfHkceeHItkWHMVd+TQlvjrH34bN1z3l3jvBz8cp59+Trzz7W+KVo0xTNAK0TxOwQcPueM4fcb0OPeCC+PP4sWqlSv8DqrlA20QIqsgl8cBfx7lpBNOio9//KNx3PEnxDvf875ob90S3/rG12P5cpV1s/lxDSRs9B5z3HFx2RvfFvc+sSSuueluKWfrsw7LMuQWhmzfNDi5A6uNhDR31/toU+6D0otR27e/4Ny9QSnuZsiyCUFP3koum5TlHiGKLvUQRx7mBb6akYtsVDnaAw6bgeWimo8Ctnn9prjr77fHK95xWezY3u5uWebJI4ss2zSebMjMOZQKG7HyXJ220UrcIXdnyOOuQz5WjELKONiYBU+bP4oOd20wnFF8WYt+d476RMMnP6suX5BTmZRNqFnifMX+/Clw9ceDkzzy2ErxIY7jl3j+4ShFXL8CiLzXXckyzOWNLTzKOht86gCngstThmy5xOvmPB/FQ+S6kqRyT8n9hl741+nEhyD9r1zSLIRdpoonRRtr3fJZj9RDQeowWB4MvPteQy8l6YdD/rNdiVLhZr8zX14/5rXLGaFGE0fUNRdCVV9psfc3EmUw3URFBa61t3JGKzDoU6L6PbhvJUdIrGkgFb8rQ9ZwiKiA5xeRUs7pQg+9GaSSNE3QrGwp7sNTWEtaZzZkFffd1eIdZ00r7Kn13rMHaZTJXKu+6ypZ4Pdky/r10xNajxhQViLlreuozupiJGu/MmRpNW0BB3f3zXfG6HGjYvrhs6JDBq35XbwNUOGwNpl7frKirFX0FR5bZTy8pvGsO6VTt8CLhuD6F15lvKKfZNxGrDzvw2Jc2Iglrn1rQH3fOOuoaXHRSXNj0VOPxLe//tU4/8IL48Uvf238S8bhM0tWxhnHzI3JI5vj+9/6WixZvCT++3++ErNnzYmbbvyrT/Tu9B244hg+tQPennXOOfHay98o+XxF3HPnHXHW2edoz3lXbGvbHi1NTd6r77jt1jjq2GO1z34strVujwEDWuKX2pdv/vsNMXvO3HjPhz4ef7z5rrjxjkdk1A2LV194WvTobIsv/Pcno6V5QFz2utfH9EOPjEefXuwnCubK0Ni/szV+8sPvxfz58+L1b3xLnP/Ci+N973yr9+m3vu2dcczxx8WPf/A91X27eeT5UxxTCj30VZddFqecdrb41RnX/+VP2tOuMw+FLAxmMzJA+7T2wZdd8vK4QHWsWLE8PvL+98SkyVPivR/4cPTt19v79sJnF7gcJZnTLq1x4zT1N7zl7T6M7Zc/uzL+9MffR0NDQ3zsk5+Kvg2DfKd0oIz9oQMb4nMf/7Df8//ARz8ae3s3xdV//VcsX70pLjz1GBmyR8bf/vib+Pc//+F5W62TypGkj5/67Odip/b6b3z1yz5sjO9MT5l9eCxeuSYapctNGjci/vdzn46lS5fE5cp70UteGn+/4fr49S9/Hm2tbaKUPah6Qp+OPuaYePNb32ld8Yff+Vbcd+898bkv/q+xPv+pT8SgIUM0Bm+KSTPmxuIVa/xExKDmfvFTjc9DDz4YH/vEp+OQQw+Jd77jrbFrB2cwIBdYDemoC77PmntIfPxTn9G4fj/uvP0277vwsObUJF8QVPTzX/pabNu2Jb78P5/zOk88dGtRM95+n1D/0ksvjfPOvyjWrV4RH3jvu2LajDnxwY98RHrhVXHvPXfF5CmTpet+Kja3dcbmba0xaviQ2LFlfXzx85+O4SNGxme/8L+WCdf86hdxyy3/0r6ZFzEqB9/rG/rHq15zWRxx/Clx1xML4u/3PRVL1252ezHM/8OQ1fhxoc2ypbshK7qpqyBT8qKadQ6nkTsKgSmPspXcd1h8Bbe+UfAVNYw4IQBl1XSS6knaHInsX80LCi4RdBUMzN27OuPZZ5f5QKfjTjkyRgwfLF738tMDlEFe9djPhR6NifiDvCPOGCHPLA+V9h4k75uFggn6/3D2FwB+Fdf/N36i675xdxfiCUlwd3d3K4XSUqEGVerfUrwUChR3d4gRd924rGXdLfK8X2fu3V3o9/f7/59nPjs7c8fnzJkjM3PnBj/h0DrNW9JRHgvvTgOjPLGehy4X6GOUjrl+7I2/OQxBB/BBEMMPcANBd2Dj0nHiojB39cyqJeF0xgEnCMB4WoEui3FhDiYiZXn10rVWVlZjQ0f0t27dcywxqasaCgEJHQeACHQAhIbid+agH52PARMDpdVGAEAIlMdX/mJAxspnyB/nhVFE4bKtQiSAgsm0S9PKVKL07fM5cAEy4bJ+lbnS04yYUXvZao+/OwtAPNxB4+HeWf4IVP/pA++aHDt9gt1w8em2e8s6u+byiyy3ezd7/Z0PLL+0wb5attZGSOE5auoY+/6dt4jgfWI333qH3SFie8VF59nK5UuNd0xZCfJyMRqPxoYGb//3fvAjO+roY+zMU0+09IwM+7MUwRNPPlXVH7YLzz3Tvl64wIn/bx78g1146ZVkteuuvMyJ4Kwj59gTz75o7325xN78dLGv0Fx//omWk9LZTjv+GBHW2v+uWwb/8BGj7aU337Brr7jcFs77yi6/6lr7yQO/sydfeMde/2ypFZaUuTI9Z/Iou+mSM6xox0a7587brKKi3I9Kg1vtDbAeMHiwvfvh53b/T++1fz/9Lycg1O0GPAw+9eyw9e3b3/7+0MN2ztlnOMzpF8dbGD9MsuqgxTT7vp/+1Pbsy3cGiUlKSvYy2spTXsGzZ6/e9txLr/rCwc3XXW21tTXe1m8bjh0liNi++vY7KqOjXX7xBVL6yy1BcH7k8aeknM329x9F66To/8b+9cRjno8bYud9vdx+ff/P7aG//dlhAHzbTIcg2GjyDx023L5YtETj9I7dcPWVHss4xnORtCiy3EqbqDZ+Pn+RlZWW2hknn+CxLAo8+Oe/2cRJ08TwD6jNdfbzH33fPlB5P//VA3bZ5dfZhNFDpSjXO4xpx7fHeLSElbPPu9Cee/op271rh4cH4SusGick8q4TO1Bmp55+pp100kl24/XXivlNcjh+9/ab7PNPP3FaE5ff1v5Qx5yjjrKfPvB7W7Ot0J5/Z55t2pXv4xHe+YeOSZDFrza6Qhu5tDnszCaKqXT1XVmOQ7Fry2KN07z2VjQtpoHOZBCE5bpg7PWE94Y8bWt4oH9ufWEQHIwYjOglq8ofvvyBHXnSXMvuli1BNhwTdTohGxN9hF9oD5ulQdiF8Af6goLaLCbjRxUjy3E73p1jl5Z0fgEUcEeRlfJ6qBklVs9cAuN0TmXFrur3ExJed4A1tKwV6gr3MQh/rkjC8aAX/A9KreDv0zPMuRgGDAx5JXNE6RnDEE8xPLv1+CiPKnCX9CqbYnmEOWNifAhlUAompKdsn840kgcFx0osSekrxnmLIv0/8f4LJvhCHR4WvP4Qehce4vQe1PqACWlaU0bxoUuqTy5tpC1entoal8t/72sMS6JDErnhWR33hUmHC8ki+Edd9Ja5Sx8V2BrubngWWineAeVx7Y2yuQmlKh0ehXndesB1eH7bKCKEtv33dORTVfBl/1OYMM3b4fV7MA/RePDzyuSCZy6baA4JKD6v5fJOZVBgofdSSJnbmtMdOv23IgtesljlCrCXEc1pWd+RVR0oDDxzjBgll/rbTlh4S2ishLiutk/K4MY1G+2o0472ue/fdlUnvF+CKUppOLEVz2FczUvNU+abu4p35fYAccgRwfXdWKUlH8PDnD2AYBflhY62tDSF48Si++zGHpQi29LcaM1S7HLTkuzUGaPs9NnjXRlCkTn9zDPtvl/93pas2+lHWFFksxIP2VWXXGgFBfn27IuvGguQR06bonKaIl7LIrgPkBs+CYX517P/kfK73R74xU/9E0mfzVtkqWkZtmvHVrvp2qt8kTZNzx9/Md+Vg5KSIrvxmittzepVkjt+aBddeYO9+P48+3zxGpswYqBdcvpRtjdvg91wzeVePu343R//asNHjXOaV19d5Qvk7737tsfffNt37Pbv3mNTxo/wvj/y+D8Fnxb/BBXwR3Fsb4Ar/Co5JdXmL15uG9avs2uvvMQX+5KTkyM8C4b89UqL+Wz+135j9rmnn+y3h7/02pv2Dyl2Lz7/rGDTsXWTJiC3xjLicTNnzbE33//Ifvbje+2xh//uZbF58NBj/7SM7G6+IFFTU2ann3i8VUmZeviJp2zgyAn29Gsf2678YjvjmOl2wqyJ9uN77rBPPvrQ60pSO1WZl4XBx9x9+rmXbO+ePXbPXbd7+PARw+0vf3/MBg8faS3i8cnJCXb83Fm2a+dO+6WUNG57P/m4ubZzxw7nre3lKeAQ9/2ee38sxfdGyWmX2NIlX9tj//yXw/EW8WkMiupvHvyTDRkxxptVJTnmOsF0o2D7l4cesWOOPtamTRpn3KHyv8mClHXEpEn2D43dD793l330wfua352M28dD74LBx/z953Mv2v6iQrvtxus8HBkCXkC8Q1/lIcfRn/c++VJ9b5BsyzdMh6vtT9kDP/+pffXFF573siuvth/d93PRzMDvF0kOve6qSzTGfezjL+erLR+4zElzvyHHCT7M7SbVkyhZ8IsFC6xE4HpzwSpblbfPF6P8SL7KdCUWncdpFHRFVuGtR4rVTtoaFs+CIhpcaJKqisL8ZI46SFoW1oKyGmxcBv1n7JxGeTmx/BHKJgG7qsQFC7sInCOc5qEEwvQsiNI+IN/cdMAKC0ttw5otlpWTZTPnTPA2cBcLOg9pA81SSXKhdegzrofJEga9gge1V2TDAh155boii0wTaFuc1zcG9exlRnl981BzJ9BFPVOn0nTm9kuOjHRUIIhwqJM6cTgccerYMYQdVqdoSEfFdTwUVoYA1GE9H1JajtW5MCGA+eoI3BUwAHDvNoQYjq3GdDhgk2dO8C3q1UvXW2lxhfXq280vhWLA451TBot6GEQA4+VRr7zqhvzh/aSDB8Og0SmPl4sllaftEFbmsMR7+Yo46Ec/KCPkdYCpjQwjA8tuTghHeNMgyY2RA8aDaUUK/KrL/er/QacLoT3c8OUDoXb49nx09IVCiQ8Mm76RJ5RBOF2mTP0PsFfdGG7y9DDPF+omMbDDsMPU1FhvW7ds1rh0tsuvuNJGjhlrTWJMlM0FRMuXLrH58770D9GzIjZl2gyFLbYF876w0844U/6ltnnjBi8PwjB/3jw778JL/XMMK5YtdSQ/57wLrFZK2a59xf4+CO9Sxn1g17FFROuaa6+zIcOHG++m0B/6zDs8ud27i7DxnkPoE8eEgkCpZCC04MtONwX6mIoAxErpnd+9y9KzskjpECATTCFHCj67wFvztnm6M88+R4xjqsYqOtoatQ3cIn+mmO8PfnKfcKSDE/pPPvrYPv34I2fK3737bj+e2SwmMPfo4+zll15U0zv6LvSdd93t72GEsQalD9gDv/yFVZSXW/6+Pba/uMiV2G7duintPWHy0gelp1+s5FaKMa5cvtLmHjXX+6UoJ4z33HWHPfLYkzZl+gzfTX/+mae9Xl9p7JogxlcjRbnA+3GiFD8+bxFjADBftWqVvfbqy7Zn9y4rKylTe/Z63PgJE+2ss84W4U9SW6TUSokrE9P59MMPbW/+Hl8x90bIUB/5f/2L++zBP/3NRo6dIBxo8DHCdNK8AJSsWPN+1llnn2szj5zteOLvAzPGEg5ysnNs+Mgx/t4On0eBkG/dssUXGQYOHGjnX3ixZWUHBY7dZhRpDApmc0uD5Ql/VZidePIpdsyxx/jKn4aKaeU9RmDo03+AH+8pLa/0d76BL/VDH6LeaL6J/ginOqgeZwCiVbxbx7zuxJwXjWPeo/RxXO5wJ83baK5hvBx1y5UgcFRlyKPAQAcZW1eAPI2s6sdlzqu4uISAg+4j+yGH5/CJI23V1yvs9ItOt9oa3ulUXsEQ3HKGJRd9ktr84inCsU4bYWyaz4rkxDlN7qjECOlMHWigC/9K75eFqC2HlBB4HBSB6nhAcFKfD3RCOJaCACxUKLChf8rudYgh0OLIynjb1BZ6E00qcJC2xLgIiEinP/cDH9rhWQgP0QGMosVxzuCG/oc0cuVhNPjuaoBJyIvxMtu5wdAm9VONDyvE8IoQFuhtcDXsDlcPUzQxpMEXdas1DLyDZse1RNFu2teMaSvlv+Pax9Bk+g+v4fghAgk1hK64L8BOTy6IeBjwbIOJe3j2MvHqWV7aS9vpF0borwCNLQ5WuAlPJR564GH6OV+KSnPLM5XGhkB3yUs7QgD/PZn+Ua77aYQMz+EvpIKnUgOp6D+9xniLhHs8BXh7cjfQJO9npMgGIZBF8VhJDcos7xQ7niiNH51TPuY04MPCI4ElMHQB0MuU8srckR8eCzSDQOlVylVL8dAWtSkWItmlKCnab2npqZaenh5OVUTGe0Qe+RzWCqDHwLPV77HgKfwhQCSECWaCS3tcdethIRx65Z/R0fyN+aUIqeYzO7bid1EcpVFeEEpD/wGuzzuPoZkdnLdguIRm27ZtrsSifF5zzbVSunJceKTPXBD18UcfOG3ev79EivE59s8nHvXv/bLIySL6c8/Mtx07w8JlfUOdvfHGy/aTn91vb73xiuXlbZHil2znXnCR7Skott1S2NiNpE80J+A5bepoWzZvsd//+gH7/Z/+6jz5kb//1ZXYmB+yc4dBkWRwAPeObVu9rBEjR0n2uN55L4a219bW2uuvvCo632z78vOtIL/A+dTAwUPsSslISampoZ8a+Ia6eldk9uyBj5ZaFylhGN7hbGqot7xNG/35qGOOtZPEnxo53iy4snOfp3Y/+8y/rKy8xBcHWmGrclesWGH3S5n69e/+YBmZOeLn0ZF4yWzIOK0ykP4FSERjJjP36KPtlNNOj2RPYYbqA3fIM2joMMF8u/NklMa8LXn2wC9+Yg/+8S/Wt/9ApTusOkI7EiUDsMiALIG5/Tt3Wqb4MJUCW05kfSTFeeP69VZVXeVhcRtQzgKNCHizds1a+8Nvfm2//uOfrX/fgVatMPh3iBfO6Zm88LpLpTyPGDlSvJ2FbDrI++Ut1qNHDz8ZFhZM1M+jjrVTTjnF6bbjavQD55EbSorCpYMDBgy0Sy6/3DIzM/19cxae2F1++YX/OA7v2b3DegqHMb6wpfa09kNpX3ju39ZDMtpNt92h8ZUMBr1Q/4KybbZ39153h40YaVdeeZXPe0YFOatGc/2tN94U7lZZieZBQk4fSxJ8UWD5xiz1gJ+uvMo6DESjqJe56Itl1Mez0x/RHcEjHAdmvkJjkLVCGmhhTJ/clSW95yeP0pOGsBBOGsKVT/pH4M3B0A8lF0TDnKEeBUbx0reoj3jBtKy0yrZu3mU11fWSScdZv4F9fCELnAvGqbbS6llTjTELyikWGiVXc8qVUj37hp/8rldFFt4U9KywcegLfaSVPyisUXqVjUzl9FTlxPl9o1L1dfaJod50BmlogCIESbkB6K6EkUkd1HAoKY1kACAodDwIdLgoBSCkX9sgYHSQ4HRYjMABL5alFF5pfU2DpaUm23EnHymCtVMESApAUZmUngFSKrh9V0BhOVPGQawyqINBAqkpKyb+hNE+NUduGEzq49KHjmo7bToo5REF0hVkwikLAAho3j+BwMvR7+Bh3hlVSwUTlGTviCzvXlAPtcZ1+OoBfm8v/YVw0pCoPK8jQg5vLUMfBt17B/aFbnp6jNchf1B2+aM+ECtOCKIplEcsVZKwnQHaPgk0YTgOw0fzuXCLDKSE+B9xxBE2Y/ZRXsYVV13liuySxYtt357d9uEH77iylZKS6sd2Vi1fZru2b7fPPv3EKsrKnEAcd9LJtn7bbtuxp9Aqq2uFULkOPyYASMtEHiICO27iJBH/Bq8ZZB0ixuEKSDM7RLwfi4lgwwAqr08UuQJGcD0W08FGjh5jWbndHI/oJ2MwatQo6927j23etMUJB+ZkEf0LL7ncSsorrLq6QZMjLGgANy45yheDOu3cyywrLcUG9cmx+romKbIfW25ON/vuPd+3ck1ezRRLTUu2F196wfvVQwz15ptusKZoLIDlQSm7D/7ud74KG4iMxl8mJzfXj+FyYygXU3ARFxcm/OvJJ6yyUoqdCFnotHBUCNRfMOHoz89/ep+detppSve4E7vefQf5AgJ1UTbjipkxY5bdfvutCmQeiskKX1977Q179523XfGkdbQHM1KM/ebb7rT0jExfVKgqL7UqKZdDhgyx8rIS69mjp+3bu9vTZmRk+Bxct26d3f+Ln9lf//6IJSZx2USMY3JVH/hIu/m+5QThV60InFenuNxuPaTEjpKSXGjH9O5nySnJlpOZYQu+/NgV2V4K44hTz74DfIeaY4IvPPdMKF4FUJczA4WzkPDdu79rO/PL/FIwX1hSKhgTDGXNxjxbuWGblNkqoYpPZC+Fean/Trc6iJZ1EJ5wJNGJqbS/QGAluOjZBT/hDWMcz7NAUyLBGlqjZ1diZUQK5CdtoIFOTDXvO6EdKS24GRYD6Q3xYexc0Vc8TaNv3brl2o5NOzQGlcZFWuGSM42v0sGAWHDzxS+vW3m8bPXf+6Q5prQHVWenw51Y2lO4WqE0zsig6erTtMFZNrhbmsY97MQy55gzYec2vDsLD/ALooCDynWGBJzojlynv8xJjLuhD/TN6ZY6GoHdTaBljGIUriweFicivX5u1NeQXiZOF5s4SWTBZ3UPCJHUAz2O8Kh5HsOfwtRs79PqvdV+wySGsfExi8aSxGT1MAqh/thPZW7CsytUnjo2cfz/e4NAAS4O7plpJ00Z6nClZEcRUMCfGP0YtnqWJywK8BzBQeWEtOTx1F5IaC8hATbgHuMZDHURI0N+xRPl9JdwRYA/8WWGoRTFADNFxlAgHTbALoyPl0Ok8JQ54WkoH5da5ZKZJP7PE+MNbfpfjReCQ92qXe2gLj8epwjoJAIdSm1hVb19uq4g8FyF+VxQGvyeXzbEhbB4rsSWciDN+FmElhPSqRn4aQd0oVa0p2hXvs097Wj/RnHUDTfeFz3D+1tDGF8FYl3m8PhojhGu9qiiQJ+AnSJCmYxfHEZeXOQWJEBcPbOj4YJgi+Yr77wrXHKM0ywV0n7BIbRB4VEcv/YGOQ6DjDBKvDZHtBw6Sb8PNnMTfkc774ILbNrMOTZo8CA7YtJUf+Xk/XffsXPPu8CWfL3IlenMzCzxuQr77MOP7MYbb7XlSxb7jujpZ51jKWmZtmfDbtu9r8h4v1gNoZdeLyYjI12KXqYfZ33wNw/4N4X//fRTzlORSVhoJU/I501zEyvsqWlpvnjLKxcYZlFDY72P/bDhw2yUlJON69Z6HOWNHjvWUtIzBEPxA6VlUZZLgXr07GFjxoy1zVLA3ahK6ooVouniwXfec7cVFFV6W9LTU23+55+4IhvkAMbUk0oZDxeBofB3Uz++/6OfStHp0lomlrHwcfexkdUP7MX07N7TJkyQHIciSNeFJxlZGTZ23HjEFJc/wA92l7t162mLFy2yX/3i5/brB/9oPXr1VgWhIUAZvg1OA6/rbrzJeokPA/+qqgprFj/uP3CA7d6500/O1Ulxj/vghgJkcnJyfZf1q6++tN/e/0v7/R/+7AtLsaKLEVaqH1KiJfcMkqwxTu1vkDxJj0jF96IHS0ZkEyDQHrPu3btp7CZYk8bCYaLwlNQ0mzJlqt+4Df3G9OjVy66UItu3b1/jBS7U54Ki/bZw/gJXZMP8bmtLe//AgYOssLDQHnn4H5YtZfaKq671+Y4J+cClAPdBgwbZd3/wffnEYzV+1ZVlUpirVG8flz/69x9oRXWS/ZQefsvCb+upD/UbGGP9fXwW2qBZiiM+vqkYvHQl1f3CL38OYa00qzUNNIk2hrSe15/VxCjO8wp6cV6PpzMeHvoY8gQXmPozeKF4Tupt5DvsZRXWq1cPm3nUZG9rbXWNt9+pRjt6hp+pxr0rseLpiiz0SsgpauT4GjYL2ZklXYgDZ12PEo1hrP2Wdj2TF7kk0LsovaeJwr3eqC6hTmfOIbcIqOxCQAZQ8mgcxN5dDYIcuUCCF6c1SARE6diVRXXFj/AV4sgblEtPI4/79XMAC6AuSKnu4SMHWa9+3W3Xtr22ZOEqGz5qsHXvmWtdeGlFRdEJV56ZrRhBmuFwYdIT6NnrCYPF4MQWJZpVeQbpoBLRaXZofTIoLIRHiqPKd2HxUGcJd9Trpbll0gfBN6qfSUEerMqMilNZxKu8gxAKla9+opADfEnRXj+MAqWaTIJKgE9kMeSjW27kRsGKAAWjZ1luYPNP8iSFW+diQ12sqqHArly53B745S+l3DnwifW+c+xm8KAhNmbCJK/vyDlzpXx0s00bN9qbr71iK5YucSS59NLLbMGChbZp03r7+KP3nUmBRMccd7wlJKX6zYN7CvcbN69iAq1AUJCS0VBtP/vpTwQDJrdgpHrqpezccNPN9oMf/1TEKRXItuYD37jpkE9b0El2DTMzUn2lvc0ctttuvinAS0+0nWNVt9z+XfvOnd/z8YxNtSbd9h27bc2mbbZ1V4G/iO/RysjNpnxXkXZyrOmkY2dZTZ2UcUXz3b096tfWXXs1oVts/NjhUb/MduzaYVdfe53xiQNV5vUDp/r6Ot9h9p3lkNThtK9A5ezcK2W60nrmZvm7GEx0DDIyKEZ6xvTn9z9gf3zw97ZeDHbLpo1O7K6+9nqV2dWPJpFOU9bzYN55+23btn0H4Pb2sRK6ffs2PxbkyjzpInjUizHnFxb7DYzFxYV2/VWXiqk2W5oYPjCbIoYcm34D+tm5515gL734H3+f5Bf3/ch+KoYYE3qHvLy0j0WOR//xd3vysUfVh9AvFKKZs460x5/5j23I22Hr83Zat+xMm37EKD+ihUGZ3ldQbPsr6qTo11j/Pr2cQP63ORzGcfd+W7Bklb/zw/tSLr6o3XxKYU9BiW3emW/VNTBc5nIoB3XXQcAuJPSHsYIAasx9J6OjFDrN9U4S+A5xykTjIiyVHxtoAngG3engWzah70444/IECp+3qpPx9PSyvlpO3XIDpkI/PJnTQQy7oRwpzpXdunazTZk7zQ5KiKAeMlOeKlIfRDPkpzzysuvqdTMeCiTuoPydFH5QNMbTo3gqPTcIXzytrxXs2GVVYk7OKJyOcRxZSiwKKz8lPijaLog4DXTGIlhCP6kXBKM8AEqYD7X8CC3A2RHQ4yM3Tsx//PyjT1FoWzR03J+iSJUt12mgB0VxbojAYfSBq4yeKTqkCqlDDAIV7yAetPFD+1lV4yHbUigmrAGAiZLCxy2ylOg0hWeVGRwg6SmDPwrDeDNko6FqC4jd2HwDHjJxY+mfKkHgOWf2GOuf0MG+XLxBNDVBcZQa5xNnFb660qux8V0OWkF+eIha0LlruLWVBvqugvzQe24oZiGToritOSjuIU0X4pSO+jMzUnwhlluH2S1BmElL5RbgZPHBQ1YtnISGcztwUnKi8VkWbq7m/VE/mivL0TBOdsVCGXPAb9CWm52SEGQHVZ+kZqbKG73w8f/ZAB2WZesFAnrFmAPahuZDliz+vnzbfquVvE97gFVH3nV1vyDGs6z7lY8ZoxCHMeF+QaLGgFAfirh8/cjEjzlSWlzilef27mE1FdV4vd8xHkUjGOiJnt0q1AU8j1cKMlGe/rfmU1is1CrA44KwFuWTDWVE9Aqahj0kOsY4R4tVPAeFlQKoJxhQhTHkc0Z83gyZLtQiI0LQo3cvy8rK9qOqt958Ywgnmrmptqanp4m+z/LXTrhx9oKLLpZy9rbt2rHNnvnnE7Zq5TIX4O/4zp32pz8+aPkF++zpfz5uK1Ysc1nyvPMv8MuWtu7Kt8L95c4nQ/+9JjcsgFPu3/+HXdh3PAwF7fLLr3Je+8Tjj3oYIApGLVO/+g4Y4K/+rFqx3C4872zBIhQKTOEvPXp0t7lHHWXHnXCqyzupUpA2rl9r1119FcMQ4K0szIGc7CwpqjPs6GOOD8Pkpl0jZWpqq23nriJbvX6z+nHIBg/obRUVgcdhHH0i2I+Q8nzWWWfZz3/2U/u3FN1evXvb2VL8wTvvP4nco39RO9qb119/zd55922NJxFc0Nhs48aOs9/96W82btwEwQJZ86D16TPI7r7nXrvvx/faxx9/6LvZP7v//uh25TYTP5WWlgk+UrjUjgd/c78vSLBgwBieeNIpdvmwkd9sS5Rx9OjRdtzxJ9qjj/7D3nvnLd8ZvePO7zqtwMRzBjqD4odSDe2h/RGo7Ywzz7K//eOxgNtRuW+89qrvvLvcr5S8G96rTz97/a33fHEjbve2rVvte9/7viUIj+HRKNENknM2RicJ2eWOh4s88OK48ceo3equPf3Uk/bH3//WekvR75qQ5PM/An9rP7nIqFgKcufOCbY9b5Pde8/dVrK/2E+Tsdgzdvx465Kt/J27BFlV7Uah9YV4za9woVyw0GXGO9w9hBKLboMrSOGKmUsS0bPS6TnQKmhWRNfjdLSzNc6pl8tjTG6ROp8XNB/rSi0BPFMurudxj/u9XD0Cx+LiMluxZJ1179XNpk6fIF0sxxrqGq3hYHiPPKZDGKdB0DdZZApmcptyGWzrril+4We42I480KyQv203VlZluiKrOmhPrBi7HuX1BevxHo5f/fTMyhi/Y0XEAZRbWVysx4sxBX+LC6sICb4NTFoxQCzpPF+Unsrjiolzf9SAmCjzkjqfMxg9dqjNnDvZtm/ZZWuXb7Sq8loX9nzANcA+IBqIeFBBiDAI4dnfmfG0sY2QKXI5EhCOIoUwf69GNnbDdn+UVpOgS6eusiBnuM00IB4IGdJyk11nKdvcgMiRBL5bySpeKCvshjCpyUe8tz2yLrTjRojkNuoPFqzCCR5HmcgSLkTv0sl6d8+xCVL6B/Xt6dflRwl9THgP5Dt332MTj5hkAwcOsH59+/nOGZbjGayKLF262P7z7DO++pKalmmnn3G2qjhkjz7yD1u3dq1P0quvv8EviMA89cTjtkwKLsraJZdfYbv27PPd2JKyCh9bkCk29IF+cry2Xz/V3V9tkDto8GDLzslxOHuPQie9rylJSTZm2AA745iZdvGpR9n5J822WZPGSAnKUjwiRzC9evWyfv37W3+s+tNPzCszK8uJRjt+7WOFQp+Wkiwim2Y5GemyGZYtl+8RspCyu7BEVoq4lDqHO0YudVXV1FlpVbXHAVr6U1lebm+8+oq9+86b9tbrr7rS/9Ybr/n4sorILmSdFEkfR/0QJvm8UaqYMEd6eH/rG8aBgKBy0IaPGOtHeVl9higdc9xxdq8U/iw/Rh2bqI0yCAbP/ftf9pyY4rNyn3ryMfvqi8/Ur2afI15wlBxC5u+QCa/B0To+0VRRYWvWrLFVq1dbfW1oM4ZFiRNOOc2+94Mf+6rrBx+8a79+4H5/F8uNkjkho3jBJCsnW2OgcdAY92VM5O/Ws4cr03zeaVf+frfxZ4y8CMrQj2/Q8ckG/25lOwRq85nPWRZt0tI0jhq77KxMy8nSWGpMs9JSffGDT5yAIYGoRoQOwU5wZXci0B75RdsCcQyEk2flUNXkQSAkX0gTE0rKpG2wX9oV5ELSBfrl6WKCfpg0/EL/MNz2GdJF2Bl1jrCuiQmW0y3LKkorrKG+0cfNMQdaAL0Dj7CCM8yLYXU6qDQe1/ocFoKAAa91wJjAV77Z2FH9+nr1Vpu/dKMtXLHJvl6x2b5eucmWrsqzZWu22fK1O2zl+u22apPobt5eW7Npj62Tuz5vn23Ymm8bt+Xbpq0FtknuRn8usI3b99mm7fJvL1Q4fsXLvzmyW3ZEdqeeZWP/lp2kK7A8D5OrMjYrzK0E282eTml2qE5Z0ng6z5vv6fN2KUxp8/S8fXeh5WE9TbBblXab4rbuzlcfdvuiVXIXCQyCCRd+Qb/8u8EIHnxruJVmY3m3icvBuloHPXs6WS4qc1d0F9vB/Z2tA0cCPZ7wdm5sVbZb8NMt72kHSziLTxlSGr9asd0efnGh/fuNpfbvt5bY028stqffXGzPvPW1/euNBfb0W4vs2XeW27NvL7Nn3l1mz763wp7/YI298NEae+69ZfbChyvtlc/W2WufrbfXv1xv7y7Ms/kbCuyTFbvs5c/X2YuKe0lxr83bbG8t2mqvz9tiry/cYm8t22ZPf6xyvthkby3dYZ9uKLTPNxbZR+sK7dWlO+2tVXttZUGdrS9rsqUFNbaqqNY2ltXZ8vxKW6HnZXtr7OtdFbayqM62lDcqvs5WFMpf1WwFB0RLRP/KhZvVwvUw56VsyqKEsvTJTkrYM/u/mzDvpBzLpSyupylpOWzbalqsrOmQlTYetl01B2xtSZ3miXjyQd6TCwKh81xV3uoyx6JneAQ7sLQtxIW5Jg9kLoTrGTemXW40lTesXG+Tjp7hx1BJ7HPe57l8ogOQDVdsW8N5xh+eYznI00A3CIdEkMErD14l8vSxiembW+gZymtEu4JwGPmjiymjUtzQq8SERMkMPeyIkYOsZ/dsl3/inpEeJfL6G2+1UWNGS15AboB/B/kBOYLdszdee80++/Rjb/PsuUeL/g+ygoICe/gfD1lBfr4dMWmyXcZlTSNG+dHLxx971BUPyh4+eowV7K/wT/ZV19QCDCkZtDGCnQwy6Znnnm/fuetuPyHEkdlzzz/f7vrBDxgQT0NvwInIa3XiYaecfpadI0V5uJRG3mftO0Dtlu03sJ91lxK7c8d2e/7Zf9sSyTHTZxxpV159jZ9WchkFGUk8DP7Vs2d3Kyoqsldefkk8ctU3x76d4TUb2pYi/o6cgRyG3BebNshjOtiV11xrN9x0i99L8Zc//UEyxCvOb75RumAQeMU3c7OA0E9jgNzTT+OB21PKcOunaJTc8Uy/0848w374k/ssLT3dnn/uGXv4r3+NcMFBJRt4GYbFLD6JST/iXd0tW7bY6lWrbPPmLR7/7bZgWBC86PLL7aZbb/fLLp9/7t/20P/81fl+MHBMjZAqRN7L7Zbr8lpov2RR9SGne3eXj+lzXEe6eDzjQboY73r36eXvpGuGKkWAVkV5mV8c9rbksLffeNVef/Ul++Ddtzycd2KHDB3u8ziYtvIxvGv8w/t+biecfKpVVVbaT350r61avlTJI9xqNyDQA2SmRN7HVVvrGxp8Jxb4LF2yxBfnu0onQGcAhiwAtFrCBQ9eeeD9fY4a8xkw3rkP7+iL/kiPQL/pqrI9DJoEr3J/eHa9RX7G2RVVNZP39z0/6VUu/i7ggSKDfCCXeIXFdDDe1aV79Mtpoj93sNrqelu+dL0tW7zWZs6ZaDNnT5CynmG1NfWiJ+FEhtMt4VHstpe3WBQPC2ptuh4upzPQEbHolh7n93PEemVw3d/u2d2InvnnUCOZLVZs2yxpWng1SoVo4rQWpIi4oLjgWKklPBxHw8rvCm27hkTKbFyOX24QxbV2jIpd8NPEArcEDL4HyfsKHL888Yy5EoRzbPWS9bZdQhLnsyEknX0VGZD7MGggNCiaM37xigaM5/ANyYAgIACDhIBCfPBrsBWegDIKAhBOWiwIJuQL6eWqPoR/8jiSSPgAoeM0nl7lxDYo0iGcY7W0JYRRj9omRA3+qE4QLUIkZ65y6adb9RAyEP6i/uq/GyFRS2Ojf2B+aP8elpuVZgekjHJEMMRLSGjiY9iNdsONN9tDjzxuL7/xtr3wyuv24qtvyv+OXXTJJZ6UdzlBNBSck087zSci7ypyDn6OGNTAIcPs2ONPcMJbWFjgk3bCRCnHQ4banoL9fltdbW1jIBEQI1kcxhhF+P5f/8Zef/cD+8+rb9jzsq++9Z5devnVUvYaXBGIDWN/+CAf5s+1o6eMtlPnTrITj5zguykpiSKkUdmYv6s/L7z2psp705579XV76fW37PyLLvJvnIUJFtI1C0Z2+IB/gH/62KE2d/IomzNppLsnzhxvpx01xSaMHGh897B9W0IfwgRlp6FV/1ASmOGtd3zXbrvjTjvhpJP9aA0GZnjfLx4w3gHhqJQzFMGgWW1KT03wK/TTUxKsualecaHA0M62erkZebxg+9NfPmBHHX2s3fuTn2ke9HbF2A24EFDCzaTJU+yyK6+xy2Uvu/Iqu+b6G5XvOMdPGk09cdvpC/hQ31DvytPv//hnf3+3d9++Hu+7bFHBCFblZeV2/sWX2O13ftePabEq/vlnn4YEajJskDlM/2++7Q6/1OJZjQXj/JJw7b6f3y+84DuFOf4dXE4O0Ja23iK4ASNg3OL+2LgqSJyH8b22MI4DBMPp44dpDEf4OM4+YqRwZKKdecw0mzJ2iKWnJaq8UKYyezmimKI5ojV+0VFEe9wKNnoOAmBwFeiW/HEZXp6LSyorbqLgFOZmCA/9UJjSRtk8Ka9mBCGVEiJDXDyAMrwX3X/EYKeXxZpLKFVxtLtUgwMDwuoJF+E7IEMIQ3QQ+XMGGAR1mBYF0I5IiVOAL65Be0Sf/Jui0DAxWJQ0aIDTttbPlUD3oFnQWpXvNAzmKYarfPFuXGDQhBEX4gOdC+2JLXQu0GZcwqL8URiuM3PRTGf+KtMFAMpWetrDN0H5Dir0OwkBTC7KOt8hZXcJ6wIEfsGS/JzsOCzGCfBZAHTaDF2mD24Fc7nYjoIJQgFxHcUDOnaU0tlRLvxAeYKNjouJf/gCA2W5pc/Exc9xWEjrzxJ8/ZNQnGpSvbgs9lJOogThJM21xJQMS0hJc5so4TU5PVPh6R7fNSXRj6BzMynCM99yZgEwJTHJd3MRarkjASGzrLJW9JqjYBLcRINS0pQuNVl96uQ4yH5HczOX07C7I1Sij9Et3hxpZ1cqRUo28OyWkWzDemfbgG4Zlia6nig4JQmWKUldLFfzrl9OovXMSrLeuSmapynWNyfZslJZxOtkmV0OWY5IeIrq1Aw1jYZblvSwiI7MlzCXYr/wVhYllzAOhTfKgxLbwIkE4XS28GtcemfrmdDBchM72oCMzjapT6rgLNrfUO3HygPOBZ7qCz56ZqLEiz8+jfAr3n+4TKvI74Kfh3lIazlVVdVWI9gOGNLf3xslhxscLzg8h/5AH6B3cUDoZ9icJ51HuPUf4eqfb/sqPqYhGGiX84+IbrkMhYsMBv+XG+gXbli4C7TUs7vsxmVQ3bJSbYhkB74dDI+Ky6c9xcVFNmjwQLvjzu/Z08//R7z2LefdL7z+tv37hRdtopRUDAvgtAU5h11WlKDycr4q0MHOOPtc4WuanXfRxWreAb83ApnxTIV36JRg23bus72SH/x0DXXTRv1iQ794/eaqq661G2+61U457Qz7xQO/tYaGZi8vGPK1eYFVUeE+O3LWkfaDH99nL74eZA5v+2tv2z8eecy6devu9K9Ock91VYUfnf7Bj35iT//nJXtR/fzPy2/Yi5KPuDiK15UwvPrSnmYHeIaK6fNhCdF8Pqh3t0wpEodd9oqNjx0DLcNdENw8f8vt37ELxVsp449/+IPgXextwsRlU7zXEf7ccNPwa2+/ay9I7sG+9uY79ts//MkXmxt4RzfCJWRsFqovvOQKu+XWO/yior/9z19sN8exZbxNwo24Sxz3rm9o8jsozrvwEvvDn/9skyZN8jiUs9DXdvgcNQi+wreIb775Nrv+hhsluyfac/9+xjasW+fxzDDwCTxNT8/wm5Vff/s9l9sYk5dee8Nuue07VlxS4nMyBvLZ551vr0qG+I+nU181Ln9/+IkIfuBL4KY9JBsh+9xy+51+uzQ78ZihQ4fZn/76d+vbd4DX/b8ZcDctM8vbNEP4UliQb48+8nff5fapq7aEfsurMpoEo6rqSil2ufbLB35lP/zJT/zdXuezoinQEBRNeKHrDJGO4LyRZ/gMNF9p/Dix5gxDDl9w3ULWvwKjup0vdlBYlNbTKyJY+Ah54S0hPI53+UCWLaKgUzACoTynZe4G8hTTRSw7ztu27LKv56/0+HMvPtm6SWbm/WW+9e3yGPKh4M6YAxfmJzbW7VzGwrYLY763xYc0XGgXdEOla5fWZbNWSzhpQ5mh7EDr2ufxfHoO7RFv7z561i98toCk7gj9ImQlUeuA4ro3IJynJMjjyRVFY6gg8obUrTGtJhTLv7g8wiRwi9j2lCLbd0Av27uLl/KF6GooH59GEGFQyOODooHFOIPCJRxPaxqQLDwGG5hRe6t//xXGL6xehGcK9bKJA0ki5AhVKQxhr1369vFkjuNiP27MIPWPP3eZ+N4TyhFo2MHjg9mTRg+1+ppKe/vN13xRASK8cvkyW774a1u2eJEtWvCV75ZWV1e74jlq1Gi74Owz7K03X7fi/UW2fes2f99k6ZLFtnSp8ixZ4orp+PET7ajjjtNk6uo3wK1ZtcL27dvn7frhz35uXBSAcsvlANu3baVldtf3vy8Fq58tWrnRv4nG90oRRPv26maTxgyz5ISO9tLz/3YGwMLGxo3rVXeoc9nSxWrrPNuxfZvvFr/5xmv+vgu3L+7ZvdOWfr3QVq9YaqtXLnNL33bt3OZIu0R+V7zlX716ZShPloupFsybZ9vUxvEq8/NPPlSeHf6eS96WTbZCda5dudzWrV5ua2XXqNz8vbvs2GOOEZqGHf/BA/rYmhXLvG3ZOdl2sZRtvuUKo+rft5fasVB1LbbhI0bZy2+8anOOOdFmHTnLduzYZju2bfMVST4bM2DQEFupcuZ98YVP5PKyMr/tb+WyxSrja/9UwcoVyyVvHLTTzjhDBKOHvfryS85M+NxAYnKKv+s7c85RTqgRULg5eqn6DhO++LLL7dNPPvKLGG685Tb78c/ut7nHHm9HHXuClPkLLaErl1Z96O2+8Zbb/fILru7nuHRh/j4/Gg4cS0uK/F1ojjADJ27wQzF98bln/cjMyaeeYcnJqTZt+lQvi5sm45sM+VQOR5m4xRlFjEWIHdu32uJF0RjLLlow33ZuyxNTGeqKMKcIeuRmWnVFib35+mu+q37s8SdZiwS82voG69Et2wo0Jh+9/571VNxZYtpczFFWWiKm02zb87Y4LqzTOK5dFeyqZUusqaHGJkwYb/WNLbZ1d6HjYqBEYUcknlc+/3A1ryDorQtHGvuYGSFMQE+CciJ/FO7pvAxcSmZ6yq+ZihvmPDSIyMgfudhWBuJhbWkoiJ2YtPQU9b3AmWvP3j0UEfLRjyDoBioZTERz8cnTRptFIt0TCSpyRf8tUYrfrEGZtjlvp8PIqQuRzqjJEZXheWAKNCswBzXbjcOEnGpU6INaFbqhZ1nBKviVx2GmdNBchzX5SSu/aKSX4fEhjYfJ78oE6aN6aCYrz76r5i5wFNOmfBXKc2gL48OuvfKprdChEB4stGL8qCG2r7zW9jcoPiEpiiMfhYTxDmPLQil9oS1tLqvwIX2UljC3tCP2/2/P7awEE3cdr/BTjoQUKc0zhve0ksIS0dKtlijF7+ChsE8Z41vMjOM+UT84FfAqhAETxrLtZABHxwPjx3CsmJ3kFCnCCUlSI1U2bejU+bDq7CKFs6sqCN9NzJDSym35HCUmP2NDHt4v75wg5VRKbI/MVMuUAtupa1hEYNGBA6oIaCkauBQprskqi3tjM1QXyzMJ6ocrrsI9XsHhJgphnXBNrp4RraVTu9IqeUdp6Ec0zuST5VqfJLWnMUov8u07u/VKV998yPZWNFhOQid7a95qO5SQrvZ0dUGPMQRG4VM74EjwOwzwq60BpgpTfW7lJy+V69ENsGbxbsH7X9n4qRMsNSO9VZjCxnOQEQtCn/rGeMhKrQyu0tMvhsbjonyUE48dIXK8zFhgiy2nSaC5vqOBsCgF1j+pJb9/XisKY+4P7tPNRgzsZQV7dtrnn33i/LgwP99fHYIvLlm00BbM/8rWS/mgvIsuudQvsLnq0ovss48/8st+1or2L1282JaLjy2Dl4m/cVHQ0eI7k6dN853Q/v372IvPP+88r7t42i233WG5uT2sV+9e9spLLziP4V1UlLjOSWn22cIV/u1RlCfwb/jA3jZu+CDxh1J7RzJL9x497bTTzxZedLKR4jWz5szVeHTx/n+9cJ5kg5U2ddoM2en25OOPODzOOvdcWzTvS/vJj3+oNPPVj2q1O5YRJPeoD+vWrtZwdrDLpCCvlQxx1x23+kWWfA1h9coVLh/xLi/u2jWrfUH/QsGEkxsvvfCc7w6fc955Nu+rebZX/BN47hLvW7ZkUYCn5JdFqpvbnLv37OG3A1MWskOfvv1dSePzhpOmTPGj2Nvy8nyMkfNOOvU0S8/uZqs3brOKqhobOaSvDe7XS/LMR5K98jTuh/0zffBv+rRU/I/xWyR4cGFVvvj7Zx9/6O8mUy/32EycNNEvwNy4Yb3zF8yxJ5yo8Rpob7z6so9jfW2dj+kCyZC71aayslLBZo2Vl5f53Sosqr8lmYe6Tz9LY6L2vvv2m75TyhcuWJibNXu2ZIoS2+TyRPhkE/0ZMGiAPfXEEy7f8ZoWr64tQWaN5AS+WLFv3x6XVz/+8H3ftWfxZd8++hnghlwL70d+HTpsmO3fX2zvv/O2jRo91v7893/4+9pHzp7j4XymkPs4pk6d5rvXJSXF9uJ/nvej0qedfqbG7Uu/qXnylKn+fjMK9vixY33Xfd/efd5ujkhffuVVtn79Om8f862woMAWSjYE/4s0f4AFpxbZPLrk8istMT3btheUWgn3qohmsNDLYmzraU+FtS3wRnQIeoqfcKc50B/iSIcfOh/oUKBHLPISF+g9ceSDJrFnHvPQwIcUTx5PBw2DekLK4DtKr3CIbmH+fsl2W6yqss4mTR0tmXyk1dcht4fFOadr/CJaxPzzsMjv9AhFM+Y7rWFtNCtsHigu4kc8H+aVJvIRJrpDOt6NRcGFJpI/rsPLok7P+63yo3Dq75Q7cqYUWZpL0yHC/AQgwmRDaOgIFN13K0II2VpNyEePo+co0p125cQJPK17ItfjAbRZc/MB48XoAYP7Gu/KFu4tlqJTZOkZqWIkrGoHQcNztXfJzADSflzZ9i6DGAQEhWmA9RQGP46Pwykq+sWIQSDhSh7ivZwgjHm7PT7YuD14XehtDQ9+IuIyVYUXGqfH5cgtwXQnR30eJkWLd0d3SgFkUq1ZtdpWSahfLcUTi6KBUpErZef2O++U28Ovu9+9e7dPbm4pJj125fLlTnSys3Ps0iuvdOWrqrrW35dsbKh34jFIYXfcdbfGmmMYKb4DzESGIHzv+z+ywvIa++Lr1bZ5+x5rbG7x1aM+PbJt8lgpLhKAULgh8nzvDUVzNW11S3tX+jsG5198sQjvx65glaHwiekQ530iXZQ2X4SDVTaOBdXV1TqD4R2YuEz6tEZMCQLFDmJpcZGtW7fW3xf1dFGZq1QelmcuVbrqmhucYTQ2N1u/3j1t07o1Sr/ML2U4X8xrb0GxH43t37enlF8xXsEYxfP4U86UArtTQlySzZTyumH9GtssAr1+7TqbOWu2H6deu2qVlZbut+XLlmqsqD+0gbazWscR6zvuvMsZCVfOQxBhPtxrvWHbbissqfK4nJwsKeHLvN0oeBdeeKkt+OoL27JlswjxTOvVZ4Ct3rDFtmzf7at6u7bn+aIGQvMNN93qRAIlnxXx0IaV3h6Y+nopwyDc2LHj7NLLrnLYwtx69uxpx51wkgSPdNtfXuFMqq621raK6YKfxx53vI0R8X/umaddcNm9a6cYjcaudYyB+QorLiqyI+ceZSnpWVYtYSc3K93qqiudCfUfMMDmHnO8NR44ZNXCvR65Wba/qMA+//RjMdkBvqLPVf4soOzZtcvhSNtXfWscEdjmHHOcVdQ02HoJRiXl1U7cwqQKhvnKRApzn7mOn3kY5jWw8meYDMpG/Ex6zW1XYPj5nMRVnvi51VKjysb6tNYTZVC1+yOXX+QnB22BOPOe7Lqla6z3gL6+oATh9zQS5kkJrfRndY3exRTT/R4WBObWZ1ngkCDFYubANNu4ebvvxlMndNmt0vOsEJVNm9Re1eetVt9JQ53Aj+PKMZMkrTNWrIeFcD+iKddh6vG4EUOVDUyX0nkOxz4V5HFyQnoPE9ERjLw8PF4maUK7KCOsQkN7iY4XM9VehcOgKZeLrzgxNHHMUFdki6XtdNGcJTKMr8Y14iOBnzD2xAVFEwEtKJ+K9/S0Q2GkU+XEBaUo4EwIU37ygUuU6UJHcEO82i0BB7/3o3MXmzG0u4SjElu+cZefDgmdUR4sP+BAh2S8rbRFfkY7jGAYa5TDQ7LgghJ6PfSPFK5QKZ8CQwaVyap+SnKSL8JxbD+Zo/tZaZacmuy7stApdn6zs1Jc0EZJbWo5ZM2qpFGCTq14dKM0zgZeOVKhiYrPkBKbqr5RTaLakCybqLGmPa6e45XrTdRPLfLxj4K8PxiB0Rc1UIDxE4frlif1x19OkbdFSh8LYuTtJIaV1bWjvb1grR1ODIos8HJhUZmDC/4wLiGMZz9pINdPHQg2jGMQIqlP1XhYsNwK+/WnC+y4s0/0XQvGxOcTDZeJjwlLRkMd9TiUWH9GoMNVGP4g2IW8IU4WP+UpEGGN/LHw5gIeyqp4q+9iiPcGRbZZSmyk1LrLiByyHqK5wwf0stzsNPvy888kE+yPaGew8E7kAxZUjpg0xc658CLr3bOXffXl537TPLwCecH5rPPSVX5hEZflnH/RxZaZnWu1dfX+as/WrVts7+49xtcCTjntLN95YZcsf98+8Y7NdsKJJ9nJZ5xtm3fk25dfr7G9hfvVHz5V0tmGStkeN2KgNdZU2ocfvOcX+KAIVdc2iB/usYL9lYJBi6VofiAXrFu7xo8GT5461Z5/9l8aq052wkkn2bCRI5y3lUqeWC5FKeZHtB1ljkV5bqG9/qabHacoK4YJC8wuH8llVxGBm5txr7/xZl/E5TUijseeff5Frmytl7yAwsU3U2Peit0tfsUt1kfOOcouuOgSm//lF65ADxDMzjjnPCveXyo6lGjTpk2zPMlHnIBLlozF7cfJGdm2Yt0WK6+qthGD+tlQyX2L5n/pZe7fXxTJcWHc2mSblXbMcSf6oveXn39q3SX78UWAaimovKc+a/YsK5CStmfPHj9dwUk7FqMXSQkuU9/XSCYBDoz1iuXL7OtFYcOgh+SASy673PoJBp9KQUbuRJGFDn6sMRos5Zl3TVWF1dY32cwjZ7kst3fPXp9bJ2v8uDTqxeef88Vwbrp2Ph6PCa7qZHf8lDNOt68XLPANCDZevikzknaF3x3CFwzQDT6R0turT2+bceRRxq3XNQ2qX7IYX3QAr4HTUccd63OEV8GQnU4+9XTfTNi7d48U3ek2beaRVlBc4u/fcpIO2Y/PKCJDM27QJ+pFjgEuLJ6sWrHSlkg+5pUs6Dr5rrvxViupabZthaVWUdvofedkULwLGyurzLFAc6SQip74q4mygTdGSq3TmJg2EQdtCnQH1xfc5EIyA50K+ePF0fbW+a1c5+nQMcLhRcJ7XmNauWKD5Uuv6te3h8ZuguS9ZL/ATuRL9CgspMX0K6ZB8YmQ4A/0KrzzGhTLWMGMaZX7ozh/bTXyU0745A5pCQ82xH3TQkdcWcW2a4u7PBPOaI04++7DQXsHIIFphpVjVsUD8ANw8MNYYQhhaxugE+5H1tzPAMDgsQAuyie/M5HWPLihrtYBiZ7bW6CeJOLFalJhUbltWLHZBg/tZ/0G9XKihIAQOhnYiPrlgEYBC5q6i3h+dNoHJArjHVGeAV7sBiATrjQCLq4DF0Cq7AD8w2LkMJEY8AxYWEnwgSPcXYVTTpSH8BDGwMsfManWgfW2hfaFVVryhncn+vTKsZNnT7aT50yxproK++Ddd6y6slKwDJ9B8X9Kz4AdK2YxbtxE/3ZkS2Odvff2W05sGR9PGmWg7MlTNJlnHWnbdxdYUVmljRo20A4rzysvPudxk6fP9M/q8G5GY22lvfri81LAhopAnGRfLV1nL7zzhW3euVfKzEE/ojh+9GC7+twTbdzQvvbay//xdw/Ap28bvmcJEbz40svtnbffdAYDvjlQvmE4VtpifUVops2caQvnz/MVNvBJ2KFeKD0oIkdQs169+th1N9zoRPjD99+3TRs3ON45EDEIGNGPW3rPvuASW7J6i5S1Sps9dbyV7N1u88TAUVbPufAy+2rJKqusrrM50yZY4a48f/90wMDBdtrZF9qK9Zv9lt7JY0fa4ZZae+apf/puKN9DPWLyFH//+JOPpKBK4AONEW6oHdhzedMpZ5xh48Yf4bvQb7/+mrf5yutush37SuzdL5bYvqISmzR6iJ15/JFWWrhbhPs9EZwBdvX1N/plDPO+/MzOveBCy+rezz6av1wKea2dNHeapXY5YB++97YTidu+c5cEuc6+2krbOZqjGdYKD3AvLS3dzjz3PC+7ZP9+e/Shv2iMhwiPTrUiCf/7ikptxOC+1iM71d54+WXbtWuHL0BMnDDZHn7ob37UnP5512I4y7BC3qdPXzvu5FNtR2G57cnfbxPVn9QuZv96/BEbN2GCzZh7rISUfVYoxj5z0lg73FRtL/z7aRs7fqKdeuZZ/r4RnxLiJAD0xHHcxUoZ1dXc1Gyjx46xI48+wT5fstZeevcr27lvf4iHlkBToC3OQDr7e428785nCDpjNQ58VoEPqHfqIlcKZIIEjE5co6/wsGKKAA9Tgn6hgEAXVaboDpdnQM/cau654EseuUFgbhOcPQ3paZPC25RqdUSwS89Mt1effMlGTRpjA4YNcrpBuKiA/IFegeP4w10GjB/fkT0oWMf055A1yXJ3AUfYGjUGqQmd7Ltz+9ob73xsZdU1qo/PXKloylZ+qnf64wMoo0hlD/SIREyu8BcZZSAM1+PNqivKpezkqg08h/kFninK8zFirMAyeiiLns0vKsKoDZobwIQ5goIF7ZN6Lz9jrnClpZ3BQM8D//A9OU9PcOiLYiIyAu085ILw5aJJ8zfvsxWFBywhMTXQYNmQDTof9ZcWKzPh3hX9Qhr/LxvC+B9gE4LdCZWT2J3YhNKihO6LYuUQB07dduIoW79iiz32yiLLyUj29tA/LjlxwUO4FmUPggnQVVDMI8FTp7PCUY8Xrrti3ZUdgU5+EZjjrvDY+a/cpKSujvccJ09M7uLvyHFpIAosuJmUoPgunSypa2dLTe7q0EzgWeGpScyHDr7jkJncyfRnEiB8BzYBONK2qJ/gVRe1He4DrnOkOPQgwCVAXX2InkOu/3+MxlD/m5WtSbaC7yYrIF1tzOl4yK64/992MKOP+sPChYTGLryTFuQX/96z4EQf3JUFhuE70LSNZ+LkV4Nodwxrjm4v+PgrS0xJsQniGdwWTH+ZQ/Bu2sT4we+ZD2FeHpaiLd6vZ07i6NFpL3IB4UricPJPYZFeBfh8F27CW5EnDkgxDbbFDjQ3+bdBUSgPNDXK5blR4bKNvGIkK8UBGI8c0NPOOmaKzZky2nZu3WSff/KxyyGMseMwbVWdKF6nnnGWde/VV0GHbH9hvr391pvWWF/ro8PIcCMpneOoJIrQoKGjbN2WnX5B2KihA6yypECywwuurA0dMUZ0vcSyMtOsqnS/Pfuvf6r8M2zIiHH20vtf2TufLrL8ojLVJbyRfHf0jHF22RnHWm5qV3vmX0/4Qu/JZ5xry9bm2YfzlludFJU5U8fY8UdOtq0b1/ju3RlSqljMfeShh6TcNPmnaSYcMVlK+KdSHr90esiYBUPbD1lySprad651l7JOn7Zu3mCffvSRf5ow0JRggD9jfbr40JDhI6XMFNjj/3jI39k869wL/MsGfE5o44Z1wg+wW8WDI4yt5m1f8T5OFaEUsRM+/4svXIE+/pTTbfXGHb7TO2XiaKvlhNJrL3sZ5154kRVXNdq/X//EdhXst9OPnmZnHTfT1qxYIgVwieYr5xmoqM1hDMHhSy+7UjT/gH/b1hXZS6/whV3ktzEjB1tuepI9+ejDPrbHnXCKTZcSt0e8nJ3WiooKx3EHEeDCClenSzE8+pjjrEZt/eC9t2z96rV2/U23OI158rF/+G3JRx9/it9ZUKZ6xo4abOld+azNs77DzekxvmfP5wabW9gN1sxXe6kD1ANq4A4y5aVXXOG7vCi2vAurZgYTjx8Z5L/uhpv9iO/TTz4hOWG8zT32RNslBbK0rMrGjRxina3J3nrtFT9VeNMtt1uaZNe//+XPNnjIELvg4svso/fftbVrV9vxJ51qg4aPtvVbd4mOdbFpE0bayqUL/RuzXI515TXX+QLf4q8X2Feff645Aq+BXkG94CyH/ITBeeefZ2m5vW3ppt22fNteK69uEM2GtojWKj2vL3LqK9AT0R91B17nMoHQDZfywrMCiKcWnqHpKgM/mEl6/E6LFBKSQ6P0/1sW0+ZqlkHL9OPVgiLh1qplm6xvv542evwwy8hI8XuKYh3KaRm4IL/rI/q5ziQ/cAhumCP4/ZZhwkRXQlxseQ7ySrzLCoWEZjot9PSyqijoX5Qhq/Jay6BepQPPW5/l+jNt1L84vMOwM78r3BIwhVnOAAWAMKlF9AW9EAcTUBxA9YEIYeGZgQrxQahTmMqIwwBoeLcoyuthGhi5np/BwB/VS3riMKTjH0iAMAnwVi1dbzU19TZszCDLyc0UM+7sUKdDYQTaOkmHeUchBoQ/e+cJA1ikBYgB6HEagBznaW+V1JnNASmzzmB8MHjPCDekITwMkvy+hU55inOrZ9IJ4j6IhFGeCqZdetBfaFNo1yFLFOMYNqC3zZ48RsrAYOuZm+Mra3Q6nu/0nzrLK6tt954Cv6WWG3J79+zu7y5821A3L6yzo7p41SYpc1U2cdQgKRRjrHev7r5iw42zm3fstYxUMW0pIf369HLlYdPWHfbxgpW2cMXG8NkdwYnJ27t7lh076wg7etp4G9RPQoTaGKZSm1Ez3fAuAvVzCRJHtZhoKqg1HpzjPzlYAeeiIPqBQt6WSkZe8IUQji8Vl/COTkfLycrwd8jAJ08mODqRjoz3Y8ceW7B0rZWWV9uUCcNFzEZbbnamX+60UUxg4Yr1vmM7bcIIm6o4Ph/ToLj1m7favCXrrayyyo4YM8xmTRljvbp383Esr6iUgttgqWkpliUiytES7we7RTRSjWiWMFIuBbBKyidH+PgEC/i9Z2++zV+21t6fv8KKyyptzJD+durRU71d2epPOFJebckajxQx2bKKKlu9IU+K7Aqrqq23uVPH2tHTJ0hJ7+4rxoVSTFkJTc/IsMy0VCeu7UDghs8C0RaOh6Wq3B5qC3l27NpnX6otO/YU2YhBfSQIaUyFg+AdO8XAL0PwoEwfBEbMhyv4sTCv7Xvo03oJLSV+MdkM9aVXz25+XHjLjt02T/AvKRP8xwP/EdazW47fRMx3YREMuNyJdwDDgghlR8brCmO+eftu+3ThKlu4cqPGq87H3IUKp0OiRzAVuIAYFjiJItvF3wUMiiwX7iDwwkBRZPHTT4R6fxdF+aE90CT66zRL+BoUWWiXXOpRmDMxxbM7HtNCr9rpm2ie0sU7fJQR4znv1ZQV7rdFny+yUy85PdAC/QlrHa+gO4HAi/5obBGSYQb4WxQI/eGdEhRYlNtmhTc0H7AMKSd3zO5pr739mQs11A8oOS4Fy6R+ynS6yNipOYE2Amts+B+eg/mm/5Dt250nQWGc2tHigoozUOCvnAiqzEcl9CcENg9VPOWE/vPsSTyf020xPODpC0A+cUJcLAgF2MnvkzpkDunY4SYxB08PSwhrtKsuONnmbdxny4ta2hRZpXA+AIRb32WO2kC5/I+qJY66/TZ/AqLwqOmhevzy0ATqxYQoj5BpC4sNfvDk1hOG27qV2+zJ15dK4EzwRSCPE05QLzfcB3wRPio8XpQFZv4+b6fw8X0UDfKwk+z0lHedwTvxR6exGgfoJ3c/8H4070WDnGExJ7wvzXxJkWLbMyfVFYzMRMqSAKTwLkqDUJaU2MWykjpZRlcprtQjGDYd6mD1AiqwSpaCmKyiUWDh6V3VLjAtwDG8FwtncDjpj3kUiej/dwNQlB8n9D9Amk+h1WrMSxoD7xyc2MGu/c2zUmT7+lwG4ZE9gqLa0T9T5nNTwGSuOkyUxuexz1cEUOYo4JdLpbgRDJ77+9N27jW8xiEFX3XTFp+juGoR8wl+r6no/Jt7QsJ9IZFsEMcrvMXHkjmtcAQ8f0ahZV5G6WWhyQdckW2W0oqVsipehCKLEnegqcEVWu7KOKg03OTP7mx6YlcbP7y/ZIdRNnb4YL/kMF7UdkgCQBl4bHFJue0pKNJ8OGQD+vexbjlZ3keA7uOnH6PGgii8Z92mbbZkzSbvx/RJo22KeCEX8ZVJMeJ47D4pGH175dj4UcOl+GVJAam21evz7AMppqs2bvdjxXQe2jd8UF87ee5kmzFxlPhDD29PnvjDJwtX2leL11p9U4tNHTfcTj5qio0fPdTSxavYPWpU/zPSM33sysUzeNczTQpIenqK4z4zljkJvaCrnB4rifpJfL8+PaxbdrbmUaCFnkjj7nxasKxUHTW1NZoTKdY9N9vpbLmUNGgvC/x8QhLokNFpNkXIqW9oVLoq1dcgmSLbMtMlO2iMNmzaYfOWr/N3SyerP8hbPbvnKj+fjim2BcvX24dfLXdaPUVKxilzp9qYEYNcTlJPPF2roa0KAk9oI23m8z8tLQdt87Zd4q3rfCF6jMZ/jmSyfr3CO518VrFMcgp8NVvyDnKV0NvxsiP4J1iBi1zEVSF5g7nTTX1PSkj0MaRi+DKyA7z3qyXrxN9LbezIgTZ7yjjr17uHw5avDbARkZmR6fMqBm/cCyAOn2asaT+vMiUncms7c4oUGhHyuB/aojapPdBCTg+y+MC71l8tXmP7ikttnOBE/X16dXOeTVrGhEUa5l9dbZ3vfHOXQKXiwNHFa7Y4LZhxxCg7YvQwjZPSar6VlJb53M3UGBOG3OCLbxHvpm3gQoVgtHVvsW3aXWyF5bWS45GFw6sWpAsyQNBtXJmFjrircMKUBhqDP9AYeKTyelyoK5YTHEMJUxzjSDNoCfQtyM8UQVyAsCuwXqZ4oga3QjL+jq27rbigzOYcN9W6d8/2494sjlFeTMPCiRL0D3A6uEH2CPSVspzWQcMUFjbsggziukt0KRNpYt2HceCzprFyG+hfpDMpHTpVKJ+0lEk50XPkj93ghw8yCmHeUV6Hoad/x7kiwAjAA2z4I4VTwgeAhqEh2BEPEBHsGIgwYEEp9TANnu9MAESeY5ewdmm8bPkBNAySgWodWIWHQWFAwiSA2bA6zWUX+fuKbeParX7UuJ8E7SwJ+mquA5cOCzr8uT+8qAwQAikA+FzLrhCFB8AACDkBUK2DFix5Y6C78KPB4P0dZ1BCAldOYeKEK02c1pkQZbgyK5dBZbBVnjM1hSuBt4UJ0KpMR/XHA6d/Lnj0EDPo1zPXcqVAJCQIFjA7Jw0ySsvqVrkE+YL9ZRLwm0Wg06x7TrYEkq4Ox5AuOEzWqpp628utvQXFjtDcgjx0QC/Lzkxzgs/Rn32Kh+AN7tdTilyY5HuLS0RACkRsq7wfcdGsGPbulm1DB/aRIJQloUoDEtXnhkYwJvpx5K9JsAvvEginPF5W/XAlhGekQ+Ea6XmOV9SJj00ML2UTQZSiJ2LFC+ooesnJCcJJ4ZHSCa1EXEWM9MAkQVkq3F8hRavQL4nq17u7De7fyzJSkgTHQ7ZXhJnP5pBuQN+egktvMa0kCRDqv5SyrSKgNQ0N1kcwGyamn52drvbCUOr9mE2iBIhMMVMUIohTzISUxJU4vi1bL0aQIsLNu9+YUimvebsLLL9YjFJwJj83Uvfv093SkpO8j+ATShW35PEpHW4D5sItFP1eIkyDlT4zI81xrKq6Tgy1wY+MZEqxZnemDREANRdTNAtnUEwl9EjZzUhPUt2Hrai03PJ25UuhrBG+pdkQ9b+3ykeRYxECRs64cSyMIv0zM95PCqYaCb9iUOz0b92ZL0W71npJSR06sLcLUxC9fOGpfxZJ/ejXq7sNEY6lp/HJjwMSIOod14BNqvDP6QIwVB2OF3SDcRQzKxC8tgpufqyYOa4GOQ6pDU6TwC/ojV9mgyLLpW1SZKW4ulKr5y4JUl41Fl1RcNmdJY2nQwkW3VI/A92K6JwQCfoWaCKCcqCbnlbhMPIQrjaorRwj8oU6tSkov4HeYZzxyGZovJ/805N22oWnWZroWSstUD/Bm5jAa8q5IhtuhZfyqkhoR4vwlvcim12hPWgNEmgypJTcOrOnvfTGRxKealW316h83MRNCzo7XmHAB3cjvz9TsdKFkeUZ5uks3fkFtGnD+qU2cfJczWk+b6UyiVQKdl1RYUI9lEemULaPkZ6BgCcPJbqPz+awCwu84mDGHlodw8oFI0Rr6CdznDIRtOXntlaUATLX1Dfa1ReeavO3FNjKogPWOSnV4QlsgaWyeBWcuTl8kDpCTylP5NXbyDMoh9/bQbxsbMgRethm4jAV/w3jdC4ypEepuvm4obZCwvpjL8+37hIs4THgL5+Mcd6ncqBjLAZTL3D3RakIFtLDHe/gsVx8yKeiSN9JSlcXv6UZOiwlDAVWNBqcpX30j1v3E3wBh/dkEy1BNJMTULxPy0LOlN4ZlpjUxRqFr+Ac7QG/UxI7Warax7uwNQdUvMpCge0iV+htibRRdbBcQj9ZSpXeK1zlPVgpL3rG0jc+WMZ9pOANXWoPx/ZGUa0GuMIzeae2QePW4Hyyg/Gqb7r8V/36OTuY2U994EZXtdlhprknP+8Bx+/ExsotCwqgFGFtAmSo0+UTNYwj/xz/ryyrsGnHzHBY+FjpB5+W19uOnyOdsTDG4hLzE14J3gWFNii4nka/IPDF8gLpeQa/w2I5iizHhbmR3ndj2Xl1f9iRRZFFsT0oG+/I8nUJPsWTIjrWR7S7v5TKrAwUvDYsBKeZV3xGp0SCbpF4Ip3u1S1L8oPkDHbo1fd4TEiPzFNeWSveU+wKDHSvf5+e4j09nF5z1HjH3iKnxxxpHtRPfFW8k13VXfsCv4I3hTKZUeZ8sF/f7jZsQE/LgH+JP/BpHm4wLy6tcLhkS9YbLlkPPp0qXG0WPIARFxIxVvDemtoG8dzOrujyjjdKA8gCzNmx5HIpvjdeJp6H7NE7N8uyJNfwnrfTG9ojh7Y1NbaID9V4Ho7gpyQn+iITXzPgxBuL0NyYH2TZQPuRdaF69ZIBKqtqfXGJ79Qzp7ijYF9BiW3fJ5lDsEDeGtivh8cDhHKl3yW4AVPKzxSfHKK+9uvdLdRDJ+OB8Dbqp/mE3Ie8B24nJXd1voACu2nbHiurrJEMmGnDBvWyPt34pGVnjU+jyx+UkKG6+WIIOM/Fc8wLTLPgz2k0XglKUZlZUlw5gdHk704eEl50dpzZU1Dqt8nXaMx7dc+yof17WzdkccEBXoQylcjpJ8pVGFRakyDwMeE1/K25WfitsYTHckGfU01vBp2kw8qnvKRHxiMYuQMZAll3m+SUCskL3MExTPIrMi9jwl07ZKetnl9w8TESbWvQ+OyRHLenqNyFw0F9evhN3sgfSLR1iuc7tunJyc6XWejjNBd8m3GAPqgbfqS5rKbRquXSJ184hPaSTmSXMXGdR/Bl494v+VOPXJGN6AxwceVU0PG8jIXgJcd5SIgPupjrXgQRE6JkAq1ywMiCi+7z14E6+q3DO7fts72ae4zRkUdNsvo60RDBj7mPiV112f3wQeeT+KFJTqsCnSLelVjok/zx5cDgImGHpbB6HDQsTqs0Lr9QFrTR8zBTSIPeE+hmbEnnbXAcCW1RgMeFtglLVLYyE+zxHQafesdhmKMDQIjnwpkDWoRaiSB8PniEMToyDJQLbqQlLhpAVvtwXdiDccTxKtuZrfx+QxflKAzmQn2eXs/UgT+2CnLkYfQ6iRn7RND/pJREVwrzNuywspIKS89Ks2HDBzhRA2kBmgsl9F99igfGBRQPbweU9kATYGBILkAqPMQFQAdFkzAGQQOAoOYMJ0xEHzj5wyBGlmcGVnGU7TdxeZlR2iidnxdXvxh0Hzh+7cqJGWa82wNs/KZVmXiQqQMlo0lELUwqKTyaxA5HT0kyOseflElNdAgDiMgOHqv74Wx/J+8fiibHl8gPQ2M8ERaaWB2WVUmhTP8n2GrsGC+IDBYcaqs4pPNH/fM61Y4wMaP2kVmpGGPwMVF15oooopCnipGgOIU0mFA7xLRe/aV+BDIKbxCjRzlj1bhBcalSalHyKIt+QPhRNhEQXOFQXeAhcQiLjAkCMO8NA9MMETe+qQj+Mg70n1VPxhsC7cqcyiCtEwH1y4UjhX8D9vpBfMlLHbSVGw5hqsVlvBNb57jeLSvT3xlNSUlgcH1RgWFLEfNOklBJm5kz4E8YCykt6mellMXKqjr3sxIa1xO3xccD0w6EMe5quIVXSicYgyOUi6BAf4E5x29gCC4ERzga0wBvXERYPTkjqAdW2RDAYCjgMAtjlIFyz/yEWVMHmYCt456YDGVAZMnj75G4AE/51BNVJ0N9MZ6GXaxAw4ISSzzt01wRPlN+B95vRJHlSLErrCiwQZnt7Mcs8ePGyi1KAAwMRRg8ieia/IwB04F2+a3pqo94BTtcwo3otF24JRjRD3BEqZ0Wgm8KcJrHQNBuxmjnlp2Wt3aznXrxGb7bTJ/AG3AtrGZChwQyPbPrCq0JJ0Ta7cgKdoTXafzThS+3zuhuL77+oVVUgF8MkMp0RY9yYJAANNB6xt5phAyuIEknPS6MtSJoMo7aDw3atmWVjRo/TfWjtpAj9AnjyUUnKQC/l02fKdvbQR3UriCYtWg8tC8WZmgaOUmLITX7LBoGx1lvr8JDbNxG6iMzn9Cqt6svOsUW5BXZymLN98Q0j4oZLQ+BHwTchS5SHtXjA5fcwA/IGGK9D3HbqchHiUII92iFRW1rNYS1CyE3NzDfdNQgW7l0nT360jzLyUylOJUFjjA2ygMuyTJO5O6UIEVTiVyZZT6Ck+p3hy6EKrPyxXHgIPX6Zx9EP+DF+ueLfCzUoKRypDhRgnaCtEDuozjs+M0N0J1saJYUBgG6rEU8V+VjEhI7W8/URMtMCrubApUlQgflT5TwhCjaSEPl7ywY8EmIMIPbDHDje/MxnBg29tAdjvrPOJAq/k/PXPJQAIvIzXpu1oChOKMgk+qA4io1rlnKfd1v/mOHsvpJAE3yvCg0Yc4is8iP9XkauYoL8kyIC7wMPKNNyq/nRMHs9adetqlHTbeeA/rYQadrYW46figduOQCn4DiczOy0GH4DWEuOyhPEOYV7ukDPkLzUHApDdqMQgctJC881xVadmEbuGRPtDXaiT3YIoVWyi3vyvqOrGiit8+VWSArtFBfOC4e4yD/Aw7TjrAQ3iyaQVoWoZ2HCy48Mx7AweGvHwu60G5kFAYWvIJfk975EsqJFEfgyg3XHq6+NUne4N4GVes4ruFvNeBqLH8ARxakWZBjOjMuKMl9uAS0R47LA44noj/UTTnwk5qaBj+NBi9HAUkUjYeXlYi/FpSWWZ2UOBRSlK0MKYr0kU4hUyE7wiNdftSPsUBGwqU99Q3NVqgy9pdW+QIwdB++mCK86C6lH8UfhZe2Qoudt6mNLJzQDxRDbojlU3J8Agmo1knOQOGv1XjSd+6RyEhLdXxF4WRMWMhFiU9I7BIGDePzBjkqXjyv9zJZqGBOcdR3174iK9xfpdE65OWirOXmpPs4ovDvL6u00spql0lYpO/TLcdysqWwChaNqrdasAQOKOxJ0Bz1izH0OStLX9g5ZrGf0xuMCRtSLIrTTC6QQyYDtkpOo/nnuM/3Xvm2fnE5ck+9zwMnTWh7GGVwaqc/8vpYCxFgW77IqXpgAC6nwPtVJviDvMsrXvBan5fK57vtXh6kUW2RHMD8glc6VjvedRFNlIwZ4Sovt0A/OcnCl1RiRRa66lZpkAlc1qAO+eHprujKz6aL6zyigTy73KA2yee0zuVCeVzfUToPk19JnV6FuGBpu8tu/Cmcn7wOTvd5XvWPuax0evTy0Vf27C62nVv3uNw1bsoo6yE5mIudKDPwNAoSrjMhoVkaX57DyZAwB1zugGZpjJy++ZwUfZI/0DTkEsGSIgjX/PbPG8bPmguuJ1EOLvkjmkcZrhh7PaQPMivP1O9KNJbCZUJeZBXaHMr1dIruMPDkWyNFVg/650AHIABHYa6MAuQojIEBYA50HyAGEGYrl2f3M9AhLcD3gVeeON6VMU8Xymi1IAKDHT23toeE8vsz7dIPgpck5CvdX2a7dxZYSVG5jRk71HK7ZTny0jkHMAIAfnXcESDqPKJvAEIALgBTkPwCkEbVgaWwMHBK489tA+fKLsUpTRhQjv4QFw00iOHh0WDgR3CKy1C4D6anD22FMMkTBpPyozbElnrCwIOH0WC7DWlBYvpHP7wXFMxOg//I5IDwcWVCkE7D4sHBUqbSEeuF+T8vm/wQz/BR/kDQgsFVBP/leJ3OpGhXnCY2YbLRZrIHN0xCAvxZqWA2Iwb3s2njR9joof2duDPeShCKkcEHoYc5AftUKZsQTpgMu4ALVq73FUN2+mZNGm1DBoaPVnMkhiNITG6IF5/7oDBBUMWHdkMgWTVlPFNTKBcFD9wLvYWAxHBj/FyJEOMKhNCxzFOxuxSM+qwf48fiAUyTOVEt5XN93i6bv3yj5ReX2MDePfwI+djhA/1TGTDzMhF8mCJHXLjsIi7fwe/tEVNpOuAXFyxfu9WWrc/z1WzwrxXGStoGuTYDZvh/EnpTGQ+FqXMEkY//Pv4R7IkOleMh3HO1pnc89HiFy0VZax1ncM/rIDbAE9fL8HIoSR6Aixv+3JI0Kra1PE8qeJDay48SgGOtNASaIljDwDqJYbkCK8tFO51ipVVCPkos78l26Ry9I+tpYV4opd+00CB2c7wOysevMBaD4t0exteZl6wL0J5OVul814w2Ru1WsPeRbw0//vvH7Io7rvD0oE+YxwH+sRDstEBxsaCMoOQKLe/dRc/1wok0CT+3zupuL73+sS/sMLYOJ2oTQwDOwB0D/VGUDONBIDaMazDB04oHyssxou15q23EmCnO7LzsCOd9fNwVzYrnFs+UH7dDZfHsLVJ7BCXPz0VNoZ5QP14vT39c6ANvUXVeDnSQCOAJcno/SCiBp7q63q65+HRbuHV/UGST072sQE8DbP1ZAhLzn5aiTBPmMMLoITz7g///f2fodVu+GC6UyQLHTXMH2fKvV9sjUmTZwSI9aQL/i/AYHPf+K1w42RYnyIFTsih44CaCFvz3kGDEwpALXigIwnN/D1w0JE2KKLd7gtvcRJzKZ31Eu8BdqnHlS+0YlJGglnewCjZCBF7K6pIAjktB6RyOFid17WjpCtOfJakdelReTtDoWbk5ScVzo8atXmWxo8uSI5/iYcTj3VkfC/ouv/uELw41BcBxAFgTjVNoF2ixfGqu5oas+l6lNu6rbbFhyR3t5gdfsEMZ/US3pTAAM8GPNvuOMXABnmo7lxSi5MvraeL3Z6kGeDMOWF472LN9t23dkGfTj55hSVKqwkIzuBHmp7dDSOU8PZqnPieBZbtwf5b11wPIF8dFlnKIRxjk0z6uxIr++/FilNbmZmuW8uC7s3IPtDQojJ3ZEM/xY/8cj9IfRh7hSB/lIVAyN2UDpB2UDmP302nC5YKb3i9PB6yjVArDhxc4BRPigAV+8ro8qR+peQ5pgGmAbcjxTUMYNCQwGD1ThxIjd+ZKwTpi9BCbMnaY9e/dXXSSo/JKoLTgider/+yk8ToQbUd5Ix2L3bzismjlJisurbRxwwbYVH+NJdthz8I3fUFpgU572yhTSog3QoYxQOFcu2W7LV2zxXbuLXYFiqPFY4f3t+kqb+iAvv6ZOcDiEPOCgOVhPzHFMV3y8P3ztLQUjc8h21e83xav3Gxb1b4B6teR4v0D+vT0ucarR5U1dVKkulqWeD/vs4fWYMI4sYDJjhs7pyxE5WamO9/g9v4V6/Js/rINfvyV13pmTx5tA1U2O7D1wpvN2/f6lyfyJStwUmr2pDE2sG9P8cbOrqRymguYJAMXzfWYHmPxIZtUqH2cvGLRID0lVbBu8rpJxgkv//aq/AxpGCHKQYFvsh17Cmzpui22bvNuq6gOp6mCCemikdB/5mCEV/5M30N5TvNJ5S4V+RP/onx6Yj7LOh0F/5j7rnSilAZa5roIFvqm/jvvd7/kBIVzQotwp63kccuGTZAPnOeTX3VAe8Ej6IsfJ47qDSdbhVYAhHiFQWM8nYKc7nifCGOekIb89Ad/mD+gJHDwvumHIa3/BAbGCZxYtybPF3LHjhtqQwb3dRxmXIEVaRiHMKbQrUCHgJrTrigu0CZxRadH0DSF6xl+6QtwKpM0nk5+inM9Rwl8p1VlUWwcH6dFR/CFPPmRCV1naq0vuKGNwcbPckKYP6tcleM0WC3vlDF08i+IxDhxcBOeSRJCVKn+E03F7pKEwmXJF1fqBr/IIPk8PA6LbJtgLNvq5zEU3BoX1U4YJnqK2sl7DM3OVHr2zLUsEa51q7dYpQgZ7yiCZDAnH2z/A2HwBMuAMvBu9BxPCoSkVsTwdJF1hCJpHKb0uJSrPI58ImAgZoyIYYGAsBhpNWkIE5H0yaU4ZwgqOk6jf62IHpfhcbI+KbDql08aJiV99MnIZCEeoT2EhzzhufVIIxOuQ2ef0HQh1EPauC52EsNiRXBpW2hPaEeIa4NDSBMs+bH0M/Q1bru308N4psw4TVy/xBW5KJgc5T31mKl20uxJ1j09yQ40VFrHQ02yzdbhYLN4jKzcJEkmw4f0txFDBlhLXbUdbKyx3IwUGzViiISzFGeAR04Za7OnjLEuyt9SV+W3P48bOcySlbexplzyria3yu0kt9PBJs0Olav2DR3UT8r0QDvUWGstDTUSoEkT6qYNprSeV/7UxI42cugAa1IbDjXVq20tob3uYsnTZOlJXW3siGFWV11iHQ80Wp8euTZi6EAJU539mM+MI0bbCepzdkoXa6gut7TkrjZu9AgbNrCPJdgBO1DP9xEp94DaonJVd4cDTX6pD+X0UHnsJnOBFavfjEc8lZiNgnT4MW6aa86ncRXP+LXN9hDWahVGvuAJaQhxS1keFJ5b/V64DHlkRDZCdn8OceGICOEhkbfVC5CNyg1tovbg+nNIHtK2q4dgLyNK6/PC8Ut+cM1d5gS7rGEOuGIaPQellXDShnyOo9FcwmII8zI9PtQW6lHrwGXCHae9FXKpl+Yqpf5C2SHOw0gjV9DwHbW9W3fZ4JFDXXgl1HvmTvC3wQta6R4f3wCAAGsYEu/XT+6XbBs3bvbPYXmlMnyagQaRN1ZugyW27Tn0OfjjwsOz2i8XobiqosSycnvQA8UfVLxUINE3f9/KywoCB0VEWdwlNRZ84Bn48L1gVrExpA82tMvTEK508S6aLwoowBcLNIe8DSjECpesIvgdtEljR1h+VaMVqftdEpK9HAphTCnY39sljL7y80ELffZ+YxXksKAfjL0KgY56m+SCU7ENeKC8jleEyR/ji/zxgjCWfkwemOW3R67YuMd3P7wMhQcaS71KC0ioSw5jHlz9Y0yUiHbwbhsw4TgtpwkSRTu4sIbFkSQJ2AkqmwWaLryWIl7gR4vlIkyw84TShACWJoGYdyvB8axEPnmiUVS5SRKkE9BS9ew7cfqjzuzEzr6o0CK4s1PaqPgUlZtA/+iA2ghuJsmPZQbzJ4gIFlK+5QZlVoqlu8Ev2Tn45aJIMT/i92tVvAOjSeHVcnlHtu7AYf/ET6YG/u2F682SM1x553M/4dSE8qm9DDvjAuydh4I/7lccPNLHT1ZV4MfDwuOqRSstu1uWDRw2KMxLletDIOPzUAndVVt86Ub+ICAiGAaXX6vSq3wuBwFHf1a4rP9JCPTFc8HZhThZFxDZaZVSy06t31Is/sKuq4chSCJkRuldhqJwlUpvvD+Mh2ygRwGf6SOW/vtCoMcHGJDOreN6CNdDFK8C26f3sFAueQnnmXKDG+LjOkKaUIbnk21tl6dl+UL4KNydMna4nXHsDJsxcaR1PtzoPNl5cSwLRPw1W7yfS3+GS3DvpLhm8cuc9GQb5e8Hp0l5zbKZ3DUyor81Vpf5pwJHDx9iWaqjobJMY3og8O2Y11OubNcOh2zIgD42WMoqCxHFZRW+cD1qSD8745iZdtyMCZozHa0F/hzze88PrxZ/1hwZrTaMGNzfMlVXbfl+S+7awUYqrEdutr9uQx8nS1HvfLBRckydjRw21NP3yE23gypXnfFy29suhw5YH8m+Y0YMtiH9e1tVaZHDZBCvSWVk+KWR8LhjZ0y042YeYV01Q1saqv01NS735MgyR4/nSD6aOUGwPdQY4rMzbPzo4ZbQ6aA111a5nNPJZZkIJmpjsmjBKMleIyV3ZCR1sXrBMz25i00aP9aPsndoqpWIVNc2Tp5X5Qg+OVmpNlbjxC4u7yGXSWlHgWH8/YIk8WPHowgXgpxIeBuuwcMDjkJbA04qIsSJh7ts7Eqm+HqkhAblFJeTWeyyEsfrRl0iZTW8eoTuwPvhsSUOGoBsShzp2fXv6opuOMmGgstCWHgOtK+L2gh9CceLaY+s2ho/x9YVX82F4I/Dw9xxuUBugIVc/YKsoB9zBqs6mU5NDc3iJSU2/6vl1qd3N5s9d5JlSQb20w2iGUy3IDNAj6ARWFEI6Av0RjYs0AXryimLvEoUFFHoDgt0gc60V04PQIMiBdaVXhRit1E5lKF00CaUYPJ4WBRHW2J6SRwmThPaG6wvxsV0NEpHxzr0P+km0ZYAFA+L/I5ApBDwQC5PrJ8TP8UH4t/md0C7n5UJIRbxbgE0gwcxZDAII550MJRQl+eRDQxF5SktyEEbHHkVFg9gECyjNkftCkjZ2dat3GzFhaU2YGAv69m3h7+fQBoGiHQOHDoKgPTTUDiAOAFHXGA0PATAB60/AJRVDU8TWQoijW+bKz6cCddARsjgKxO+KhGAHg98fHbct+zJy2B7uNLJ7ysgtE1hpA8DGfzBxgMfxcmPS5udOdIwmic/ZcJy+ZEPqU3JQxo8xHoaB4r8Dq5QXmTa+0kTUsThnjqysdGsctMW5sJi66PqY+dDgocHUb/GkvI4yssthlecebwldW6x+37wPf+m2P/J8JmZH973M/vlT39s/376KRs8eLD98a8P2YCho6y0vMLfO8vbtM6+e9tNVlhUZHd//14759zz7ft33WmLFy+KSvlvc+XV19r37/2R3XbLjTbvyy+i0P/d9OnTx5544p923bXXqo6CKPS/Tb/+A+ydd9+zOXNmWU1Vtc2Ze5T95vd/lKSUagXFpX5BV3Ndhf3sRz+whQsX2OBBQ+2N99+3ffn59p2bb7Dt27ZFJX3TQFDvVlvPueBSv8H3P+9+aVt3Foi4SDgV3FMl2PpU8UGQicaCx3hsiQ876DEuBKzhwZ/BmzgjPjJgQkYPDXGRiXCsNR3Go/WMZI6fKI+O0tCWdunx+ox3j6zjSVsyinAU9nr8P7mcNjSp703yo5y6EiuG5nRIjKhTJ3Zi5UaMKxwtDoJ+164J1skZFyvRMCgYHwpusNCiWIkKNDDUF2iYmFGUjp0oGFoIJy10NErfnpZB2yhLTVcz/dWAl5981a6+82pfjIhXTvXf+xrTJH9HP2IUYVc27PKEI8aHrF6KSZoEtRumd7OXXnvXLxgREXWmiCJLmSiZYa4GukhbQjhwBM6cvCA+0A5oPFjgwJaLYL1nZ54NGjrGGTbjijIeSvWUXodEFC9XVXs9lB9GinjUFKVkUDGh6OBShg8wOEBaXNoShPMw3kqsMmCe+EFhdGHSc2HJtZecYUt2lNuy4oPWJSU90EeHI7RSOfTP/V4pu8yKJ42eMO53fA11eWvkjZv7/8ZQAuOOoQ1dunS062f3t+ULVtuTr31tOdkpPj60B0GNKgKshB8IZeJv4Cat4/bhLgm8SnPQuianKY6xDe2Fl7KLGIS2cGyyq5RS8JTdS+gA74pxnBFc5aZjkFdVqr6gtJJ/dE6yN7TsoFogBOWYJJ2AbycnKLHKptJEbkhW2XyCJ0FpuMmY+ZGkJOy+crw4QYMC7MIlUCGcwuiLWhA9AeFgQoiTEZkQGo93+CJmwC8GAuWoSgJWRcNBG5TQwW75wwtmHC1OpP1hTrKwwfzz24rVV4RH5ihw9fmpoglnDtA+agL2wLyyrNJWLVhu46aOt+59uluL5iWGuehKpvzgEngpFi+lHp4e7b4qDLkBOYAdWp+v4JvSBzlAfsJJp77IUZrmkE40DJnBjxHLcqyYHTAufOKW4mbZg/6OLDu0Umr9WDFKLX7RDiwSDjhNhaoPvHWcxiMTINrmBtPm+2YM/tj8dxhlAjti8Ac6EucPblt4MDSDx9htC5CjsRjYp5udd+KRduZx0235wi/tvh/f67fl/2+mR48e9tsH/2Knnnm6XXHxRfbJRx9Y33597TcP/tnGHjHV76HIzc5ymnX2qSdaj+497Y33PrAvP/3Ufvyj70el/O/mnHPPs3t+/DPbnl9hT7/+kd+vcawU2MvOOs4qi/bYTySnbMnbEqX+pkFx+sEPf2w33HK7vfbKf+ye794pPOtkv/rdb+30sy60kooqS09JsbKSIpdTNm/aYK+/9Z6NmzjJ/vTgb+zRf/w9Kum/DZ8g+r36N2jocBs7YqCUmSb71YN/stnHnWqPPPeW7cwvtjOPnq62jrO//fHX9sLzz9mYMWPtwT//1Xr0GehKJO+Xrlw8z374g3tsf/F+yT0/tnMvvNBul8yxYtmyqKb/Njfferv94Ef32X+ee9buE/yGjxxpH346z9547WW7/2c/+T+PU8/u9rs//c2GjJxor30wz976fLHlF1do2AMtiFSukFgmxpYQwn+FCEdY6vAw+UOaQKdcwQWH9Oc6BfNaNADkDPROYfB2uXwj2E+uRLQwnMJC4UXZlXV/W7jzftLFLotkwtM2eQDaF4V5uDiV6qVd8KygA9GukIf5ElzaHWgjcd4XPZDHe+bxbX7mEfVDu1BS9xeV2c5te620tNJOOm2OpaYm+elE+B0GegK0yAe9aXMVCh2C7riLDTQj+LHIGfBJFFvRJGWCXrVXZN2v8pFNXOeRHNKWn3oCjfO032qD8+TYH9XL8zfbiP1m+92qV9TZod+JN8gfgPR/sg5kARcGGFaL5eoZy8oDTABE+UZ4NNAxc3CB0tNqAKM4T8vgqwB/r0yWMFd+WWVxxCC/8jKo+EEGD4va4YjbNsCs8pSJYK1bvdWRom/f7tarXw9Pz+qCwBANLpDR4MGGIPIql0EiDiXSVzVhRADO0zKYYeDiAYmB6oqr+6NB/sYAx+kDIng+R4xYyY3cCIkcWXwwI8ZH+qieNssgBv9/DSxWXSLe42TlCeHeL4eU58GEdMAvpMEwjQKMYqP4kDGUo0febfJn4nD17KVofAnlx1+IDeWBR22leurgjQxF9sjNsHOOn2nnnzzbvvzkXSl191p2To716tVb+XmHjnI6WUNDnRUW5PtV9p/N/9o/qXPTdVfZgvnzbPrMmfaHP//N+g0cbDvEXL57+822bt06O+mkk+3hJ/9pjz78sP3ht782biPkivgDh4JgIkxy2O/Ysc1SUtPsd79/0L8r9977H/glYwgHfJ8W+KOUckW7f05o0CD7znfvshuuvcYK1KYhw4b5DXkBxvRRxKblgA0aOMh++7vf2zFHHdlK5E8//Uz7+a9+69/kqygvs1/c90N7/923PW7w4KH2gZjsfT/6kX9YPjsn1z/0fUCCCkbYL2Gmyb+/1n/AQPvz3x+VQNfJHn/hfVuxbpsE+sN21tFT7JgpYyIciccDD752Y0Akzxo+l9vl9zFVUMjDc0gSYkNC5okHhkShOCfA7vE0cf7WqhhFx7kQFAUrterwdyo1EqrMMc5dygj5/Viqgn1HRMVDHzDeCjWWthNWXF1rT78zz/aVVEhR5YiTaA/MS0p/J3/fRQqsBPagyEqx5ZInFFr8KLHOuIJ1euXHNOUK96BP0KN4tRUFITBL6oaOBbro6YnjOYrztHEe2is/sOE7qAjW9HbxF4stMyvTxk+f6O8gAXes0xHNw5hZiIQ4jQhK7UEpsFykFp4bhJepXTvbtdOy7aVX3vX3prwuBpRahMMOL/UnzHgHbxhj4C2Pe0kTuUQGxZbnFo39QQmFO4WTQ60rxxiUgTka8Ia5xDFhnsPY0ccwlipbaaDr1OdNcgOO+ai7oQzwFmWqFlgAAP/0SURBVDca4WDBAeVzWkQBCgPerMAH2k3YYX/v/NpLz7LFO0ptBUeLU6JLtFRUoNehfPeTQ9kcLvp5O1WVp/X2AQ8qxR8bIr4R8P/DqI0q1HOpXBY6rj2yry2dv8wef2W+nyAhDScVunZNEuz0JEGpC7upKckShqRAZqQKX6XAqloU1A4ttZaQxG2ciVZZWWnVpTWWnJRqieKD4C2CFnjoOwXgsBRa8JAh8Qv5VAnjwGsR7LD6ArLGjLMAI3OTLTepi+2WgthZSje0PVl1JktDBa+TpMCyQwHu0ynQi8/wpHVhHoPnPtJ+pDdNfg4qp8qPsAq8GSsMz2AVT5z8AiMdRpElLRSvWU88E4/bDA1QZIvGrKHlkNU3H7TByR3t9j+9bB0y+2kuc2txmHeuyEbyBAo5bfbFdfRx6mc+yuJSt8sXcjmOvXHlOivaW2jHn3uyNdY3qnK1A5zBBT/UGvzwdI78sxCBEsvOBfOUm37Bo7CwHeasgj094+if3mFO0y/kBV5TIq36xGJRi+j9ASnPfkuxhFOUWRTZlkiR9ePGSnfI35FFkT3g+ZBnXI7xFqoi2quKg1+VxUBuZ8D+NgPkwQnl8HTtMkSOz/PWB1my/J+MZ4/KaFdUq2kfLwtejh3Wz64+5wSbOm6Q3XjVZf7N/N59+1pmRpbPXQxjVVFW4gvVRx19rD3zwgt287XX+jdpMaNGj7EH//o/NmrkWG/ehrWr7ZzTT3KZ4rW331W6D+yBn9/nC8KDhw5V1a09crNVMgR487s//dUmzz7OHn72Tb/k6NS5U+zM42fYEw/92f75+GPG9/v51j49iNtfU1Nl+/bu0xzsbKs2brUP3nnDvn/3dz1FenqG/V5yygknnKROdPbv7d4lWQVF9pU337U+ffvbrCnjXZbuK76fLGUXHuB8UvmLi4tcZvjRz35uV197k3/hoKmpwX72wO/sqBPOtEeff9NWbtzm3/e/4JS5lpnYUXV/xxYvWmjHHHOs/VbKZI+evW3jhrV2z523+ycLzzznXPvz3x6SjPQP++Pvfm2ZmVku68BzMNAvXo/i04H06fV3P7SlSxZLkb/bxo+fYP947Em7+7vfsWVLvvZP+fGZmkBdg0JfUlxs+/fvtyMmT7ZnX37TXnv/S/vPe/Nsx95i71uAXYwDsRuM45oe5bQ+u8tP85YIn79O0+Jn+HLQJeBFvjnmdBGlVHRMbnxsuNWKpvmxYVlePSDeaSm0TmW06jbQZtESeI/TTacp8HX4PLRGTdCz0xLapLb7K5dK7zIAfEzhviOrfoD6wDfQnkAR6aPbOIGMHr1+DIu1Wzfutv0l5TZwYC+bMmOc1VTXiRaIrwE7pY35pNMswRidAzg6LyRcw+OvIHgYJz1I05bWZQ35gyU94dCp9nqO/GpP8CtMtq0+WVWCC10LdcfxURvapcVPovbhyBBqheqmfvBA4fxIK9Oh7/E3Clr6AwGU2BGCiAiAANWfHbg8A+IQHtt4ZcH9ArAjjMIYcEeiKDy4YRBjpZV4EMDD5A+CITbU4QgjG7eFeEYnpAE5Q71YDP3iFjpe+t62ZbcVaILwLtKIMUMsLTXFcQEgBEAA0eAPeYNf4PKBEATDswZBMT5Ank/hLlS2WoAb/KSFISmhr44GhVWDrLwwL9wgiMZIEA2ULAwu7NKShnAYY4hvb+P2Ukbc5vZxhw4yhpQREIZuuoAoJYH6AIKHy4T87nN/HIaJkYTJ4IVFhnCfV27BilCGYw7wBaXRMjxFm+HJ07j55hOGenv3yLHzT5plp0sBe/e1F+1BKZynnnaa3XrbdyScJatuLjDqbPsLC+ytt94SMS+2X0oR7C8lcZMI8m03XW87tm+3M886y+79yc/s5z/5sX36yUc2Ztw4+8vf/mGz5syxW2+6wf791JM2YcJEe+jRx8OxSxlwjNsgH/7HP5zoXnH1tdZHDKSkpMTfF6ksL7Hrrr7ChZlfSyGdPmuu1dTWiqlmqIwau+KiC62wMN8eeuRRGztugh/pYG4FMHaUsCnBMCdbzGmC1SofRBSh5JrrbrA77rzb/vC7X9kL/3le+NvVV9gHDRlqH3/+md18/Y3+UfIzzznHfvjjn4p41Xh7ede8VG174rFHxJT72pVKl1/RYE++/KEtWbnFBguWrzz2U+vbq7sVlFRqjmnuaa4dOqR5JQGOFccwYDQQoillSkSboWFUGXJWKxGumI/k9d0i1Vvb2GC15VVWU7zLYZ/Zq5+/A0Ren4ui2tAAlB2fG6oD5cjpAkwCzU4GLKQeBatdNEPwctQM3xFesX6X5W3ZLjrB/abEHxAaa96LjqSnHbTJk8Za7159XHnjdAf4DQNJVIE3/PBv9p+Pv5aSJaVAz3xyBAUW/OFd2U4osii0CSi1bRc9dZU/VmR59l0b9TkcUYQJQncURl8ElyD8iyapS7jQvbD7Cv3ChnQuSCtPTK+cxuk50EtgozDBu2B3vi39comdf90FQZFlOqnzgSZgRVNw1WcuvXHBWcIwAn1QZA9aoxhZSkJnu3pKpr0oRZaLOaiTOeazTvW6311CBDT5qYgwr5C2ybbRVnBZuEC0nmnHzs2bLU1Kd3Zujl84ErJSRjuF1l0fPeUJimkcR3/Ig4nDKRcl0/FQjitEnh+sjGAWp1Uibx9p5QALAKYov0jkhsvPsqV7Kmxl8SFXZMPiYZiTJHV4ejm0OzxjlCK4hMlVbe7+b4aUURf+r4Y0tN+NMoGvKLKL5y2VIvuVFNlM9Qu+CMw5Xif4aAwPdDwgpayz+s27fCix6p+YTGf9SxJud0s4aNXNh62iukp0pdl6DRxpqRlpoQ4poH6MzoUylYEyq2e6Cb5iaBPvs0FPeOeWnWIuORkiRTZF/n31B/0dPL8DgAFRO7hsrKviEl0x7uBHDdVof282Q37oC3JCprTYNMZQjfGxo0IBVcm8ZuBMM1BmgSOXlXFZEH74KMcsOTHRsauUVe4/1twjD/dNgOP6C0f6FIYiOzDB7A4U2az+YUdW7XXhU2nC3IwUWYWF+akw5h1zV2kVpCxquftFg0Sfl3y1xHr372Mjxo2wJs1HGhfPRadttFN+5IPwBQLxd47gaZzg0WFnlvjIEu7pkAvAK5RdcBJXcxu5gTLUORYtee/1AMcDpbTyfqx/T9YveuKmYp6b5BevQQF2RbbtuLEjsGgmsGbMoccMoZrg84VoN7iMSfyMYc5BG9z1ANmQwPP5GP5fjNJ8I4ke4ny0of2E8uA4HiMPdHfiyEF2zbnH28QR/eyS88+ybXl59rP7f2WnnXGmX4hEMcnJifbqSy/YH3//W5s4cbK9JQX25uuvtw/ee9fxHl46bcZM++Of/2r9hwy31SuW29mnnmC9e/exV956xz756CP7xX0/8u/XPv7UvyVzqWkaM5c77YBdfdklVlxUaL/+w5/t2JPPkiL7lm3ZFRTZ42eNt4f/9gd77ul/2bXi45dffZ3gygId3xpNsi8++9R++8D94tnVtnTVBvvy84/9NBjyRFNTk/Xs1UtyyUM2Rwr4ho0b7a7bbvbv077y1ruWk93Njp0z3Xr27GU//eUDNnnyVL/MCgW5ubnBHn3of+z1V1+x797zfbvx5jts1tQJ1ihZ5ucP/NbmnnimPfb8W/b5kjWWlZFqp6mtZxw/2/J3bLYf3HWH7dq9yy68+FL73ve+Z3fffbctnP+VTZo02f7nkcfEz4fYj3/wPXvumafsuOOPtx/95Oc+PuAnMkt5aYn95/nnHN9/9LNf2meSTe774T028Ygj7Pd//LPd9Z071If19vs//NGmTJ3uuIyhz/PmfWXzv/rKhg0fYTfdcbe9/dkie/H9+f6pP5cRfERJ75RCJkYI8IM4bECi8Bj4AW6b0kgYPFrhPsdFUzXvfWNM7Uf38BNZKKnRQjUKbLwLG/t9AZA08sdpKN8vxozLo3xIn+oLC2Wqy6uFv8uqnd4mBYrUeFuhM9Aib5u6IMf7Hbqh9PwUjwjt4fwAh7pNPGW1iNbt3V1oWzbtsNzcLBs3cbhlZKVbbXWt0ohGCuYxf8R1fxwmt5XvEUe4bLxT2qabyEKv3IWGkYZwFuagZVEawvGrfWHXlnLb4qjTy4jDonpCW0Ib2p419nJjfAthwgji2eQQLJzutsuD6ZQ66IhfOMTI30qwvKzon4wAHIcHl4L8KUTxEMfLxI+xJU1svHG4/JefQXKvF8SKTPvUbSZuMKa93w1FRGWBKA705gPWo2eOdZcwzxb72tV5Lvzygj6CpiNE/AODKIYwWZCPkG+EB1+YHFE6TwuS8msfxiRSMo/7RngUB+IrLljKUJH8w1UaJgdxSiykp63hmUni77Zi29XpLYv8WMr0PLTB26JnwlrDaUPcTmzI/+32elhkvx0eW8pQ7m+Ft5Ubx3k/Q0DoG1BuTU/93nm/nXDkoD5ud+/c5sd62UGrqav1FcMN69fLrrMtW7a4YnvZFVfZwMFDnJH37dvfsqUozv/qS1u3dq0tXrjQliz52nJyu9kP7/u5zTpyrh/R+nrhAlu+dInXzQTkI9kbRHgpl/K5ROzss8/1oz0dOkmAS05zZpKZlWHP/PNJP+p17Y0328Qp0zR1Olm3bt19RfiN116xWimZHFHduWunrV+/1stbs2q18LCHTZw82Znqk48+JKEwQUR+qhTgelu4YL6vNH/4wfu+SgzT3SNGw4rt5VddKWb4hW3ZvElw62R1UoBp70bgsG6tbRFj7969p5jSxdazdz+/6Gr15p22r6jMBnbPskvPO86Wrt5ui6TY5u+vst0F+21PYaltyNtr23YW2bbdBbY7v8R25Zfazn37befe/bZb7m49k45y9hXKFpfb3sJyKyyttDXrd9irb7xvzz7/kq1bvMgSBJ/azryTU2ZbRVzzduTbqo1bbPmajbZ05Xr7etkaW7R8jS1YslJ2lddZVFptpdV1VlXH54iarIZbIUsq/AKJhpZmq6xrsMqaRnvo+Q/sz0++ae8u4Bu7q+39eavsg/lr7ONFa+zr5assJyfdunXvbcX7K6ysslZlqczaBuuWkWLzFq2yVeonF+SEORUtnmGduQWm1uqPmFr8nnhYvQV3NfeEK+EafOGrz6PIgsmRH4ZGSEijOgK2K3/AfTkhRHEYUD6eXy4vyjKf2FncX1zmdCqnW46EUhFszxAEf8gfRQV/5COB/pESP8SfW0on9ErUeG3xC86oFzoZ10l5zjhkHCbRnKX97onCnWaLNgfry3weRz17tqyyypK9lt2DW2ITPQ2tw3XVRO0L7YyYlOdDeSUNjVZbvHxS8eS9UXygeywEEOIxHqlYGJn8vKfmt7ryjie7UJrL3OId/Ac0t5psyoRRVsg7svVSWLpyW2iox8v0Pnpt4b/3O25Dm+GZdy1JT7ig1BauMHfbhQUbnjGU6zCPQuMY+nZEv3Qr0vxblVfstK9TJwSsLtZByiaX0x2S8NR0qMWahdMtDY3WqPnfhF8CbUtjsx0S3Wvg5lIJ9Q31mjsNdZaSliXamEbFgCuqj8UObqcNF865ciWBwxU71UH3aE9KUldLTeWEQkfrwSVQUpwLa5qsQXBukPBUL1hzdJ3baLnZmMUT8CGcBgiY0Sx5gs8HoSQiWrSoHSwVcg83O73s1iqb0qk9qhg/l5Gt3V5oG/eU24pdJbZTtGbN9v32wptfWUl9lXWq3WS19ek2oFt6WGimR4eYc4etq+pB4U5QnUnqx/tfi1YmpasPXQXzgO9hAT12A17x7HPb3WgsIxvydLKKknLbsmaTHX3K0f4OmuMIdWMBrvcHv4Q4cBOrxiGctQqG3tgw19qHy/GCUHL9M4GkVWIvI0rD5/v8ndhIweVUkFsXNnHDs7eFMmUp05/153ipusMv4GLMa+O+ep/053QJb2s49KC9294qndLjJ1McHmSPYENZoUwndv4cYB7Hy+M2PH8zL/DnU35HjB5qPTXub77yqpVJiTr1jLNs0uQjVGRnS0pKFp9Msc2bNttXX3xuffv1s4suudTeeett27Y1T8rVZOe9K5cvsx07dtjxJ5zo3xh94blnLC0t3S5UWha+v/z8M/HePva9e3+suZdk1jnBuinfgP797Ol/Pm58P/34k0+2gUNG2Ir1W62iqtbv8hjSv6etXLpYPH6lzZo912bNmWtJicnG55oyMtNs75599uUXn1qT5utNt95hO3dsleL8oU2eMlUKSHfbvm2r2rbcjjr6aOFhZ3vvvbetZP9+70NKSpo9/dQT6l+mnXHmmTZ0+DDNq65+OixBuM2u5zrJAEfOOcoVxicff8QXMo4+9ngbOGyErd641Xbm77eaWtEK4Uuq5vbMmVP8k3xLvl5kq1ausCWLv7bly5b6sexf/ua3Nn7iZL8UaMXypS4jMQbIKOuRN6Rgb1i3TrDeZCmpqa4Ijxw91papjK++/Fzydi877fQz7LPPPrOiwgLjpvS9e/e6HLRx43pbu2aNFRYU2KjRo+3SK672Syo379hn67butmrRNMeNCDdbeRH4FNvWcJ7hq5HVXHYrf+DfPMO7gxsrrK6gyv22whrb8C5s/K4su7KxQotLGdBkXCm1KjderMZ1hdfrpx2qkzZE8YS1X8hujSPc0Z7nMC+c/yu8tb+4+oX+QSsPC39rbYnkn/2Sz2bMnGAjRg/y+htY2FF5Mf3Q9HdeSR74caA50JWItnzLurKJ67yhTZnFL0ITLcgRFvK78hqlccU2SkvNbeHBhnoVj4Ti+UObFPyNNFgCPb27UX/Ih9/JW4h3OhEZ6LUgqYJIzMfhSchCXmi7iKTiIK5UBKNC224FBMQVQksHgobORIqFCrcS3BHeCQ82EOTY758KYYVRDDJcWy5Gi2BCOi9PaZQfAGG9fNUdA80BqHTeHvXSwUiH1a36+kZHgOGjBtnRx0+zfAnZK5ds9I9iwwBAjE7CJOGPW3L5JHEEAtHCTgxIi8AbXJCz7dktiC0kZ7XHjyOCoIqnbsI5psAxMD/CIIbLufx4YoVjjsEPcWLVm+99eT7fOWJFCCatOqLJxE27vmOEZcJFk488bon3NqmdWNodWZ9MWBHNENbWz/Y27r9PLqzSfQM29E8u+BMmYWyj9K1pg/W8+GNChd+VBGwoH9dv4pPAdlAsePSYcc6EdooBPfPUP+3Jxx6zp554zP75+KP2zL/+af987BH7yb33aGJXOe4U7S+1Y0881a694SZf/dsoxZed+SuuusZOOu1MKVr7raKy2mbOmm39Bgz0472P/ON/7J9PPN5q//XUk2JcT9qvH/i5K5MlFShuW2zH7r2qp8YnEaZOAuOefQW2ZuM2KX35Pn/oI+atN96wxx9+2J6K2vvMv56wL7/8VEputafxSax0511wkd3GTrMI/mIxFnZXrr3+Brvq6msc5ymuobHFjjv+BMvOzXWG+4+//039b2vvM2rvow//3f765z+I2VZ7WeAT46oZ63Wxoh4+TwToOwmvOvrFGF27QlwRwFAIJBCz+6c0KFIuEOmpXkyMF/idUMiFOc378F374uWnrHpXnh3UeJY3HbKVK1bbZ59+au++9YZ99tG7tnbFMtu7fas11VRaioTh7pmZ1oOPz6ueypL99tknnwguj9vXixZYfv5eMbVGq6mXQF5Tb5KXVXPAD76H2qT57UdLfKEtUsYUlyCGnJuV7Vf9+3dhNebgEHOAkeATFOwE+rg4AwzClAPWTRhLD9SfK2F+bCXsGgI6gkjmKUnDL352E3w0DfrjcW6BfjDORBRIeYKunkMMZcdp+C40fWRFMzM7w7p3z7Htm7eH+arC/RiS0sXzxruk/nT2LilMfsYoWOKoKdQVaCkrpezGUEoQugkLhj6RRjSY3RwpTodlDx0Ou0GH5CcOek92WkIpArWNHt7Vhg1NtPSsDKfVrXwBC12Gf0RhgVkFgPKsf26dOaotB6WUOT8hTPVJ9fK2oLCyeMSuVKy0HuD9H5UfWhNgwBjg9yPfTvsCzfL2yg02pBGUlJ5cQEl8gD1BPSux2qh4/Crey5RlNMnH8TASxOFYwtwNpUZW7fBy5Y/iMV5/a1sokWeUSXiCcJidgogWMpC+Yq8fYY7LjLcKhJYSzw5greL5TM5h8RV4K59hc77Ijp7mD98YbmqUsikXpUf/pIh2lOIs3iE4JSR0skR2ftXHesGY7ziXVzdYZX2D7/Bws2tDExcLHXRBjJ1kPndSWtNoZUpXUdNsNQ2qV+PBYnGnLh1cYW2ibcLrCrWtUu1plL9OZdSoTVWy1RrTyvomK6pvtpc/X26X3/uo/fXFr6xg125rLMm3ndt3WF5RlW3dut1e+WqLrd+51+HYfFBla2wSfRdVymbTYdtafcBWFtarXXySRTDHOohwI6s2YfDrz+FPGvcz3jIxjmCA4e5tu2zAkIHOC6PsPqeCVRqs/gW8Bk+woh3+pMho3D09LmV4pTwQTsqoLPk8WIlCeuZLKMAXb/ATrjzuVwYwOOAR6XBD2bGgH9fHTru/pycEAqucXsQYKhgifIOH4WIy4oML1Pi5sO15I3+c3v3hGavKFBbaRHhwQ1xsyYOJ88blxXGx63Ur3o06Evpp9quf/9SmT55kJ8ydYcfPnW6zpvAu6W89jlkaDaWbGbOOtHt//FPR0+6u6D74q19aY31tFAuoSBxgDN2pkpJbUFBoW3futvyCIquurnHajfGUaoOXTx89sC3/0089bsepTcfNma62zbKZaiM7m5WSIRx/2hnu1fjJz35m48dPtJ07d9gP7rlLfHCPy3ffNsVFRXbbzTfYjKmT7Pg5M+yY2dPtxGPn2puvv+bxULhvmyTxQ2545sbi0cP6+2nEqtp6Kywq8cV/lFD4JK9cIXfcevudNm3GHI9n13f23KOk3PayfVJEH3/0Uclej/rx6VbZS+5vHvillRYXuvyJOSDa0qNXb5s+Y4Zlit9//MH79sSjkoMkpzzpMstj9vyzz9hvf3W/ZKwnfMOA003hKyYa7zBhI1cFelibdVwAjNBH5fOFZqzyt8qtuJKT/aInycTQUz9VFbnByu8yeTvFtfUZl8/4hDAUWJ79u/kqk51YZHu38vvN5/L7J3eoX27QEeDbwfUTI3KZPx6udK78qptBJsYqPsL3eP7E1j/fp27X1Tba9rw99um7C6x3nx52+tlHW05upn/yiO8eg4fQosBnRSeQm+CtEe91nuBsN/B+189cd8PVM7qVu/BjwkkDv0WJlV/lMMYhHBvlbfVLxlC9cXyo85uWdEGH5LldW2k9bvQcK7F6jMLlQgMJkIshrxNNFjRTB0z6BdxBcFRhkAEykqydn5krgJKu9dmNKtX/UKyMR4ZpReUe5M/UFsJCuMIgxh6I3z3t4knrLYziwmomxqsOSWTitK0BHuItoEORAXgoXqPHDXOBaMPG7X6sA8T1q9wVR8ExoYwRKPhBLPc6EgYmKKufIx0Tz/1RuNLG+UFWj5c/JtjuB2nx8yOtI3NIG+La0uOn7a3pPDy4tCdM8PZ14DKhIj/ltpYjP4q7/GHHoy1P7MfEYUw4d6m/XR0e364tbvmRxsPAp/hZNkqjimFzCmN44rwRvBz/OkopSbDB/Xra6CH9bcjAfn4Ul/c4Zs2eY1Onz7Qp08S4jpxjAwYOsr179rgSdNa5F5i0GNu+t9DxZfqMqbZq+VLbt2+fTZky3R78y19t87bdfrwSwjl27ChLFqHv0aOnHXnUMV7m1GkzZGf68RpWKmtram3SlKnWd/BQ25Nf7B/LTpbA9x8RYo52nXH2uZae08P27iuyjPR0IVmTGMurviN74cWX23EnnGiTp05TmbNs3ISJNmfuMf7OCAs+Tzz6kOPzSaeebldee53t273bleYLLr7Efnb/b2zVmrX23ttvWFZOrpTdC2z8hAkCzkHPf+SctvZOm36kDR4y1NavW2N1dfV29LHHWUJqpq3Zwo5sqXXPSLPzTptrZVV1ftMiaMxc4dMOjY0NYmAJvjrLOEKYIdRgAESIgWHXGIGGxaWGylLFa+y7JNneTassO/GAjRo1zDqm5tq6jVsk8OX5SjcXu0ybNNpmzT3BBg4YZAMGDfTV4Z59+1s3wbvfwIFimDOsf/8BVla4zxYuWmhlYvTsNLPSyDtFKXxLT60tr6q3TxZutO0SYF24d8ELJVaNlBLOx9qPnXmEDRnQz0pKKxTTwUr2l2huN1q37HT7/KvFtmpbvl+Q43PCGQ34G5gelz6EBSeOcSpMygRpWJwiHUJ7mF/MgwhfwWFwV4CijVgFe1yYh0pPOlkYmYeD+p6vLS1jEcfh6j8elaf+eboOVrC7QEptpiVLCInIX5sRnjvdUx2uJCsIG5NCdnm4tXhMj662at1Gq5NSwvyPGUVYWW3PYNjVgfkEhRWmxmJK/M5MEJ5Vg+eFG6oi4cnpszfYBRckqI4sq20K30dUcfpPf3ADc4N54TpZp7vK7owMXFMc9Be4UkfYscKSJuRvb/xR8PFdchWGpUB++JzmyGVnYerE0VZY3WjF9YfDjmxUlKeO+Bg4hRdLSDx+DA7j7ONFHJFKAU0loYd7SOQS5r447Fu/UID7+RNK26R+GVaYv99Wb8n3z+AAVnpB2tCOjlJWNSYaG2DjeZWmo3CVdGFXjqGQgqr2sujURXO0S0Kixglln3HVmAD4DhyXFF8SXvhCg0YHXKNOX21HiJHL0V4lsN4ZiTYgJ8mKBb9aKcG+QxGlR6FEAE3oIoU4uYv1ykyy3NQES+7ayW+E5804jhl3VjoENsaf12RckZVtkB9bq3oaNaAHBIukQ41mteW2ac0q27xlq1VU1lhmh3qrlqKa3muIzTpqilV2TLDKpgN+S3G12tmkMhqbD1hJWa3tKSi3UbnJ9sXyLb4jy+sDDkPmMvSD9si6gBk9Aw/SKAmQdfjG4w9MF3zwpZ14wal+pFhdEezBHBx/chN2GMKcI9hx12GOSzx+hUfPQUgjD89t5fHsc4S8CHvMO8HKd2LVFl/skfUdWsYvmqueTuPu1wsov/6Hdvn/gGv0J8Yr8EQehwtzxXstGoeLouZpY1fxWCaCQjwfcQ4wnpmzxBAm67Bz5Zgw6B82xIWw2ALwYOM0cTiu/jmNZkd24uhBctmRfdlKS3nNRwqHlIwg21CExkowam5uloDfzy6+9BJ7N9qRZcfwez/4geZaZ1u+bIktW7pUimW5lMedlpqa5god916wI5vbrZtd4UeDO1hSYqJlZ6Ya36F/+ql/Wm11tR1/4kk2cOhIW7E+z79VP3RQHxvSt4etWPq1rV610hUkZMrWdunfAW9X+MTP9Tfdart2bLOPP/rQ+g8YYtdcf6ONGz/eFi6c7yes8jZv9oWj8vIy35FNTkl1hY9yONrv31RXuZTPMPsGkMqfOXu2TZ4yrXVH9rgTTnL5gHfYuc14wsjBNmboABso5Ydv0qLAzjpytiuaZWWldvRxx9sPpOxv31vs33fltYLB4ttp4sO9evUSLz9asleQOVgYGDFihG3evMny9+XbmeedZyUl+/3Vp9zcbnaV+tSnTy/v74SJk2z6rNmSV2Yq7zSbq3LgO/n79vpR66uuu9527i2yzTsLrKK61vEqnntY+AEm8GzBFFd997krN/D0EO5W8otv3Kh//v4rvJzNIz37xhH0K1Jav6m8xpawKI0vLIaNI8+vslBiKdNvJaZstYF6Wk9tUadcpzEo6O5XuJ6VNLSHONrs40h/o754f0kX0jIPfEFOeVi8zd+730+VcvHc6Wcdbb165/qra8iTzPRAN6J5H/mdt8uF1gd+ig383Df9PF5Wrr+TjyvSj9J6GJ6j9C4XyG3bjcUGPuF1QJOislqVULmxUosfl3g/seI0qi1d3F49uOu9wXUrIEV9iw14EXpMXsFKafA7pnBEh3eSAK4rq6KIIFUgsqEg70B4kktnCIvi1DB/H8Q7FBNWGi+geac5dsSO639r8y2KB3AhLsTj58gY73t9M32U34Ee2TgeJgyBl79t8NTOCGhYBOWBw/qKIM20A2KCG9Zu8/doOZYKksW7jq0TR/72kwpi70Kw/GFlRsgmQd/P3YPgIKpPoiAMu1X6VquJwceXWeVhwvnEUnq/0juaMO0tEyq8q/ft8HbPmjxtO7BxeKiLvJ1EzHwyy/KOIEppmOyyal+YgMEfW9qNS7/dZQKTT35XBqIw30UljjCVFxOVOL6VwODHAss4DeE8q1y3gqOvcKmNfGScVf8lSxb5xQQTJ463q6TwXXvjTXb1DTfaDTffamdKkUzL4HIUCF0Hq6lrsO37ii1vV74YUi/r07efxw0ZNlQ43dHyS8qtqLTSdyzffPUVP+aCMnzzrbfZtSK+blU2u6EQNQiKCzqMPW2GabczPlVawyI3mm9nnX2O3XDLbWJUNzuzuv07d9uQoUNt7949wkNRiihnsxSuhMQk++49P3B79733+c6HEnk5uMmCBSuge3fvsYlHTLRbb79dbaXcm+y6m26xc8+TEi8DTvrYMGYOWwkmUEQZ5gU7FZquPq848cAYNIrx83HypsZ6zRXStPix3Ca1gW95ohA6EW5ptqI9O61g325bsuAr21NaZTUp/WxffSerLCqybDH7wd1zbbRg3SM3x7YuX2xV5aVWKaW+oqLC6utqxaDrVFdgVhWVVZYsJnnyWRdKCR1sLVKq5y9cbMuXzrf83Xm2fNFi+2Le1/beR59adXmxpXY9ZFkphyzhcL20k3pL7tBsKWofV/sUF+21TevX2urli2znuiW2UkLFyy++KOUgX3Mg9L8Dn5uK8Q21R67+eVyr6yYQVsaHwYyjYvoRHmQBpBPk6DkyrZcHRbQxCKzQHxFbpYvLaW9bDU3y8visWIv1GdDXcbBgT6HPVY1u1P6AO/iZQ5h4B8pxlTQehz/qCe2NDAyFcYZmxvQYN/YjQKPI1DdBO0MbKQvX6Tw0mR0+dtZrau2LhXWWlNJkDQ2NGme59U3hW831Un4amqyittFKKqqtqq5RuNWssBarVVxDU7NVS7kuE47USElokDIC7qOUoIBCk7nBOazeYqP2+I8hEI1XexThnWTkHHz6xWPgq8ikIVxwBR5AzBcL8LPg5jaEdVIBMYwD7BQXCnU4Yh2+wIQw4r5lyOO7tmRSOr8UD0tZbkNUGMVgiHXBwuEfrI+LrAZMKTv6TioCD7yVuYpEAN2k++CYK/+y8KKm5nrfveZmeD9KC11Qx+knNUMPuHyOG06rNT5VNY3+PnFtbb3VaWyoK0N8I1P5MrsmWG5iF6cbZTV1VlxRa6WV9VYjZbJR7TisOUadHDFuEm40stMqxbOkyaxWyiZwRC8WcXLanyzlMkv0IiVBSq9ocUZqsn+SZODQgfad719t9/76Lrv/oV/ZH575q/3moZ/avX//hX3vN/fY6Zeda5WHEm13WZ3tqW627WUNtrG43pbvrbQvtxTako17bMeuQsdPr1SWPscKK30PNF3PfgorxPt4gxRkIU7wwo8gumPzDusxsLcrEfH4MVaK9nyECer6hXAQIgw3rqxgEvzMH8/VFu4IK5d8lEg8eQnmP8mVhvHFkN7jlCcuh3iSgcfBFz2rH6FfcuHb9AvBWDbwW8VpbAOcFCYYkdF30xUfL/qR3/k+z/ATDwvxxJFXHn92P5ZyVR47wMGqrZ5Objvbmh7gy4bw2KUxYdx8HOWXL+q72VXXXGuPPPGU/fHv/7A//c8/7OHH/+kKKUa53Y0NRfE9zUuvutpuvOV25/8ff/SR0wjq9+r5J8NFSdvzNlrZ/gJrqim3kqICy9uy2Tc/GBPqpx3eHuDguQgJ5uRTTvN7OP7y94ftz7IPP/aU3XTLrX4pJHTXYRClp11883bW3GPs5798wHJycvwI7lYp35iADiEtr0vd9b0fqLwnvdy/yv7pb3+zOVIMv22gAcVq997teXawodoyuhwUfz5sWYmiF8011lhX5Uo/O9T9Bw70PAMGDLDElDQ/sVZSGXagP3r3XVu9YpmNGTtWCvhNLm+4zHHjrXb++Rf68WnHKWAYjQuyW1H+Xnv7zTf9EqozJAddf+MtLrNdc91NdrNkl0mTJnla5NTAp6BRjPU3baBZwQ1W4bLuF+zJ73wxkmU7c4oxSuvysNrC7qvLz7K+Eyvag0W+Aw/aK7B+ElLpWhVaFFGVQTld1Y742LDL+Cof19vInKENPKs/yK3k9csHZeHNwCjoA/SBcKaI/BpfTyM4xv5gqYux72DVldW2ZOFay9u4wwYP6WNnnHuc422jeCM0HxrSXscBr2MXG/QgFFJclNPAP2KllPDAd/TsvJaFz0jP8jwh7zd0LU8X5fVyVHdUni+syf1GG+J0gei1tvUblpjIH4zmSmt8iMP4s6eWUXGUCf0NcxFDAglizCD/sbwnjuwVOIGWzwlzaBDPoZPkw6LVA7jIqvEABgXUtX0xwgOaQOG9pqCowqi5mCAoskFI8jSxoCXr6RTmzwhReg4KLcIX/rb4UGdwsbQpBiADoW5JoA7HrqYdOdHGjB9mlSDKgtVWVlrufUIBdCagtGFSBTdmiPFEg9DHyqojsSaWh5FWfo+LXL9cBuRnAio+TBgmjpRfCQyO6Ew2VoFw3UbxuCqHsATFc8QhHI2IlGfqUJvjSUq6WJENZYTJ6BPa04Z3sHzyEe5hwToRkEs/vE+xVVqIiKchH1bhDhcIuiauW08f3ACztnTxsx8J+UZ8WxzMEb8g7uFFUpLeeOMNu/ee79mF55xpF5x1ml141ul2xsnH2/fvul2K1T5LSUmxxKQkF4zLxBj4jirKGRMd08i7ZMITPsKNYA0DQqHkUqX7f/FTO+f0k+2Cc04PVuVfduEFvipKucliQHw8nM+gQNxpmd9sLZyKDeXFEm082b7/vTvs7FOPV5mnuT3/zFPsiosvsPt/+iNrqq8RboVJToHVEg4PdUmyk8++2Ook5DdJufQZyn/NHcZx88aNfrnC9793l519+kl2wdmnyp5m58p/1+23eFq+G9e1S4IrA81SNBzZ1TZa1MRtls2Nat9Bh02DFAjmDCvYdRJeIZx+tF/WP6PBhTKqm1MLLQek7IrB5+8rlKK5zNauWmV1gnXv/oMtVXiU1bHFenQ6aKnZGda7X28bPHCA1VRW2u68DZaXl2e79uzzo1XctnkIJaW+3kpLy1Tebo1vvl/6kLdhlbU01fl3I/cX7rdyjfv2dcusYNsaG5LZYGfM6G/HTehp4/t3tZH9u8im2rRB2TamR7IV7dxu7777ga1bu9pWrNpga9Zttn07dkjZ4n22CPciHGu1CCLMcf0ChWMoJDa4l5C28YzH9DCkkXCe5Y+ti7eKDDjRFgf9CBcUhSxYkrhQ66GY4A81Cici60YZBki4Ly4qsToJYqBZKJiyo/bLjxALA42V2W8K6PSQogKtbhHNdKbDMw2SCfRadJp4KSEoOI2NLb4wxOIHix6uWMoFbxqbGywnrcUG92ixYX0OWN9+R6jMAZaTYaJNHG+S0HcYGttgh1r4JiPzhguiDlhK1xZLSWwWfjUpbaNlJR+wHsqXnc7R94BnzcrD7iNzFrod8wpvm1x/9UQ42dgMbnKcVc+y3DyOZZeCOcS78OA4/QVowKPVBS6CoU9Ah1DklxehzIdNFjfkam8cCxQYyqI4hzN+/Vrj+MnlOY5r/fkzSp5X6H7qCAsOKK5UTLog8EhisYPMxYZaKZnNPn4c+Q7fEVUf1X/ahYAKv0lKT7QOXVROa0fCazTUAWz9Fl14abPGXLSuifduRRuBFXicktDJuqdoPA83WbJoQY8ugmuthGDhBQvWncS7UHpQONhlrVE479HmVzdYWV2LFNmDVq/yS+sP2u7aA1bacNAq6uXWHbYCPefXHLTCuoNWJLu7usW2ljdbRXNH2yztt7BZwlvXVNtVe8g2ljbZ4u2VtnDjflu9rdh2ltRYSbWUbtXTWK/5LXypKC636vxiKy8uFZ2pcpxRVzWa0TzXQzwv4oUerMNWEPFngYj0wCcYpRUcl89bYkceP8fx3scScMrEdKFt5OIw0uBG8hGWMeUvgq2iAnnHTyP0RxmkdWUXV3KYC4Yk1Bjyc6Mwagt1gCI8hTb4T8+uYHrfRfvoG+MOb5UV49az4nD1HCx+xjN2Q9pwT0C0AOh52tK6he+7PyqH9FG453d/W1hbfe0t5ca2LTzkRzmWn8HEyOG0AWbCEVPt+FNPtyOmz7FJM46yE089w8ZxakkGegZEY/rmcAVHaxt8R5Rjtbx2hPGjl9HYYFgsvvWGa+2OG6+z79x6nd1x03V2qyyKIbu36RmZ4p/QHmgc8IYOMxYh/7BhI+z4k06zqbOPsgnTZ9vxp5xuk6fOcLkJeZSRCggQxhCaXVJWZieefLr9+L6fOQ9vNWpTrCAmJCTa9Flz7JgTT7WJ02bb9LnH2vEnnuIL8W7iMpWnWXSC17CuueISu+OW6+3O225QX26wO2VvveFqe/Lxh61R84YFPk5lYTht0KQ+1WhO1UtOUqdsX/4+e/XVV+wnP7rXzjtD8kYky5xz2ol26803SG6usKysTL/gL8A89AmZ5etFi+yFF16wa6+6zM4/61TJbOQ93U459mh74fnnPS2KNPS5kV1l+tqKY8F1RU/j73JhZD1ecmxs+Xyey9bIr3Jj2Tn+GkG8Q87rZWwWcVFeol9aFyx4EPzBDTv9QWamHM+jdvimleQwP1pMnOqiXbzqF2ThoKjyypbL+MIL2k94HIcS6+GRhTbF8oi8rfMsnBjhMifRxc077bMP+YJBhs05dpqNGjPYbyRG74nx1hU5wRzago11H7eRUokOFlzGJ+hOIU1betfBPDy8QtIa16pzUVZwQ3nIDIprrTNuQ0TnwAV/DtZpmP7iuHjOxH7oXTTTo7Dgd5oWWc8jF2HMN1+9VAoVnQvJgyEhDSG9yvUMcQGU60TZld0IgJ6urcGxMovi6koqYQBCnfRvpDlwUFYjBdeFDYCAEBKEkfbv0+IPNlJaZXHjeLfRKkPYGo/jVTflKzwIad8EHukR4LNzM2zarAk2dPQgW7pojeVt2imhUZNbXWxdmXQbGEKwIGdA5IB4ICrEWggopGay+cQSwjuyy88RBeKCIqhJJgLvCmk88TQhXPEkX3uruluVWVmUUS4A6erhcf4ozstrK9MtYXFZPuFRZmMbwr1dyudKLf1gcuKPrO/iej+6+Kcg4skXExonPM402+L+r1ZpOebzjTDKkGVlmHevSsqrrFzjMP3IuX7shSvtucikrqba6iVQ8a4p+NWnT2+75rrrLT0z0y8KYucHhZZjEBDKXr17Wze5CL+1ItbFKnfH7ny78NLL7Zhjj1P+vv5+bV1NbbAS6OqkaHJhxJnnnGejx0207bvybb/yUS5Ka/8BA2xA/wG+k8rFKTA1FF1g2V/h1AkhqKmu9vZia2vVrnqOzfKObEcbwJHbgQP9Moeyymr7aul6e/mD+bZw1SYrr6q2pOQUL4dP7dTXt9ht37nTjjhisnXL6W5VUhLrBAPgUKdyEdwp67yLL7Gc7j1tV36RX5TE9A3vOJn3n++qNrdwvFQCalJXKTUdFd7BLwGqFnGsk0DLNxY7d+U4VJPGns/RdPHjK1u37LBt+4okoB6w1PRMy87OUb8qrEt6hh3KzrUm9aNKwt7GTVJet663jmIQdQX51rAvz4q2rrX1SxbZ8vmf2vrlX9vGFYts68oFtkfKa37eej+ilJKcZKkdG2z8iGHWv3cfK6kstx7ds232pPE2Y/xQmz1lhH/UfdbkUTZt/CCbMXGoTZLLB+U5QpiSmWW9+w61xMzuUoYPWLJwlncD4RCtQpTwTNRMP7hGG3GMLWFMfHdknBZG9MLpBsQuPMovr55jehK73zAkdwvtjONx29LGAq/n118YLdnDHYQvTTZ64mgJ6CVWHX06x5Vt/0nGo938vP1BKQrzqz2jhNiLDoq+QkcZy5heopzyLjrvRddJgKmWslzPu+mafx0Fw9TEDpbS+bCYNu2Soil/SnJHG9Grk116jNl1p5qdOVMKa+MeS0sotfNnN9v5R3ewOeM72LjBnWzcoESbMCTFxslOHJpi00d2thmjD9vkYYcV3slGD+hiQ/t3tX7dEy03o7NlpnT2D+r3yTLrcpgd2wY/UlvX2GiVVbyzWW8VVQ1WWdvo72/6oqbGgYuHUHAdv5sD7QecYdU5wJYxFSgcbvhZEwjKdQRPd9viY0973Ij9bWEhXXiW62ilMZCnfTrHO1UeBHLP0JYOXJRpOdAo2ItGHKy3g5p/B5O7WseUBDssoasF3iXl3j/LIn4X+qM0wm9urAUPw+ddxPNaRPskaJM2rVeadcnglt/OElQPWFVFpVVIaMatlkURrJYwunXtElvz9ce2b+dGX7RIEI0fmJlknQV3dmibWg5bupqZWltmvbLTXBjk1l96Aw9vEE2oV50IwiwosFNbWdskGqRxUx0VUmxRbotrW2y/lF0UWsJL5d9XVm/7Kxv90pd6KcPIEp1ESw+zGFlRY02VUtxVTqoUmG5dO1qaNE4WGRs1N6qqa21fQYmVF5ZaY12dL5SBy+B2gDtwBuJhnAG/UwDg7z8fCplo7KN/HFVD8Ny7c7dlZmZYWnqaz/0Y7iBXmMH8D+H8NEpEeaiLSJ4GE8V5GKoM6fgfCWbxc2sGcIKFMTK0yV5+Sq41EW3hv4w8QTGXdTwD30BG8DDQgODKssuD6/wXmigX3uthcXjsVz54stL57mOULsZlp0dYTxPCQ3ycP/YHOalVqY1s+zAubQpWeVrTyK92hzmOAtvB+vbtZ73FF5HnNm3ZaR9+udQ+mr/MtmzdrbSd/Rhs7z59BJiO4h89nIey08k7n3uEK/ml1Xbn939oZ5x9nqeFzyOPZUh+gCdz0SJfE4BP8533muoq8dlav934rLPPtSMmT7Pte/KtTPySUy3IGUIN54c9e/aUkpRsu/YW2OeLVtqHn39tazfmaU4csD6qZ6CUTvqVmpbuF0d27yFFTnn5tu2WXfvs5LMusO/c/X3r07evtzuBHUPNNfx9VD+0edX6Lfaeyp2/ZLVwv9hSUlO83sysLJXdSXLAAM+P3FalttdItkG+iV0W9es1V8AcUIkbk3tLhsrNyXUZu1Y8vLCswkol75x97vk2Y+Zsv8jS5Y2aYJG9WCQEdpdffY316z/QkpJSvI3IWgMGDfZj0UOGDHG8JD2yCpY2JSYl+ueQrr/pNivYX2H7SyV/QbMifEFAoS9BcdWz6FcHrGDnGzAKb2/DBk2wxLsS204GRkENu7Aoq7HiGjZ8fCdWDA7lNRwrZpMpyMwun2u+uPyLDI58zt02aiO7ruHuCuR/hSss/qRXkIuD658+oz+E+XyED4V+BhoV4sBzToCwsIHeUlZWZZ99ssT27i6wk0490iZMGu4KOKdmIFaBXiCEwOeC7vVt26Zk8hyUUML92/PcdSQ+yStyQQkNNlZy4ad+lBiLjgV/UX2UF/Q9eGtUj6eL8kfxoX3BxiZuMyFh0U72W363/izPNww0EZrGbeDQRD3iCgRxfR16HXP9f2XDONFu78py9AOXYuV1VyPhA+SEtF0eX5GIBowBP+wDD9ElHCQNaVwB9MEGMRnwaIBBVNIqzHc1FYYLErQiDK7CnJATThjW85FWZUVldqHBlB2n93aqfY6UYVIsXrjKqqpqbdjwASKEudZVAoW4kAYtrHgDOYDId/7wx4OAYaU6DEKwDLT7owEnLYPOMzkCYiEsB4WbtDEChhWWKA3h1KUw0pE5pGuX1y11hrqJd1c2Fpa97qgsX8mJkED/ZeNn2hnqIC0W435+UflxWKvrf+EZ819pZANmEKZ/PMj1WEDJI8KkPODGwF7d/APex0+fYNkZSX57Mcoh40VqsjMm3ObXs09/27B9n32ssdu4I98maOzOOna67yZUVZZYlpS/2pZO9v68Fa6MTR452Mvuk5tpeXkbvU7wIjbAnG/A9hs41DZu32OffL3WjyTPmTTKlarKkgKlOmyZuT1t0679tnbLLhvSr6cdMaq/NVaV+62hfgyrvVHxwJZ3Xnr3G2S7tm12YSdHZeTtLbG3v1hmeSJaIwaKYR47zQb3ybaywnxLVDtye/RypflgS6Pt3JrnuN2uuY4vGdnZStfbVq7f5jf7Ll2/3YpLK2yCynv+r3fb12u2elxGWpJ/Y7JJgjHv7XTu1NVSkxJEJPl4dpOE1E7ChhbLSOXINjvixbZm5XIr2CuhLi3TBop5dZGCUyeG1uWQFPukNFeOO4M3Ujyyc7Osq9rXOTHBMtOTrWtHCeRiCOzJHTjcLMKeaKxL8/1Dji/y6oEd7GBlVZW2Yd0q6zNgiJhGspCgs1XU1lnvbt0kKLdIwAd2KZYm+AkRxJDrrZcEAdbwEL4PH5SCLmZzsIkFqmoJn+l2ybln2N//+Zo99eFy65qWEea82hYLb5yaQEBj1Ral3U9RiOF1hslFn98JizgwtsBAWayAnsX0Ihwbgs5ABvFTh5qvgPh2VGd40CbPo2eldfqlhHGemKGxYhuPLfUkpybbwo/nC0ScIJnm89XpgSDqczV6BgfEe5wWuIIneNVL0UlN7GJnj0ywp5591UokMFGHAC4Yih52OWxJfmLygPob18/7jIj+MIwDlijmnaAyYOqcnEkX+Lt24eh7gtJ0sfKqFmspX2yjh5ntqppjLR27WUVluSsZ0EgWS7ggECbn8xwSfEj18CkZpoiYaqeOXfyTIgq2RMGd/qclNktp7qy+SOGpPuCLRY1SUiFNvA2DsprgAgeFBEISH7PyizEoRH8VVXX2nesvsQ3762xtyWHrmhK+PRnonBRAYKky1QynS8ECU7mUgcvPwyLlQWH/Xwx5vUAaJttBFbPCf/nM3jbvy0X26FsLrc+gQZahOcC7vB00r9gtLdmx1ZqryrwAcBc8pwg+E8anpFwJBwcp/XCL8iZrPoiGSTjP6dvDkiTkVuwpsj0SqhXhOxmJqVLQcnOtKn+DlRbs9M/UHNT8HDHxKDt5ziyb0D/Lv/laIyVyQJ9ufnNx3p4Ca0jPtt111NtZOAkPDby7q8YTPA67VArTGCSC24pjF410CcJ/djea1W+Oj4OzwKOrwlk8hX9LjvQ5zLhzgobxTheSMr8Qrho118F5bmuuEX2ok6JbLOUEwVqlWKNoyu+vOtoefO4T65jdX/RMcFRex23mnx58PsLzfe4JlLhAz+GrAJlUKQjPP/xvm3v6sZabm+3jH6zwT/9iPklbNNV83vmCuRDJ56ALdSwwMBfD/ATH3PWwKL/KYmcMpdXDKVt5D0AbmTfNLMqy8x7es/RP7bAYFYWzEXAIYVQWegrv0j/9wePh99jQ7mAcm308CMcwXrEfxGoLD9jKI7gVTJyO8BAR8M5DZMP4txbnJn74RuD/YpRPv7gu5qCGxvr3zLUzj5lix04dZc21ldZQV2PZPfvYzsIq+2DBSp/vp86ebH1zUq24UHwqu5t179nXSovzrbKizPl/3YFOtmR9ni9STBs/zPp1z7K8jWstOS1Nilx/F9b37NrhdDo+RRM3l/bw+acBg4f4jf4fLVhl81Zs8gWm46aNsdOOmmzJnQ5YUf4+yQxDrKS6WbLISisVbh41dbRNHN7fyvcXaAwP2tARY5w/7dy2VW3saYfE61Zu2G7lNXU2ceQQG9a3uxWpD9wSPGjICOFpZ9uRt9kvY0pTv5Zt2GkLV20WTHL8sz+pot/5e3ZLgR3s/d6xdbNwh3e5o4HBIKviV39YpERpz+ney+dbWUmhlNwKy8jKtdoDXezdr5banuJSmzp6sB09bbzf/L9dZQKKuDgMcmBqeob1kRLLIn6jxqRg7y7xaMGz30BXuvYXSeHfv9/nV6tRW6AHfQcMEhNMtAUrNki+WmMbtu2zBuG2023V5hjqfnAg+L9tmath8USzl2ef14HH+nwXjYp59n9ZeAdxHg+fx0UZRSkNZbTpFxHtUJu87Khu5934ZZ2Hy6U9bGx5G0lP3z1NgF/79nvvoJciObQTYoeiunP7Xtuat9uOmDLGRowa6AsMbOAx33xeM7n8Tz+NA3SGsFiRBH/DEWEpl1EedIeQvy0dNtCeyE8a4pXPy/xGGe3KiuqElsVtiq13SWFxOC56EZMZNIzzxnQJ+hfysHCHP4QTjBubkEd1UpbHERraShCmU9qgSb8I3v82ALy9S2Z8YW5AsOJw0lABNXiku6qeel1ZoL5YOOBf3M7wSAf80XPgVTdDAM/e/ihc//C5whWZEB4VgCHNNypoZ1r7QgsD4QaGIMuQYf39yvS8DTusvKJKRLKzJmeiIxp9IGvIHhCXh3iitSoY0XNsnTm2f8YV05UTPUeTIk7nRZBWafgxMRTvQjg7bJ4sro/ymVDRBCMsnki47SZemPRRHk9HWSG/10UZ7g/pYhs/K+a/wuK+ezmev12816E4CQ2hrTwHokPb5EHid7c9DBkwVug52sg7eKzWdU1Ot44JKXa4c5Id6iTbWcJalxSrbGix5WIEC1dvsdVSKPdXskPJEckD1lnEv2tyhhVXNCjNNlu1eaftLir3z7tU1zT4DmJCSqZ16JpiByk3sodVdnWT2YqN223Rms22YvNuKbJVvtuAsJKUmmUHOibYll1FtnhdnivPlSpTdECCshSmhDQ7qDZSZptN9DbXNJvtLtzvdbR0SLBte4pt8do8WydCTtsbORYsPGQnlXpqmg5LWS6wTVKoeS+N8g9JUKWsuOxDXRKtpKbJlq7bagtWbbF1IoRVdfUu+PXMSrfzTj3SCksqLb+kQgS5i4iaGiGc9+NVGg/eUYfocKyGFWIESMZj965dtvTrRRp14jpbdwkKqUmd5KZZj/REKeFplpuWaLmZiVIwk/0oNoSYMauprfUj2RxxRmitadA4Svji/cjSqnp/b5LjiE1iD1zc0nBAQmi9hBSlTe8+QATLrFtWtpj8FsvNybCe3bItKTnZ+4Wwm+LvrJnv3G/auttykg9bsrSwpC7Kp/nbu1uWjRk1wr74eq2t3VksQSTJcSvsQkQuc0Pz2p9Z7YVZKTy4UrQUjt9XhyP89fnh+B3htn4quBVvQ7yHMluUDvRWPncJlZ//rfguP+k9jlj8SqswP7YpZaXv4H72xVuf25hJo5RWbYkIWiu5k6edN9BZt+yidrSRuZ1txco1fvt0qEVpDneyQd0P2KzRHSwnW0pNSldLEfDSpDxy22VyUoYd7pRiTQe6WmVdJymTh4S3B2zDjiZbubneNu6qtV35h2zHvjrbumWn1VeW2q6yDGs+nCRBSgokCkZxudVVV1ljTbmVlhRZtRTcupoq/8wCige7hqwIs9NwQJm4tRmG29wMbhy0yuqDlijczkw2yxCe9cjqIuWWncgggPhRKCEsK+rQzq6CGSvlLLb+P7z9B6BvyVHei9bOOe+Tc5gzOUeNRgEJFBAyJoPBxjZghMFgwPe952uMue/52lxfJ7AxXIxNMhkJRYRQGKWRJmniyWFOjjvnfPb7fl+t/u99jkaAn/1u793/7q6uru6urq7uWqvXWjAAfc4Lrh598K4YmV2Oa3PakDRrfkuRl2ULHiXv+BVQAXmsCfDZvDZ/GZTEK2OFy5H+S1wulh7XLIE8MNIY8Q1xz87uuHj1WhwbXfD3qDFMr4sH85NjsTQzrs37RLRp09jUKhnGAGvmuS/ewpl3sBo1jxu4ENPcErwAClmmzStLqzGhMRiRETszOS4aXdHaBf2I3u07Nd+mYvT8CeHJQNJ48J3mhtnZ+L5veMJ3nDgyuLG/Oxp5g7X00aDi3U0ySCVhqysYjtKFqs8vcJK+nZuXsSWe8+4J7vzPLmi+zy5Zl0/PyvCcWdAmfy7GJmeFy90s9Jz4IYGF1oR0gp/XnZj2Z7R4DIRP+kxJPq5I943PznvTfFW6+Kr0GacURvjk1hgnU2ZjVm0fk4577xtujy8fPhsNvOxJsuyLSGq/n1nzxpS1VsaJQoYk1ybmYs5HNrp8m/vsiXNx36P3OS+d5MDikBLDhRri6P00btlH5MURJSoYeZVXGRvv+qdcJV32adQqrh9vTr0fovyy0oor9Ce4xF/SGLtl88h3Yd0wKOmf1rrJbrZ+6J91Fsk1XZY6jDBhxhNS5lGO+E2eP3RQhQ8/FRHfuLiSNPWzhl/BCs0b01/LC89zhHqkE8QL1nQuCLS0cyWtM05dGIova9185cR5ywrvUqnjAk3XgPYEy3H64tWYXRad1q64PDoVT798QuvsSZW75n0F62y7jLf5lYY4e2k4ro3N+hvTq9I3uQ/QGtuQ6yzG5qzWp1e0f3jqpePSf6eFP5X6R20irFe59u7BOD80ES9q3/DC0TNxmT2D9Nrqan20ap+x3JAvoxydmo+W7gGHLx45rX6cjKOnL8f4RN7lbe7oVl86pW+HtW6PRpP2MAvX6+PIa5dkjJ+M42dkfEqvYXg0UK/6fHUUfXyVDYj2M90SYilNefYZIVqr2o+E9kt1LZ0xNrPs94jAo5XQnG/rimsTc/Hcqyfj5ePn/Ak93lrOhaIpzcHcI4nvjR3iB3sw9l7tWhdWxP+zcercJR9JbtF+ZVLr/ZHXzvsbu/PiWaPaDq75aM9+pV19G9WYHItnNC4nzmusFvLTcMhjrs+VIam56PnLmlytxcU7LVlkvhL3CUJOFyp98x1ZfzXE6SoPHN+NzYvVPjIsXcbR4KQhL5pcKPWd2ao9fmyw7BHQxZJXt6/Ko90qIn2jNkl23RdCTaeMZ7rMDwxdTkRyEerUyfNx6JUTXgvf+a43xpZtA1obOV2DrkD3oBvQFcTRFakjfFEMjw6xTkhcdE1Jp/GqshikRXcIP41RjFjBpEaSlvQOof5qhq7oJS2t2ZQxray/GKU48JRwKE3lOpyn/pd2UdiBd0JGNz0gjsuvOcGqcqatdM0RFQ8Jya/b/NYfWIXJTpBROVe6zpW8G8McJIep22Tw5YDRTlCIM6hWdCweiltIXUZ5gnmQiVdhwtPX4AiBQgSsbEB9RWV9eaXZBPoFTMCq8s6rvK+Y4NUOe9ohvOxPtcFX9IQMIz443CdjgDu0vOGVDpUBxInH6i9MJrV+AM1d4+FLGQSmXEWx4OmvlhaOUhlKqlCSKaDUk+UzrwiYaPsC7BosBTMXTNddtaUIuoWCP9ensggweOs8tAjdP5DkCrzES+h41b6aA55B1uUUAP3D7xp8zRWaxTESjGV3Z3sM9nRqA9uqcWO7c6NjQ8wr5Xk2dppnn0WHl2kNqEx/jzZu2uTynB/5eF5iw/HZ3s4Of36mo010Vc96Rx0YwhhN3lDJsGPL0ak2DPR1RY+MNkSFZ3E5ysz3G9tkWG2UnPSI7s30cKW3HJFCAWG8MEF4scq1cTb381YiyHtPZ5uMsW63Db7yYhyOMGNotEo2uaNgWYUkm16NJcYii8+INoEzWnxgPt9OvnvXlvjdX/jp+MJzB7VoHJfR2Rv11xd8x3RuQQuwaKGYrVxppebN4vxijF29GOdekxG5aYPkf0PMzU5GqxaETm20pyan3QZfadMG4/r1fGaoTsKIAcinP5qb670w8Ew3n/bh7gfHejjCKunSHGt2Xa1tzdqctGlxaYkLJ09oI3o+7rj3ERtDq1PD8cKx875Sy2cEmlq7tRG4EHt3dMfGbhnOnYN+wQwLwW1bu6JXG+3nXz4Zt+3dHBu37o09ew/Ez//yH8Rvf+pFLbI94jkbI3Fd44MeYEPm59oVpnHAndkMGxq4K0tc+SyQ6lfN2IVnCtl0WXeRRjeJuJJKo48qHSRZU1Va8Eo57jrBczyGL/BKHwJDKhT68yqMiTxvlf7wH3w0duzZEXfcc7svUMB6nnWUivDcYb5LfORXLWPcCULWO1qb4t37GuI//MpvxujYuOppss5ZFO5gx0q86S7u+m6IQxe648rwdRk3vAhk0X3gMQNkNDdsS5ZxNtLoV+7ao0Nof/3YZ+Mt9y7Ec1feEAsN2/xJlI6uDhlHKq6xnp2ZkOEyL10j3ctVCPGSZ7NYMPnMWLM2Y9DirhJH6bjTKjYpP2JGeCuUa+S5zYVo175scbkhJieX/MkXPsvU2sr4yIBjQliO8y49GmlifDL+lx/9W3F8bDFeHZERJgN9RWO0LN4Vvas9cOpAdKlCP6kjBsNPzwm6IecjTVUcJ7vbuh9DFbnCOb+KOwEpUPTDpsVjqrEihDLz6G8+tjWeeuYr8Wsfe0b6RRtF4UpqtCdt9XdLa4+tiC9LmttNzB02N5r7y9oAUjfyuygee62VTOPQHXwqi7swYqA2vL027BbYBEufLIi3c2OXYvTsUYTWx5d7O9rifX/3+6J7YGvUSw7m6tqiW3vgxbk534Fqb2n06ZST52UQzC1F50B/tAwO+O5vm8r6zmrFADY4kmTLZDmmxvwQULxgIymv/sMHH0uelwEsoxXeo6OZB6xb0OiUPoEvbaI/duVKjF4d8VvaF+taYmJKPBGcPo0Oj8Tv/e9/J37h/Z+Pxv6d0SyBkbmv+tgX5JrS6JA7J6qD8ai8knKab13t8dHf/UjsuXVP7L39FjVHsqIxtGyIB7Qj05IjTj9YVugfsqSZIe93gyDTaj/leDZ9BfnxRjLnK/KnkanFE1/5XAwghGfV3dbl6k4sz/372WgpSB8LRM5XpFOVzr0Fm9Q0bNGzIkqnzOPq33kJ01Agn8TpDP1XG4FUKOtcVaZC48fxqrzXdGfIfXXhqpDcV2Up4/XKmWgGyEyb9Nig1sR+jQ06h8cNhmS8TczOWj44/bOhtzPaWrRmqv88boAMMe6sg9wd5QI2/QR3oLcrurSfY/5zgRqZRe9YBmhS1RkH8ozJpAzg0bHpmNRcYGwknjaSBrvZS3T6cy2cHhrV+jguj/HdpT3Dhn7VxWMC6gx0WDe4i4we53GJYe1L0Ffd4KqPnZ15KoV3AjBuLZq7jOXU9IL6of2G5gg6YVD97VfdtJsLSMhZeTwttZjkTTB0AunCUOqa8V5JOlU8oC3skcwj7R8WJEvcmeztahP9rmjXGu31zgxJnkCXi1Xsubgr1qH9BHdh6ROPKjEnOqRrWuWpl/5UxaW7rsfsIt+OnxGfZrx3gLhRmItVmEHOTc9PGF7BiHu9pF3M4ypO/wkzXhm4Cn33lbR8HvdVXHzzHVin8WlTpKHKmoOuII1uYE1mTc947psUV4fQzfZuFzj0hT2VMilHWj/2MMB4BPoRn8bGpuIl7c/qtFe6Zd/2OHDXXl+Y49EoynptUjGvV9I3Za9ddJFD+XLn1Pjy1j2CI+Oc6BDIafRNwqVjFBoXuugl9hQFVvCgV8UTTj1Zh41Y0oqXfDxpl7fA6L/AwVHzsQMoCx0QUv8kXUVq+PpP+mBVMFwtXoXMFBuyzpWD2cWtjxcCr5fPwMJxlmYPlgaTLA115nugE6+Wz4BrRhSDtAhD2dClYCbcgnUDvEq7rOJWWBK8Ki8FLoWxCN2a8KXQehNLWypf2kC7uYLGRo6JOa2JdvLkhbh4+lLcff+BGNzY740ufU2BYVQUsquRg0sw1UMInxk40hIqeJgDSZhl/ed0hmWAfHtfZTAWMr/yThdaxadwWtgoS57qruHZV+VMgyaDK8+GSICCp0it3F/k3deb4VZBSQMMBU6brrMqHHhMI9a5QnO9S7opZ3jTMB1+KkcfRJVNqAbV42cnHMTSUdeb9FE25oHw6sFB65Dlgje2gQlLA1y3He1JWS59yBMJWU7UqraioG6k5btAqjTbkZzCJRpQShMrQPqiUP+WM2WSX3ixVivotIPxJj/LqKM2SO+UIfs7//rH40svn/D3bpkTLdpAtskgnpOBXF9/PTrbZJhrS8WLeRj7U6+di4mr5+P2vVujrbNLi5OM+skp1aF+NbfF0ROnbcxv3LJRVTFXOI5MA8UbzTtXLyYxJAzCuMoOyADeLEOTdjU0qLeMgf44OteqDQDPRU9PT8X5M8dj85ZdapsWyGuHYxkjp6lPi+yMDJ7GePzBA3GLDLquzvaYWhBtLewTWtixj5a02Xv/nz6lhfSqFuEt8Y9/6kfiI0++GP/1z56NFm3iGRcvNlrE0BE2wtAZGLBaRLhay8fmG3hhmkKetbGhK/z1i+J6PcRYwFPocXXWL15C36BL0DHwQmnuBpXFck1fsaGnDal/vLkWH6GppGmW8eYFHr//q78fP/SPfsjPOXFGF/lDP3hhkQCgC4iziasZsm2N8c49DfHvf+nXY2Rswleg2WQsaUO8utokOaiPN9y6HPfe0h6HzvfG5Yk2GX9TvkKOwcViXi9+zLKJE6/zQ/wt2my1Sy4WY0kbt4apV7WRm4nlzickRa0xNTUnXspA1uamq0fGk4yMibGRuHj+atRr48fFmHZtoLjgsbS4nPyV3LABa2jUBmlpSXS1KZPRhDDRBj51Qd9axbTW9ibJbFNs6uVZ+tF47eJyLHl+5NikwZBv5Z6enol/+g//TpwaX5EhG9HS3mM+YUAg6+hYqcDUmTZk0SYq7zDnMfLM/EpHxDPResdJOWHaeYtBdnHKZ3yt3wRn47M22+lbfXzvo5vjC1/4cvxfH/ycL5r6ZXLaeLTyplONg8siHxq7erUZHvo5ZuQPOpKrZm3gF+Zm/Vwdb/HEtWqMejby7NuKLxbNaA71btksvjTGtMYYndTd3xlzExMxNzkZc1PjMSVDcPMdd/uNwtNDI2opb0teUtlxJpjGrc13jkZGxmJxZiZatNHlwi9b5U27NsW2vbujd8OADWhOf/jTMfRH7YZVPqYveWAjycUa+sazrTzXS8jbsBlvDJc26alW9Q191S4+nTp5OhYkh9Oqd3xKm+j5Ba3hjd6EsTnmeDpvyv7Qv/+R+MUPPhWNAzu0hvNmVVjEHGX+pQHrC1DMs2p+ITcKPHe5ePDJ93883vKNb42egT7fVSsXqy0zLPn6Y86l8cq8kxypn1xYw1ixsep85Iu8TKe8MVdFR3BfRHGcEHzxSuU5Or9s45Q7sTJapSd9zFhzbr0hiwFLiPDakKW86GoCuH0Q9qpDXK4K7FIOhSLvZYME+bRPwXqXNDLbsi5cP14FRAHlTQwIcWNmfgWu6CcsXRVX4FhGM6IY45ExWqqYygJD5t03wSz/RlRcIR54KUca3ialGqr6kGPvdRl4UrK3c6SWUiHxE0z9W14qOpTFseRD0xe7hEv8umjDF+okPz8TArKLyKlu9gQohUxaV7gPFXHYZXR+LHdVHKdE9jddwaMn4NWyzKvE9V5Bf4UnpTzthqcuCZ4Q+POeHaJuf9KpsBSpZIxy0t+gmXYlc8kn6nQxO2qjDciX986CmDf8VW3hl7nquGDFM0dxrLvEa15zlnlrI3XdGl3Wa9aVhGMTJMx3b1UGOBfT4HteMBRMusaf2anoUzf2BCGqde1OK3liDb7C5eI04+w/NzfbDiLamnqIg8MLCY8efS1OHTsb9913S+zeu1P7rVatWVyQZH4lH73Hh7PoGHSd4Oah0iUs+/tifAJH5zgPW8I4SQtj1Wl0EToDGGsfOkR0bEu4vPIU1uoocA1b6pgMvZ+u8oXgvXVJK8uu0KnRwzsz5YeeEgempB1hwU15TKDpCr3kmYTSDZ27bzxabMa/jlsPL3ErMIiRBObaiPNDIoXPDWViO8ycGspaoLBqMHFF0lCQU1k3GleFhSkUUK4gFWHgFRX/8kO1ztN/RRIc+uHJliC5hJFe0kaQF1ts2jQYW7ZvjBeeOxSjIxPR1dUeTc3cGWPyQowyCviRz+j6UH9VXpkYeCbgjXkZzySh8oEVOBOE8kqv0VlHr5pM/qNysR6a9uQbNzfO0DFMG+lSlkI27qFN24RfowlsXR0lXuq24lFYvjfnPHBr7VPozQPycFNZ+ZvTNZi8EnCYoAx95ZIWfUqjgvqUdjnlwC83B9rKE4777r5lv1W8ol0kRoDKZf+TrvErvqUTzFfdMi+PVmU7i/QVXyYbLqmLTq3tSdP9JU6O6lSQDlhpB0D6pD/qgSaksx/0TzmUVUg5NlEb+3ri277hkRi5ejlGh64payUatDlqWJiMbhkN9UtT0bQ8EU2L49G6OhOXLl6RjF+LPZL3vv7+GOhsllHY6rvNG/u6oq+9MXZt7I49m3pi52BXbOpriEHh9LU2RPPqYrTJSO1rU+tkFMcKd35yIyYmRGdrY7Q0yuhYmLMxxvNdfLKFtxj7CrXvOMxHw+pcbB/sjqaV+Xjbmx+JN7/lCfWrKY5qI/vYQ3fHYH9vnL8yFl96/mD84Qf+NJ55/sX4wuefjw/9yZ/G2NAlbdzVL2323vuut8ehM1fj5VNXoqmlTYuMeMuixZiJ58gX3gujZaPyjq8ZrIlDqDFwecbELPbY1GSVP6UtG8D15+ngfMamwhNMEeVZ8jIPPMCKmAZhkWGNMXc4Tx46ER293dHT2yd2chchXSVaqQurEJnDQGvRyru/vz5eeOmgj6N5kyXafHqA+rVFjzNXmmNobD4ev3Mm2pv5PmdXTE6v+Mo/xiYLB99JbpdxUcfLl2Z5edmUFsLcFIxMLMTwZIuP8qlWjyNvHuZq/bgMUN4uzCLMFXzuvHMHhLTsMr9NkrmDscvR0PJyGWQYaryQaUnGTXNza/TKsGNcZuZ5sdNqzC23+k2i+3d0qtcyCkR/dn465mUEawh9MoO3dL/psftjbO56XJvjzmUbHDKf4JF5SNKLA3Uyfoo7g7FIbxBeUbLSg50+Myr8m/9Mjj/pBS6SErfcqJuSg3t3dPvY/3PHrvitpfSRljU08k1eXryWG2MurLAezsuYw6iBIpsNXsAiJnleLcqYncco1fjMy/ic5UUrw6MxMzYuOpqb2zZHcztPv4aM2N5o7eiIjsENMnC3xMCunbHjrrtj657tMSZDcWZhKbo39kVTt/je1imjqz6WZVR2DA5Em8q19UgmOIGiMdX0jLqWiLPHTsT5E8djdnrWFxdXbWhp4+SdUsolMohemJuZj1kZ1DOTM/Y895p3/yV7U3MxMjzhEy8cJT515lpcGZ2Oa6MzMTw2F7MzwpWBjkytMO7iyYJ0Ct/+/pvvfWM8d/xCNLTxFvdm8ynndfJb/55z6IGcb8QZ0Yg2Gfwvfun56OztjJ237HVbLRpyBGWOsdsgngZq2eBl/9KnYWB8IWO8OurNXc57Gw+mCi3FlecXegkELV8Ex7PxFE+crzht8gVohbTK7YM4/YAyfTJVgaxvVJd90SuCwQTFUTKWRePBGMrDo/SlfMFZgxGHr/Cwolv51HFroctW3vilXJWvwjfg6OeG9ggx62AAjU9U+ehpyoArrx9IOS6Iy8OhvFhY6fmqbuPKuWwWMunkE2OTtIzjOrMOvrhQaye0rK+g4MICKea20WbiVZtNg7Cq20nK0wfKwY/1uDme1COyLuv13fsWvCClXvLpkx3td1GLhMsqYRFRHgYAOO437bAjXdGv8tx242R+cdBxiohiHkOVTSilzRZFFade4/knXdUW6OZ4YPxlWDz1ljznK/56nrWH0Cc7pOttsMoTx1Bl7nMirBwnzhdCZdwvTLUxKzpcSIWO1soWrUPljcQ+9us2ZJyvOXD6K2HZd1981nj4RJZgZUwcGgYPk06W44TT9bh6ZTiefuor1l/f8I43xtbtm6wLOD1geat0Cryysai4jTx0DHoAbMF8oUy6Ae+X3Vb6s3aio8qzVzk8etPpcsEMPK0xLkt+Vc40KKM0daLngKF7bFy7vsQl3ydRGFu3mRamcz/W+dSLJZO+yqvPadgiM4mHE8nEJ1GF9J7Q3ngpZzfckS0uJ+9f7sCzp/lVEdIaPua+/hnInDCSDzI9SRAUCuSt+XWCAS3meTXw4GX+mmefXuDr84kjkCmAorcOpwgRCsObUnzJEwzB85Fj4rRBHgcOUSZbszbih185GWdPX4xtO3nj3ZY8BiKW5lUMxkQpBsT/3JNSYQZdcA67sVCxAIHL4OfilAPnNEICntMIqoSEuKhxBSUFqAqBESdfNGvllUd52mQh0EpXyiqZMMrSDgsizURAJUzglfYJh4iFRR76uBJ6UtVwtPhClYipu9vOg5MJT0d8fRpnmMLkOhSq0HgFilsfv9GBiaShrF0nQI+jYpmQp8UKc3WoOarxS1MYP3D1U4tTGDolAEZx55GucDPl/LJErLmSn8XWsCFYTX/TTNljDCyDVaEbuCPiHkOBmHfUZT65PD1Mx+eH7ty1OX7vX/1YHHr6yThy5LAUkYwXGXnUw/xY1TS8Oq4SUsbzMiLHxidj80CvP1LO8aMnHrzDx3+XJRvINm+T5cjWdW1qbcBrscjWqfziql/GwrNKM7NLmu91fglM/SqfWmn1sUAMVT7z0a550y4jprVhRXNyNTYO9MXWTRvihUOHo1Vlnnjj45p7TTE0PBaXro3G8MhIvP8jn5Mx1RhTk1Nx/ORxbZK5C7MS7S0NsUEGO3ezbrv9QPRs3BxdG3bGd/71d8Uv/vofx+98+tVo6+xWF8Ug5jN/1gNqv/RAHjfShpcFzYsdd2K5I1ulwROOjxbXFrKv9pC33hKfFKSeEXfK2wjRIXlqBM/CSHNSXyWN1Fv5widgtLe6Kq7o0NXhePJjn43v/7G/FdOTsx5jxj1PbWgeS/CtA+S5K4ux19HcEN+wpyH+w6/+lgyCUR/pZgHzt4xF12KlVs7Oy8hpX453PDwTG/s64tmTG+LqRJPf9tmIHpOIcOzXV61VgqOg1nNKzcyMxcLkmegZ3BkjUxwjb4wuG9tJn5dGYVR2yiBqk9EzNTsTE2o/z2WiCzFi2VhAc/l6fjuWceGYIM9PgsOVbtQOb+mkMWxa5pcwljhOJ9rtK7FvS33MzY/E8XNLcfIKjxg0W57/yT/8u3F28rqPFvOsWurONBasIwnFR7pDnxxXftER1k20w8wyw+zWYje6LJXO87v6Xe+KvuCY+fc9vjU+/9Sz8R9//zOxYYPap/Gh/6o46jUXlmYXLVONrc3Sz+hp9PP1aO/qdvuXtPlpk5Gv0c9y0FY+mqGtl5eciWOSjdmJ6ejS3O7e2Os74Zws4u4thi3H7LiA0NLWonHqiHMnLvqERt+mgagTDhv7We7Id/FYBac9ePHQUkyOjseCjM6u/lZ/r/zSkROa39M2VJljGzZtiY1btkdPf5/nG3efMMy5u7uwsBwrajtH4a3HpIuYMd6IcaxODYfvfGt7RTqDi14crYY/XMjxaCjOiREuYtBnvmP82d/8x/ErH306Gvvzjix0mHuqXpvU1K+ec4wD805pw8zziE995FOx//b9cctdB6yrPP76s9yI34wm+tl3Y+WLHLEBZDPJOuqwgpc7I3lnNkPuxPEsbTFYE1d4K8ueu8zR8llC5kl68ZzjxPSXO7Uaw6VlYCovPOZZGr+KQ5N2yxdHWoAqtV5OwdOvAIwDPKig7qvj4jcxLi0ZARwEC8cgvZ6r0Xkdl8RkhH91bs6NbBNxHP1wPP/zRzCXZvwIlKhaZ8e41srd4CoYiL4KAIkKJyu1zoZqztLMq7KIOZ3wXKe5EIHZbH5VpIqr1bXegbNG2s5NobhkY7UengKgHZUDIQdJoeJES7vXO/gi+PqcIgfZoxxVIAldc4mHL6UrTAcZ982l0pYaFeK4Mm5VUm69DIK3lrcWz36spVkPgRVf1lgcxigw7929hme8GLaOs9YqzekPr82Kky4Gq+/Oqq5ckwVrqmi4HupUWOkjX2hVf7k4kXdmaR9lyUXO9AtMfn2bE6a4cCjHqsJpJ17kdPHiUDzwwK1x2x37pLPmrS/sxKv189b6Bhj6odL9hqk93rsL7vYIF33CvPcLkBQvBqi9yGU8jU90ZdFnftZfIfor9Rqyh/7KsUOHMcd9Mc5llK04i7OaZBz6Rnn2C245MEVKP6jPZWkH84SIWr2WX/CdS3WZVopCSCw4tBd+ov1pT8pgln9dQ7Y4D8hf4jxw/FW4DoDJc3yzFpdgGFegvJKWeeVqhq/MmI7yWXAq2FdtHClDngTPQlqFJc6CxBEi012Hc4MxK0XlTaRwE1bRU/2ks51VvOojrr29LSanpuPVV7jqPBe7d22VUbvJZeFrDhK4DAzKPweLwckB8q9ga5tODyJx8Fj0GHTiFhrgObhe6KoyafCWfMpL8GplcmBLnsuXPIcpIIX2KkYK1BRn0UXIKI8rZUsbhZhlFM0+rnnjJVRpoxruRIlXrsTXwyifXBbcsYLjEailb3DIUKFFUt5Ns1NeKYbiZYEwHHBODOfjKERhMFQff5TJohlaMOUKjeIKmbU2mzpZ6xyQUhl5mW9st1/5VXEC80L1JZZcojhiOuRXYJxJrHPk8b27OySbv/PzPxKvvfxsnH3tpI910m9kh+O9DTJsvvLaZFweG4+5iWEZmL3RKyNk3i+TWInBwd64NLYQDdUbbHs76mJadOsamjWHWuLo+YkY6GmOHhmTzdcXY1Y0R8amY+vGzrh66WqMToz62eI79u+KPTsGbLzyXFGPNsRd7R3Rps1vX19/zGnjxnOTz716JJ567uXYv+9AzGmevXbqbJw+e9HfuVxenost+2+L4y+/Go/evTMO3H1vjE8uR1dfV2zZtj1a+gZj7jp3Uht9Z+Wb33J//Ntf/v34vc8dlAFTGbLoHf0xr1nUpBQ0d1kAMVLpE4tdHikuR4s5ZowB64VMeIwL873oh+L9zB1x4OgY9J1kyoslVRmGRxdpQRae9ZTSXjzlcyEVjoRRgQikHKDvkIk//s0PxDu+9Z1+KdCyNrTMQ8bSC5HiRUewGNmQ1bi8dUdd/OKv/HpcHhqJjrY2L+Js/i0/ok3Iew1mtTGembseb717MR450BbXZnvjxdNNMT6+KMNlRtOH5zzro721TW1q9JFTXrIyNHw56hauxuate+LaFMToT6N1Je2SvSRjl++6rkZPZ0sMylhrkQwszM9alzbGnHnHZ5/amxejo3VVMkKrWtxWXk3QUEd7VwznsauOVvg/L5mEP0JVvydmmyXT9XH6/Ez86fMyQAQfGpuIf/7/+vtxea4uDg6rLIas5go6Lg0JNv3iG3MCuLx5CE9JVPqbiQb/iXheOm6w+feXOcpUMXlocBiXTxtxtHhLPPnpz8Z//L1PRv+Gfo+f2JG8a+HlbNXGRMYaaxbGjtctySfHhFnjvPFSHRg7xDGCZKUqX7LUVC867TJ4eaGKxqWnU2V4udqc6bUqTbN4xpS2dW3UPJKB6hdAafD6t2+NVhm787PzltWWrs5o1qAsKc2d1LmZudi6b4vGajVee+lwzIjnrK+0ZWZsKpqb2mPngQPR17/BMsNdiOUFZEdGGddTVDdyBT+8+ZJsuv9qDQYzhvrKPM/Q8lIwraniBWPrMVKbOQEAzzhWywvmvvi7Pxu/+rFnowlDlscmPAc1PyWXmr4ei9czZHme79SRU3Hy6Ml407ve7DkvsuI9Pzn+rkeV+1kytX2JtqjNNr4lN8VwzU2kZKxKM35+jtHlkTXhmCZ33BlfxZXHRpM0R4qJwyO+7X1dY2EP/1YwXoWnfmPUeo0WPsfpaWc+J0ubWT8AMK7IrGB2gpHORCW/wvS+Ra4KXJSAxgnIhZJS5kaX+TV3E5LbILduNbuhjkysp1Hw1vBztJKSsdZHECCCAvIPgWpUnGyW/wRWmTgy1afErFx9VQfyYdx1eTWHvGQM3uTcplSJA/ev42tz/yZXFSN/jY7SVVm3nTFhMiRiISmndpNfESlgUrgamhywUofTxCWb0E/Q+lKCK6iaIpeRIgPpEockJ4bQlplHQXnzNdNVlXZJs/CODPbZFYKA6C3yaJ9D4+aaun69JfQaWjwXihWuGbK5tvs5WOLrDNjEY61WXHWQ7zu50BVg/fqtaNbNn+TCF+4Nw1Ne7VPzLSdVu72O1/pDXtLjueQjh0/F8JVhP4P/2OP3eR80xzPewsEwS+MuuZnzF/6hS5jPgnPBynNdXkYkYXtrczx4205fFEenmN+E5r1oSH6EmWPNmCeCQuRBOaqHkzoYpQKrzamHhcyvnUP9mD7twtEeMD3+qc+YMy8fPR1PPnfYfHVVxsELm7YAE9MKmSKT6E1ouCLRpJ9E09aAp1mHaakv0HE8Szj+FxqyxTFIf5kDxx5qQqdjpRyD5TyEoODh9YewCOjFpggRC42ijtvIlQBayCqfdz2yLJtNyqUQ56LOBpHjisRL2VpompQDP+O1O8BVewxzHQrpDjAGQH3Lb1A1+htPZ1675MXmnvtv9XN74OXAqZAZrdIKyyBZeBgUUgiDBhB+eSBJU0Yhniu3HlA58LxIKu1Fsloc+XNZCbtTLucqPQFKW9iosfhCDsFQygLuqy8IjmgYxl1Z1wsR6FCvIkrk5NK/cZkItBdBA049tABH/0q+iSSceOXIuyFcFy+OJDKQhuyNzrgCM0Y3lCoJmOpy1cQsnrtEN7lSxANtnKyvVFsMWW/6iVRw2uD6hbgGVswwIxhys0u8tXZDvcCccsa6skRhBBH+aZgbsuaSd8CdcMC3HW/fuTl+51/8vTjxwlNx6thRvyjGR/L8jOT16O3ujJOXx+L0pckY7NImVxu/601dMbnUEPPaF92i8h/94iuxf4Dnwpdj2/YdfttwT09HTE5OxVOvXIxNMmQHmubi+sxU1HX2RXNjXdxzy+aYGB2Ohbn52LRhIO6+43Zt0vu0WWyLs1cn4ujpU3Fg51bNxZa4eu1ynL98NV58+XgMD1/120mvXRhWfDjqJJ/37t4YD9xxIKK7L64PbNacOx2PPvZYdG/aGvNL2vRrLna2t/uuXx2yawXfFO9584Px8zJk/+ALR2TAyJDVX9EZjJv1gXQAm3tf8JIB60XPC2JlzIo2zyby3Wc2/9yZLbrCOqHyUimV8Sn66BfrHUmf0zJaKYPR6jC92JQ6SAjeWJOn0BfwKA8d0cAxnhjRxw4ejbOnzsV7/8ZfkxExbVkoC1QaZjmnmbMcyW1raYyv21kX//6XfyMuXbumtnA8laOqkhfaXhnStAu3uCijc2E57tt5Pd52v0SpuTOeO94bV4evx9jUuJ/V5Y5rW3ur3yHgY50LczE7ejV6+vr9DLUoiv51GTAyRWWE9nTWa2wUb+AZS8lcx3IM9jdEX1fEHC8GmZuKebVp9/ZV5XVYJlqbZLjSJNXFuLHhadBimwukNgbqIxfgZmdX4spYXZw6Xx9Hz16PM9caYnwaw0VGiPg4MT4R/+jvf7+fkT3oO7I91kn2UlvWi+LVet3LM7boRvLNeMGYfwQ3u6ID/mouCYBuvSGCbKr+xiNb4zMf/0T8wu98PAa2bLS+AbVO/S14aFyf5qG8frmbStty85dCwhuLVzQWlOGlQGgBt0zp9t4+G3oYsy0d7dHU2hrz05OxwHOmyLf0Ap/6WZZh1NHVpbLa4AgXI6qrvz9auzpiYmjMstLBW65lcC/N8gkvCYzaufX2nZqenTF0aSimR8bVh5WYGZ+M64vXY25qJhaEu/fAPZKH9lhY4LEC1ib1j3kHQ1Sjv4srIwz5ZxFbEm3fdVyUjCgPw461hl7B9yUMN23u8k6BjDXFZ9TmZ/7on8d//tNno5lnZNs62C5bvj0fvd4rhAryz7yDd55r9fH8F55R2+viiXe+2ceU4TfDkfKSMuGQ9moDKPPRazGGrO+kIlPV/CsXpSnLXWfgSqq9CYOWL6BUdFmvc9PKHJYBq7HII3/0vzJaMWx9N3Yp7tyzOR6/Y7v5aA8RHOJDRSVhJ56qLjhdcr7KUa5E7Cw9KkYarlMyYeAULNwatPysg1URyzVjneTWuRxPi0HlSrrUotFxSBr5X0ddvqJpx7iWxBrBWomqEmjkvqLkJG/Qh7ww8c+fPhiXhqY0zyQpFcp67DLnb2w3udnOdMnpv6p+SDx581ueua04zfRMJot2uhHgrndVXfLsU5JGOmD4Mu4eyXX5mYvLepMvxbmyjNYcOFXUeSVBW7N9cNM5NTxhVm1eC/kVAhF55iKurM945mlZY3OdVSi41yy81s/y7Gvx5dlXn6wSTfbqmU4ajhMqz2W1VnjNVTnXqWYUG8R2BrqBJrpuHltBZyleeunmJ57+3X9w0c3orJGh8XjhuYPBp/Ruu3N37N2zI2alEzmZAj5rD3/8excvpqVOYF6XuPQNugEdIljaC9fjrv3b4s13bIyjrzzjr6tguJaLA4w3vAK/aqbGnbVREcHUxLh8bTwOHb0gOJ+y7Ijb9233FwzQMT61pbWci230je/Qo595nwEv6BqdnImB3t4YHp2MMxevxRve8FjsPHB3fN8/+Y9a7xtr7ccR2itOX2hNSaf+UlwNVq8Upuy4vEKc12b/AU8YKaK2R5T/VzJkiytC+LVcEUDzUqgwyxPRMIxMMVA7uLU/NpCZXzaBCEHZyAkh4Ypa4ITHRjPxOXaXwssi5DLEhWyBVT3rYTeEKk+YPvGdJ3zHTR98tVHx9NSXAqqfaGtt8aJ84cK1OPjS8dh/y87YuWebv7toARKXMRfzTqD+xGyGipAhynS1cWJwJaRrC2bBI8zByg2XQgFszFogBCMNPuUoY3w2BVnOdVBW8KQvTznjZz0WBloHjHwXo0y202GF41Bp8nPiuWANRsDdG9MgvyoDD6FvqAulc/1VmK7IWBWal1nOTmCjqg5fEVyPbkIUoR0aJ5KkiZT8KhBZO3e1lldFbsbNqGlmOdpc1DWTMmHrC67v480OXpDvEEBBVWi6zi+8QvYcrfIzQkj9GXOiysycuTkZsrs2x2//f34wXnvp6Thx/LifJ5mandUGdkn9bvDLe1597VxMzqz4A+0LyuM5vd6+Xit7XtT0yWdOxp6NvFl2Ofo3DnpTNdjbEVevXo5bdmuzqPo2D7TGlavDcUWb3QP7dsddd9wWdU0tUn4rMa/NdX9Xa0wurMT41Hx8/qnn4tOf/Uxs2rQlhkdm4+K5M5YLvjfaWr8cB+65Pa5Pz8nQ6YwNO3bHxm07o6G3Pxpbu7RXXZbSfjHaevpi174DXogwYJnHzeobm/56+d6etnjvWx+O/+M/yZD94tFo4xMCyIsYyfz2ooTOkMHq+a7yPIfLopd3ZzO0UVvRt690jwpJH6WuSJqpa5yFDpH3G4vJk+cFVyygxZDNEyPA5StaLJzUh9SWcgKbPh6jemxoJD7zsSfjG7/7vb6gls/OVfNW8oRuyGdctHnWQokh+9Ydq/ELv/LrMkZlYNTRfvFIY8Yy5btB4EtfuH/SefSRRbOjMeKt963Gnftb4rkTMlLGEbAF4S9FW/NSdLbURY+MUms58by5qU4L23JsGGyL3nYZPK0rwhO8ZVn9lUwi7/rz28frqJ3Pq1yPa1eux6HTq7F/X4vfjHzh0r7Y1DcZWzcf13gyP5G9FvWrLqbnVmVg1MXw2GocOtMQJ8+vxqUxyfRSziOx0M8y0UcYMz4xGf/4x38gXptYiUOjfAajx4aEdbPao2ZnCP+s9+TpkWDWS9bdcsSZYPpfMxLgBx4HljHlCgyXcbench5PJaHCxdbveXhLfPpjfxa/8Nsfib7Bfl8scStcjWIaC1NROfRgA3dioUGu0t64qt0cjeeZVKMiRM6TLDY1ROdAr5vHM7SWqeDNx7y5eNb6BZo+uqoNCkYtbeBo8fLCYjS1Yfi2yCCddF0tLW3R2t1leWFz0yQ5GNg5KN3C8blVv3kYeeaFUguTs2q/xuvylejt3yG9skWytuz+8z4FZFystfy5D1Uf/a1UDDcZ0hiJyCj5bJRxHj/3lTFi3FiJpPOka579438Zv/6Jr0Tz4M582ZOwPFeZj0rk3EIHZP1cvOauzNjoWDz16S/GW9/11ujo7HS94qDHAeopI3jay5zhOF/ONTaYi8SXmId5OsKyJDhleAlUzlHSzNNc80nnBWfRFB34gM+XOAnXd2cXxQeOYOfbiRd5drmtOX7tf/mW2L2p28+y058UErlqvUiZMUROEdVBUtlEnXC2gQlzOnOVEI+Ay0tNGapu1Rx8NaZ+inznb1LhF28eVvHye7MDo5ppdpku9L5WqddzwnRbco7R1xoxIoUgDibROblEoWx9dMsg+Ne//Yn4d7/7Ka2PvA295CPdiUdRYoUg7EcOE1Y5NcA0K8e+MfcE8i5KmBiWe6Ud1mrBVTSNTxHhIMRVu4sDhDwVOrUC6+iUEkBoWeIpDXl+BIVGMo7/LOlYaRfZgrirTlQ40FI0g9Q7ztEAgOq4+UFIC9RgJUj7wpViN6zPlBfY6yhzF691E7jXytp6vM6QFRwj1uu30sDzW7GJ71B1scbySIcv4vouK3VW9SpE1q0jqEf1WUcgBBWM5vrSodK0t3jg3lfoD17Nzs7FiaNn4uTJc/HIw3fFnv07XH7e83WN/4ToBnQM8ZLG1+LoBvSRdQiwjD92z4HY1DgRH/i9X44d2wbVtxbVQdsYI9HnX959Nbi6iKGy7EO+cvBEfPJzL8fI6Hhs3NAd3/6eJ2JDf0csLnOjg/WBEzTIV73CBT/DOze7oP3iTFzSfuKAjPKXD52OT37+xfjxH//x+F9/9ufiu/7Rv1E7mjzupT/2qjvXztR96/Nw/KZ+zISW3gL0XkUR4Sbf7OmjkLO4qG/5uh9MSnKF6F/kGLSv5Wp5DCyk+BEIBuYfwgJjUiicYwHW8CMEwFTWmzzFU0AQNm2+yAcuoTQcGggnVCW03kyyEbMBmrRy04gAE094LWRSKJ7HjNe8J47rXQdXGiHPCQZM/dK/inticPfj2S+94mNO+2/bFRs2DXhTDD9z0ApvUzjhko3DKkQxOF8RBseGqf5yoMhPOhZkey1wKlvo411GaRQqApNlIAk+sPScJCjlwMty+MTN8oljPNPKPI6jlg0gu4nsg/4EYLLRL9NSBPq4Qmd9PFNyVXwtn+FPhc8YG67QGaAQNSZhiclVeY549SKmsXIss2idWuxUqldH/UNqfZ0OydIP1TtqQCbIp+9rjnjmuXwFKa4iUXM31CM+uQRIFc9wZdO2vnRWuZ7yjc78stOmTkrotp0b47f+3z8QLz31uXjpyGs+6jYjxcQVuNGxKSv7ubmp2NjdFk1dgzExMx+7N/eHtrX+/uPI1FhcPHvZR4pbW5piz96d0d/RFq+dPh1DI2Px1icejN179stgafMLYOr4FI82t59++mi8dmU85saGVc+12LW1J149fC7OXByOoUuXfad2iRc7qX6O2tx5x764S3S6O3vi8uRwDO46EJ0btkWdFLP2cnYc7+E7b2ND1+Kl556Jb/q2b/UdXowhngHUfl2OZyMb/VmBd6tt/8ev/H784VPHoq2zV3NYvKnNX+Y+oXSBw7wr67uwXhgxXqtnQmswcFN3+E4SoWqs0dJYMp446xvqUZvKQplvTM26y6MPPuJEXHjQsP6qaELKZYnIoxMR7We+8Jx1y+NvfzxfqqMxlzpwyFzmpQtsihe1Ee5sbYo3blmOf/fLvx6Xr47YuGWD3NHeEq0YHpR1eXhTzX8u1gjGUatFycCjt0bcs69B+HyCql40VxVfUdtp85L6MhGNze2Kt2rGccGKO40VH9QneO6ggePBRe5Vt8Zs5bp40FQfr57dGq+c7I1rY/OxZ0NIFsZlzJ6VcZwvJmJceQb4C19ZiU891yzjlWcnxc/m1O9mkepg8WUK5R2x5ZiYmIqf/en3xdnp1TgsQ5Y789ZZwkE3gufvfsoTh3+U91oKnuoUR8QPWo5BgyMXR1+q6F/gzIlkh1w1ntAWHY67fbcM2U99+KPxC7/10ejq65HM0JnEIcQ4ZXz8ohl43tiM1WNqrAUiKKpZhjZTzkeSNXE4etza2+m7qMj6vIzRqaHL4lmHcFr8WR0uinJM+bo2LxiyyDnk0ON8x5hNiQ1bjrvylukmzQuV5ZM/XAjRFI2OXs19enSdl07xORyMbemWKT7npE3d1Ew0N/dHT99WG7DME9ZXjFY2aNTnPqstPAeK8W6jDmOOLORTA4Mh7aOz4KksxRAQ5Ja5Mi/j+/kP/Kv4jT9/IVoG0pCFLHMceYV/XtcFtCEr3yB5Z34fP3wijh86Ht/5d74jpmSE+2KseIk80E6vg0rAcq/RahMGKjqVtO/ICpYXRhSWtMtWITwyLOm6rPA8dxV6g6p68m3FSsuQz7uz3JHlbcXaXIq/m/o7409+7rvj4IkzcfjMRelfLp4zAehk6g0zBj4bRLrA9Kv60GU4oLhchfIPZ12mf7QcHgyPReVza1cg+gVfMJJJKx0gHPy2fH4tV114/h9ykKBvVf38lhbSJjsSMJ8I7dHcTrniUZuGeON9t8YHnnwp/tmvflhyIf0PXynLPpXy5RdlDBMyJV/i6WCHFXb+13KZJ6UtyeKEFL4X572B2lfWFNzN6TUHvQIv8a8VpitjsUYPmaxw1Ncq266UxjmkHSX+VQ6Ov/5Ysm9mdJKnWXepP9c85DX5XdZUcMueHe91slqP13vfZa3gPLLhC8ee9wVHe3XSGtPaRWfoKZ846zD12y5wO0irnHiR6zD152iVNpf2u5wqoOXcrbxy4WocOnwy2qUn3/6uN7ofXPTjnQ70Dd6v99YPXnsVl04oYc2rXImnPsk4huyG+rH48B/857h1/zZNIfVFfXR71DdkGtuIOHzAEVe22/SlZw7Fn37uK3H5ypXYs2NLfOPbHojtWwbUBy541vnTQLzLAD5wU4LTMXxKb3Jyzp+Y2iw75+Ujp+OzX3o1fuqnfjJ+6v/xv8Z3/sS/jNbOLpjjfpU+4giKLZLpki+u1tFv8pGgzMfesI1i3JwP9sn+Gi18Q9eetbcWrx8Y/Ndyf6U8h6KjWhOixhGxZsnKq0TNA0sU8ohlujiV8p8QlVKOwwzoaHFJu4ITVok1eJmI6+klvOCU3CpqZbfmBKB6/fiKuQb9wO17PDGOHzsb46N8qoJva7V4goBMcccUIfRiKs8igaAQCmg4dGw0M3EKnmHr0s5fDysTX15/tDc37QqFpyDLCK4fw03TbcmyZZPvPMl95gPncgG0q3zi5OFNq4pTjjoU5jHJNQXkNhBSTxUKUIPlBEuPAjJdKQc/u0AZ101ZecOqdKFHq4DRVia08rK/6S0e1Fc2ioozIugWb1iUyqFfgzG+vnqOV5zshFebZaerCbYuv9piJc0qrHloK9/0iBtfeNBTuwqe5q/H0OVreaqH+sgHrp8Sah9kmi6rkM+v8K3cb37zPfGijNijp8/GyMhIbOztCq3XMT05HpMTozb6Wtvb49zlEX+zriOWo/n0azF35lxs394f3/CmO+LRu/fGo/feEXfdtk+KbnPccfddMSaL+NXjp+PLTz/r511nluri4OGj8aVnX4qPfuLzcejgy3Hm9CmFx+LzTz4dF86ejtWluWhuaY7e/t7Yfeu+uP2e++LeRx+P2+9/LFo274m23bep3QvR1dsTnT2bo1lj1KwdaJs2xnyXrklGT2dPd1w8d0E8WYnegU3qLd+vxZDlqqvGHZ6Jebfu3hZPvXgkjpwfi+bWNi9+nmfIgDxXbotcetHkSi6yos0/uH4OhsWpwl8vvy5PWMUlgWpHNbedRryQTeRCi4nlMmVV4MRBBI2PxGVe8QVX/w4dkeNtw3Mzs3Hx7MXYtXeX86yvlE2AMBDwi1zx1uIdnasakxd8VLOnq816iWOrPBKxsIRhqxLIDhNEHn3FMSwcRsxrQ3Xx7KHr8dyx6/GlQyvx1CsRTx2UP7QaX3h5Kb78ynI8c6Qxnju4FF862BBfObwSL52QLJyqiyOn60PqMI6eizhxpiEuXWuM8YnGmJJhSX1NTWlYD3SOx96tU9HbekW685o2AAsytjWeLW3K5zgqbwpsiLHJhjh1uSEmZtlciLPa5CP38AA9zPef4TcvzGIzMzO/EE88+mBMLK7GtTmNmYyvNCKYR/RZccmR9ThxYJ5HSZM5CAzkxCcKLtwR7xVxNnGHJb3mcY7rx2PF/K3iyMWd2zrjtcNH4pmvHIqGVhmUagDjnw1Jow2YnUIbOhh7MnB9N09GD/rNBiGGvAweMUfNq492jNi+Lm/wmCdDp16L2dFxG6MMN0eQl7QxgRbHVpMmhqT4Kl6W5zL9giW1w8dbr4vH5NEObdpcp/rC0eQFGayLcws+Sjw7NR2LXNGfmfOzrg3Nnaqz0XXyxnLu3C4uzOURYtKz4M0alxc7oQf8HK38surlNAbPdqtCt49v7vKJMTVSIGlGjQXt++HveYffVN7Y3mODOufo2rzyfFbIvGPVJc7m8OknvxSPvulhf8LId0VVj6avx85HPOWLrmf87WkNacZFAMsVnEYuqrLeiCkfPP8B5weZg4hha3Af6XN5USdt2tk/2sGd4q7W5vhW6eWRiYkYnpj15pyLa+gudAu00V+sgXYs5uonnfa6SJ7XS8GsiyovmBhS4cIzTk+onfJl/wMWf/wDV8WmkWsVeODQq4Sl0SBOO4QGPK/qq/mk6fB/gqef1H8DjAarcYIqTv+rPgnXfCGuvu/YPBCHTp6Pz71wNBqbpSuRF/NW+oO4+UpY6Cs0CdLFr/HfsrbO8w1lRZRPXtKhXtaaQs8yWqO/ruy69aj4LEcITdqShsv6+l2XYRlf68saLMtW+bU+JI4S69qX3hd1KxznMbLkUWZdXsnPOG3K9gErvuAgxzY0vQblBeQCK545ba+1KT3vseCFTfhG7ReqdIPyoMk7ApQ2nIvTqt93KKmTtmitc31aL0j7WXq3tcKpcGmjJUdw+OH+KMy9B+vTaly9OhKHXj0R5167GA88cnc8/qZ7tV4vpJ4WRjXJ9Z8eZ53BHBdG6hH0RepUw9G7rAHSB14LKn0C3s7Ng1E3PxEvf+Wp2DDYIwNUupR1UGFeDBSudKvfM6Dqsqzaoi6Mjy/EZ77wfDz7wksxIx3NhTgVir7uLl7gEXPcfeX74dofoKZ4jIRH0hZ43ANUAXmcZWh4Ms5dvBpPvOmJeOyxx+N3P/zpaGnrcH/X9zPjyYJamj/x0DAbsmoYCVhc5Xvlcxm4XznQ1DcuNNup3A2G7M1uveCu96VxONI3u/Ugt5GJoT/KJb68jdmqfEUO5f1V9KokF7+M5p81nGxKErgxDn1YkfDMol4iGogKzzDF1/fJZSqPM4ocQTYv+ZAY9Cy02VqKwQ39sXP35pgYm4yzpy7GlBb2nv5uTzArb/BVjglAmLQ0ISp6TA7DFWi6WcGtKU1nGc+41Ay+JxQ0Mg8kwnKlyUpOmRh/uZGHpjxV68d3pCgPzG0kLDia1CpT6sS7LfaZZqHypAZW8JRX0rlorZVdj3dDutRveJVnOI3PcH05BYbV2g4fWVQFz88A0TnKlZCAvsCPpINS5WPeXR3twXcvO7XJb9NGpl1GEwaeQ8F5qB7fQSgYuAVG3PACI7+tKmfcdXn4im5Jc5zSNNpkrLW1ud5CL+NZtsQ71L4M1/I55t7epnZX+YS8Xn7Xxr549xvvjMsXzsbls+f8Pcmmti5v+Piwe2fTahzYsSF2buqJge7mWJ2ejaOHT0THzFg0LMzGjntkvD78kIyfTinJZcn4fMzMzsSx88Pxhx/5ZDzz3Itx9szZOHLqXHziyWfio3/2ZHxa4dXLl2JmbDjGhq9Ea1tj7JMBfOs9t4vWI3HLXffHrfc9IOP14dh7+32xadseGSyd2kC2e4GaHh31i6Wa2nqsdDW4mqsYXmzSV2SUtvjI46kTx+OWW29HCNTXXEi5o8pws3DduntrPKXNyLGLY9EoQ9ZyiLwIgQW1LKBl88fcKAssR3AVWFYsX+AannJjma/NkxS1ksfmN9PyyKTlUrHKFzwanMawxTPhqh9X5gz6JfGpLReiru7OOHfyrBf5wc0btY/PO1rCstLPUuCGFu+G2Nl9PZ599uUYnZj21WKuDLtNWnz53AB3sNFPeRGAwiweqR19J7BumSEwhDcRL8vPL9fnd3znmuPsUH0MTbbGlcnmOK/46asNcXqoLY5faoyDZ2TQyph95eRqHDlzXXITcXloNc5fq4+rw3V+DhtZvX5d/K5fji39bbH/jn0xuPX+GJ3bH4sN+6O589aoa9kXy02bY/eW6/HArdNx+NRyjM/URXN1zBYHP9BlzH10ef11nutZjjc//lBMauUdned7q7yoCk7Ba/hK/xhAPHzP8XA+oX7WdAXjBUxltBiBx2DXLmhU5QsePDOMjRBwyVPekSdP5RRhE3b31s44KUP22ecPRr30Akd+kUsMbN8Z159lkiaKCBuuHGF5NiZsktic8Cejlrt3lAELnLnJqZgdH4+xi5djbmxCdMQjlVMrPJ94k7iNMNHxS4MIoYcRi9FK3F5SgVHLZoo6bdzKyNTmhpDTSP7eqdIYsMxRXlDCHG5o4JN13RZK08dLB2FuMF+AwyvfaZEs9kjGu6TPeqWvNvZ2x5aBntixZSC2b+qL2/bvjgfuuyu+5d1PxG37dsbOnVvilr07/YZqvm/7vu97d7x6+ko0dVaGbDV+vlgF/+GOecmYsRZIjkfH4thLh+Pr3vu2mJchrlzzPpuG3OOZGsDSAK3deRUvfRFSXiD1dy1ufONAiQsgmS55xeBlnPzP5oxUIuhffBIkyySMu7WsU9/xZgzZKRmyM5YJZj/9w6WMukbThrf6N78zn7TiZj46xuAqjStwyamiHHbnD+ps2V2LCoGVJiP0KprETBBOydEOcNX2rIew6LdM25P8H/RshJMuXr831JGhW1ihZL5gVb+RhzRkz8bnXzjuY/W+qI4MITvCX1tDKnlyXspSpnOPVfK9tlRxp41HPnManau0+VHVU61D4OjHdZay6z1td+h0tqHUU+IpB1lH1ltwNSgKoS1AhYuvaFbx4kt96+OE1ktmJMwr9POiCftP6gKnrLXlgoCNxgpGWO6kZljBtD75eVbpyJqXbkDnZzrz0pDNNQzDFaOScuwBwLGBCz4Xql0f/c960Mc2VB0XPrzSH7A8xUE/hEOfzC+CinfGY83JF2sefPlYnDp+Lvr7e+Lr3/V49PR25tcFPFnQI7k6eyZpnjOXbbgyrxWmPlEaHVDi0rWpW8CTrkb3ok+kU4Ht2LpBhuxYvPLil2Lr1n7pwBE/yrWwOBuz8zOxgNeeTRWoPt5Uz+fuQjp7NS5eGouN2h+ePHPBbxtmjUJfzszMxPZt28SviFnt9XyCRPVy8ZGLzszqBhmwNqVEdlh69/zla/HEE4/HI4++IX73o09GczufxCuOuZ/zP+dnzsacc8CTK/6nr+QD1L+Srg9vnQqQfOKVUWZU/dSekUU4/2e5JHUjPQu/e5FwyYcECiw6J7GoBrxMEnwtrtCbR8rrHwEqG4wbFQchtMkHP+lY4BzmlR4GLScMd2WSFumk8ToeXNFab7TZw1g1iM2K+SeGsplu62iNoSsjcfLEhRjV4nrXvbfGhg19vvrDINDncpSA8mUwcPwipEL0MWBCL6QW5nUCTlxlfaXGeevgKpcbjhx8Ni6IIFVQf04aTQaFykp84vqjamixiCZ+5lFHaaNyHM92ZpysAksslSNfLvMTegOshFUeAd68xMFS+FMoGtd6xLAizPwaR2n6UoFvcgARslzYeZZw+8b++Kd/912xWRslNhWQMNpNLukrrFAyUoMCucEZR845+nG/iFbopNeIysPGkimXfaklM+6wAoILG7M7+k9ipUjhaZs2xrs298Wv/pffifMvvRCbbtkZfZJNDL+npHgfu3Nf3H3HAeHWxYc/88U4d+ZqjC8s+UVEj9yxKx596I6YWm6ItliMI0cOxeVLI3HmmgwJ4U2MjsTotWs2FuZlFMf1+Wjp6Irdu7fFzj27pDQ7ZIjIWNJmoGtgU/TLYxC3+K23mocyIJFDFjUMa185laK9cOpwtDXXRe/W/e4bssg8Y84is+yspsfn4tkvPRkPP/54DG7YGvWSVU1H33GDRxj3f+3ND8W//vU/iT95+lS0dvWIRjVH0RGax40yVinDcZwy93MxFbx6dta6wrpDONLsNmiZ9/hKH/kCEX+ia31krzyv54orz7TQPegR6nd98ABPvei3NR3EG40ThyHO8jjo8QmaJ//0M27LY2951HepEAvPb813WMSL3Ra06PDW4kc3rcS//Q+/FheHRqJJjbKeCI4VcydbkqOVg2easm7YhwSlaNXXaaarTnQGbfDMVQXgLFCXKubzATyHyZFXj5ObKly1ySeMFUE+tfZ5zvW2r0R/R110tcsob6+PDb0R997SEJsG1NOGnXF98NuirrlTBlFznDjxWuzavTm6OLYug3px7kp0LPxh/OYfXYmLswfisUfvNn/Evhq/mJfuo0LehP34g/fEtIzvkTna0AKC28ZcoV/MGPOOtPpjmP7pKzAzl0B88LQnTb/kS3TNQUu/FDGycp2QI1ki/tXGQeO/d7AlfvWXfyd+6b9+IJoHek0fGcrxUd9a2sUXjmJzp1bkKlngmfU0CpdtPK5W76CgXNlMXteGxcMpmhihvtOuf2VFvcaLrHzDseRaMuCdSWkynbOuRj74RQ9rxeGOkuJe89QuZLK5lWeiBFOczSZX93kOjXUdY6Czc0O0trW552ww2zra/chAm8rlxbUWbX46orWzPVqln+7f1B0boCndsiz57O/gYYeIzpbGGJpV/1paJVv1cXV02hspjvB++AMfjy9/6bk4+Olfjt/+9IvRsmG36PPdYOaP2kV71T7ihPgGdYzPSn3sjz8WB+484M/ucJweaSg6FBm3cYpMKRTLlV577tWfrSDNho98ymnhZn0Hj+PD0KGNpgcXXVZ0XBbc3Jh6DVYFfi6YiwwaYy5U5Gd3CJd9p3pzb0f8/s98Wxx97XwcPXs1WpoZk9wX4SxDzG31sbiiQ4pjLEpu8uXG/OISCr8ciUYLVDpovH6pNbe+DesdcNoJlcTJMGFr+RkCKS1OPmYZpZyZcEJkruwx1rtCDyw87SYsjkcMuPD3xL0H4g8+8cX457/x8WjrGbBezjmUeNb5BeAmkK/2rCcm5/bRztK2guu2E3dSWclb90Mh+iwjyI1LOO0yN/C+4oHhIK7l2ZGUbDlCPs64hKnzysUanEP9pA4xKNu0zmXbb+RcIVk4bnkQffpRa6NB8Cm54X266JS83Lejv1lfs6+k0/AkZI/O+ssaqTXa+3bwMb7IY60WHhf6XE5wjaUvbiq+tm+HNj5xrA4Np7W0KetmXS4XJ4Ann+lT9gcPLU6tXBsejeeffjUGBnvi3vvuiAEZh3wnn4t49A4eeF5XvOYxCfbjpL1H93qc+oK1x3rg9bxw0QUMKYYs8bc8fFfE2Jn4w9/+pXjDQ/vi6ac/FwdPjKjefLzH+wrxQFo3Nm1ojm/4uvf4Luq5C2PRLb17YP/W+Kc//1/i+OmzsX3zBtG4XYbwrOI7Ys/eTXHl8jn1tUXtktJT+9B5/mKB1tPZ2fmYm52LI8cvxtMvHoyf/umfjB/9Bz8Vf+19/8z7PSQD3VZc9n8dL9xfDUAlb+CCbe/8DHG5nmccZ7umyi90v+YzskXI/ntcKQOd1ytvISh/zi+CgTAp37MgHQLrPARNIYKjmBWLPzitNHELYYWTmzHoMoDgpiBCyxtS5VvgmRRVHYarvCeL8hFgrugUAV/vfd5+XRra1JaGrEL90Ta42KxNpKZSXL06HM8/82ps3DIY+27ZEV2dna4H4WSho634Mig4C7T+8kpuwj3QDlOo1wSiWjSJQ4+y8nwOAFzj6C/xKUddCqEj8mn8Ukw4pS5wIQWEuOR4rT7Kkqc4f1Udiq6VdTLrd38ME1BuPQxX6FLIf1bs4iEwsSax1vBrQILqaAG8p604smqoxYHGR1MraiTB/pY33xv/+w//teDAGmn4gfjQRA2RZQTn4lUodjmu4a+orTnTFZDybLyIA9Re08Y/DVuG/1RWLX70mYnJRsibI+Ek/ymMp1jCIOjx4898T7mjZ/78A1wQDDw2ky3NDXHLhtb4P//5/xZ37dkce265xRQPvnYhDh05Ed/2rrf7bdu8jfZLLxyMZ59/JqbHhmOgbzA2bRqMqfnlOHF+NK4OXfVxmYmx0eDV73XqEHdO2ETzbc727o7ollx3b9wcu1VH/4Yt0S6jtqG1VcZ0m/jY6O9RMmPQq3zPEScqUvhsxleiSUYoj0mNSXnGymwMbL3FV1l5EzHPt2L48vwn/eXZyqc+80nf3X7wzV/nt7XyaaFFbfS4z8PR6e9+xxvjF//bR+NPnjlVvewJXskz9xWykJV06g3pAOsIGa/SEfVS2DZqC1wNJ7Sucjl0RhW/ydcMWXRUhaPAcRbJNLoon8YMcMubfqyT1Me8ewc9ZFKcK7TVtsnxqfj8J74Qb/qGx/1iLp5V9HxEPjQnWOT43Ad39h/csBj/8t//5xgaHvGG1zjiKd+uYyMvs8C6g2fycIwMddJ2NgO0DYHVr2RKG2kZR8hlGt8NMTUzE709ncJtQuxcFoFH/nnBnzST4JJ100UuV6JNRu3W/rrYsRFJrovupuuxuf96bN/RHt2Dd0Vj+wHJT4c27ejR+piZmlP9c7EyczbmJg/G7/3ZTPztH/gncW6mPWbnlqKng9MJTTJcuMvMlfdsv9cI1UC/xVbVlPMJPqaSKJD8ZaPoucdfFadPtFGkNCbqNz2pxgUS4FaFzXvmMce14TEI5FKe+cnFBZ5dXlQcA4iN286e1fjlX/69+KVf/1C0DXR7XrucymNkNnf3R3PvoCjQVvLkVXZxeiyuz04YF0XCM8SpN62s3V79mo5RkBBkkPZbT6RcaTJbthk/Nj2sfXzXF/mklHmlubcoY4oLPMTpT4tkixehMX9axH/W2pbmljx2JlircFdUlpd08QmuliaNoD+7oxkq3FkNLhdWkJOmjjbpFbVMdXZ1t/MqqlhelNKcm4tGGXO8eGpx8Xq0s6GSe+eb74mXjp6PF4+fj9PahLFAcbeAz/S8+In/EL/z5EvRMrgrWrloxtxSO5DXnEP0m/HMOcUdzt/8xd+IH/2ZH/WxfcYQzsEgdcUGTq63AmlsynOvXGTG4MQY9R0L5h1jJkSeC86vBABHFuQVTz3O8DG+CinrPM0R5Vv2TDN1oo1YvO+Ec/z7eswtzseW3s74vX/yrXH01DkZsleiRca4dUM1ZtxJ991UhL5y2Xf6lo62rE9Tdn0apyZaWsCVJrYhgiGLVBdcG3p05r/DlbI3twFXYK+Xt96txyvua6VLSM7rtZQh5/JFs/j1Jhmyf/SJp+Jf/MYnoq13wHpPBJIP+vX+kjqgR9zZCSu0S5rc/ARlwu00LmpN4gpPKmWt3FqOaVCMVL6JGZprMF90WkvJZXw9BPpuKyGONtKuKl14ZRihU5lGHspe7UYHTf2rH9ArtEtZp9z2pMhcS5D6Jl9bOwnX+VwPkcGcnzZCa+tkrkNeh4kLnnd1c42ynlceNPNuLHdn2W2oXpXLfIX6SwOVC+OUF8T1l3pZo5UGk5C8qu1uI170mNeTk9Px2rGzceLk2XjrN7whtm3baH7wQiQKwR5c2ffBU/iJIVsMM895eRux/KErSMtTB3Ofcr7gha4ATroyZN8qQ3Z1/Fz8p//wL2Lnlv64dvVwPPvycOpw6VuqbtXaNy292N/Nd+zaY9eeHTE9sRB33L43Wtsa4v0f+lxcvjYcfV0d8dijd4qudPT8Qjzy4MNx/ORByTjamIujrKV5hJolaFq6clT7kIuXx+P0uYvxD3/iJ2TI/nS890fSkIVzxZClzSVkrvmED2whITlW16RryUicGn75I7/A9Q9d9Bu6mvVNS8yNhuzNrhDEMZB/VfcX4aZwpIDU0moUAopA0bGEITgpeJCDkWwuJXtOI9x5VBYBTMFDyPCU9dXnikZuFDPPk0FEascGPDnW5Tms0hW8+K8yZCv60EPZKKa0G6u8VBg+/tDcFM8+9XKMjk3E7t1bY9uOzdHWzt0BLX5a9OBybfDWhSurmFgYxggvA5qCT14ObjUhFCaMfEIJukp6gmji8KesavIoxRVgwyQIxodG4jFZMp4C480dEwlabpdCC95aGQEruoKSpBzlyQWnolfaSIirhfxQL3EnUjpYA6BZ0nbKN452ZarVY5x4mQ1C0s0yDEdmMbELUi4Y3/P1D8Q/+f53x8UZNh1V24THRpS7UYwdIqmOOh+lyF7Kx/7YI5h41mUlpxgGpD+3IN4yevBTSbU0ecNziRyTRUZgE92jvfPzizEnI2EBY8xjpnmg/MLjZZXzpoYy5IpurLD5y/nCBgtDg0+TEF9YWomBnrb4roc2x3/6lz8bd9x1Z9x6696YXW6Ij3zis7GhpyG+7rGHYmhkUn4ijkkhsVE/depUHDp0PE6eeC1mJyfpkfvX3d0VnR3N0dHVGQ0yIBdWWi33vTJet+07EJu28MbuLmEi82yswhvbFlmVHPehXSwSrZoLLD7waVFtzI3aovKAN8XItcsxM3kpdu27x3d8eNmCN9iiO7e4IB6rBs3tQy8djMvnTsfbvum9Mb8w76PU9aLBs8FtrQ3xN979RPzCb30kPvjs6Wjr7NP4qBfMS3mPlbznrzbmqTtygcw7r+CsGbKZJzgGruJug3HW6Nzg0S3Vxhkpta7C8JOA+Bkd657UJU2SI/iCN5w+E1qvJIw/RfUreRDNXo3F7/3aH8Tt998Rt9y23xtqL4qSFWSKOPzuEK8xZP/1L/7nuHh1VHgpG9zAwVDGsMnFJDfVnjeKczfnuoxQcFNPsvBfd9vzGLLKSnC5oDAxM618GS0SacrXNbCBdovVDuFpU93UKPm9LoOnUf1RWcZI0h+DXasxIM/bQZsaZai0rMTGrvno64no7pLMSX6nxmdjfqlJc3JRS0NDXBprjidfWI2f+Zl/Fr/48csxNr4Y2zd0xKb+dhlBrdGhTb0/mwHv5VnQO7Rgd8jI9V05SzNOs0iTmC4rqrjS5p9NPsUxwlLvFt7S7xbJAEtLrj/Ja0hAlfLcqaZ/89xNlAJAnzBfMZgWxOOZhesxpXxCFuD33NYeH/mD98d/+C8fivYBdRxqEFb90OM54Hqe8W7JFxeJgfrn8wbLsTQxLCOPo2NkqJzGFJkiz8eDrR4ZA/SV+k4/RZM3+KIzkxvoGYWUU4N5Ljb7YsWkuPoqmcSJE8Z1u4RPW+wkG5wQWF1hfmmm8pknyZXbK1rWYbTHqaTtPNYfGiW+ZEv0V+lDO2QfRYucViAe/ZifnFL94kMzd114qSJNUT0yfl/+xC/JkH0lWjbsEm67SuS4lfWaejVyjmPofubjn/Gz4/c//rCfAXM9bq+apbI2Tpk3grM+IBO+8Cic8rIm5hUqnX6yyeTTUMusseQjP6YB98Bh3oi+5Uu4Fd2spypThdyBtX7EiK0Zsouxta8jfucff4sM2bNxRIZsaws8F2811rWLGWo7fcbR1+KSB2vp9a7AbwjhheLoPIuJEoxhPXDlM8fAMV2X+toOHMa2hGuO+Lo67eBRwXl9ygV3Pa0CYyxuLgX/ccDpB/MPtyw2MS5cWMGQff+ffzn+xW/9ebT3bnA/0ec1J/pO+Wet3RnHkV5rD/tD0oU7cJO9oR20JBeF/o0lnS2AcHx3thpLg7LeQsf8RPEXAklOZfzruIlVfFo/BiU0nrNT/1UkbnA1XHSA6qZ6Pydd1ZH5GWY64zZa9ec7suprrpvijeVTcWDy6FTnCe49uLz36IKv7c2FJ3ieZMKg9WyWHsi4fVk7TYsw6TA36rU+IcuZB82U7YJPyxUTnI6QJwSFbpto8dbhc2cvx5Ejr8UG6eu3v/ONfq7fazD8dM/FEea4Qq8lmsvwzW9fJ219Uq0rGn/N8MxnzgOrfFmTfRoDGDjoD+uN1XjLw3dG++JQ/PVv/uYYn5iKd7751mjVhoJWCNv95a47ss232z/0mWPRLbvjLhmx5y4Ox5lzF6Knp9s8EZr2pUuxoa8vhsfH4q2PPxZfePo5v+TJ42veML7VLBIvZI1Z/87OzcVP/PiPx4/9Qxmy7/tn0T2w2eNe2ou84EgnP/AGVbB04NIOPHXa5tAakfnQIjPb4HIkyVG8oWPvAz+X7M9BXO9SMWZeFklXBPX1nCuTA6f4irz9+locN7zQJoFwo4wrOhWOmp9xt9xZxqGNilSg7GyNrjud8BuckjU4ZTOxLpSHe5msOZPMaM1Rs/uIogEBbwdMAyVuc8dk/4Gd0aMd2pmT5+PqlRFnd3V2eONMfS4q4Uh+MaksK+4fm+8kmfmFp4RMUsPKXy2/ilc0/XyoJ+haHhM46Ve0VE+ZzGt5GboYcfvEU0aWA58QQvy7TOLmBYosc0O4zrtOvHBFdA1e6qp84qzh3wCr/A1wx6k/0/qp4Jm+a8+WePN9+2NaBiQ0eSGASKgLbALAU3M0NoZRjtaZV+y9EseKVYDEEV0JDlf81AS44vKNSvPGXY7bcQcOTwa6krqQf5W0AvZVReNr4w+u0i1W1unIFynn8+IIPm1C2SZtTn23j3zR4cp+V3tT3LWjO2LmavS0t8a18ak4fmE4Xj18KGakrJ75yuH44J99Pj70Z5+NT3/qU/Hkp79oI3Zo+JqP9TXKEGqXjPb09cbt994ee+64I3bccU8M7Lk1Nu48ELtuuV0G5+3R179VBk6732SKoQNP2GxzB5XNF42HNyhwjHy+HyptLF5KAdF6dYiFhOMwvPV0bno8OvsGpN41f1WcYywzKjOHAaT+oVpR7FcvnYvu3u5ob+/QVBc/RItvXzZKmd+xZ1s8f/BUHL88Gc3a0NpQVD0sfpZn5ELj4ZdvOKwWS3CQH2DgqT7Lk3zKoTojmP5TENTGnIOMDqBMM77I5RoMrzg02JzwV42X0aGjtPNNU3HwlUOcBGimrL539XTGy8++KkN2b7VO0FYFeIkUSh4jblPLUvz5Z78cE1PTkhXGhj4IRxtj34kVM5FlZp73Sogjsq3NMPks0Ny9XVjGSGNzzQUIbai1yeZiBBsxDDvenOq7ocilvIbSRl+T5JNNPheHFjHmND4oPAxtnnO9NrYSF0aXY3JqSQZgnb8De3WsIa6MNsSZCytxcbQljl7YGENTffHaleZ47thSDKnMu9/xljh6aUHtrNfi2xY9nTx7zjNUbGiYI/AMXuHplOYhhjR8hU1igvWuE/BanWBcHAeYa4uzFec4FfyonYIQelahCCHl9IfsczfA8m54Xs2GDvO+VW1oqWSMixh7+xvj2KuH45kXjkR9G8e4qLqsSTSwQcalxmp+NpbnZ2JlbiaWZ6djVQYNgoMJyHEvtAA6nnm3ukoa+WZU1QfBMAitKaqQwaYvPt6lOukfMOOqHIYpj96QDhmmtCPqFQru0xUaWzzrlwDGqa/vcGhemDnpLeeeWzm/anFfNJLnIhSy09RkndPY0mxdwvdyOarMZql4Nnjk82bmNT2vbsqha37k+74xDp4diqaOHuELR3me+8pniBlRyjA+fBbrMx/+VLz9m98Jp70NYfdg3qscegaH+AACzvjkt4YlE2w0lVkNmSCZTxsLPhECcBAIb+5or/PUFtMHJ8uoqODEgVWeegiVxcWlrrbm+LYnbvWx6qGxKV8YpMHgJMuhSpq7/oxz7lEIi0ucr3YFvj50vEJXS6p49tsOuoLBOyKlTKGBI7ZWu9JV3nqcr3Zr9Iq7Gf/mOgQwP/HEqRNPWpQU1x9wDTbjynU885Z8wXdtGogjpy/EUwfPRIvWFeZu6n+VxktuUjdn3DD+LIspj14nwCOUvLtMKe+0woInnxcxoZXpm2mUetfgCslDz4kePQcHWGkTeLkmFHjSKPQLLYfr8l1Xgbsu4uvLMYkquHBp+/p25/qSHh1H/bV1VXKKoZlrBDhc5K6MT+kZ7qR67ZBi5OaP4ZrDa/Ofu62UqYxWYA55KWSWz4tWtIv5nW3wvkp4qEOfdCLNel/wFJYLzPwJZJ66H/rLPfr1uHxpKF5+8WiMDY/HG564P+5/8PaY4csBzE9KInLIWiV1iGAqhJQv1m1f2JJPgxUBrC5aCc8XTbXe2oDjwhdx8gxTGpoul373to3RfH0u/uiP/9j6bdf2bq2FvCOl0aeTuHjb09EUfb08TlYfZy5ORX9/d3R3dmmseHlki3hWH60traqf9bpZhm1XtDbzLXfxQziMMe9gaZU+5tRbW1tbtEj/tvHmevGFLrDnevSRx+KRNzwev//Rz/oRs+SEMs2ESu/pz48yCeRcYERKvCTkKFW8oeSZleKDosALTco1dOzOlz2RsT60W5dIIU7/eo6G4NbnWzkorHmjICqZV8ow4YjllKyqXdcpXzFO4FpY+02HvEAu61+jvT58PRj1ZDphCEitD9CsNYgg/9ZaJthNNG/MlFcacrwMqqujNfbeutsDf+a1SzF8dUQb8U4LBhtqX+12QfHIzEDJQABDBlhOrjIO6XNiOl9/qWQTh0loxUSctU75SiS+QxpLPuCc0FZigma9FQ66i/2KcdUW4LQFFOpQOj1tyTKmU9Vtj1Ioeet8rT9SNNSrqGAoFcqnAsLV8Gm762aigVzo3EjP7XM88Upe+ozfKUP2iXv3xfSit33uP3lNTQpdKV0XXL9+wQtQ+ixBNj4JOV9xlJcQ2CvlcbS3DLBwAs1NFQoWDNIupzgKgTptyNKGSgmbZ/Bf/cb59AJ8NhAaaotpOFdx/YoWSrFDG/t79g7EiWOH4yOf/Fx88ONPxouvHPHx2z/92KfjK195KS6cPxdTE1Mqc91vtOWTJm3dHdExOBCDW7fHThmu2269KwZ33RGt/duivW9b9PZvie6unmht65TXYi9lyEt7eCkVTfGCQj/lMW5aWKTEU7bXvKBKVXjxsVGvhapNm9ImeCo4d4XmpkZjw6atamXyDAOFb6I2N+fiw9uLecbv3GunbDhv3LHTc8oKn/6rzN37d8QLh0/bkOU5XfjsDTrePBUNZE5hudpqGS04YmSRQ2TQ5e3VKuMhWzkuCS9jmaGjwOiF+lbkH7iiSqf8WA4KvITAibss+PoxOeDSlVr8tuzYEl/89Bdj177d/pwOYramrMDhSG1DbGlbiaefeT7mZmelzupinivAvHmQxVL4Ypm/gVknvWdZRXbcJ8mZ4mxW0XkIqK+ECo9FDyjXKLgLzh2pORHitMH80mrM8ap+IXExl/IYd9wltWGkJnIni75idDIXVq43xPS8DNjR63FxZDXODa3GmSsRpy/XxfGLK3FpeCXOXZ1RngzeWbV9aTG+6V1vjUMXFoO3KvZ0aWHlri6Lb04TzycvevRHISdfPBriJfzl6Ofc2KGYnzwdcxOXxZNLsX3D+WipvxjtTRejTWFny8VYnL1gv7n/SrTWX4q2xkvR0Zz4C4Jv7LusMleirUF5wOevxOLc+ejvHo+G6+di9srHYn5qKOrabhX/uDTDOKeXmRXb+xvi8CuH4tkXjkVjW6tyzdya83pDIeRB4+KEfLnKn3qhyhM9DB2nVUHqasZSGzHJMqHXEhme670m01oaY5WLO9xVVbyuvllxzesGvNI8P65xxBtfvdBsdoh8/E9xN7LgBlfm2I0uYWwof+RvfVMckiHb2NkreaD9uZH1fNVfCXkD+MvPvCRd1xm7NYfgZXJOdIhXPjeNwCqZsvwnnInAnzdUygTuEVOcTSrrecogWBozh+SrFtMjleNI2hdcJCPGc2WKU0/l3B71sVs69FsxZEcnYmSMC1TIxRrOGo9Eo3KpYwo88XA387PAbw6LMz4whWysXboi4b45TozfLF+jcFNdxUGz4IBxQzsrX+C+mFTBcHAnq4ST6YwPzZvazhpMm8FYViGGgUFFHoCy3u7aPBBHT1+KLx8865fWoLuQoaLzU+8nL52uZMth8eCgZ2q4Wd5ef7muVDS0DpIPrn4Mh0ahny/pzHz7EtdURofSeV+wAhfvugDn3GdvYHoum/rx5r6QLwIwTXTX4JmnMoQ1WKGrdMWbpJV9IrRxCayiRdrGa4VrY1X9tpFJWOUXY5XQjzpIx+DTUAXOvijzfDpS9DmJ5bcYK+6bChX9NGKzHcwPP2qo9tmAdT9zn+V1Xn0xjzw2ZkPScl/D7wB5+YWjcfLYmdizf1e88U33R2dHW8zMzsP+LFDJVc5hhQpskHrNRB8oLu9HFap1NN9TwxxPw7YYqX6Zk+Y5d2KNp7jDsv5WBu6ebZuiYXk6Xn3xK/H4Q/dFZ/u8+LCotl8Xr3iEi1D7qoaVaJbfunVPbNiwOfp6OuLK1SHfGIBfnHKBz7S5v78r3vV1D2k/tRSbN/bGNs2HHVsGY6eM5m1bNzjkEz27t2+Izs72uHJN65x4++BDD8fDjz0Wv/eRJ6NZ+0LY4blfhenMrYQTKu3QOMxXYJmfEWAVXD881pb5xfNDvvrYJUMW8ut9sXiRbUTc4/SXuCL4hXgWURpK+i8QnHERmPUw/7lWb8QpZ1pyFdSwKlFzuXgm3OUrklVRu4wrQxE3r9AlcHRdXetD+UxnqG7ZuSUVHk4pwUpf1uCaFvrJnvHv5xi12du4qT+2btsQ01Oz8dJXjmpDx1tp230lCr5oVomMSjG5qvKptJhsok8+E9azjir0Q33gyueYKUSRAAM/qWSe8xVTeVcHmaqs8YCTVsrKx2WVMs01XPKNZw8dykFMJVRnKlXKJR5ItbJ44UOjVp98Kkw88SyTsEyT5zQtd3q9T7wMi09ltB7PSkvhnbs3x5swZHkpitrBNKE9KDorPeGJha6HTqA8GPakIZgVlcoQl0sqqoO4xg/lRB5xFkznKo1yBQfa9RzZFEx60zRt9ChO/U6bbqabhcSVx7xzKzxZGk2Kc/crqeNFR/RpKFfmbtvaE7/zW78Vf/DHfxizk+M26riatjAxRGN856Ojuz06e3ujf/eu6N+6LbbvvS123XZn7Nh/e2zedWv0b9kZXTJce3t6fVzYRiWLjRaRVhmvXe14PlWQfONlS7KhorWFdmqby7N1qotn/qTzXKazq4N9oJ+b42giyp5n8K4vh9o5pDmyNRevhlXV2x49Wjj6tOkk5HhMT3dXXHjtnBay63HLLQe02CxpysC7PA57362747mDr8WJK1PV22pzAc7FXPyX990gy0LKVC7EVbwGS1lZgzMiOY72KuM/gUnrN+EaC3BVxHm5Qcm8EirCv2jk+FpekYmKnkPDXaVSSUsQj29ze3scfvlI3HbXLeKbFkQKgyS+ohZ5K/GG5sX4xJNPx8jEtPIrWvBbhp1fUKOFFF3jhXN1WYboUixooeTb2BxnQye12whNfaMWW49htC5qIYQGOnhFNPOOJTLIXXPRVV08E7qwsqyFkW/bcthe+RojjGAfkdIcga9NzY3Rpnq8iVF6RXUvun2g8yZeLr8sqw1sBJbjm975tjhyiWcuV6OrgyvEPOOZY8WK4GfFVbYYGRjP4MI7PgF15ezBWDnzr2Lk5Afj6ukvxfX5F+LND344Oq5/Lroanoy+xs/EQNun4+qZT8Xw+c/FE3c/GZ3xhRhs/mxsaPtCjF58UuU+Gw/d+lQ0L30+Ouo/Fz0Nn4/RS5+J0wc/Hfs2fiKWhz8eT/7Z0/HRDx2MB77uuyTjbFySBZoeam9dbOttjFdfPpiGbDuG7I2O4brReQD1T1jpFP+mM7iCrneZuhk7neVJ3M2LbfzBxxxrOMZ/lkldhlysXpdxjPedXMrjv7re//uc2oUh+zffEwfPXYsmGbLN2uB6DtKvdR693iQd9qmPfToeeuNDfr4fGS588Vpvb7WdMqR8G6USLsuXIrUNKvMHHMqS70FOOt7Mgl+Tx0zbU4FDFTKu0vybFhHGSn9UWjkuUHZK/33rG2+VETsZw+PTnpvmetW/jJbxuNGV/OJKG24sl26tfWpD5fUjnKyPXGLENaUtBhYFMoTn/lRJFUpw5anHNQGHNvCqn57B6DK5kge+cVz/ujJVmtMeGAUYUh4bwdc76lpRI2ujrMAxZUh1Sc/kxbU92rQfPXPRhmyLDNma3kf3iTaGj9sunzCFWkeUTF1tfU3IWgF3KAvuWpm1fUyF68JcHFJcf4xnWX8SjzVLKFU9Hm+KKA+dX9Y21wmeMxWh3gqe+ZlnmqTts/71eDZSVVYJ02HNTIM68WoXfslznfg0VMlTl9WXyoA0rkIbl2mkOq7yTmOoao0pBqxPYJCvdL6FOPPKxfG8a8s6wbP8a3DficVXbchvtWc7/c4LQrU3L7DTHvrCeMAm9RdR0I9hqhM6vIn92tXh+PSffyn6+rrjjW9+ILbv3KK1sbz9XzyoxAnJtX6QVCGT1g2SKV/0ki9GKnOd9TNDZBbc1CXg+E4tazHe60XKci1vnceQbbk+Fy8898V459sf1poyLuN3PtrbmvxsLPs/7sQyblz8v+ee+2K1vjVmZHccPnEmRkYn1Q5eLpd1zszNao/VHm94+Na4Njwe/d1tsXGwO3p72/wm+UHFye/X3qurky9BNMS5i0Pq8Uo88MBD8cijj8fvfuSzMmR5OWPyxcJgnhBn3uYcd5of/ismZp5wZIBmNvwExSn9UT7hOe/RtYnb0L7ngZ+z8pErdWusXX2tLf8dzsIOAcijIbINlYOpGWPDaSmQN8ydoanEFavuNrmo0uAbQ8ic+05HWaWJVvnuaeXobM1VUdOsgakD4apSikCvuPXFcW6zHL9VrXYGazIkgxOGyyiNz5AA7+OPmoBbtm6MHbu3xFeeORijIzIyWiWAba2evGv9Uug25cb4RlrkKdSkK/jGJV486MZLHOdpfGr4jJUEACWQZXIyG69Kg+gJjlQAw5hFQDye8vw5K2kkboZJg/wMU4GuwfVjpbEGq2gItqZcCw7o4HA3IOEAM6/4qiwK1bjr6Vc4agtydMeezfHEPXtjarGSAZFD8WhOZ98EyzKks7xjCajRZ99C+VIXcM1GSFgIYDE+DQGNo6+WCsbiQL2QEtzyp1zjVvUyuVFavqLoNnDHkxIy2ATxpszK3KMjesITEnOaO5l37xqI5fkRydeZ2Lm7L9rb6+LBO++Ib/2mr49bb9kRt+/fGQ89cFfcfeed8eAD9wu2L/pksG7o7Zey6pLh2hRdkstbdw5Gl4yFmZnZaLYxwbNn4peMA1qyiHKXodLc2Cwlj8GRfaVH/qC/jFhvdPSD8TM1PYUWcl84Qsi3zpZGJ6JVuFMysjdt2BRXrl2LhYXZmOM7Z6I5N7vgetu18cQYP3f+kg3Z+++92wvLyvWl6GhplUHUHLft2hrPHz4TxzFkW9tzDPRTkxX4pTBlpcjMmmcsWWhLvIxtxoXj8VG8/DmfGD2Wg6ZxK7moxRnrggsatIhlviVMEV81Fk6VlL+RHnfeduzcGn/6J5+I+x6+r6IBf5GM5DuL2IbW5fjsF5+JSS1SXMVG3ngWmruXbfKtyJXmfhZW/WwOqvYtS/bys0tLfnlUzg1oc3ECeYaneeSWijFaeTY0n/PmGDHPimLsao4wHYTPwomBinHJWNIPnhnnLitwH0Wv6PNSMOSb5zEXJWcLfD5Ik3NW7fmWb/z6OHIx78h2auHmWezsB3wQ/apNGXBRibry2eFGyej48OX44B+9P149NhmvnVuIoaE51dESLx5cjcPHQn41jhyri6+8uBBHji7E2HhLvPzKchw6Qv5KvPjivOKzMibq4qVX5gVbsn/5ldl46eWZGBnfGCfPNMTzzw+rvb3x+Du+Xf0VH+ijbwUxjvWxtachXvzKy8I7HHWtHC1O3vzVvfp3Q3gz/Gb/teD/I176sxZ/Pfp/Wf7/qBdR/fOs/Y98/zfF4bPXormjz2usN8xlrnqOrEpWWuLksVMxNz0bB267JRo0D9gwIju5hssbU95p4PhMg0lcVQsH/Z+yTFukrZXr5iCFDp1nXOBVxK6CG5nJkaWKg16iV3Xrjw1vZ1tzfOvjB2J4bFyG7JT1lDVHipXnZLqk5bmwLkw+3OhYY9Z4tOZKmrI3xBVyxxm9s0K7BGB94rEJ/TufLtllMQEqOF40CH0nqmqXKsi4xqvG08xJ/Aqvhm+nee3HHLQ2rPAsOLzQeLL3hF4u4rEiOaAUfciQshVdxakL2M4tA3H89JX40mEZsm1dadRYfnJdwBHm3kT8Utx8K/HiK5mDP1435K2/q72dadivxW2QQsd15dqTa5QaRnvBxQDTX8GjTNKQhz6ePLz+eCEVdStDPkPjKF5esAZt1hvK1GhAW6xUVPWmshck8Wmr0lmG9mUb8V73BU9jMY1X8jOeaw17lTQ202D1XVf5tTLcdcVorQxcwTBUbfQS15rlPQ+4ak6tDnnGy4at+UebqrrIcxo20EbS6oqE1H2ucCnHHBsfm4hXXz4Wh185Fe9671vi1tt2uwzP0WN/wAsJj+XBssrMVjnrAELBuDhiHPIVL4bp2rHhgu8ZVDNgveezTzqO86e5st7v2b4l2usX46Mf/VBsldz2dvVER3uv3xLf2TUQre390doxGB3dG7VnGtR4N8aVoXH1bSouXR3xmu7TbeozcwDDnbu1O7f1+SVOnZ2N0d3RZj7nBQWNifiEnuLN7Lzo8cLlUT8q9tCDD8ejjz0Wv/vhJ30BSByFMe4XDplA+1ERLFHEaeYnY6Du2OV8hWfSq5BQ3G/XpnjlPGehDDnTWU1D1jj6SQEm8T/DQUhewmJvt6YMaVnGb6zTfXQx/ShDey5TckccMXgNsQCSOwkHLAdvsqNEUGoKxVxUWSpDYrBccfI1QEYttCq8TFc4ZjLRDJVpTOo0XpXUzKgiOCOqmcAUV3sRUoSWiXrv/XfErAyEo4dP+yPEGLRtMmiZXLgclyxL3MqxgpUJaF7q33lVmtJZViFKCXqkFQIrSosQjkuek17V1kIHBcEYQtFKQH/8OmYcaBFSLhV11iEYRUlb4SquSsjHuW5NEEVch8uZhuLSUL4CCi7/4EJTixRE82U7FW3RYMNCI03DV9uEV9WBokvalceA1N+duzfGG+/eG5OLXCRAV4umyjB5GFeGk3FiyLzP0PhTi0jwWw190oRXtK/ISuLgFDdVlxCc59qQM6Uki9wpYpOdskUlSddKzmUTzws+RP2fvHB7FarXjuezIJItbS1QUp0tzbF3U2f8+m//anzxy1+M4dFx0Z2RobHol8e8953fEO98+9vivjtviXulqG8R7u07BuLePf1x6+a2iPkJbfCHoqNVMnrr3uhvuR6dDfPREfOxsacx+ppXYnJsLA7JYBy+ciW6uxqjRfI8Oz2szWJTDPYPqF0Rs/OqTxsLjCaeD2QOcrewVe0jvTC/EBePnYjJj/xJ9I1ciJnF+Widmo6jVy7GiOheu3I+rly4GMeOHJbynNYGo1cG1nxMjo/H6ddei4GNm1Qfz+cxjsmj23hGVu3ijiwf6GZ8c4wqjwzJ5+K2Dl75MqYet6+KM+ZFrhWpxsPxKh90xsl5eLL4cZxQbWUukDY+sczLuSMcBIE06HJul2H+Nw7fDj1/+mLsPbDXR5FAlgi5KFesB5sX47NfkCE7wyeSOBWSxuXMwoK8jM1F3vjKOztpERsahZI1UckjxhorxJNyvMCMN9GCp3VYi/qyJZk2Y3S2aHPR0sizsk2qm/mUix+nByigddI00DO0U+Kg2aw6FOaFJzilQJPNL7/x3eJsz6rkh7u2NlbV52/GkL2E0Zwbe46YkZfzT3Mglb/bapBi9MPtXlyMnn4t9n17Y8ctj8fmXQ/EsQvSv+f64+CRTXHqam8cObMhXnl5o4zcTXFtZGscObkhjp7YGEdPDsThE4Nx5uKmGJvaHmcvbY9L13bF0NjeGJ04EAurd0b3wH3Ru+UNUdf5UHT2bo83vO09sWPfPaqXiy0swGxysk1b+/IZ2cOvnPDnZ3gunjnxV/O8QKsKJRsZr9JfhfsXwCnL+L1e3v8kzzsCsv7//9TTrL63aqD/3vf/tTh87lo0dvRGa1M+6sA8weec17xobolnP/fl2LZza2zfvcMXXbxryiGxDEniLNvEkR/DqrngjavWbm80heNQyLkxJb1WDhrA0xFSJusq+w1c1uiCLpuwKm50DE3mT0RXW1N8y+O3xNCIDFltStlD2LmfkGCdoVDSyfiaW8tPV+K1ehUWv17v3ewKj3Ds07yncZ25btVprnnpg44h5NzklLeedmnD13Lr8ymHUTA9PRWXtU7NS/9xgVN781hmrMEVafhYxsQGu8pCZT0tYujg3ZsH48TZK/HlI+ejuR1DNtudd2OzF2nEVl5tKHudsrfBl/UA/lmnq2y54wrcp7K8J6JM0jFuoau5YiOWylVOCJnPH+WUL0hVd3rXY5g8sYqe4TVPfeqvfnzyTO3Sv8qoGiJVHMbRLmBukyDoawHcD58gKvTlTYc2qT81w7SC1bzxMl67M1vhkrbhqrifga0MVQxL30VVnHw+HYi8m1aNXhU3btL3mqp2cmIt25gXR7kJAk/NITqlH3B991i8mZqbjxNHT8ehV45H30BffNNff6uNZtZIy47LpuxYnixbyFWuVTYyLU0ZB4e1zHs4G6+CF4MVHQK+Q/LBq2CUq8o7fZOH1r6dm6MtFuKP//iPYstgh4zV9li6zstKtXXjBNRKnddH9oJ8cm9OfRsZmYiJiam4NjTh78fmxdUlz+PFxeUY6O2K7Vt74tq1qejva42OzjbtfdED1cUB8Qnbh/aOTU7HuUtDvjHx0AMPxyOPypDlGdn2DssLbUfmkCVF06tsLQ6TxE31UqF+hVruxgJzecWdRldShoKmud5pLDe97YfAcwH2G4X8/zyXTaFu2qIqncYxUZ10fgV3Wk5pQJ7MgBX33Vh5C6Yp6U/CmhNVuAgvOQrLxM3jBuBUwg09l2MSJJU85qCJQz60oekQ40CT07g5eaDhuISbesuVH0IheDKA5zLGzzLZ7sSlrfwwIVAGvHCjo7Ml5mcX4+UXj8TE5FTs2LE5du7e5mNwOfBWxzAhB540bNQPa7Cv2mgi4BB040vYStyTDZj+8sFyTUoJoCeZ6ChZ4TFRkrYCKjAN0yElvKSV9QDl18/3gsNmF5qe7UmTNARdfwW7wYPqOIyhLgVmUuXoXwITBxqeEJIb+XxzXtKwI0171qflStL0lPi2N90VP/09b4sLk8u+0mR5pO1GohJHFCgiGh5DNcOnA8jWj+9GyXHVf1HGFXcGkQ/u+oBPXbTFd4QYD3gBmM26lB+f5PDbZKs8+ArJJcFBZUh5GzHKgjdmUjfKx8YGbRYyMoyhgTQjX9wZnVvkWarmeOMdvfG+H/qb8cEPfzDa27picKBFSntZC357/LX3fHvceecjKqe0DAHuxtHuBu0E2tub43f/5DPx4vGL0d3bHw/s3xrf8IbbY9Ngd8zNz7lv03ML8anPPRu/9QefiA1bd8T9jz4aU+MjsXNjV3TLUKhr7tBGazp2DDRr8yWeSbFyNJmXBU3Mzsdqg+LD47GluyVePHUhzv7Or8VAT09c37sv2rp7Ymn7HvPFd3hlEA2PTGleRbz3277H/b1w9mI896XPxDu+8V3R179ZsOWYn1/ys7Tvfesj8St/+Nn46IsXoqOnr9IhzEVCBiXnsYdIPxlPGWBO5iKseKU3nCd4CfNKfcIth1XcMPBVj8eDeoBZp+BTVtAt6B1fnVYcOGVzcSaUV1losshC0/pEsljq1Y8WrZX4rf/02/G+n/4hXy3mbh/LFnzjDb63tE/GT/3sv4kLV4a02W/0kaPrMENtZkvHJ3KkODwfLMeqhynm1wdJJ8IngUQX+ZO8shgLFTymhee7AFz5bxCAcfKJEhY//dFmtUbtRM9RB1i8XXtZlFetXzlazxV4jqr6UxOeg3iVl7zDb+oDsqQFen5mOn7j//rX8f6vzMXU7FJs7G33XVk+lk+zYI0d1VVx9dTl0616Q7Rl88bo583IE0Pxi7/0855nC2PN0dKtTYtkdexMsyZgygVzlP7QNipolIy1tLdIP7dGd3dH9HDkqr83Bjb0Rf9gj+S3XcZyd/QNDojVKzE5PuZN/vwCb57FqFdKjL5nZ2tMXjwVTz1/2N9jzTVYjggDUWtzces7p7bon1jqJDqfRW92r0fFsBqzKojSBfK13Hpar4f71XUhr4IrI+fK6+GswUr8Bto3IThZI5Iyy1WKv/Vd747f/PMXoncLn5fgO7LKpU/Ma+HwOMTYtdF47svPx4OPPRCDMlyWF5dEmosf8LDoYZ5n89SQfLMmob8TxibSx/GURj8DF6gKJWXQED40fLRQechegeu3FnKE3t8Ddh0J9xF04uyNPTehqVD6f0Hry2bJ+2/85LviyImzceT05Whp0TxV58wz9ZE5kD9qXOWsL25yBZb8+er84l4vn77YCYy8kW+I46n7fBGs0oMAWat4UzAXXC3eJqBWqq+vV3+tjsoVnBvwFcfguTx2TQiNsal/wO9ZWKLeaj6IkH5y/jumstAuIfoU/Ycefsv9t8bHPvdy/Js/fio6+/KzVy4vHLOU+Q+UhOKAoOOj486hjqRdAdRXfkiU/iStRMk2OFbKyBHLlKitgc03dc0we4CFLA5cpZNmJko/cW5bVYi1hHnBBZXMrfBMW3GLj3CqCj3O/FV1m7oSrGu+yC+E3F9ThvlGXhUKGT6v7YcT7r201z/22tUax/onn+XQ/VojyprosonncmqF9+sKy1FiKvOjV5QlSRl5r5vGlHNb19qBTF2+cCUOHTyhvXhX3HffgdiydUNMTWuvA3fEF3jkPhMXPmnNUpVlzqKIKx3CvBMOF2JLHmVsyLLnVkga+DJWJzQrvLI3Nz6f3VKII+9GvxLveOOD0Vc3Gd/7vd8TTzy4PzZv6RftRSGr7/zRefqPjlGbWKevDk/LmJ2OE2evxsjYuNbdZs8fNkhLC8uxb9emePC+bXH2zFTcdku/1zRo8JIm1m7V7DbxWNHpc1e1bh2PmbnFeN8Pvy9+7Cd+Mr7p7/1sdPVvovsuZ14l+8wv2uAMhSt8p562IX/GFVj8gbP0gH7Ce8P1U3gBJfCgA4jHmOo2ypBFTn316v8Gl5NozUmGLEg0KkMhGJZwOsiGDleJoIU+rzolTlmkcoIoNKwSXCYGQuy8nDAZYnCuwT0xKtw820+e0mxYHcqDR57zE85EdAg9cJh0SufGsyrr/GwzcdrodjpO/TxrxCLb4Odlr2rTefzQST8/eO8Dt0dfb7eMDPFCwpSLmgYXAggFBR1FAAiVL7g9Ay5hyEmSadjvIw6CU57NFWV93EGZxi+hBsvlShpcVm6lETSE0ot1AoznugQD2y+7UEi7LKzKZ5KquY5TKOtLHICm4Txy8VVCDjxLgUKa4WMHmVXDKjguqahlCJAQHVaO6F9/053x09/11jg3nhPG876OeKWQVAB5oA3ALB8qSJthPz85FqsxdHUoXn71YExOTvhFIrffdiD27NqjkuKPjFLkKCejKIkmjeFYJRuite/HRio215E99zOIqps7Z7zxFxhjhcJzG9QWcURA+pww2gTdns7WuH9fT/zdv/N98f4/fL82di3R2dPqlwNt3z4YO7bvjp1b98W27XyqotN3vJAxnlXlbavPvfBCnDt1Krp6umPf/v2xe9dOv8GOedXQyDHIhZifnY0Tx4/ExeGJmFxsNm+2bx6Qgc6zry0xK736nof3xLjwJqYX401veCiWpq7F554/HAePnYnp8Zn4rm97T0xqg3/4y38e0xOTUd/RFQvXm6JJRgLPg43P5V3E8YkZGWcN8d3f853m1WtnL8VnPvnJuPOB+2Lb1u3RKEO9U7xvkRH+7jfeH7/yx1+Ij710UX3uY7DMJxtY1hc5vw3XeORCtzZfgdm4reao568ZDrzMY5UzjFHJMqSUVcujhlyUc77DO3vrkMqQdV3oksxzumpjHolSXO0Gh9fq+L+iA+HPfOILWsQ2xr0P3eW728jYkuY4zzLf0zMX//FX/1tcGZnQwobRel20sxztdMOEL9LuhR0yLfkqzm+mheHCYD1DVvmuL2X4fqdEUyFXdb1jh0PmAxX4ZARtVz1sRrhYaH1j+cVAFD5p5F1VmCfmV96VzUU9ecIdZs9HGZz/z3/0Y/FbXxiPidllGbKSaRmBHKWGXzhouz/QJk1Unlx6RrebpVO723nZWIPkeFo8BkHl1BbwuVFHGTRCTZ8K4HlLKEKKGok2873aNvlmXmzWmOPGvEQbpo7PeT6/uCrdvmzfKKN+Y8dCzI1fi9nZCc9t16OKeDuuL3JRherAU1d2Rlhzw7E8v+i+NjRpOV+B32qvrAXfzBac9dboyRZ3HPk3GW38JYgIqGXD7bVP471Wn1uUFTtmGFRxTtglKhiukZR51N3WGNt7G+PUhdFYqGvSWFK/8pFxh4yLYgoZF8u1IDwPnXmgqm+E9EmeyyHg++i5kIBxIWNUumJ8pTM2bdvlRxaA51ylPXU+BfL8U8/H2PhEvOO9Xx8LCwvuD+PKYFoPS+bQtGmYFljqVNY8v40djxwwTnjl+e5GyRPM66DKks908gVeKoOePC9+cVL4lg3TpCzGa9aZhix4SZPj9Zt62uPXf/KdMmRPx+FTl7XeZD9rzsNIh250N+Dc5OARbbgZh/TN8BL/i+h5P6l/7389PgqAyflCXtW8BCtR1VNcqRfHb6kJuPcQAlpU9YfBcGXkmu+09/f2u+4Fr+NIjFxFv7ib6yEfmtzp+7oHbouPff6V+LcYsv0baXmFl+Vy5qQ8cUoEuaV1kMwckiWWOs4oVZXC1I+oCEczT+Uq3uAUKdE1lwWT14rTBkBKo8egU0rRvsRTzeoPrqRxtX4rSM7Ao9yjMZmYTzWncjV86qCd/AETHuulL6oDE6731JQnD/rks/9VHrJFHtneQ2nh8HxWXu6bCXMdLAan06Jpj4pC94tAoVfW49paqT/WR0UT7vbk/o1yZIBj3QKcuGig12fn5uMrzx2M2amZuE/77R27tiov72CiHuG5h03RnIvy/KksGVysAoY+4IIT6J77zGvhpC7IPTd7wdQPN3qXqea6flMPrDN4S1jzov/OJx6M/rqp+Pbv/Pa498CW2LixRwxa0RqYR4FrF9slCjwmxJ5gaHgyhkcWYmZ6IeqWF2Pzhr7o4IKf6I+p//OrS7F7Z19cuTIbd9+5JQYHej2e5POqQuRmnlNc6uvxk5fjSy8c853cH/37PyJD9h/Fe374n0YXn9+BV2onXFNR9ws540SWUqZXkZXPOOw0v4DrD77h3Hdwap58ZlKVFl7dZhmybuhf6v5KSH8ld2N9YrQACCCrbW3iMVv1jyAW5wVJYW6TVI4Nj8srxYAhrAiucUmn98ZV9DyhPAGqsErnXVSUgNLVgr7+ofCCz5UL42vCFAO2eNI+1iBcJp3rVegJJXzfjQVmfMKMZxuZLfSBWcj3N5s1qitx8cK1eO7LL8Wtd+yN7ZpcHTJMoGMhr3jIQJaQGALuWLUAA89JJZiUkRdThAWY8Cxg1eSAVOLLMymZUC4nupoNbI5yY5k4OBuz1K/Qf7UQ+uqM86UsKU+8Kgddt5m06fOTtKxUKzyUay3ukEmQhj/tRyWly0Wj4FIQWkgKIOSiTCzD5L/5TXfET37HW+LMKEcrtbAw5irF2OSVdSEJm1b5rhrjR1llWBk7XReT09PxoY/+eUxNz/pOIcQZ97e/9XG/yffoiVNx1523R1dne8zMzVlWOtq73EYfLRY+fFX3g2dNKY8sMFZ8toTNElfAXK9khnyu6tEnGpmKUhwQDTVJ4yTjQgBewPTA3s74oR/4m/GBP/5gtPoOUovD7q7muPu+++P2ux+M3XtujwHfQW0xHTEiVhYWvQAsLsx4LPkMx6yMpJWlxWhGM2q8/PyKDNoGGb7T8xxbGbaMD/QPxtVrl6NdBiltGuzrjomp2ZiZmoqe3u7Y0Nsb4zOzcfn8GRmsdTKgW6JdMn/Hnfvj4sWLMXHtotrfEEvTUzF66bxoDceps9ditaUrdmzpjfd957tjbOhinBtdjQ99+unYOtARM2Lb+PyqjNy/HgODu+LrHr0zfumPnoyPv3S5MmRz5D3F9OPxdJpxTN1SPONqI1Z46/NyrmZe6qVMo1u4w+46BCer4OLhiVjqMoqmThC9PDJFntpDOcezjA0/dAZ5Ug8O8W4zaryiLZwrl6/Ekx//XPztH/2bMSsZ9IYauZD83LGhMXoaF7VwzWjx4epvls25o3YiN7WZgrdIWdYynnJZHBimoIKEEg7nu0xmplfbMiks2glC1TcFxnGeClGOOHOJGsDJZQo42oN57SzHJVSx/5Z98e8+ci7Gp5ckTy2++5zfeGWAheuyRCi45moQ/aga35nt6WqNgR7e3Jjj7Tub60rjPb/UV+YqU3zJHsMmXyJFPv3yEdrm+mhijlA2mZlx/kSbTYA/YaQNwMT0fEyNj8kPaeM07ZHgh83RgohyAWtWlc27DnQBeonR0wZec5SNEzKMDqC97qHkQ6KkGDIsfabqkT82oeZtIqpByXufaCEiuaSNcBxq1uUqQ21GV1zddh/YNChpnji7MtjzzhRUoKE+qp+3b+uOb7qtPX754y/EVH2nj59TJT7lWrLOnFDad17kGce8oEwoOGur+lAu/LAW58URyuXcaRbd1o7u2Lhlq3QPL+rJeSrS7rdSMlzn40uf+XLs2rczbrvndn8XEr76SJv6S3+yn2uGKzosw4Tl4yDqq9JK2tglTZyy6EvnF54pAzZ5TvJXcMlXvbxkzeul8cCRJ65CpT14ymHIbuntiF/7ia+Pwydei8OnZcj6CDXjClMr7mvca7B17ub013Kl7NfCpz3r8wrueji/Zb1fj4s8pkGkMlUafiMzllHB/GxnFnUeY4zjLuvC8oK/Hd6tMUbKWDPRb/5cU4t4IT7x7eXioI+zrFftwa1vK/E0ZG+PP/38y/HvPvDl6OyTIes1gJFkj5ZjYoECv17jaK1Fv8FJ/aHcyuUYrHfIO3WJgHz23/s+4VL4RmxcQvJCjLz+gVCCubi+wM39qTha1bfmjKfQuOBBk6hzUz/nSTO8Eqq7Xnsu4OmUhgUUqtrMPMV5rhEKzr6bcXNc+emVlvdNIaVzPgvuNQ5arIHAqU95gjPvcy4TB0N8Ng7rpBBUoddz46mM4gBN0/U7JQ9/khZ94N0PVy5ejeeffTUO3L4/7r5nvy/UA2eupYM5BOKT5qb/anFLRMYFW5uzwJjPgpFWnDS6w/nOq0KVt8EqWtxgMh3g8uvv3DpcX1bxd77p4Risn4pv+9Zvi9v2bYiNG6TzpAdb6puivkn9RZeq35RdXq6L+dmlGJ5Y8F1mEfA6tWf7Dt/Y4NvjXOyekn7paauLiYm52LG9z8/emu+MheYXxvbiUn3Mzk7HseOX4+iZS9qbLsUP/sAPxY/8+E/Ee37wZ6NrcJN5Zp1a+kNaQHQmDjjOfXNoJpt3QKps46FLc00mLVoVHFx/zkfpus1v/3suxTwxAOy/kqtq+h9wRVFR69rmLBlvxQVCJdylvtx4aoDUMaPoJ0NQkWRElglT8tIzSXIjmeXJ98TSLGG4mTzQKHdRqQdYLqqVYar02sQjD1zBHebk8wYYmi6bd2dNW/HcwAofoWD+OU29ST/bJrj6ymTzq8mlXL/45HMxPTMXB27dHZu3boyWtmZPHo2veYXTICaLGGAHmgjkVZOMP4TI5cDxpMh4yS+LKdNKWZBKmPHBA5b4KVyCQ5MWk9YfZUW6ShNmGcTP5flTaHpuJ+kqThkxwCEAxl3/63HMHTqIMywN1iJM8M+bqgqfJBHmQdJMB72/LkP2x7/9zXF6lG8yavOnchoOj8/aBgLkokArBS6gx4vahXvpylC8/6Of06a4KZYWFzS2HN9siM7WhtgyOBjHT5+JO2/bG01SFmcuXIg2KY577nkgtm7b4k0OV+ZRcqpC/IRhhMlz7lj5RTuasORZRpyfTFBzNM7wmg0TCosX5ywHBzd7Olriof1d8cM/+LfjQx/6YDS3sVnXAi8CGwbatOHbHLfe9UAcOHB7PPbmt8eqDNL5Bd5cC40lyV7esaGv5qcMoTwqlv3nmUw2tBiiHBFFIfN6/GVJAd9/49kLSX221R/dFsfUVvrktmuDwNGSem0I2iXTDBLfymyqX46eDduiYaU+xi6cjqc/9bE4fep4zK40R1Pj9fjud78xpmZX4vlj1+LzT78YzYsTNvQvzy3EP/mnPxO9vRvjG9/0QPyf/+2T8YlXr0Vnd4+4oYaLv4xfTQcI4NB6gbDMx4ynYbOWJl5wb/RIoegygKQ1Pl5AoUF55yE7Kq/M2mkOZVAHuA6hrfYpal3izT16oyqLPmEJNh40q3Jzs3Px2U98Ie564I7YuWenN7uILbI1NjYe1y6ei+FLZ2J2Zso6geFAZgj9IXdFuPOPzC0pn6vGvtOE/Gnh8h0n5FF4lsuKtlrFZJBsCCAHRK2y/NI22IHL9kp21QeOj5U8b07gHf0QKfjA3FNgD44gwkuyUAHGi6F+6Wd+LH73y+MxOrkYgzJCO1sao4U7sirocaCAG+Im2qVGwCHPiQFqc7OM/faG6Gjj24WCSybBLDqn9Is05ZJ/aciii+YW5vyiDE5WYFjxLGhbc75si+9AU8Z3R5NdLg8feTmWbNmYmpn3aQsQOdINEjqBTb2mckwKaXbxesxq4sxpjiwJhfGoMUrzDZqCWKYxRGEa6xo9sRyTJwTLHAk7NBjzsvKkaRv0shmK06zMB0baa4hoGMf1ki9ZMgxg0uWXY9QP7R2I776vI/7Z730uphr6xJtmt9Nzgc2W2uqXiagvvmuvdc/f3RYsvxmZcONU6aZ6nqHLsgInHPni2TrpIomWWKMfzx0kh+PrDXHxzMV49gvPxrf/3e/Qxm5eODmu7p+HINdNfybDG1Fkn02lvPpKHF3tuaCu2mBF7wJzWjQEMz3+iEMXnol33G0B0fMJXoIHTuXBI0+kMu15Cr2kuSBZ2NzXHr/2D74+Dh47aUO2vaVF2OmYY+qqnFYAhegsytFPfHHr41/LFd7cXO714MX9hXUpj34x9oRAkUmyi+yslRLceUDMjRr+xNRMXB66Els2bjClifHpuDI8HB1d7X45zdz8SmzbulUbb14K+bXbiiOvhMyTtz90R/zpF16Nf/+Bp6NrAENW5YxCn1JO4Kla67nFey3oD/oUhzwahwS6zVBKi4x+kMOSpn+Z1I91QymXWKXNWSfxbCv59chFpm5wBct3p9YjuGjy3z9J2hCXUePgpcdGAI+FcZJi9rJqE/0iQZsF9b42kT3XVFRhrm+5Dqq9pOWLEes9MF5T1Hsr5VG26G9fxAKPPNEpe23tRkwz10PRA592qS1JkzzKFJ9thh0qYjoYiENXR/xOmqnp6Xj7Ox73qUdeOJmPb8EPmCQPccU9f4HJk+e/Kk6eQ+YoesB6I+dtbf56Xucc99opuPUKMMqZFrjQq8pWPmlXNCkLXPF3vfkRG7Lf+73fF/t3DcbAQJfWxpXoam3THm4+Wpv5JJp4pm3c5BQ3Ieri4tB49G3sj03dnbFv924Zq7uEuxhTUxOxojVsZnoyrgwNxZVrIzExOxvbN2+I6bnp6Oro1PzqiMmJqWhr64wrV6/GgMIx2SXjMmq/5Vu+I77/B384vvEH/6kM2XJHFnaxHvGX7KQf9AfnOAuJBgeQ+04cfoJe4XJxtKTpt+lQXniOQMKGbOVKBSiLAqRBf7mrkfj/ySFkSE+pC8FDWDm6AazcsSwIORnAZxLR7hRiG8NK+4ggEf6h5QnE5CGdwo9QZ5mkZQPURZggWT4fXM8FlDLebDJZaiELZpYtaQxWJqE3sYozeakfwzevMmV7lHSZNIJT4RZPO2mMn/ForPP3ms6fvewH0Pnm7P5bdsXAhn6XLZNEe69kBP94jIQcbY+rDUznafIo4glHusrnz5OlSufEIZ1eUXsbTYrUcMgnDTE5NnglXzluAzlugeOKaWEnZHPn+vSHDGSdpbzJ2RnX9OTEEp61NFwwNnuwyQawoST8b29MRWBFcYm3Gt/8+B3xD779iXhtRIasMOA38kDl1C+SCvWjxmkYrCT9+Q9RhY9JqV4L61x8QIbs5PS8jLoGjQWDURetko2BNtGVgdvZ1SOjYlIKZcZ1dXR0xNd//VskK1Ks6jQGBSQtdyqXd20qI4KNkvjEZpfNFrVyZUyYqewFQc7AxYhZ0IYXY6mvsynu39cdP/SD3++jxc1ScN3dXZJL6lqK7oH2OHDr3X4Zzf2PPKE29nk+MSaLy4sxI8OQ4zW8YKmpqU21XI/GpmZvplgM2EjWyQhFsc3PzWqRSSPtuqZrW0trLAjWqnIr12dieTHvMC/K0F/V/GS0enq4a7LqI558osfPtC1r0z41Hu1dvH2vMxq1SVucnI0Xv/iZOH3slegfGIyejdvF/+a4cP5CfPbzT2vz0hCLswsxvTgT3/UDPxI7d+6Od73x/vj53/h4/PlBbXA6e3MOImQMp3hMGue5CA8VJhzPnGT+JgxPwSyDjkkYczxzUu8UOFCHxiFOPQlLMyNpwetc3NmAI1u0IzflzO0mtcPP7UNLyLQHTei2Ui+EFePj8S8/93Jcvng53vMd7/HbWH1XVu3iYgPHJ+E7z077GDvypLHw3aWlDJEtjFg+u8Obfbl4ggwCdyiZYMxle2kcefFFzvWiGzyLEcxq4viPfstbx6JX1Tf6yMbFmxL6LTzS1oeE6iBlCy8UU1z8db8TF0P7p7/5/vjPnzwvQ3YpBrtbokuGLHdXc46CLVcFuNQfAGgkI5Yh/4xqq+ZtZwfPcqeB5HnvMqAp9JXfop/UX/LqmuLyuWMxdOHlmNWGCP739HS7ir7BPs+169wFV5swsJYWF30iYmBw0BuG2ZmF2L51Rxw+fjwamZuqp+Xa5VjUuLe2d0YIh7FQIlbm52N4bjFat+2Iut4B6ZKRaNWmfWRoRPzgs1aNGgMMpVW1ZT7v9E5NBS9fu+Xuu2O4YU+sNrZ5I8g8zTFJ2WJe0yd70fCGCvlRCN+QWPfX8QpP3rwweyRDooNGIsN5Zq3asrASj+3ri++4uz3+t9/7fMw2DwZvQrdcM64a5GavnQqRB/HebyVVmIYsPje2hBi4rKvN4hEbNM8JynOUWyF6Wv/ZP6Uth94XOBbPfvE5f+LjjW9/3KcXcO6XOmYDXW22sSqPbCPjbDx9gVc4PlaMHlZe+YyGkjV8b7oU9wUj8w98aMMr6XPPS2iprIgXvuY6DA3mFYylHXAUHJLkaV5qfvKM7K/+2FvjkAzZQ6cuRWtrS/ZT/bWDB7xpCUbIQd/6iAkll3pjzZEuODe7rwXHFXq4v4jGza6GS4K+VUW+dhuKfF73oyxXJPMTExPR08mRSHSKlIaags5akDHSpnWkTfNpy9YtFYW1Om92BUbIHdm3P3Rn/NlTB+MX/uQZGbKbVI48yq9vN22kXLaXFGOEu0H1KI81h/JwKt9NQB5jJQzTMqI6AULSgxRw48jdyBfFqUSwbDvUCNOBlScskmfFsfThkG+awfw0cqXn7BStmph41fgCy/odcTGLGnF5R4VLHDT2ZJQt61+ufehzdHPugcsaAF7eWc106n3FwWH+AtMc9xpoGAtERR+4Knf7pBNSnyndgOHtVgJxu9jHU252ei4OvXoixkcnYsv2TfHwY/fG0vyCvyRiOaTzBOIfJGAN8xj+wW+805q74BP3vpW5j57gT+uT8dAJyk8DNssZp4ITLmtNpkrmP1xHx7C3M75g6B7aUerx8/RVfe9+88OxQYbsD/zgD8buHRu13rTF9Pi0DNreGBkdjh4+cWiZSp3S3toUB09c0LozH29/85vjjttu8SNloiad3KI1qCWmJ8bjk5/+aJw6fy3uOLAzdm3fElMyXmkdn+eZmpyPWa1D3q8uXo9Xjp+Jca19P/WT/zD+wY//dHzjD/2s5w2Vpj5U22kAbafd6geMUwpQ5as8t0RxKoMbwKGh+Hp8WGU8JRh7PqvV0Ln3gZ/LYimUeOWZeUgF8TxCUMEqT7Dmbsr8Kzrqcoj0VcVqpd0IhFBBNQsRy4LBr9smz0Y+He1fixdc3FqscgUNTpcEDBZzajyQo2nACgULOK6Ck1VoO16hmk6C7TwRFDI4CQeJHimkPgoXl53OPPnFhaXo6++JnXu2WVGfOHIqJiano6+vx8q3KByKpYcPTPrsR6bFSyazOuQ/waxojF/K56QveVRf0iQMoryV0houh/CLooJfqeMq/FLGGQorxVIzAkpeqdv1EK/okV/yXJ468sKC2wgdKcesD4preQWWvqKxzt++c0M8evvOmFwQlyo58BUkjUXhW+ERfUL5Lsu4hK9sTBnTZa0IGKPMkWvDEzLiGmUkcEetMTZv7NPCOymlOaYNiAzT68q7LoNOG2CMtp07tniS5vHh3IRivPobnVqUuTOKUcrRRX+iREh+6ZPainHBJmtRSo9N1LwU4oKUMYaKugCX/ezftoG2+PCH/iSOHDsWHe0yKuv4RE6T8Jdi+6beeNtb3hnbbn1I+BinUg98JkeehqlbUhSiJ6OXvvOtUq4Ek15eWjAMz12TVdUve11j0ejNMnejMDgYZz8uKzrwlcWnta0p2ttbZMy3+hgYNBB/ngdjfi3JUObTALRngXq08d2+79bo79sgw5jNbIO/lTbYPxgHj56K/bs2xaOP3sdgxPzUdHRt2Bh7pYC/cvR8vDY058/vIDuMG+3xaQpC+bVX+iv0XCpvUywylXjqgdM4ZMJLpbQofEYQLCv6Q1jAYr1FniiSCxN84wghkoV80eHUBVkPdOVVF20ltOxBhrpdn1LgAHGbKIvhy+Y44uL5yzHQ3y/Dvd2LCGW5qMKRoMamFhm8bfKt0ShP2NAkrwUM36h4nfAaBK9vao56XlZGaC9YY4tCfLMqbFKa40sqK18n3MRTXL5R9IxPXSpLfVyQcJqXSyif558bm7I9xJuU36TNJ3jNaicvUWpqlVf5FucLpnLAG5qb45F9g/HMyfGYmV+JVo0bGxXGClf0sudxsrmKYxxU3DesyhOsGO7JZ49q4imCyreBImRCCsFv3Oc/8itx/sjnYuziqTh96PlYXRiJsaHXYmrsYgwLdvbUq3Hh5KG4oPDM8Vfi0tkTMXxJuMdeikunD0d/R30884WPx+TV12L8yok4e/LlOHfxZAwpfebMwbh4+USMjZ+P4cvH48qlY9GujUt/81y89uJnIqYuxujpl2Lm4qFYuHYi5q4ejcWhEzF1/uUYOvp0jBx9KsZPPBMtM2djuXkgljq32xBDR7ARwVBCd/iCBnpD8XKXIDdgOWetm8Qbge1tpJknkmnxTyaTYfAWfF9VB19xdNm2vta4a1NjfP7Vc7EkYxrjtBJlyXnOy7xgQzphsksz1LgyD3znlhB85kaVn0saY6+46OVcSlz9G8dzUwUW5ubjC598Kt79re/23RdcygqCkHqfDZK6of5VG0f4ArzihS/kCsHlLEfkZb+pp0avyiNaC9Ue80y0qMTGBI40jU2w+QJNz3dS3lTgUk92tTbHex/ZHVdGxmJorHx+p8KhiKJcyHYoDw9wa23L+Hp3c7o4+vR6bj2dm2neHOJeL84v/S1p6oLv68vjfbdTISeNLl++FhcuXpQukH4SDu8VaRE/NMpebzD0MXbhXU9Pj+ngCs2/yCEjfEf2tfPD8eyJS9HS3mU61smVDHn9sEwBq+KSReU6jRCbZxW+ja0KF3DGlVetL4U29dTolbLAK594a/KcPukm3jo6bk3muWyFT0PXl6dt8NBlSr3kVWnmmXUhcKXXPHS4oJTrKDhpbJLO/NpNHEL7NXw/kgSOPBdrMW59osIXo7Kc573YmXQS33VTD2VNK+d5uRDtdKUvki/gZb9Yg8+cvhDPPvVKdHZ3xIMP3RW33bE3pidnLHO4Im+O86dogRlOFqF1gvSjvHWEvPWFvPdQ6ArLMThrecWvxy/p4vOZ/PU0SFMtcaqmDA2J2L9ja3Q0LMev/8ZvahwXo7u9TmulRnR1SXs93kWgPVnjqi8AcuqNTyBisHKC4V3v+IZ461vfHFu1T9q9Z3ts015008aNvrlw8tjBuDI0Gvu1P+ZCjJZ6CYnq1ZrB5/iAtWsvefbScFy5NmpZ443Fjz32ePz2Rz7j78hyUgGuVk2t9U+DUbExdZnhSnOxNHGAyZv/FS5dEiFO71lfILSVc1xIDR17Hv45dVMVUCRdEXRTlPNvgVUNcTZw4lW45oAU/7UdDTfNyiV9IsojzIo1UTKPzimlBOUq81XxCs15tWIlRh38ld5XQYWUSaPqB1/yb3AJpAixbDI/0K+Cih4uW5St8QDob103q8VKAP37yr/cuuLrXNVnFWaCYKTzUpdNmwdjdGwyXn7+UHR1t/uoqh+GF5+SctaXvHXEEz6BTHAC/cBX/gQD1wqAEknIMPO+hpMwR0p+BUOJOI+6TQWlDc2kTWVFWUJLP1kf3g1JXIoCx4GP8gJovKp8GrKZT9rP05D/Oh6Xbch2mJpCDM/bNFEfuX1HTGlyWiEbO3meiGoP8qMJxMZvUYqFo7eT07NuI/KLMckGeKOM1sG+jpgcHYombe32b98Qnc2rcfXKaMwuNkRnV0fs2b0126DN+K6du6JLSmNRBqCNUkkFG0eOK8p+9Xj7eKc8rWZj16QfeOVNkxuoyi1qHItKnthJwDB4m5rrY/tAa3zsIx+Mw0ePydCQQaI9j8xEbQCa4t7bb40H738k6js2SKFPxPzcXIyNjcb0xHTMzM7HzPiYjyrz9kmOFetHhBe1+GhTqM0CFmoDBvTMjDUWz5/B55X5WfOGzeL0xIyatxItMvo4qswzyB0yWOrUvwbxkwsDGMcN4lq98FZWVH5pSfyo8wWApdm5mJuaiamp8Wjq7PVd71gUbHJEG8HmeOGVY3H7XpTx7ti6bXNcvnQ1Jscn4oF7746XXrsaJ4dmpVhVn9rFYmdDm8URow2vdN6BZXONzEhe1st/za+la3ILLnDNYVhvFYIikGfh5LkTHwVS/8w7xsp0c9FFtr3Y22cauhCjDuYsIWNW2sRFAuqi8mwLrF+Jvv7eOHPybCzOz8eO3dvFRxnNtEWutMsbaNpWeeLAvTgiyArVXC+gNr6BGy0XZBehX1U55Mww/bhNwnMoxz7aofJpOXBmFo42AyPMPqi845XnD1hVxvx2nPxs+yP7BuLp4+MxPSfZql7ylHiJi3MT5d21yuPcflkR5knl6Tdzhu8iCzM41g2hr1pwCc0Unm9fimc//YE4/NJzMT4+E/kN3esxpflz7cqQ79COjY7HmAyOkWHNK8kx4bnT55R/LcYnpmJxcTWOaW4ODV2Li4Jdnl6IoanZuCC8qzMLcW12IS6OTsZ5zaOh6bkYnpyPa9o8vPDiq3H+/GV/Umt4eDyuauMxNCKv+KRweG5pebVRurFJ+MOxWN8WrVvuimhssW6hvzZQCav+mw/yGn6G1nwjnmOPoSd5gAfiRLJAofG4G5vlcUJLninOc77b+9tkyDbHFw6dj6X61uBTSR5fjRfyz0aUi2H6t5z7rqyEng1svk0+1xfjau56E6w5UZs7wq/NFea5N24aPpXJeap8FThx6JRatBJ33XeHTykow42sjbHaVPur+kxofpCvn4TDF+bGOjz6rY4jtYYpTT4R5BGIaQCz9CfMzKId0AboNlGCKPllXYJO6v6ONhmyD++KqyPDNmS5CIerKHhMss7i0EFs5nOeFZdtTyxC+FTc+vjrufX5hc7NsBIWf3PasNeBr0/jOAmyoLWJ00HXhofiutZrvhfO2K+uLoeWOV/85IVz6AIubLe0tvrObOENrtAr7SRN3HUZHrF368Y4dWEknjtxOT+/Y/mzMN0gT9Y1hDWY8rUvsdxVeTZ6wZFnj8Ko0+YbyrtcoUGZDHM9X4PXyikfl/WVsiVOM7Me0mt1kCGvPOYRfSn1un1VndlewaFhgxJY5uvfBqiN1oq2765WfSxzsRZW89Sf4SF0vPKe24R56sK4lWFKXcXo9eN19oWmQuNl3HW5D8QpSxfX+gUOc5aTKU9/4SXrzYcfvTvuvOcWG3SzfJLOzLxR3nDMZCZSgaeMoAvQlZr7mptrz7TitS5KYdaMT+uHat0kvt6vg62nz3Oiue6q3lo+uoX8Cvc6Mp/6+pZdW6K7aSX+4A//yH1HL9AZ3+xYCu1VV2N2fkV7ueWYm1+Mlkbl17drntTH/r07YuPm3lgCkUdpRJPP0i3OL8eRwydsyM6MzsQLB8/GoeOX4qT2UsdfuxZnNTeuDU/F+YtD/qSf7+iqnW94w2Px8COPxX+TIdvS1inWpb4pvLUjrsD9oy+GCU8BvMJZfzpWzUvKeByEVysPPyiKDSigfN3Gt/1wlpOTCGQEBWpXy7KrNegmZ1Kvn/U67vUQobAGRxCLg67aawFfg0tQaQuj54oRaO6OMLGKQq0mJ15MyAla0SJeGUOaJwopX00A8qGoyVVTHkw25XsCMWGct6a0mISe4HiUmY8JskFWGlwmnXwtvT6ErvyqjBRfXQIm2qXtKqZKkgZdZfi5Ckn9kxOT8cUnn4+egZ64/fY9fpEOz2f6KINGH5HIOwmiwUQQPWU5rpQ3MOVOGbsWQk8eykkIHQrXV+YtTBUOtGiLQ4Qq83HlGIUnosrDTeLeFGlsyGPC5qIPEap2TYKpfUmYf3t2xJ7MxlEoJvgZthqOqcjnuLu8R5B2qrhiyjCxkjaK8t/7htvix77lDXFlmm2YNmNSIn5xh/LzWFe2nZbCR8ZwWBvM5778QnS1t0ePDFeOCC8t1/mTNDzfee7sqXxWVgba8cMno06KYvOebTIudvqobLcMjp6tu2W8alOCkaix57kQavGYqyUc/cPAY6NpuVcbWjXmtHJGimZOhh48wdE2zxHFfUcT4GpD8CmW3q62ePSWnvihv/t98YH3fzAa2zqiSwY1VylXri/G9q1bYuvWHTE5NRfd3T1SYnPRyEZAf77XWIfRwkWU1fxsCwxUDuOwsrwQrS1taoAaKVlekdHGMdZ6bZi9AVNfFhbn/Xr3ro5m9UcKU/yDlm9Xavy5AkuaMa2v06Z7dUlZvOgMU7tFOCsqzzNvKG4Z0rxNWTK0ZUNX9HcPRGfP5viTD38qbr9lU9x970MqJ2WtXc346HR827d+S/zBl0/FJ14dis7eQc97L7ye96pPfMUxxlaHytfUc4pxcB7joWiGCWPO4uBR5qk/4gtQTy0MVvKVmRsAY5o4OsqLL3NcvMj5nos6m+/85qrghOJpMc68cffVavJFraJr2jRcNfMCr0NfOST5uxRPvO0N0dTSLN4yd5BnjReh0r5AIp77qLDa7WeqtVFEXrk7tyhDjruTHEPmwg0nCXhOliOujBUXWnwXzwtuzmXEwjrBPYcHcAKZpu1wmLbCV/qPvqTfbGrUR1hDv+CHDXbFVUIo5gnH/cFb4yd1rsSPfsOB+PcfOx1XRhdisFMy1tIYbZojPnoq2mYLQ+ZGpczWDARDPHOcBgcMUOFtW3NDdHc0+fu03sypTus04dNnxhPecVT/yQ/91/jMh/6L2rTs52ThO3OCRVcjZqFQ010mX2BDLaKlgH5t275TBumZii5NNKbxaYs3GZx4Aaq8ru7uaNc8vnbtsnlKL9AFnrHML41dc3Nr1DW2xvyi5rPqaN20L7oe+dux0r5B/VhSq+hw9t11MTaUdzo9jU7dWrVL3uNMk9yHhBHleXw/4mH8dMgb7edbxW/Y1x/fe19n/PM/+GLMNvYG3/qEKHqIi2LIOs8Vc4QcOeDt1BiwnLzg4h3rax4vzg0vcOYIFxsUNQxe5FzJdZ3xT5mhVzwH3RT/5d/+1/jeH/kbxqcvbr/GR8OlUPItiOeJgD4CKATWQ+aLN6uWfc0HzRfWmVwX2cCqvyoLjlAcwovctOYcpI6Co2QFI05+1m+YcGqfpOBP5UQxccV8PhG1obct/q/3vSleOXYiDp+8JDmUsaAOU54+C1VhxlkcfBHf44YcreMLMCEnHjlwBKfxBGRsJ2+IlxTtW0tl6QrLbn369eLwkDHLNTud21I5+oNbli468doZPxu7OCfvN7PDGOEKB7lo1/pFo69Lvls4vSG5Gezvj+3btmpMzES5UnPSXVet+d8o/fH1D98Vn3z6aPzHj3wlOjlaLFyx0Po7WaREVW6trYUQ6azLuhmICwuDtMq6BHH5Ml4mD5yY0jjgxAoPvrouOXjguQsN4On9Aj3F2DdAj+HPnKzPlJTltBEVNxB9qzh7aAGoEn2bmqGURQcnrvUG8gUeus1zUDn6Qff54pLhKW8s+2W/C17udaGnPFXBXM446wOrAKHKm0bi8qfAdOGxmuV1gqjroYzmN3DeHcF6ePDVE3H7HfvjnvtvdU/Q0ylz6ps7TkgaR3/1J96ZfVVezkv9aq577mfE8Tx9Av6NHjpfbcgmnVq6yncdqs/6xHFpC8NZRwkFdz7zBZyI97zl4djSPBff+Z3fpfV7Idra27ReL2mdZg9S8Qp9qL8NfX3xyJ23RNfAoPb9ddr7DcRddx3wWtHU2CIes35oH6f1fmh0ND73yc9oO7UYzx85FsMTs9qbwBu4kW1WgwCI500xMzMdf/9974sf+OG/H+/8oZ/Jz+9ovGgjPOAffHNE7U9+IoLZP/oJEryhDM5w+K042fQIWlkt40688ko3dO59+OcsoJaExCmLXIYSjQq2hgdrAFZ4SoNa6sAnWpXglzKGQW+NVnoJNtIpXNI3OCcF11/pBH9CJKHWIbqIJ3SF4DYnnTUPJoWJgLveARenQNI/dYAFg17fJfOys4mnlumPXznTyEw3pYbHb/Yh45lhQQbP8WxHlazcTamKPpOgva017rj7lhgdnYyTR07H/PyiH8jm2A2TPlsFBf3CYxW2gq3qSIUhfhhGsD7Ew9Msp6AGN8edl/Dk/RquRwO6hIyJjQdqlCvlq/EWgn6TbtIjtypvJal0qdv1gENR8LKMX7ig0CVNF6W4lu8rjeTxTzlQ5A9s547s9picZ3LmZhEZ8tVDIZUNMXy0wlNicWExrl28GlcuDcfJ0xfi9JkrceLY6fjAb38wnnv6lTj28tEYujQSZ09djomRaYXnpei0oZtciKvXhnyV7Dp3H0WrVRtlNkP2qoOQen18lo2a6mcDh3FGK+YXMDDARI6QH7XJShGZkPywoaoSvHCJ5/62D7TFxz7+wThy+IjvrPJcWX2DykjZ1dctiC+TMTo5HufPDcXZM+dieXFaynBBhvlUzMpPT03ElPKn52difGospmcnYoK7twtTMToxHlNz08qbjInpWSnQeefNLUyK/pzaMS9+TcbU7GS89MqxWNImpL5xRflTwh+L0fHxWFiejpFxnh0eiVnRmphUHTMqMyE68yPCG1ae6C1OxdLCRCyoTS39wzG4aVDyPxAvv3pEG5auGBzcmEbZEs8fd8a9990VL5y6FmdGF6O1gyvr1bh7jNfCsuFjnCtwph33rwLKgp/wElrnVYtSbgjTIze5sUZ+shxrq+UJODB54wEzPjLPj+TY5RRVLfYVHc9D/qjHYWmiZEd937htc3zlyy/G4Ia+6O3vzTY5F4+AZNwp9I6jwlEkDTWSuchYngQj7rR+Ctx5zBcqpxA/EMnGyNE2t7CKZ9/US5Lus/ukDLqcfFHcfVRaSISJQ1jRMH+pfzUe3jcQTx3Pz++0irl5FE2Z/ldLaZf7VHSu4oyT2g2U9mv/4bQ3IYoTwgeO8PNZIRyGtimCCwg+iBbRxeWl2Lb3zujfvDt27Lsv9tz1xthz52Ox4zb5Wx9R+HisNKxEQ2tPdG7aEG1cfBkciKamTerLFs3FDWpDtzaO/Ypv1GZhQzQ0D8ow2RRNbVuitXNrtPbsiPb+3dG1YW/0bjoQvVtui7aBPdG7/e7o2X5PdG69U4bq7dG88c5o2HpHRN8tEZvuiIa9b4q+25+Ipu33x/WN98Rq50YbaPQ5jTV4kB6d4buyNbj6CO+SBWaly8Jc+KB08qvO5byGGZYhjo0HCU6XbO9ri3u2cEf2XCw1tMtg4C4NclBdIGb8RJrxc1x5abQq3+nUhchJGr6SEfBLHpIFHDnxpjZlAVmhydz1Of/a+Ri6NhIPveEB6Yj8ZFGZA7lSZhyYfvjP/sgnL9LQdRlg9E8/3miSdjHlWd5MyXn6cZ7ThZ/Or/Adp6GkqwZXTj3QDzJLKufCsmIcLX7PQzvjwuWhuHh1nGsdNq7ZwHoeqyLK5GkQLkTx/F+lC1QHreQiKmHW6dbpb61u16kft9FROuusig5zkRa6lV/lDDOOGle5UlPVsyyviGkwd6uc5Il77EJceNi8eYMvoo2OjMqYzZd0kYlRwtchumW0LiMHWEtKtza3xL49u8UPnlHXv0iW49bpsm8FQFzVxJ6tm+KU1vbnjl/W+tyd9aCH0F3Ip9uc3nsM4pa/NTg+dRxx4Tgv04aRJ594wApOlnNIowp+Db7ew1suzLpZLm+TRbh8T5fQeynhqrDT0BJQccpovlT4lG3EkHE883zjRHV4jtI/zSG/QwQ6wJSGjo/8iz68yD4zN3muHZzkkecpnps7XJhSQc9r+SyX6aSjcgp5SR4hNG3UUj+01b40kMEt7aHNeRELGHubc9qXHTp4PEZGxuMd73lT7Nm/LebnFmpzoshvkYOUhZQD/XjOIzc2Gj3RmU/CU9TrhfRB6oUsWzNM8arfIYVuzoMU5YGbzhqOAtPKYtBFxSR9g1XWEcPq4pZdW6O7dTU++tGPac/YFJu3bPLnxdpkF3TLDuju7ozuzg4/UrZn56a484592r9Nq/T1mJ+Zi2tXr8UV6ZALly6JX6fjssLLF89of3s+BrVv3HfLoPZiE1of6qK3p8df3egQbd7s3Cobw/2WfudrCI89+kjc99BD8dsffjKaNW8QDlSLL6p4MYDXuY4SVQ/UOUf4l6NPSD14CaP8dcGyuPKMmPrB+fJ+/lZehuxD1TOy6xy0qobYgcsPAHnH+YU40QrRgoFUEXcoHPAzW64W+SrnCVX5m9OGGUzIaJJI+nQmN3buZaYrWLrsdBZXrPIJI05OhSEuM0FweZWAbDGfuMsID1Q5FoZaspDIWuTIUJxkVc5lXdfXduppFbpY0ryhCJOvxOTVXp4b2btvR/QN9MTFS9fi9IkLXsy7JMQc66B8KWNlyR8aQY4g+Zu8rCljh1XeurH1cBsOIJWWo1U68/wjn4tYphWigRR3krEjLiE1XXnFrIwynURraf8Z5HTJU8RptURViGaRuaottXx50tmvqhPKu1WG7AO3bYuRmSVNxuvewGJMFtajM5goJc48m56cjcuXr0bPQFds2Lwxtm7fGr0dHfHyl56NaO6MmJuMlpXpmBoasuHGs6SXT5+PsydOxZVzV+LyuUtx6th5KdzVuPO+W301jyYVpeiNpNqGRPvbsdpwsIHkeVnawEZUaO4C/corlqkIheaxpwckuYu6c0NbfOKTH47Dxw/H6rJwld8ixYZC5+jxxsHeaGrpjOHL10SrMXoHBqJvUBvqplaJcFs0tnZGe3dfjM3w6QptQBtbYmG1KVpaWmK5vik2bOqT4dQZ4zN10d3bFauN16O7r1F0B6Onpz26unpiITrjxJEzfv5i1979qrcrRmfrY2z6ugyuzTEytSJ6TVHXovLidUt7U6y2NEim22JqfjUWVzpiU39fNLVqEywludQ8EsPzr1j2D714Pvbu3B6btNHhRVcwp1mK9tZb98cLJ4fj+LXZaGxRX4ry8yJCKD55UMW0kuZPmcLQHzBliMdedLhSyviIsfA2r4pWC5EYj0R5IIWPnHEVmzEERNyO8WHgXAQYcco6Yx0saTIn0kELas51cW82jH/dOouLFCxgw8MjMTk5E1u0IcMlBWSDNlWkcQI5Lm/e4Ol7xR8cC2cupJUOBCYPDJ6UNFGnqr54/pHWD/oDPQGCuUJbBaDlyG9u5CiDZwpnWeexUREixg55nsvKZ4Qe2TsQnzs+ZkO2fHbHV/ddf+K6WveNMPtFOwk93xT3XTWFIIFX8rgz7TvaosLmCGTn+6+iA08U2bHv7th16wOxY/99sXXP3bF57z2xReGWfQ/H8NAJ3x3tGEB+B6Nd802zThbeZhm0g6LVEy3NMlxbN9iAbWnfovm2TfNid/Rt3Ccj+ZYYkPG6ccedsXH33TG4857YuOe+2HbbI7HpwMOK3x8De++Pnl13R8vme6Jt533RLOO2vntjLLVtkgG7JRo7VQ9X+MUDxtjdtWccMTqR6/Q2aN235MuaZ/RShqyDpN99+kbp5KRCGKT4ihRlRmVoSKfu0DxOQ/ZsLMuQ5ZQF4+s7qhq3YqR6M1vdYU1DNvVbE4ZrwSOPcWbTKtlg8+o79/wx7sJl/HMtU1xtaG9riz/53Q/H27/p68Rztu/AkUCaSGdK/xR3u1O+804esq8ccCq40zXU5KHnCejQqeGYol0xGAG4bvYFysc4SByFyCz5NLyUFC68clR/0LUh++D2+Nwrx+Lzr56IoYnZuDI6HZdGJuPS8ERcmpiIq5PTcWF4PK5JF1wbnzF8eGIuhpQenpxTfCaGBB/VhnZsGpzpGFGZca1vo8KZEHxiei5G8VMzwpnzJ9NGhTs6pTwZBeSPT88KPqcN8nzMzC/GlEL8zPxCTMrzLfxp4c4uLMTMwqLTc4KTnlN6dnE55qS35+UXpc9nRQM9zp0lHrtZWFj2BSPy2TCPjGG41/liPY/H8M6QxuYmf25pNRq1iW72seJeLuhzMkpGRb6wTvNWgstJE7/oTnzMtZQ4F640C8Tm/Ts2xZmLI/H8yav5jKx1D3ooxwG5wllPoZyIAxe47KuQVSFYzpBTlB1x7z/QUIVmNa6EqcuBkZfljCModWV9Wabgk1vg+jGuG+I6lCbP7SAfOmRnGuPUZbj76lDzqZRhLmHYKm58h6kHaWYasdSd8drcBUd00qBUDY3ZTujciCNDVTobGsQxdIshi5HLPE/6VTlwSGtyGKa4een+ZB15EqPOLyZ64bmDceXqSOzQWH7dOx7XIF+PhblFza2cU+htcD0/18FK3BdtxC/DmMeVt04ULD1lPeGtJ9JAVoh3XoXvsJTJOoreJI8qE5c86kT7Jm3nk3I++KkDwENP3LJzS/R2Nsaf/vknZPjDC+2jNBc4JdgmHdHy/2XuP+A8u6o7X3RV+udQOXWozkHd6lZuIYSERBZgkjFgk8Em2YAxw9yZubYZz70z4zvR4zQOzzZjzxgDAyIIDCZJCKGsVuycQ1VXrvrnf6X7+659TlVJxm/evHfv/bxdtf87rZ3XWnutffbZJ5Hyb0zzitut114RdRyzjQMLNti7aP09WnlyC5ZJltTVkiWKWyUH1my4cNo2bZi27sJxyyQeskwxbROTCastMsYBf3hFLG4HfK1lBUX2kJ+K+8uvcbRYchwNVMkosRpq74ePBX76pYjQP0XIxp/fUQ1RuYQCT4zHySdFnlWZnKjItAy87MPrw/+AASRqDcbrDAFvhv940A3Ni2HVzeCJIrx/P8V4Gf+ACXkEwD9w0ODqH0gvAFmQky4G5XnNOpNxG8IeICdplBURGyYQL6mRH4JROkTjREUZclHMOA7pghgLLhMcvX9HXNiEcM+2AAD/9ElEQVRFUhxwXo5sRPT4Y8J1poAbxXuaymIxf94HpWVptreHMH33boS+JKQIdLR32Lkz5+34iQv+DuK1N+63XC7r8D4rIo74umsIzo8V01MNX4xk7CY5ovEHQQoR/ahVlB9FKyY8z6fVgDQn3igP5E3Yy4+s/tfyyu+KA3loE3+kkS+CJRYTkD6UTz/jePVeAhdtoNHEhzjcUFIox03IGrzye6o8rz20yz74upvsyHhNbVHJigM/aJNm0IcWSzyLHnhXrzbtyti44Ju2KEVzebHNKtWy3XvPt6XI9VpVSt7FZ5+wxErTd71mJyfEWNLW1GLeIcae7h4ycQd790feYbsOXmUNLdxCDF9oOdbho+ENhEFyaI+xZFeKW5VlQUQB+DipzcyjkEJuGE8Mc8PnaAqZhN2yp8s+/Evvsy/+zZesNcFtqG2W7UxbrbSohT4tZXHAuvuklEuB5SKeUqnqggTC5tQM78ouWCqbsaQEwGyKSwS0UHW0ikFKwFhqqOmLls+ljNdk2zuCULBUnbdcMS9hpC4hNGmXRzvt8R8/aPuuHrKhkQEJFkmbmlvS+CxasbNbwsWsFbJ1DXZV49AQvkqZFSPmiGd1vl9Mud96uvmGGTSRsKZNWap71hYqC3bs4brdIAZ64JprNV4SVNR2hJyfee2r7a/vO273npi1bL5L48gi6FMYEMAnVzStyhhjpyuPJh4WSjwLXkh3eHcFC0gcJF1+iSsqNuInWP7cEwCpVxjlvMIVOSxhwbggLgAXXoBzfhIu0QI28AZgwkIPPjakaFE8bcGs8jaV8Lk//K/29ve8WUJdUjgRFlo2Q/yJmxQL0IQnuHxr2PEOYY+nkHIbEvT8HRuFuWjMPxHDuMpPvKcJL5nnsDhDm+CcXI1bwEF6G4QFxoD2+gLIcNAHFBOl0a/4aZv+Q78jXrqqmAoOhSc8HSCPZkVt/vDLd9r/9vVTdnG8br3pdssn2rUot/tN4X4MNYJV1W6gFwxzhDfQupPSqgl8Iwwo8IxvRoJBZy5pmRR8nWToU+1ROrwG/uNPwhTWUIlfLtuCBp0nkQjLfuPjCkJ4gOWIFkegOUrL/FIfNbLwOw+FCTNO+oMLIYTzCZumjzvgJIa5pi+eR38o3jVVUpIyUJa/rvoWxLzDB+jJRrvJQ6nRuKgM5yP6cyNHQ6ZU2sX8AQKWEqc/pXs75YaxC/lwQphc8EqgPZNV1PYX7+i2916Xt3/J0eKOHheu6DrCJwpruIk4KLDMHU9d/Vixxom4BPPp46Wwxs+f5Kih/nRWNuAWdAQNgSv0ILSBI8izUvC+9eVv2y/84ts0DzzTVFt9zaAv4D/jIVcdAKeDUh+UHcaXDQ3WOX8qTTxh6EphhwcH5MYbPljGgvHxMPXIZXy9LmJIJ06GFvlYqsHUB56EtZosXlBYm+VClwOdGfv9X7zJ/v0X/ta+8MPHxTvFn9vEF5fFO9XOcrNuqY6k00vM1zqk4aPA8cSG/jivYMyoG+7APKt8nuwgm1AvMgx0D03iMlbMA01c5NUD8VrS2GrlFmneO3T5R+0Hj/hhTN0oE/PGn9MlK5qSXCZSW7ixGkM9NA3LmDKvLm+pHB9jCfp8L9ZbLWWXp38NuSizCS6iEwzzBrLyKThxjYD7iksrfaEltDvFJXRiREvqB02kb7xj+LE3vcwef+6C/f49T1i+Z9DnIsiXKsfbJT9Bby1GAVkPA6AgfQ+x+GPIMNeBtnzo3QBDAwLvDkW4q3rD5IQ05iOiKjfqEk3zUgOnkFEcQj5/lMuYhZz8AanR9wSgvWZ5Y1c/9JXGC9mg89DGUGtcqiuQDgxs4ONB6VaMinKeDQxWfxQX5NvAk4PiCQzjGWAJk85cr8rX1CA3wCqNsEcG+KCAh3T+eHXp1MkLduLoaRvZNmx79u2yYiFn5XI1apvGILKYF7qBZqM4OqKw81bFrbmBth3WYUI+6DLGTYdbhY3Cyu9hZkF8eZnvRnsV1BnagF+FKM2l2tW4kB65om2vC3pV+K7bb7SNuSX7pV/6kPBZ8llWOO28UrISGZba7OqrGrapOGOvu2vZMtkeO37sSZub5X4As+ENI1JuzZ47dtm+9eBBjdeKvednLtmufSM2O3PJj6bnujfag8d67K/uMRs7V7F20Q5rXGNxwWVX+BGvpP3ihz5kP/cL77NXfvB/VZ4hHx+6pIY4Tnp/wEP6oQRFuyHe43DVJsZHPv15Vi+DfAA5nGA8HYAoP5Etgy//SIgCwCM99AJDpACeZygsEBkE4kjuMIJllCMT54xh3QXEU9ebuKyfbuIiXThU19wREyOHI6p+PLt+SHJC9yDxEfI7nCKJd0KSK//q7ldkncj0F3aAiIuJToTjBAc8nUC4YbEVjGxbqxYB4GDmguWJaMhDHSJSGLmH8YdFOizAkUIsPyTL+3B+VI5y+IvS4p0qNUz/a20mnd4Ck/QPOjftrIj6maeO256rdtiWrcMeD6wvLBCmjw5EwVhBIIyqYiAedwPiOSIS517g5HdEjPIT5zAKyR+ngQ0IBAGnQn5gCUf4TYYAIwL1oMY0wMOaQztCPQgAtBRBwR3ZIIj4vwslQUBTb9QnIikLB7wCJvYrQFiQd92009732hvtmTEuJxKA0siDsA9QiIvwQzkYE7InJAyAEwj+i41lKXlmFy5esEd+8KBt2rnNRqcbtn/PZuvpLNj0xKQEsoSdO3HG/vbr91m5VLZDt263n33f+60spXgBZsdgUDB9lMsiRhSjQptpkyusMs7QvfUAcLRP2ZgfZQDCx1fF8J5jId1ht+3vtX/2Tz9tX/ryVzyN79y2tC54dXkp2EuWldLZadu377QVKbKT41N+OQKLTnm+5O/ZDWzosY0DbTY0yE5qeL+tuVy1iel5v7WOXXChnOWkTMxPd9h8eco6JWwtLtetUVu0LSObbWb6irUkgsKUL7arXLNs+5DlM1lLZmZtQgr/pVHV29FiW1UfQmIq2Wn/5Ff+yHZs3eUCKDhF5eCjUN3nf0XlMafcbIthZBgwlNlG9J6xS7gqj9ykOw4wrvhl498AoFh3oS2PDQa/l4VixoZCxMsil/TAoyjXC9A4h7kk6LDB408UwhwCFtIxHis/XCBUhiFdsBEcMNT5yPmynRuv+Dh4fwKkf/LlC3/xZdu2b7vt3rvD6QtkgvZEZkKxQHO8Ax4U00g497GSQiRFCKWJeYrfleVSb8L+fqxc8B4FixYyT9AvZQb8Y1ZCD/z0DMIGbVcMx0cDD2QYg+DCu5DxseCYP/oxU/XJw3KDIhuEJIGqkmX7xZfttH/x1ZN2bqxm3VJkCwkt5MI/VxLFPx1OlnyMvNOuouRQQBhSYtwNsD5zZBAQO8HEE8yoXL7JnMnQXq4rowj6q7lgPtU/54Fql4+z/Cg7Gj6/xRx6dCUIWI0N7UsnZdVRPhkU5p1yVCwMroU8Gl/5Kau+sByeYNXYVIDWxe0E5rTujcdF0WWDY9kqmsuybEnz0lQ5oV7VQQU+IAGePhL2PtBXj9NYy/Uk4tRejmSypgZ8j+KoNuQKvgiescEGWlBbGkt2y84ee9/1OftXf/OAVRPdltFapKmVRTkNGzYoRLEfJd+fyGqcUFY7xBNQelF4/SmtLGsneOF4wzpMvPzQHNgH3lA/J5O+9F++Yrv377ZtuzlqGrVcjWSdYByWpVz6WPscMebQCetYGGfSuFmesG/UaVx9vvXn9KQiw1yFMcIfXGCYVyx0onJREhSrwjwOHFJI/jCG+vU2ERG/T0YCkNTPBgnfkf29999ovyPl/G++97h1FQqOL+o0BYi3Vq1elzKbSkuWaLNMe8b6e4pWblQsl0zb1Pys+gHWCa9qdRUv3NHKktRY0xbkjPbWwFf5Xi9lcNESxTMu3B5OWn2x6W31p2FyG2ofg+C8WnwjmU6rbOGKxoPPUDFfjD4bXoyNnxiTy5PTlNbIUrXsiiyfE3O+IuCk4iv1imhGsBqHdvF1lG3Gjjp597lWX7C5WsWK6YzqEH3Cn1QT7/FzwQ24VuMdQrWbtbxWC5f88P1o6g+fWWyzlNzfeN/r7OzFafu9bzxuBQnkju+y0LiSZQKPcFpQ+8KIE0fPCIF9GgdgCEV5o1kO6VGZbkLhcuKINUMJq/EvTF+XB3wK9KnfCMzxxusL5WC8dv14+wmpzXGpQUFX26AhhYF1n2C9HSHk/BlYygiKpDiaXORejNOff/5GY0oep/OITkWj0GWQpyJYhcNrXMTT/uCG8qHtABOPBeV5nZovpQgfl6R0zdpTjx/1r3vcesdN1t1TkJyj9UzKlvMBjQU06f32cQn0inHaVHngI7iAcVnL84R8DhOVsUrbDhPKIex8Q22Bv/AXYNcUWWiAzeQAD2+Py/YqXTlUyPPE8XG9VPT8tpBj2T+/syW/ZB/+yEechnK5lMaY8eFd1xa7YV/D7rxlwgb7c7Ztx2YpsGdsbGxCCmjdspmU7bvpemtpVuze7z9lX/rWiC21FOxDbz9v+67ZaUuag9Ezx6yQSlm+M2dPTQ/b73232049WbbU6KTGtmHcq0G7FlTeez7wfnvL299pr3j/r1u+Z5gGenudxzLbarTzWsVBxz5K3hHmhJ4HfYG1ChM2XcNckJ8TZ5TFWHh+nOB1s6bI/hQTKvp/b0AOBhVD5Rjf9fGfNROXtR6ZMNBP1BY3oTzM8/NjPI1o5Y+RPe6IQoEwoOg4HLyCUxj4KCYmRBKcSH6KhTiBpjwPR/X5ExxxxkBQwPIUNqRDoPEOImGYo+8yxWnKt15gC64WbFniKZdF2XewJOT4AuF5QxmhHGDohNJW20V86CeGON4RqdZr9qPvP+LCwdZdIzY42Ou7mSARCIgJMydDWOPqaeq5Lz6KJuSKptIcEUEswTryKQvirGeNYaK0gLQU6xMWYCFsLaAMbEinvAjGYVWm0uS4n0xeZgQPWLD6oY3A6s8NeXzGKFNpIdZhGSfcIMQIhnwK33XjTnv3XTfa4ctlL8uJTP+rpXpxmheFfJyJk/GLoASAcI/hyAU3R186ddGefPQpG96xxS6Pzti+q3fY0ECfXTgzan/3jXttdnLa9l+z1W5+2Utc+GHuIc7QH4W9rfKAXCGKhupf48JwEElYf+Cej50GJ4wrhA48wgaf8AlPZO/c32ef+8t/aQ8+elhlp+38hTErz85L4G+6rYrhT84vW0e2y0oVniJXg1Ak4aVNZW4YytnOvZ0qc9pmZqtWmtPioXFKJFqtp6dbQof5O7KjUoBnJxesNOWtsJ6+jM817/Vu2p6ScLNiYxcrls0lLNPFUxazlBQQNgHa2xftxJGaVUttUsRUbn+7VWoLdterbrf/7de+YHd/5W5/TxZaYI64iZInJMwrNM+NyjBAaCjgUUhDbHJa1zi7gqAwaezEO+7RT80qcWw2tPNJGZWx1KyL1hhXcDyaE8cp5e2Qwqw43r3iiA1bC3wiiKNYCLUYlayFNhKSHGnAP58a/QScwbgiQf0S+iKvXM29PF6lMvD+F8fs/OIOtYnv3d186Abr23md/eCZMbURPBIwuVQIfwixn//z/24f/MR7fFOLir2/gmWcULC4rCIoW9hIoZXl808oPw1ZlFYWK8Ku3Mr65k2cz3EO3IzLDn1Tr73tLijBL+mNwq7Iqg/hCTTKiHBM6dBP4KGBN/IcJd7pBz5s4NFP+K/KFb7/4st32z//ynE7c6VqXakOy7MjjTKr8WpJSjiXEN8hQbtF4wXOtOZy3meeWPHdUxRMH3+1y4VixbfSD7+sCfrSHDNu+oH2c1LmCoWsP00kDdxo1RgIaQQnXFFBwPKk2zcG1K+VSt0W1OCm6IBX9TSIttIUroBDi1UJHj2iQQnUGgDmkPoYq/L8pITtspSMqrUk0jSHrFYTnvO6AXiL4NOqNsnrT9raBQct+AkZrQ119a0swW4xWk/qUoTZfNAohnVH7WaMa8IVBrdDCgK4BQ6haPv3TuErK2q4d1P91tgy54vCVzB/aaEpOLWbdvDaQiKvAOKaxjWZUfta/bjpi3f22ntvKNi//sL9VutQn9MJT2NeudjJnyIwzyj2atv6S55cefV41kn8tD/gBLgTBGDwJMItxdEHJpZyG1Jyvvz5r9nr3/Iayxfz3nbHTbURvGDsUGTBAWiDuSOeqaWv7mdMlRaUWM2vh6EpYANNOQ+GR0Rl4JIHi98FXFnGS7mUyRHZ84A7DkO7QEm1Bbz043aAAUmZchsqYKAzKUX2Jvujr91rf/39ByWUZj0dkYvXKmYrFatUa/59xa50TjjTtBwbMeJxc1IW6+JXxUxB+Ndh0+Lp81JSJ6QIIm90ZXJSfMVfRTvILzzV5FNtCSmEHFsEJxh7aN15zULN0zraOrQONH3euHiGvqxICVYOwSqPYFBm4Zm8Kym09PnjzglO/7CWzgnf2bRICtd4aprL8D51h3C37vPemcpJ2a1aTbhcqqkOla2meDubqiPVlnT8F4pbTn112UlpmmlGWLjIJT8BT8ADnvDz/iCppUpN9bbYv/vQW21ismq/iyLbI0VWY+74JBzHdb93zqclpBN2eddD+oMDCiTOpzkOaZpX0vEiobobCgo4+3zj5ayLxx/WI1LElyiTpmieI4jIjcLgkUyoX3EOpzHxWPV6XZV4KQ8Iyg/V0g/8UVtlkTs8v1yXSUnXeIZ0aFHlqx7m1mGdPhlzhR0uxMtx1+PXucyZVy3j5VOn/H7rs5ensPCUdb00W7azZy7Z0WNn7NqDu+zAdfv8PdiY/sI8hTHwcOSu98d05TJW8Hh8nObp68KxSyaXVz0sniw33vyK4QnH6YpxnhLSUAAD7yCsH+GtYNXXF9bp6TJxXPCHMu66/ZBt61yxT/zKJ5w+sqJx9AdoYUt/w973s2PWI14xuHm7LVTHhONzkqPqVimVrbu7YDuuudXKY0ftyadO2ffu32Znr3Tbu954xHaPtNjQ7pslz12x5ea8rUhpLeSTdqo8bP/y74bt2NdOWFu15HwLlKqI37znfe+zd733l+yVH/gNy/YMOu67DuHdi/qitge/Yx8/HgdMsIRCusPoRyXIFV4Qp/GJyyEQ4GXAm4GXfywKgaer3nUmxPkgxhi2mj+OwKzLu+qlAeTDAhs6hOEXxAwBhQAJoReUiwl54niK88Z7SAZMVwASEDkEwlIccFGSD0JMkMCR7mVE5QTiXbOx4hIITy4E5GkKk+aE5WQcBDOEA8UHQl7nl4Vhul9uWHhD+eG7lSzGwYWIA8Fjw1EqnvSGcIjz4zm0L27HuvbqP4Tpr35ZyHP5nB156pgdP3nBivmM7di1zTr9Pa0IUZzOgwoYI53nJ00DCAzTEyuW7JoEwTXMpcMpzUmVeOKiNGCAZyICHHEw44DBLlzjitkTFeddLcP/MCrH84e8YcMkILKXxeR4GyNor4/0MB5xOz0tcoHniew7X32jPXq54hF+mYGnA4/QJ9fzs+gyrlAI46MIwXJ8l775xoYqy4iRnD07asefOWH9g3125twla1totcMPP+WKyI23X2dXXbfHePeHT+/4Mq+ueJvk0l4q83bjlQcXQxLED04zbkD4Lh95ZXFWmajS+RRIIZWwV14zYN/95p/YIw9/11balm18bsHakgUrl5f8krAlCR2JTMMuTY1JkK2x7qoMhHPhWsuSdXdm7cLFeTGygo1emrFGWYKtFu1ExgnI8vm09fantdC02lMPX5Kwx+cQWq3YnbZypaE2L1lnX0qC0bJ/42xZOFyuLFtOCkEiwZhxgUC7zU0v2vRUxY8+t7ZrviWE//w7X2/vfdP/aq+56y6N6xnhM4IUx9u4vTgop7Eiq4DTAELNgvqAQIXg5HDgizrGiQkWFW5HZYw4joRwD+7m03lLZgv+hHi5NqcuhivrVQjDH/BeZSQSOUtls1atlCyTlrCuMpsctW1yLBqFImU1pfGeFk8X+HabYw5tZzZVLnyDJwuOoyq3VitprNfwm+mFRyCqpNUmLtyiPeqWlOam/eav/7p95DO/Yd98+Kw6Gt2syx/FCyarMf2z3/9Lu+PVL7WhoT6/odjpKqIxviPqArlc2hwrqIRXFVe13Y8VK+wbI6QpLjyVJX94OghOhsUXeqPtUAgm4iNONzHPCnQU+B9P36RMaS7w0wd/2oZfOVzBjXjfKs9Uflzm8MMv222//uXjdmqsEimyrbLtEsIX7XL7Y9a792q7WmPDO3V1KY/LQxusJLpLSwhuFc5fVjl883ZR417RHPXWFy21ULczUmQzUjJ4/24RgUN95xu5Q3wuR7y0VXPvG471qqWkLJRyWQZVbWy3JbV3QTjFWC4nk1Y8ddYafQWbbumwtqU265yTsPzsE9YmHKrPj9rw9e8S/ndZOtFqKeEr85dMZOyev/pNy+eSTsNjaktZCL2kRPAUem3lSZjqXm6pax6UqSNjxd4BrS9SZDT4CYRztakqob9/aLMN9RYlwMxaaV7Ch+awNZm2zmKXFIMOO3XunCVzBeseGLTp8Ste9sjgRpuSUtGQMo2yyrqTKeSF9zmbKZdsWmPRKeWjKgEG5bq+WPfPjK1Y0dLqxyIbCPkBy40csnp6wF68vdPef0Pe/o8v/dhqCSmyGhvm1J+2Ct43LzR2HbRfOIFi78eIidMaCT8hDgUWWGyHr38otMIWpbORFJ7QwpecO1o2l7Yf/u2PrEVl3HDLdY6DQSCEzuCZ4C4KKrQXWaX7O5Oxsgq+y4Lb/v4wfg8rzfNpbuCZyhOUf8IRH1Y74M++icY/8IrFrimyKlPtgj4xcbtYX4gJseQll9YcVTbQlbLfee+N9q/+6sv2V/c+akPdvVaTglpm40Nl8fpFG4qj5q4gfsYTTBTPWpP3Yct2cMuIK4g11dmqfpZQeqlEfi5zYYOEeqH3lJRKzsLwPis4Tq/440LAhOpJcDFhssNK9XrEL5c1Zxwdb5PSLcVV9VaFD3yyDgW6v6vHcsmMyq4KD1I+f5z6gN6ht4xwgzWOb6JDgxUJ0V3prFUaNedJGOavor6lxVcQ4JOie57uwst5KrcIr1/pUJqA20Sb+gNXKrWaH/vPamyYS0aX2/3r4mfz82Ub6ina737sHTYxXQtPZHuDIutrvLvwWPmiucLA3TTrTrthtuBTxBACHkWWePBSMaGgyIawlxkbgXqQ+BDzPLMKS5kMlJcd1UmawqwhhEl2454AR24Nn7teUgTjeLNaNmFZNdllafUXlwjKdalXaS6Dkg8/cPoj7FbhIKMCFyuyyik/ccjRrAV+3Ji8ClM/tE2XBOI8ghZ5u0TfvgGnzHxq6eyp83bx/JjT1MtefYtvslR5DzbqUBge/IGenKZkoCPM8+Ii+sbE8Vhgne7WhVkL/z4cG+mKi8rxNTCCj12PUxW+vvOndmNdfvU0hb2ta20MLmVE+RxUcB6xbHfddpMUWbMPfehDPsaUm+hIWS7bZu9785zdekPFuvu2W6M+48d/uauhtTVpM3OT0gVyNrj1oE1feNwujF6xR5/abfc/0mvvfMPTtmtr1SYnuq00k7Rrb+2S7FayemVWukTKHj/abr/6z8btyjQblqJTra3Qzic/+Un7lU/8I3vFL/6mK7LIOs736A/9cxvaLydYHwOlqyBgXT6SYVwwzjvlkgcToiknwHk0eeW0Zbcf+iwBkhxthFAhPfjxhXwgGxafbBS3Zjw2WAfCEh8a4WXJS7mhnKgVMg7BTHje0MBVopJZg4zi+X+eK+sZcSJomo5RWqgvRPC7OpTEE+n5YxOYSzxYbuJ0bxjhEFwtTeGYgHwBigZ+fR/C0hDSolrdrE6K/2IIAxP7XpgSjPMw/qK6glnLFVrG05mGDQ8P2OaRIZuZmrNTJ89ZpVKzzu6C74SKt3ge/2M83BKlHxXijOqnWKZLrCeEnRFFcaswFIEbBDRPFxNiGhQrV+1mIwCY6M/ri8qKoLzsVb97+ZFDWRoE4pkXr8eTFcMc6A/YeHR8p97LojRvhO3c0G1X7xi2y6VGVAaCdugXgZjBekJkfFce4lMdCJoIl03lRfApVRtW6Oq0dCZnTz95zK6cGbf7v/sjG9wybNfdeo2lCzmNvWCyaSlsEoBVjwtVFKwfF6TcalGSi2LhdSk5CEc0kzy8/0YaxE9uaJb2h3zALyiab+rtGMjbghTHfGbQ+ro3Wn+haKmWhiVX5qxYlALQmbFMpmDpVJdt2rzFunu6xLAStnWkzzo7czY+WrEzx6dsdrxidY1TrSIhXfJKvbbAZNn8VNVmZaslKX6lutqmNqlyhq0jyWIlaUKKabrQIpglK00t+I2EreJeGzdx5KXT+npy8nf5dfklCfudfVm/hGpgYJsduvY2u+eeb0rYWbaerm4x4IIUtZwVC7hZCatZ6+osWkaKY7HY6Z+gyuTy1qn0gph1EcFJ4UJBaaSr/5lU2vMXKEPlpSQ89fX1al6y/jRqUEpPLl+Ukp7zo2uFYtE3hNISqNLppOY3Y4XObikhWReWNm/e6sfU+noHvXy+k5nP5fyyhU7ao/ZmhRO8r55Vnd3d/dbZ1esCfS6bkoKfUF1SpOmD6kFBJq5T7c3z/pva29/T5x8hB99f8YqX2+6rrrbnzk1IIOW4nBZ40ECDDu6irPQN9toP/vZeu/HF19mihDsYBvgBmHyOb5gQ9swRfoE/ihHu4QffwKfVNMfXCGcjnIQ++PM4D2ryPQY6ok3gg0LQFlH8RbwgKLbkIR1BRXHK4XwEpUXhIBQFhZd0/dt1W3rs745M2VSpKeUHxZcnvpQs/Bv9jm1sn7eVmRl7en7OLi/WbGLisk1Njlr9yiXh8mU7OXrS5ualnHKrdnnS2qavWGV2zI5Mnrfy9KjNlidsujIpfJyQEjhhbVcu2PGZCzY6M2oTCpcmL9u8yjw2cc4ujl+wqblxG1eeifkJm5mftPmZCTPVc2lh1i6r/KmFGZsde84qP/lbmzr5gE1fPmrFDQesJbfBBSkfN41Tm+bzu//t31mmoyY8bbdpKZ/cGt6szVmzNGeNWc35UlPjvmizpao/OXN6r85LOZ6SZFFR3eM2deaYzY9ekjAyabMTYzYzccVmJq/Y3JTspMZA/sbspI1dOG3luSkrCWbywjkrqS+L1ZKdOnVCbTynsRoVvMZp/JJNXDxr4+dOCe60LVfmxA+mrKbxmRkft6rKrF140lrLo1YdP271i4850rRsOmSbOjvsuo0pe+DZi1L20350lKd64R1XzR1+TaA/cUWBJR5llfkXToQn94ITbYLrnu44AZ5EeCRYgThygGNsLC9KQXrysadt566tfss5T5wZZUzA7Qi/HbeFN/BTXIWDkIlLfMD/EBfi3VIOv04gQfBy4wmkBHhqDEnuE3zkOoxmfTXoQG5cLqAjuKQpDjqiDdlUwu66boP98Iln7f4njytuyeYbizZXr1qpIoVRSiebUSjgbDRUmxVXdOulWQm1NesTP6OsqpRP7iSYLHMzqfi15mBetFJVfqh2YYV3UIVbjegpF1Z0WJPyF3/mz9ccH6Cw+cMkcIS3pV1hre8cxc+J92XF0xLim8x5UnnZJEdp9o0CylF8Zzqvslp8Y4ENDIRkntJSfkV9o84kG4A0ljFTHxakROCtNep+yoBLblB4WZsxmj3lx9fqm4C0H/7COIIjvEoBLhXEf7mN9VU3XOWngR4+MWrJdEFTAE/RLOFSUfihQI/zp6EKRjEhTj4scYxjiKcMedeZ1bCA4dsE3SrLetBQIvgdfChoDi8g4lxx9MKYn6Boerr6Ff4wwCuWsoHXfPHnMtlqfsKyGhenIU+D1uLNIvzQZHgg46dooFHSqNfTiI/glM7G8mo+4GI693QsZdGuUH6QuaJNKZXl6wR5hA+Y6alZe+QnT9rM9LzWwG126+03+NP7ppRb+gMtOh3xL1peoynWLugnpAcb0/vz/YHmQ17340Yw8bq4Ckt8BLPGQ0LdgV/wtFbV68fD7pXU6O2gDkdOj1cRwU+5Uf1xGK8HIw9l7tq60dKS5X739/5A3W7a+fOXJTt02PVXrdhr7rwiWUQK5VLN6qL91jbJMZ39fqpIQ26JFF836XD+zbg3Vjba40+326FrSn73y5//3rgdf3TUXvTqIevqzvumf1ny3c7NbZKvcvbDByq+ebQoHsvm0c03v8gO3fxi+y9f/b5/fxlcCuO02nD9QS/EhyiXJTRl7nd4B/O8jApez+9pAT+DhabkA5mjuLYMiqxMgOPn7xtHkOdZIZcTFllAvGB/qvEs/KgjDqLKowbHWUJe70Hwy/qUyyXl+fWvmbjO1bpxQiXu8j0sNx4VmBFlEiYKy0ARv1pGAHY3xINEAdncRHCrv3g8bl28qvX2R2bNF/xYV+TX5Ytig3d9jmgiPYU8Mv6UA6KIK1vNF4xPsKJAJJCUpwQwjZGtw9YlRevixTE7/twpCegclUu7oBC6FcqJx4M4ZprYmCmqQI8Plh+YXGCE/icX9HJG6GHykkf+qIyQT4wqSve8eMhHXFwXoTgPYeXxcvjzhSEgtCdF/njBCK3wXGQLgr4DypEfZ9eGHtsvRfb8XN2FEH9CpTT/xiauftiBZ2GFgUmXcjh3RWpcikR7WOwhUq7Dh6mWZ8v2wH1P2MzoqO3ds9GG9+zQIqrFVkIGt+tyvKojnVbZlCeGRZNok/dB5fCuisp1IY3+yg2EHAxtgylivF61BzhnfHLZNWTnPinmv2MoZ089/aydvzwhxalbylSf9fZstoGebdad77RsmxZyq0rAaFibBKJ2hZYXC1pIBiT08NRl2epz4UPZYdRajUs2vE4pcYtiZLXSgpSAuhTcRQkZjJXAxCzVFBc6Gopv1lf8cqdCpt2uuUlK9RBPQNMSulS+BnR8cs527R6QYt0qYUzC1VTZDuzfZ9ftf7F9+ct3W6kkZqxxaOPTHRKYGHOO31MX78NCxwg6LIS0gSeefMPWhV0BwXRdAPBhRIhRT/TTJqFL0+1CTJtwZ1FMv00KKEcpRTLKs6x4LtMCP7hoRHWoDF+41YhFFtFG1bqlmPJuWLUy74s79M9ix5E65pNj41wG4Qt6R0v0gf+y4lS5LHMM7vuipXAbRzm1+LSpH8ztooSwZUFAzy95ya22be9V9tzZCUv4U2Fygif8yuin2FWwJx54wkZ2jkgRlvDnZZOIkV+/q2F5InTysWBMfREKSQqrTfKAd2vxCqg+X2ioVJYivP14FMH8e0B9wzBmjuGMq/6CEqs+0W73g11ymRsmWAOtKV4db59LAirzum099p1nJ6VUBkVWs+vz1CHKvHjku/bg+LQdP3neTpw7b+fOn7XpK1ds+tKozYv3VUYv2MrEJeuQspmQ0pecGLWUFNx2KbNtlRnLzE5bSgpwfm7aiiX55yattzpnbfWSJapVK0iJ65KAnetI+SZWUl3MiYfm1PCCBqdTfCCrtmwRHrUkclbU+G/NdVr19GXrXmyx3sGtNjFVteEDd1lLR9EFeT+Gprw8zXruoW/ZyWNP2eWLl60qpRLFu6y2NOZmbEHtapey0SrBvTw7YyuNmi2gVE6P2ZIU3tZ62coTkw6/JLyszk7ZhBTamSvqt5TXipTXyrQUdPWZPDMTUthHL9vEudM2PzVuNSnDjdkrdv7saSmno1aakiKvfNMas6kLZz1vfbZkbYtlq0hJprz63LwVkx2+WQN/7Orskl9KSW7QWjZeZ5uL7XY9iuxzF22xXYosT9CgA+Ze8+lPZlyoDcqrC7qEmf8O+TXlKLEeZq49jzDFywBfFPb5dzRzXOJOiBPPHtf41Wz/tfuF2OCnJirCzYCjAa/BYYIBt+H5IS7ABXwOefULLTgsRZIW0hHK4C+khfLW5ZVy5k3Tj/NtgDwIHQZapM3rjXrl8BQQwMMv45tNddhd1260R0+cs7MTZb/sKZ3KWEGKYKfwjCfQCKkc6UVo5ukjeLrAGiJ+dFnzN1mp2ZVyVcovm1wdzrvmhVMz1bqvHf5OvPByfH7eJktzNiU8ZHOUo+hTc7NSFNnIDJdAzYk301Yu50oL53mqyhMyLjdsLPLahZRbzV9fPitlNaM5CxeTcev8VGlebQuXms1UylZd5CKmpHhtOC0D/+SmY9YZxiItfpgW/+/v7hSudFhKeJduT0qJpQ/hidmsaHNaZXHplceJsNgIyyfTPh+8P5tNpWzLwKAfX86l230zEznv1Tfu9+OXj5wYs1Q65zwsnhvnr4TVH/qLuO2c1/2aSbmr86lfwMKsKSx/MHiUSw1xrNA/vA1cict3kFUDJkRlqzDkG+ehIesqqLdR6c4/vZwQVkVB/iGTw+EP6Q7j7RTtgG4iIOACnxXN6cf5rlxoLtBbHEc9wIU4V2CJww/tejiChz5jf+QGJTbQsK8BHk+ZUf3K73IlbZKfi4VOHj9jj0qJ3bZzi91089XWN9BrFeGwjwsjIQ/jiAm0x0oVDFQUFMuQ5jFywQ2nV7nQttO08H5VYYU3R7AOI3wCflWRpVyHi+BV9KpsFucR/Yd08ijs8XE7mHtsHF5zMSE+tiEvvWLmdm/ZqHVn0b7whS9YX2+XVaqceCjaB362xTYMrki2T/hFpJB9JlsQTbaLPngYISVUimybeEO9rPUk0SKaTtvDT+Tsjtva7NTRsn3nvgWbX2m3q3ZlbOuOrPqNHlGVMluz3Tva7ZHHl+3UBcnNom/k4FtuvkVzcot9js/vwPu9X1F/8LsbQqv9Zco8Lhj8Giog3E++0FOwGoMc7B5PcxjhBgjelttxc/Qd2bgAASiBSlbNOj9eLIXEgnds1ohjvYlzOKoBFIIY70nI4xByVycRP04Irbqx8WL4cf+6VPmjWNEwQB7w+NXyHJ4wdRMR4r0dcYSMt8dzxX6liTGsDQ51hXJ9kN2Nawk5HZK86/oFAwxNWysn5Au/sc/L9hlXMAJd55VfoXXtdaMgeZib0BdZHIGycKSlPGzbvlluyh68/3E/ppHKJIT0EuSRGKLSw1i4x13vHX7+FPa5d5ewe4LfS1gXhjNFfk+MkNItRZDmRUfwWP7cLyANFIzMc/DvA6D+ifEB582ijiiPR6iOGFa5QzkycbmeKLgdUmT3bR+yc1JkGTNyIijAKDjmxCESeJLHYZUQGB/MLVyoBAP2nK3tUmgW7czRs/Z399wnQWLZbr71WsuLsRTyaSlm83bx9Dm74eZrlHfREiktqlJsaAmMWz/OQDFhDHCZxxCmvaGNHDFUKGJqpCHEeT9VBgpmaD+3NLbZ9oGcPXH4sB09ec7mtcCXa/Qrae2ZonX3jNjGkQO2Y+sB271ptw12d1tPLmn5VLtl8hK4+zptsH+Hvej222zvNdfbyMhW2zg8ZENaQIaHB22gd8g2btxkGxS3YXjYNm7YpPAG27xxo20c2mB9PQPW3zNkg7J9hUEb2bLJ9h7cYZsE11hIW3M+JYG4KIE7bZmWbrtqz17r6u3RmOYtl+iyzYP77NoD19g377lHCmLNEsmwg8/7fB0SPFgQ1U3BawykqPpxWVlOGjBkbBgwMm1tsFUGlGFmnJcsIWGJWzaXlpqeJ6f54JKZtAQjqZG+yPJUIJ/m6CjvWWrOBJ+SMIQgviChL9yciDKccoWW8vO5ggtdtInGaZpUlxRJBTmm2pFM+DEfnqLQJtpKY33nWn3p4GP+6hvfaePpHJ8+CkekpASDJ8KRm198i+3cu9+OX5iyJN/IVX5f+FUg/cVlIWaj4PCjT9vB6/bbggusoU1AOc7yT1AeFtrVxUd+Fu8QH9LBJ//zPIEeAgTKLK4HPJ5qPIAbSFFx6qOs+5kveZyC1SdNo6fjMmwuJMkye0Fg8gKidAVUx3VbUWR5AtowLoziKQHfQuSpLN/StvQmGy5stuHuLbaxZ5sVFxNWaMlZQYplvq0oIbXP2ha6pJx22nKD4+Q5W6xrAV7qtvaGxlTWGjnFaxGXu1TLaJHttfYVpS9LiF7KW8I6LZPqsd72LutcKVh+KWfp5Ywlm6KvRc1hjfenE5ZQOFVNW3/rBuHukGU3v8SKQ1dbfvBq5ye+gcaY++BK6Mh32/jYBUvnuqynp1e4IEWlPeu4mEnlrKvQaSnhDU/akxLik+p7QqOV7khbd1aKTCvv8bZZMpnxvFl3U1IQ0m65rTyTyksZ6Jey0CpepHQpQCnF5VTngAT8+qKU8XyX1okuS+WLllV6ptirNqnvmazofYO1ozRRVqHHeoa2WaO9oDGSciFaX8gMWvu2O2wh2Wmbu5J2w4aU/eS581JkOfUQNomcbuWi8LiSqrnjCR4bRH4JmPwcMQbv4yc5sUDsFzxF+cEj+DCooShPxzx9+DnLCRd27d3hR0gxjj78MdTgcBhyx1txVOed0KzjOIhN2HltBBPZVRoAJC7DYQNP9jhPdHJSC71WD5MI3fBHTBz7fKMy9O+FAq0yCUKHuTSK7JDd/+Qxmy01rb9YkDtvGfGMotZ1LtPi+5Fb+gbE11LWI17fk8tbMVcUT0nYYqv6o3U/p3lclMvTzKnyrNWknGaEJ9xQn9Ac0Xx/nWCF1zikA2sueOoKH+ap7OISl+m0ShmuubLLZ3tmq1Wbl7LLpmhFSul4qWSVWt3GpBAvNqVQqw9j5XmbL5esxEaLFOS5ipRkDRKf2PHvU6rTbR3iv2prRW3j9QbfpFT9KLcorz/zomvUz5QNFkWHEtC5uLAuepiuSTEW00q0JXx84bJp8VxuM2cjstps+BHUNi2ULz2w2/n9yYuX7eSlSxrrJbvr0AG1adEePT5myUzOeQ7G53TVwLfCHJPsG88RXJhj+BHwIU/IG89yyOsp+iGJkMPEYdIdhoB6gF8LSFBiQ9pPN4oHjrrWlRHaFmiEI/jExcqiWxFNeNhA3Fp8rIw6fTH3xPOnsfR4zQn0B116HgX89ITKC4qprGAdXuXGG1S+ZlKn4mgjzYv5vNflZcEHtOppLeUCyoceOGyl2ZK99g13Svboc9zkSaDA3bDeEck66y4AMk6jRAmn3C840oINMtSq+7w0z6F8xDsROj9Q9FqZUT5/Chun0Y5VWGxUNn8hydfzmIfQgQAXEmMX89P8/OKnm7tQZNsX7Etf/O/i9e1WqzXEWxftnW9sWL6YNL4qQf3tWiO4l4DbktkPqlTKCnP6gdcByn4abGq6w+57KGE3XZe0a69esN6BvB042GY7dnZaZ56byut+ooUTnq0tKr+Qtb+5e8Lbgg5x6NAhu/mWW+2/SJFtT+e8rRiajbLpw+KTw/jJykvesC0Tw0RrYGQcUxWPL8SG/BgvTvjkyC2Ylv5XfnwtpycHYAbANYGAGR63WoziQLr1Jsrlv7G7fiKeb9biY5CgKAV/bHzCaCSdwe+RnkTbIzd4/p7LD0WGfiosEnECC4tHEP4DPAwCQ9gXRA8AGw0S7znoL5zxp00RAYogvRSB+e4SYaXDdL1OwTnBUy/5nTi1AGvhdkYhgYNyYuIPO17RUYyI+D1OZXs8rtvgj9sUMw3inAkoHhhvo+KdAfqEyaqr5GlnsdICcN/3HrT5Us22bJUCMjJs6YyUBcGE427YsAQz/rzLQyJ/fixABOwhpa0yCSx+2ID8xLslhvAS5S1FhO7FygJL0SHvah7io3pId6ZAE6J6aFtQPKlP6cAp7JMuF6+DOUTYaHCrH+q568bt9nMvv87uPz+vcSOS/4BnMCdRCpk9THx4KhpKwc8FKiz4lF6bq9nTjz1lTz70tG3fudkOvuiAhNAez3z88LN27twlm5uu2MHr99nGbYNScJWm/oAz3p64fg8QZh7VavkxQYEO7aLPCiosxU1+/9yB5plIH0PBc+kF36o9ONJpXVKq67w/pfQFCSC8B8lOtZDGlTVuhgRfuISDozCtLbwfGi6H4Xgy3W4sCE/bU1YUA+Md0LIEFhZwmstwh0bTXQHrn7YGSgOvQ4TPqWLoF8dGOYJMDHTSoXo8o/rNO4Yrshz9pd0f/MAH7fyFS2K+Un7Vrra2DgmoBa+3Ua/aioQt5VSZba4kchkUdTJHaT8u3CEGvmBlCWu8g+f5Vfau3Xs8/wMPPSjlXYJ+osMyabmZHh9XxiupCajOTVljsebvUvEOox+FU7u5FZMTbJ09fX4bdDZblOCtBVaRcxzj04LB+7xcfoLwx2hguO0TLHNhR5EBZ7lttKE28IRY86o6komsH2NG6EMY43jP7Nys/aP/5TP26jf9nH39oZNW7Bny/kL3vpHhI4ES32bzWvi/+oV77G3vfbP6zCVdarXKpTqOwrvypHC4hTicPOCCJ44m8+kdnsr405kFXD7LgysYXKX50w7ye3vVFRXs9CjreCxDu8DtwJcIw7+ES2onOBuEH3ihwsQLrl2A8ESOlynZeRcWPwoMmwofuHO3/drfHLHnLpelnLZaRvNa6DDLys1pIS0gCGsMNB1SHlP25Pf/zErTU5bt12JcbrN0QQLSsbQtVFQoiMRUyMYnXZganuq3paSICifawSOOfPPOoYTmpBSDrs6CDfZ1+ZFxH3XGUw49hz+JZPwzaBoeqy+J7hh3QXLEUaUL9yqumPj8Kxd8mwtnOoXbiPOVuTF/ShJ29HkipX/R6MzEObtw5icaRwkvJehTAoo/IBM/5NIl4abTWbvmyfsnhaQhHOkQfUMbKMHKa8LJptagRYWX4WMSeFZYk1Qnmy7eJ3iK+8J8EgZ3uYTJ+XiER62imY5Mp60sVFVvShPRZa1SVOYrFbttT599+FCn/Yf//oC/I8uRUgTacCuxlFbmXTahdhBH2TyZxYbLoCKcASdw1U//1J3jg7rnayD9D/PGBtbklUn78b0P2h2vul08K+e4GnBS4w2uqg/hvXBNmyKYg7CpIKs+hdc6gCUOlzBpIUxRvqGJ38tgq0nleFqYU1/vSBBC8X6904XDa3zJxHx6i5ixkC+mG7/oSWY1zqeAzyot22Bnxn73/Tfav/6ru+3ff+27tqF3wPnaYFeXBE2Nv3hOc6VpHcIx6KWllSezmsWVDsexRQ1SqVGxDsoW7k+Jn3NihXdWM+0Jpz9kBO474BuvvMvutBrJEcTxbVg+7xQ2pdp9DjkyXBVuhw0r9QrZQ3ZmPhxdpgyeCqU0jw3VvVCp+vrZIqaZlIKcTaT9uHN1oS7ZJOF8aK4yL5zgU2wcRzYrqX9ceHbzjq32zpfd7Js7k3zbnSOnR4/bjPJ3ZfL+5HdK5XOPxQL3C6itVbXZL0xTG5mDYlp0oLm+Ml9TX5etmOmwv/jku21+bsF+/xuP++d3wCdMLFe6wc+/z6H66QyDOWI81U8f5RcaYgQLnPwOrnLgjfEDF8JxOoiBjzFfjQpgCsflq/7VBspPvav5iNMPuOP1yh/+3U800isiDjKGy7U+X5pPstAW/pQBnk1aoC/ccB9FwAmlk8/rFLwiFPQ87uoHfADCyxLResjLIk4h1U1eZXZ6hrbp28zsrJ09edEunL1o1x46aHv3bvPP6WiUQyfdxDRDnyI/rtMhvItxISrQo2eV1aoFwTpdeJq7Dug0izfQaBSWG+BC2azRq3FKXw+zeumjh6E98ikc8SDinLtCFDLUFucVlNzAV2gEeRURylAd+D2P3NffcbMNJWv2s299qyuy9fqibRlq2p//m4xlizlriP8i12U40i/64mJavpdcFr0P9m/S+l6xamXGhgZH7JljLfbZf5exD3+gze68acIuXzpt9SoPvjqtf3BIsGVbbC7b7OyM5qfFJqZb7N2fqNjZy01bXqzbJz7xSfvlX/20vewDv245LntS/+iCj5dbmq44RYa/0BWHCb0O46iwn2wRLPjuI6QweoB7GTf9kx+cjMdtTZEFkSh5nSEIgodofrChQCpz5PsHDKx5vQmT9NPMWrmUFroYiMIbqMgQH9Ub+wQWCBLmGjoE8ZDfCURE5CMhaLxeAmU5ocXxwYZv7K31xwmTMqJwEBCJj/IRVhr1KdbrcqL2fPjFIqhbSBR2p1hwWYxZVIAjjrSIGazaEO87z754o4zKJb/8KMLAhZ0u6mZBD0rtqoIbtQsYb7Pnob2C9vYyDqGd9KoghL948Yo9+/gROmpbpYQNb+h34SHQWUAuDZAWEuWVn7FyBVP+8O3INSJ2IndXcCJ2inAmEbnQoocdTjAwE3aICXs5CstPWa6wReHQFoX16zdEEqIO5Y+fHnFLI4UCSn76z7dHw6VVLOTEkBYsiuybX36N/ejcrJh6GK8gUiifmBHX2WvoiHR4Hz7qpGwNIDvZHIOaL1Xt21/6W6vMztnV118lJfZau3J5XEpGp1+8Mz0xYz/+7k+ss7NT8aO2ZduIHbz5gJhPeKeIsqmE3oUxpA4WC8Rd/SgO3hjGNYyLHIfBz0LhT3fpn8CXtFgzXjDD1mUxGjGrC6eek3B32Xc4HZvpl/IHRkPZ9NsjI7wGhDaFeul4RoJwfzFtR05fsjpCEUjkqgI5ab0Mce7BBA+/XmfkR/F2aEWFOkJefv3IlepHqLz+6l32ptfcKUX2F+3Spcs+F4w7ijeCKZ93QECx6EKlRDJjFSl9vE/DZSY8JeUyGT+Kr/KXGuxUFmzbzj1+BHzf1XutWq7Z6dOn/Xu/U1MTlha9LKv8XKrg+bimPqkxbNfqPjU357v5PLmgmxz/rdfq/oR4eOsu0W3SlmolTVqLlSW8zYnpQ3s+H+oXuE9LOPrHcX8EY39qrP5Crw21D0GeRXLRn+rycX8+baT6tMJzYRbvuH3yVz9pr3nL2+xrUmQLWjRcGIz6CH8IiiPHoZftoXsflULWZi++4xarcCN1mBLHjaC4QluqT9Y/x+MXOaHErl32FD7HgyIrv9pMHldk8SvNBXxZeIL7HZeYyzBfeHCgMMJhZz7wKt+wUxhcD8dK6QPxUmI8XWH1hXzwUo64scnxXimyn/r8c/b0pZIVREdZpXNrcV7w3FyckiKb9PJUtsZ45vJz1qjWrT2tPlXbrCMpZb3EdyQZDUYOG/oQjNpM5SjDtFUNa21LuDLoVgof73rmM2kr5lKWTjEH6rUjcphrd1UO/yixrgRpvHh9wcdN6X4RF3BuhVPqP5cb8Skrnqz5muCtCT8r4giTV47Y6ZPfFq6krTErZUV9ggwWG1KS/XV/0UImlFufE34Jd5sllSVcakvKCl9bOI0gBb8ptylFoSHlc1H+BfWLulzI9T/mLRgwzOdVf6ouipPlRw1wQYu5Ei7Rd/4qzRW7fXePffRmKbJf/ok1kr2+WeQ4oDFN+Ly3SRHT3Gqs8fOE1hVb96PQMgeaCvn5vIo/KSJO4x3WyLDGusygPxT8o08fsbMnzttb3v0m/5avoj0tjLVm2vljEBhZv3xDQS5pbNiQDv2Q7se+3a945lBxwHle8qm7HtZffJkha1ZcHiOmXAJQQCHKdp/jGikIeGG+sIwhDpk9LkZJheuCGypm7D9+4Hr7jT/7ov35dx7yd16hzz7xNuaioy2Mb7VZ8zbj8r4psgVHcHlKm1YdC9StdHCxTfiGwsrxeDa5/R3bxQWr1BsSghO++cAxQk6ysM5UlY+Nz5xwisu9/MIm1Ul54LCmXekoo3yCiRMo8DDoEoU1pTBPghv+Sgfjz0VVSZU331jwo8FscOSkpDK2FSkdtWrVn+A2uVFef8wXinNa/eEavHQybV25nPoQ8AYFvqz1mfFtqh81ESDzyXqRFt0W2pPOtxlm+Nl8sykle8X+4CNvt/mZhiuy3FoMgjsPiwx+5q2FzxORW3MSkiMYeF3w+G+Y6diPbKb5dFdxPsmy8lJuXI//Kg0687DiuRDT+afHRDAYebxE8lMcUbSBPGob/INqgoIMbw3UTP5QZ6B1L09pQgufX9rncqKyscEIbJAjRXuKJJ2y4viQPchLzrOieH+/1tOIA15+/fgYeByNC/ng79iGcOAMx+bPXrLu7qKfbGOzljs0ggwrA124J9CNStVUyBUuISP5n4IrLZIOoTfgCXua8F74je6/3MIt5owR6YFmMTENx/FxGvmU+oI0qsVdo/tQhvzwRQDUXzYHXd7iT3BkJGWtHJRjhanH0wJfIJISXcFT2OtRf19/xyEbTtbtrW/7Ock6wt9k0q7bu2L/5p+Jh4tfIkfwKlQmFb1+pLHlXWLkjMG+QVd0GwtlGxreIhmoxX7j32Xt594sBfnOOTt/+pzfEM5psuFhPkMFnxA/kAzREA0uaK35j3/aZl//gdq0NG+//PFP2vt/6Zftjvf/umX5/A5jqj+XBRgyGV/jiI3G28dC8x6GgrFTIMoH0gRYxhOZhhL0A4h8WI/CKNCWiY4WkwEXTAMIQzB2gyUiwDkMLvEeG1zHfIclsGbIE/L/fRPS8IR87o8bgQcsX2u2mzgUlxnyq22O5wQ01YokvL78YAKiEbcaJeN9UKSPBRGk0x8fxfWWeHei4PpA1HActZuRCm3Er+i47MjE9b3QOLT+SQqpca4oXrPvpXv0Wn7KIhSg1+VZ51JmGJNwGVShmJdwv1mL0JIdfe6UTU/P+iU1HRLOYmZFXs+Dz/OuleH+CM6Vfo8IDMvz6w8/cT4f7glxnme1zL9vyR0y6t/Ldq/H+VyHgJxQD38MQMzwnKnLdSYaItyl7B0buuyqbYN2fk6LfEh14yOrdHbRifbpiSqOoWDCKEMdEp4vn7tkD37vx/ay17/MrnnJjXZldNJy2bSNXboiAbJqU1cmrDQ1a2PnL1pnMWfPPva0lNxu69s4LOaAGk6DVagcnz+fVCrlNzAxxwMRu+Ojt0WtVBf9HkkxlpLK5pMwKSnOi9WGTc3M+PcFebI2Pl2yiek5m68uWEMcrrHcIdsuoUiLg/z1FfmXCHdYbbHdqksSghaxbVZZlNAiO1uXcJlI295tw/ale5+2IxOLdnF+2c7PNN2em5adDfYs4dhG8eenF1bD52fkd7iG3CgeGPkvzCx6+hmldWQ77bUv2mdf+/o9Ugrn4ymQQieR0ZVJCfzZrJSS8EkcBCrebfUbZ8V0OySYM07i5RKY0jaybadt2rzVn0qfO3PK36958qnDtqBFYO/efb7RwE2vHKFiUeHpG/jL+2adxR7Fc2sxghssdslSErS4iAl+Uq+U/GKdpoTGiYkrls/m1CYJdZLqUIB8IRLOcMMni7tftKb288QWETgs+gELeRKBgE7b+QO3FyWIOk4q7dAtN9sOjhZfnFEb8x5PPsbDBQOwWW4yLSVFQsHp42cFvw1kCgPIT4RnAd8UBX4FZ9XjCw82SgxhLa7kicB8EfI/IiI3ak/ojdovx+k/ipNcpN9IGMLv6cGS5mPhadBhFK+xieOo5dqt3fatZybs0nwzOloMnHBUdQQ4xiC0g8U/W9xk+d6Nls5tkoA6bJn8JisODVlheIN1Dg5YYWhY4UErDA6FeLl53qHjkq2uHksVuyyRK1qH5rwtIcFAC/xKS7s/sdY0e90I8NQYxpWxQRDByo8es4QCKIELVwPHLbcep3R/Cij/omxT9MaGAgoGgow/9RRQsML71rwVC/ut2Lnfeod3W1f/Xtldautuyw1ut2T3dkv3brdE507LDm2z9MAOK2wesdyGjZZRvzI9/YLptvZ80VozGWk+UlKEk2xSIHhwlJ7bthHCfDNS2r4/WVB8sPgXHA6eE+I0Do4fCFngTMAPxmekJ2M3bU7bQ0cv2RJHi0Wf4cSR1HLNHUpXUFbDE9fwhDYotQ7nNsy/C7sosxprpxfmWv6wzjD3bX464uEfPWo33XqDpTJ8kkWtIVGGJ3G0K15zwV/aS9DbrwjHae9L5Pe+EQd8iIszE/YCZRg6p4UoDpe/1cyeFsE+z9WP023cSILgUASkPmL8+J3agvL4mms32OMnLtjpMfEAMTieqEIHHLdj04tPdlUksDbUd8Y7xkten9C/1dXrSq0ZlGj9+e29kgXgISW5HOsuauzIX1+QQKyys1I6s+K1s5U5VyRpI5tFvsFEG9Vc5JK5mhRorWtT0zOurPLaBq+5cPS5XWC8j9tQ+xaEYwuREjwxX/INMzaGU+oPT5h417Ynm/fNRDZRe3IFy6d4Dzjnl/6l1JbWdu5C6AjKq/rOiNXFI2kz38Yuq566+pYRn+3JZ61b60VOijSbizWOSi6wmYhS3KLyc/aaQwesXGrYoyfC0WJ4djBhLujmKl/h1/9jmJAWuw7LXMb+CHb9Q6BQlie4cb7FOJLux7HISx5wPALyHOQB5+Gv4vuKhQ5CXdhAG8CSDy/jQ73QitML86acHqaMdenObwkLxmlPfuiUtQt6JN7hojTnvbhKC3ARLOUBo/mJyw5Pd0mHXoOfTUx4x/TUnN3/w0d8o/ea66+yqw/u9SOtrGP0Z41uggfHrfDOrcqI6S6mw8CbQp4AEymMYH4MH9mYj8VK6U9Pe74/wIbwC/O4jdqL1U+w8CFNahxP/rX+EMc6G+J8rl3JoyzyebTt2brRCh2L9sUvfMGyWuu3jAzblsE227O9LJwOp+44rUIplM86Al9YEl3w/ix8krFIp1P+FYsHDmdteGDJdm+pWJWTD3yuSmXwjVrmE3mXTT0+mdXWyim/bjt5viA+Mm833XTIrr3hJvuLr/7QOkQ3NJnWBv6ovtAF7xtzSDxdCvOJZdziPI77nlfp9Nd7u9ZvzJo3wLRldkqRJeiZg1kjBsX5v5OJLEQT4HB9YrygqGEkODMPjdbUut9/BRvDrxlyhPhgyRdcLCb4Q77Y7+HVuPXw/CjML/GrYRpFO2VoN3+eHlLX8sduXBfpMMeonepUSAdpSSfsETK469L9jyjyqs8KhL6tJwDGTQnrwlgPk3U1Lh6zkBezRrAO7lW4J56XaJ7+vnFATw5WgpQYP1n6B3psZMuwM5OHH3zK3+0Eyf3oIswwKjfGDfLDSmFQME4inMERBl30sx5fPM1zyMDM+AM2SndQd0N5Dqn/UB7zhiJHVPhTgsNGkZ5ntb6oTE+LIiiRFcFnU/HcWnzV1iG7MN9wuFAvqSGbW/xeT0RSRGgc2N1uSgFCMTny1BGtOSu2df8uKTBZf6ejb0O/fe9Ld9s3/uDP7ZFvfc9OPPqonX/2aWVvMz7uXqnXbf8N+006kRvvGxKGymH+YO4+7WpEIGxwSsxeJfDXrvnPJsySK4v2yL0P2bljp22uVLLyXMmqsyV/GsixPJS+gpSq/oFh27hpi23dscu2bpfdsdu27txl23fvte0799q2XVd52hbFj2zfLXeP263bgn/Ttl12zTUH7Gdefos9cHrWEoM7bWDLLuvdsNV6Nm2Tlbtxu3UT3qiw2+2yIdw7jF9xnh5gezZtt17l7SW8Qf7htTzdsrt27rFbthXs69/4ls1OT/mFHLFJpBHOVvxGzXQ6ozFqs1q14k91xG39qRD4wBOCXbv22PDGEc1jh505fcKePfyYP7G9av8Bf0Lw8EM/tlkp/p09vbZly1aNGXv8WmQ13jztdEFR5fD0AJye1Tgj3PJpHJ4Cc9QKQQ8Bn6d0CQltlM9uKLcl8ySXhYCLSphJdk950oRBSWChh2GyYCN08jQkPD1gIVIOpfHklk0PLr269faX2C4psscuTllCiwbCRMB7Wf3DsRxL1EY2Ni5cHPN6Bwf7pYQvBpwSKnukfvCu8ZXAUwKvwoJ3xJMnSlsHJ4dfjT8eFejhUHRokyLkeLLTPCbwiCAMEQqnChCIoXmEYuIDDAIYAk8Ux3gI/pot3fbNpybt4lzDElE+kvzYqVzg9e9t8BxStpaWtXBLeGYMVuT3p+KyjDtP77lDAD/v/ODCF4nD5ckSwq8LQQgF6g/zLdnAn1SjmIYnCoyd6FQrd6JlwRKJhoQ0jmcuCDc17xI8Otrkyiba+T6n0lp54r8ovFFcB+94891M4sCTAJPswA35kknRfl54mZWyJ4EEYd4vKEvJJnjy2iEhQbjGE2RwTkp3G8eGJcyvtBIvzIbXiGYQLMFdF2Q1TuqalBuNVxjmMHY/xWJ+WnwMj8GPIjTSm7FDm1BkL9py/I6sJskVIK+fDR0Jtu3+ANzDvCvrcT6msRvaGwRt8CHMOXPsawRWEVMT06LxI/aK179cwhZPcWhJbMBb/amf4O6avEFswG3mlrXe0xTh+O5ZycA/eWK6CImepGocVnkpDxOc4MfQlChJhvUs0CJ5fQ2NjQOFPoWWBcNmM+/Ivua6DfbokbP2zNmL1lxuhk/asPmgCeQ0BQokBgUBVTUvHrmhu1vKaUJ41O54Xcwmw6bdUsMWaxJe52dtZm7aypV529jdaaOj5+3c+GV/pYj1rSq+BS2IIqI+LltN4ztdqYqmloxvVpeaNSuprFnFCckkYKetqrZcmZ+z6dKsFNZ547b2BdFSWnjZutKmtFlbUN/ht3wzOMV738LpRCunCZalhLZahtviE+3WKXmEY9QF8cmseG1Obq8U0B7JKkUpzLDVjOLT6iOfG+wWfL+U3qJcv/RO9Ouv0yQlyIumueWZEwCMCfGvuG6vhPp1iqz6DvYE/gVfDXPoeBfNS4AgPp6nQEtRrMO6z90Ydg1fV/2y4ZgveeDisZwWyQMR4ig1xHv9CikTtBDjD/kxrjR6WYrTT0w7qzQU1ePhyO98WIMY0qEz+C+urNOjygRe5TFXroh6+ho9u9LqMAEuLt/bEvm58Iu8rNfE883sE8+dtgd/9ITdeMtBO3hwjxU6ebWoLjoUVXnXQ3+dVqOxiP3gozwRba63bLop1pPXxysc8fGQBsz6dJXl+daHcdeVE/8RSVugftLxa8xDa7DBeBnualDV57ickAiVar49s3MGOZpXwcZo5Y7yMQaYXVs3WE7ryj1f+5od2LfHBvu7rJhrtS3Dwt1U2CANaxF8Q+uXbFjrJLuID7CJRKF8ZaFSkhz5VNbyuRXbPTIr2KbV+Q664MEHZBme5KrBklm0lqneyXKvjU7vtGa9bFftu8quvV6K7N0/sI503tvqfaNfjAV9JU6WMViNc6sIHw9Z+qf/kK5xitLAX7yrRnE+lgDrvy2z40WfDZkFTIKXigkAqy6OEC8OAMcAgQmeBxv548Zhw8SshVcxh2bFkQS9VZE/sqHcNTf2h0UmlO2afPgP9fMYmoBGAti4OqLisDfb++BZlKZBUcD/IlhHQU9nt0URnoaNhJgQE8VhhSwQHPGUIWlgfZdCPeSl3ADv9Ol+UmQFFMNSL+mhjCidX+D9DxjyUm5wmUY3ZJKffgGPH0M6+ZjpMJcwyjgTT7R4gtQmhWfQL4R64IeP2vTsvL87yLuzIHOAD7hCgZRDlFgUMe4n0eM83WsLDFuWBI8jHKUFeJXj+UmjpMCE9e95AAphGB89i+CBJJ2y8fs40C8FfGxg0CEtLEQhJ3/bhzvtqm1DLgxTZehB1IbIelgWJu8h2q1SqY6jV9yiW9CCd2VszBq1RZuenLZNI4OWSiekAI7YyScO2+ToZVtm4S30qsw265RAMT9/xW684yWanyU1CxXVbOLymLVJMk7kwpEn4qgrzC1tX7FkiwQZKbDdaSlGYibNasMuTlasvNC0ZXagZ8s2z7czy3W7eOqsnXzmORuVsDPDdzCnpqzJ0VgtDrgcM+E9VWdyqrdNAkarrF+soYWdY2hYlDMudugt5mzXxm77yr1PW7UlLfiUx7cicDAvsV+LkwudhGOhmXhEFQnTAY7FTrYl+JFiV1jUXHiRRKv44Z683bwl44psqVxSfo2Axt0/HaC54dIl4JVZKctiqBW5zLmoWzAwYL4xe/2NN9vRI8/aM0+Hy816+was0NWthbLTldzxK2N+e+XlyxctISWA95c3DW+ws2eOaw6WrG25ZrXSlOUzSZudm/G54BM/vKdbkVKbSrZr4Uj5OLLIw/y5kIRvLQoN/GhbQ3MDXfNJHo6pwsN4CsI44c9kNZ4B8ZWueZDQgKLE5hG8wNFbwn+jXrdbbr3Zdl110I5cmJaiyiciAm7GwgIY7mul6it05e3yhTGbm56zkW2bvC4MOIXxVwP4C0zO+YXzn9ivALCrxyg9Dj4Ev3Mg92P1q7qjBVntiONYX/TvbQwnN2grAk1sQ7tjBTQIPwg75MclDZgIVuVes6XHvvHUhJ2bjxXZkDcug/e8Qh7GgYbQntAm56FyvY9KVyikE/ZW4gtwxLa1sdGHIEBorQwKh0dzRJvjqD7/Esx50rix+5Jdv+1Ju2XvWbX1oh0YOWcHt1ywa0fO2rVbT9t1W0/ZjTtO2o3bj9uhHcfs0M6jdsuu4/aiXc/ai3YcsZt3H7Ebtj9n1295zq6VPbjlWbt687N2YPPTtm/TM7Zr4Fnb0HnOurJjVkjNSFCfsVTHvMZiQW2QYq31J91RlkJYtuTKjGXbpyXcz1tnB997bbHaIre0qq9qu/dRfYF3aii9+xxt8+NtgmGtDONBUhAgXmhJYwzjdRULHjUWV/yJLIrsw1JkV9r5LBXvtzKvKLEIv/KLR/gFT5r0IAyH9BjOrcoOYbVTYXBGwcBfIoNg/MNv32fX3XTAit1FfwrhcxUZfKF9wmP3B1wAB7zPjudgcAQTpQW4dZZ+rpaFZXUOfecHx3/UvhAVBja4MpHjBmLFIVL/zANlwcM8HoT3DKpjqcVy4lGvuW6jffexZ+zHzxx1hYLawzvvQenxzQDxcEptF//OcGR8ZcHqQoyqeBHceGGFkzvT/omnufkZP0bME5jl1kU7dfyYTczM+Q2/y+Jn5dqsTU1MWosUZn/CCY+iHo13Y3nR1whO/1CWX4Ko+cto7eA4Mnwuk0haZ65ovcVOS2vSaFsn3+3Opa0nl7XeTFoKKZeSdfgT2aLWliWVOzY57vlRPMvVinhPq+rj+LLaL7feWJTSXLGmhGs1x3kt6xpz1JTgzSsTvIrQXNZazZj45o2EfKVz83JnpqB68yCUFOOE3XnN7qDInrwSFFnGnf+Yl/ATGerwMGkK88u9KUx4DBeDB1YGbIBbn47P5ZYoHBvQApwPdTOvsV+JUQbn/Kvx8EG5UR5/vxZX/SVvbFdpnfJFTB4vP3DgzSr/ZayAJw16jGCR3Rh/p0Gn05AeNiDJH9soTDz5NEG8xucKLGUprdFs2uVLY/bgjw9rnpbtDW95uZ8GdKWLTVcfCFl102mLIPQVWQzrEQaqi+NX46BlD8dpYe1y/zqYWGnFxOvbKlxkFZKFxgNs+IvgyKgf6ND9BN0TNiDcsn5oHIiG+wSZTmHXVYjzH1LIKEOqR/kc+1odlYVBke1KLtt9937fero4PSbZvbtp2zdf8XVNqK+8yqduQgPwhsWFZcmHdZ9LTiLAj3iHngvOnjshfG9L2p4dU8rctEot8AOwkNcNOKXDCUR0gWwuZTOlvB05xt0fbbZ16zY7eF14IpvIZKM+qO7QJQ/TbEpbN0LBJ3zwp9MeJWTC4zxReYRDyAzk4d1wIVIYw5DR/93pffUn41LdhEU/mHgYGTgIIjaEQeQ9I0O2ub/bw96855UUTMjFcLqzZl4Y4d71APijOuOq4yi5eCHyEJClwwrFAC48MZtQrOLWNV/BCDaK9BCgq/44fwwS8kOMMaCnQahRGvEQbtwOUkjwPJqIwFDIF+DC8QryRvk8P3Br8c44iCNNfq9P6TETWYNrs6oWoctT4V0ghwFRFe/1UA5wUR6E51A/TaQM3NBGGk+NHPHKaGF54rHn7OzJ89Y/1Gfbd26xopQZRjS8K8DQh/xMAcTphEY8jIP4mIGQKv96QRhGAiyCugsQCvuFNMCzk+YFQYg8+QjlEGbDIP5cBXEcc6JASosFb+r1PKGR4SkDCSEo22KvuH6r/ezLrrUHzjNupMFcHCTkW2+UzrjQNsaIH3ajec+1oyNpVy6O2ZMPPukXSuw5uFtjtdXfSRs/e96+9Cd/6df9T42XrX/DFhva0m2bdm6ykZ07fI5gfqn2lP2nT/+6XfuSF9ltP/c6KaK11UbA8GD+9Cm/Urdch+aQl8sUNzNft/sfOWmTly77nIYOaE6k4M2MXbb77/6GBNqktRfSdtOrXiXm1W5LEgygSNcf9dMhwZIjKBt277D+TcMSPrhYhvkIw8LIMj/DXRm78+phe/dvfc7GF7N+8zImzAu+MHhqVojzMC5lwdA91fGdxcBD0YBr2h1f+MFhHq/b3m+fuGPAPvzhT9jp0yd9rBBZXeHjX/1FkSuX5mxlsekXI9V4v0qKME8/efLJ7dP7Dt5oZ5TfWrmdOyWldFbzMGIbhwesUwrtI4/8xLokTPGEbmLskt3xytfahdNnJMw940IVx+K43bKzWHRBqVRDYJPSkMi68JjNSIjzpxXg97JVKiUbGBpUn6v2yV9+r33/voftC3f/0Ph+LZdPtfJkT71sNGs+VstSftIwf5W9JFtt8PSuzTdKFqUMM2b+GR+1Y17C5Sd/jXdkf96+9pMTVugbFq2iPAW696HRmIIzDDfK/tT4jN33/QftxXfcbL093RI41VYl8pki5hU6kawq/6IUsqCUcSzJbyzFys+7so1F4nl3TmHiIlho0S98UjktIrSmxsBnPcILWuKLttrlfEv9cWFGbUVhUVe97TylRpDyC33gXz7HHDWVX3mdf4E7qu89t++wj/7XZ+z+i/NWVB+zik8LDjercnIqlE9++MVB1KN4xyzGJaCe8wsM8e6H13iUeIrwtbB8ynYMX7K+rkUrlZp2bOY6u1LudjhwFOO8yvGWNVH1S+C+ceuz9qabv2x9uYbm43ZVnla1Eqj9IKdUg6Wq6qupHXVZjnfx1IGnabw3HSnNjCHjybhRj9rM+AW6CuPdKqU1kWIjTAv9YruVGnmbLPXYxPyATVe6pLxM2uXROWuWJ6VINPzJUz5Zse+de7OdrhxUeWzT0G/1QfUtamaYuyrKjua4qjq5sMpxRTbusw9RHFhn1NQwFutMtbFkd+zutU++uNt+/ysPWjPd58fgOMrpc605Cu/FcvoBl/nm6VgQdoXyjt8Iye6CA8ob1j/GBAteCFfUMi6y+9zv/5X98j/7iFXL1QCgePh9LKwKfTTujDFHuYMQy5/jsfB3dT1STmiauXAY8kAvXg70sraWyQlwXo9GlToYV/2FNY/SsGENIY+nR9HgH0ftKMjT+PM0OkiIOD5ltmxDnRn7j++/yf7Vf/ua/fl3fmI94imcAEE+4LgtEizwjElWfGNZREn9PHGcKZWFG3XRbd3XcPANGud8C8pggieos9N+IRKXw7Cp5isf3y5u1MRCudG+0/rFCzntUUim/Z1neAKKpVQfb3KtXvW2cCR4rlK2SqOqsVwWviZsbm5WfNnEo1NWTKvt4tXwrKlyRXnbxF8FK37KHFerZfHGtBWzORfl+CY4n+mBH4AjvKvOHPekxfubDSnpEr7VF+4V4BM+ohh/97Zb/D2Xy/maDS74Kz1qZ0OMT6PgN3/nBfPZd91l4xMV+4NvPmGF7iHVqbGHd0R4RHngGwZ/oFGlRxMZp+GPzWpe4PDGhjCOQGPaDjC45I/rwSgMwisUfsmkKMcPIpQHj5cJrwRnSCBblCdyXZaQJ6yjml2VC0+GB1MjyqavJVFZzIODyiK/Eu95onFhIwrj8eQjTX79hHK9bHoQlHHWcQhkanLWjh07Y3Mz83b9Dfts265NVom+RR8bxmS9C71hAu38w/aFcIFO8RMf84KI1qL4GJa4IEeGOEG4G+JCvNN4/CcGCRh+h1lXb8incjyNOVaih2lHqF9FOU/gpV0PR2UQAA2cf4SYUBZAMq+9/Ubb3WP2q5/8ZdskeaPWXLRXXXvS9u+fknwoxdPbSZ2spRp7yX6snfNTDSt2Jq27F56B/Ndic7PL9jf3bBb98Pme46LNms3MVrSuaF1TvqJ4TjabsGJX0dKii45cmz3+4Lj9H79ds/OTWXvFK19mH/jwL9vt7/+sZbsl+2ie6ccarwvriFrEQHlvvM/CJ/rm/SROcwMwuEsZGC/DfSHs/ccbpRNo6X3NpxzGo+IMIeD/bhWGUD2fwhwVuemqbfbbH3uztYshcsMpSOz5Ivjnm9BQp544zSMiE3uVtuqlse55QaEerR/Fe3/WlRN8FIIvwMe51zzBBEZAJKTKTi43thKnhUqM3b0BcNU4oYsIwxGzMFaumEYLazBhwWUxRLiNmcGqiaolL8abgPH6mLwIQGZdrpAWZQ7xlBB8tKu7r9/uefCknb0kJFZ7XOhTO1q1eOEPiz3x2FiRZceNIlWm3JgxOeshXn/ZfMbm50r21JPH/MjWjh2bbWT7RgnIHdCjIyttAd6HnVbi0T/KoyOrAgEOGPws+MF10Iiwg5AQlxkEBYeXdYXYywl51gsRKBM+H/Iz7gF+jQC8LvcHGBYy2vTy67bam++81h6UMMyJYspYxSecdX0KTJrjGlFf5fItUG40ZUOF8Tj+3Ek7/OBjVujpt01bh23jxiEbvzxqE6NTduXcuHBlSQpB1Yp93XbXO94ghUcLN+1Rp7ms4jNvfKfdKobwxl/9oJV5J9SXFZoh8pZSs1CvWHlyyuZ5ujpftkyxYHsP7LRHnrpgE5evqA8qjBVHDeQijqmxUfveX39JSnHZSksV+9kPfsg6hwb8PUvvHsOgPAhm4lg2MLLR9txwjS2Kvv2IdUSvPNXgGNZgV9pu3zckRfYvbGIh598wjTcqHCt9XOWoCV6+wv6eMQZkAATIAPY8A3zIrh/NAQz4uq1Bkf3gL35USuVRy+TSxudGeLeDz9i0SDFF2ePYKHt2PBUOu+gSSBt1F3z45iy3bL741tvt5JnzrizOTV22fL7Lrj54jV25MmaPPfqgH/cGaejPz7715+0rd/+N8RmKLglQKQnXw90FCWGaa8HxrvH49IzwzizFN9PU8GazovZ0OI7Mz89ZprNgnd1d9puffq/d89Wv2ee//pgLh4Vip9ogvElkJKTNi1d0+BMTv4FW+ASeNqVo+m64aJSLFUSZfmMz75XNz87apz/zj+zlb3iLfRVFtnfYFQHqDfwpCAsMJajAuBYKeftv/6//bjuv2mF79+/WXErIUz0+7T7/Utw0Pwi0XODkiqxW18UFFNWgyPK0BWUWv39jEr9gUGZ5mo/fFy7lDxtI0FygPVoT0xVzT79WFVnxHFdWiJPFTSgh7P6jxMgyFs7TZFUA726+57Zd9tG/fEqKbMUV1ozSEEazypdTgTmFM9GFT36JFPV6A2S9fWqbAu5zxJM/arfzHLm3bPiBvWbXo9ZaydmG/Rftcw+/xb771HVRTsGrDvgNHaWIpaV268lM2ztv+AMJ+uPW4BM9HYLkgAGDQS2C8/Kpy8crGifGjXdkIbsoHlhsfAsmT+N8XWnw6R0pFAkpsepYW0LtEbJzS3k6uWT5NEeUzUqVDrt0edEmJldsetZckeGynP/2jUFbbBuyRNeQZTdea+2dG52G2ExibKR7+u24NbWhonBNbVqQiwk0iidy1xva+4L4anPJ7tzTa596cY/94d1SZFMDEoiSfpEXTxJpE/PDnKOYdGj+4aX+nqwrtcxd4GcovY4DiqMB8kZrFjXxmZWkfe9vf2h54fsNL7pOfILnicxxWCd8fhln9QcOKNSWjdYijWugA8KywOjHhUxcj8ON8miwUIDAE59Dl9IoJ9pold95Iy0lX/Dpj5MWwR9csoV4fhm/GP9wfcD1H8JsKJlf9vQfPhBuLf78fU/Y9uEBKtHcLluW9/qluJakAPIdbZ6ozDfCOsMnc6iz1li0Sl0KnQaATWDGnleIWEf9SiH4g9ym6Iz3tAkzWE34LJsM4lnMT75QsJQGn++6Mi/sMsKfa5J75stV4SQ3cOedl8xVq7ag9a5jpWFJKd4T09PiIypPPLO9I2E5Kas8J0aW5GTOghRnMT9/5x2ZiPkq5Aqi7aTV1Q5GblNfn18ItaC5aJXSOlut+JxvHRzS+C9ZRevExalJf9JczGRc4a5W61ZXvZmkwqoHfomgzyZKQTz2s+99nW/+/OG3DgdF1muSUfeYD+etjm+KF4643KvEwN8CbIiTG8+faDPIVcEgi4WTMOJt0fzGxuGU5uUpjSTn4wqGYolThNZVgrSHehnrKDmGgDj4DW2OXE8lrCQUTAD9SSrxKoP+8kWBoMgKmrRV+BBH2BVZwUUlrtJh8APnmX3jmTjPpzLoO0/Kjzx70kYvjdumkWG7+trdlkq0Sx6qh3zqbDSS8kK7ES3IBD/uWnxsncagufXxhPUXZMUQhyEcuyE+lPn8OCz+F9Tr9AwvCOkkaNSctkRUzgPW8scWfiIod6kHP3hNeY5K3s7Qfpwwv543cr1dhKLyX3fHjTaSbdrHf+Ujdv3VB2xcsuEn3jtuw4OiNfiTy5vC95r44ILa27Loa8lCacVyhYR0hkC3rNfl+bp98wdb7cLURvultz5lxULFKmXRmXSdpcVWy0uR3bxl0PI9nbbS0W7nj8/Y7//JlD30ZJeVyg17xateY7/8yU/b7R/4rKW7htRi1qowljR5Ve33vqkvdENQGO8/faLDDqO8jgZAwL9xPDGUQZDRCRncSJH9tbi8FyxCCkQRocA1UxYz+MAbbrfPvOl6++jHPm6nz56RwAHL+X/erG/ZWreieEVAat5+EiNgCJAXmPm4N+PDWA/097ggx5PAuTkYfwD2bFFenr7lclLspERwfAXCJ55vsKYz3L4XBpn3OdihHL8y6YS7brxX2xDM8wL/AwNsaMj6XBAPx27++A/+wCZbeuwHDx/1/gXlmksggkAc75T5k1oYDXGxVbnOrGQV9DZTF/EwYY4NoehzidHTTzzru5g33nxQyJ4PxzfVQcYtKIgyGjsI3HenPQoiVKtVPuPqu1m4SBQyfvwLklbQd7sdPiiNDhfnd5c+wyxCXCgvVmYhiIjBxGlY9SMwnzB6wGFfce1We+Od19jDl6Q00rwo3Q0A5JPDNOPhqI43Q/2oCwe4GKhTiynjyruaU2MzwouGnTpySsiS9k9oPP2DH5nQzFYaVevt7bJpLayM5cvf/nob2r5V89RmmULG+KTHb7z9w3bNTTfa2z/zETGWsupRnRrD8QtSVCcnbWquLCVs3n787b/Tgt1hfVKU3/XuV9q5yyWbnSjZooRU5pWnsQhbHMmavHjB5iamrFGq2LZrr/bv2ob+B2EcZsq0sTs/sLHfrrvlBj9+y0gwvtAHQjjKy1BXxg7tHbR3//O/sPEFPkeS9XFlyOKpD0dCIhPtMJLIXIS4gGdhnNVWV3RDmCcS8TxQ7LXb++3jUmR/6UOf9MuZENAQfHnv1z/Vkcr65ybIlJVSzY3Fnb2Dyr9s0+OjHgcOsbFT7O6V8loU7VaUZ95qUjZf96afs2PHjtqFc+fU/0Vr1kr2sle+zk6dOmqjiuOSJz6xwOUqWSlHQnU/pbCg5bmmhaGOMMhHLjokhEmQCt8VVl80ll2a60whax94x8vsq1+8x548U/Jjy5VKw8p+mzHMXTi5zNM0Ps/Dd4iXLJMtir5qPuY8VQD5wH8M41KWMPjpf/wZu+OuN9hXHzhueRRZjQXz5MIF9Cy/uszsej76cerkBTv86DP2qp+5w5VxaC8os0ERZZx4GsuTCr9oCCFWriuyEvx4Gks8fQyf5VlUuslVmPxyoTUUYRYvpzVwi7nXH+0DUXB9k008BqUUxTU8dRNv0piEb4eiyEqJ8f6QFhQYP4KqCOj/XbftDIrseY2reHk+sWL5di3QUn64wTiXkFU+NiGep8h6G8BHfAELHXmFQygTsD52r2/aecLe8KInbe541S4dbbXb3163P7/3RfaNRw6or2GRblWf5VW+NhXB2HXYcPaovWHH71qHhOJsViUyEWH6vDbmh6DXr0LcJQIykku5Gk72lbSuiPavSOhTG4YHk/bMMyXhmtnMzF5bubLNbtk2Z8vNFht46Vlrz/Nk16tx2iE/pzbaNSYLTdmG2Xyp3U6dXrBHfzJpJ07Mq31Z691zu3Xsf4cttvDZNTaEEGzET1UYRzi5nbaqiJri2FLhKSY9+YcMqetNPVJkP31rr/3nrz5kCzyR1VrpcyLrT8xF00kp/I4L8nNxD0ostze3Ed8SNmPJE3A88BD3y0XoZ1zZoP293/4j+8inP6CxDe2kuWGMwfWwNjA+4KmmL6w3+BWPP75gKzzN0Dg6DGtTRCtQrSYdeoF+mUPWqiCwocAyh4rzdYi5CNQb0wIm+IPFwG3dAOv0IpjoDx+LKKVQ3tLCig11p+13PnjI/u3nv2F/9XcPWU8xXOo3W5lXfl5DCOoDT2USQmguqGMMVZC1CyfaxHOQ15q0QeNHe/lkWKlas0qtqurUN4VXNN7wEI7us55w2zWbNwi3aSmzveKnfLt5tlYWT2jYkhTkuvJVtO6Iam3PpmHLiOfVUWwrJauKdy1IsK7M11ymYM5QeikTeYkNDGdcPEFS+xLqS1V9YrMS2PZkypJqA6dqmijBIoZUImcN3tlTeWkuLdM4wDtoH8cfGcOyeG6DcVH/B4tdrjTlkxmrN2pW1Zrpr1SprKHOnP3TX3idnb4wLkX2Sct3Dwb88nnSxCJDMbKOUygiCsg4zydMOpFK17C4Uaz+As/xuZTBD3qGE4XBuPLqLtD4KSvU5XkpX/WsmahcxcHXnLcJzuH9z0GUTjkh7E9vCatxcrxvAKHIBphwqiQoqMRRZJQX2qMW5Y3hmRMSPZ1ycRVP6+GjxPgxZrWRP9aIyakZe/j+x61vsNf2H9hp/QN9/roM71gHE3rvpUJDThMae1I0BkxFoBvogTA20JjToIgkxDmg4uSPYUlfLWfNYjyvzFo8dQcXkNW49ekhgf9QR1Q3jYH+4/K8D5pw9ysRPgMu0kf4DX8RcOAnUbjV2yCaB4Jy5YZmQrNL9jN3HLKhRNU+8L5327aRYeF73ob6KrZrs/JoOFdaFmzrliUbHmLDCDlJNKqxrswtSkdp09gnRUNaG8QPapW6/eDBzXb42A77lXc/pTxVazRa/HWtennZL7bcdtVmP5Hx3GOT9jd/PWcPHeu3ymKbXTh/zn7+F95tH//0/2K3vf83Lds9pJYGnsiYgOthzOiBT1HUjyieOBAGP1OvCD9lGRvSVJ5DxtHCq8gTfnte+2mtwesA1hknVP9ZS6Rizk6/7/W32S/dudPe9Ja32pkzZ6LU//8y3d2dfhkPCiUDGpushNGNG4YkxErhiExXT8GfekCIFy+MRbHPN9lc2gZEeJcvXfEb/mLT1dPpCi6I7QKaGGm93rQrYxOOmP93G5jIN+/5hjUzw/bdR45qkUgGhqSFPTzZiJmTFoMOueojxzucEcn6sT3BgBsCkysWS1hNj3DIYRGIuUL83LnL9tCPnrB9YkRbtm104Z4jCq4sRhgaEFcZ9Y8fQQGUw++ErbIhdofTGEH3EgNEgOQTjKw/2cFPnBpDHMWH/PijdLmwQeAcRpa2xExBwZAPxUpwXq7CL5ci+xYpsoelCNI4b5/DK1GA/rI5RgNDFItNIE4J8tW6v2ua7y76AnxFODEjhfHATQdt7OIVe/THj0jgbNjRHz6qdXnBGtU5v6wIJSeXzUuhmhZeXrHbXvcqe/uvvNe6OvP2j37uF23vgavso7/1j/3j30vWtHqpaV/8yj2299oDVplBYZ2xp06e0HhLeZkq220vu04NS9vo6KyEVY7l0BEpexwFU7v9pIFGoVXcpKk4Fk9uGUVxS6g94AJjhbDQ09dtr3jVbT6mDFoYP8aap3Ur1ltI2jW7+u1dnw1PZFNSJMN4CUBjwwzjZewUwc/zDHBYrzNKdvzyDGoXeeQlivm6Zke//fJtffZrn/nnUuSnbObKeU2e+iChA7zmCHSxu88Fmk4JKDMTo9aoSfBRGa70qCQuguL7rJlszgY3bLTzp044PSxJsn/jW3/enn7mKXvuuWd9w2fT8LAduOFGu+fur9i2bdulBK1ozhISnqSAcgOn5ru/r9NmJdHzndaK7+4vWTeCJDdBN2uWltLb29/vY7lx82bbv3+bHX74MVc2N23qt//0n/7MpifnXIhHiKK34C9P01jMN2wYsRJCX63mlyvkhSsLi3XZph+V5pvPn/y1T9kdr0ORjZ7Iqi3wLRdMmHPxHydbwhiNBzeT/4d//Uf2hp97rbdtUWPH3PpmE4orOCAi8iexKK0SXDkqyDdk+Z5kA9c3R2RdkUWBDU9s4m/KQs8s0k6PzLWqDjTKPAf6p320i2/EBsWUC2kUlp8xQZmJjxbDnvy9SZ7EKQ88jXgEonfdtsM++rln7IHz07avc9Ju2DZuN26bt4rGdvLcnG0eSgglVbHaBB5TP/3kG5T5XLvaGTbgvHF8Skp1LSy22lX7+mz3zpR1ZhqapxN27uKUlebZKDE7LQXy2MROm6v227Hnxm3LmXNW237QxjftslaeYi0lbCD5pL1q4x9aZ1/eMhkJfVLIolmQqz/1jToDtUCLgSZcgZEb2iVX45qQIjI2Vrdnn5sX3qXtycOz1teftA3ZvTb/3CYpElUpDy02+MqT1lFsqr9BCfUj7ggyKifghWnemJMWO3miaocPr9h9PxoVYNWK/Rttwyv/qbV07dT41LyV3h65/nRe48cTWVdo1daayliEDwbI8EsHGeMI38gdm+XGst2+u9c+c1uv/dHXHraldK8fLYZ+UWLjb8fyuSSexnKknieEzHOs7PrTe+LAHXAG/KZfTJqqZGuAzeSHf/KEzU3N2UtfdauPHy1RZ5yv0Cd1QWMgsVBuSmUwvsSxMeLj5rhLV5gH+J56on6tbqhGfvrOGuHx+MVbY3hfe7zaQAfuJ4d7wiaGx3vr+MUNFhjAlByZCII24de4z8zVfQ3/Tx+4yX77r75if/qN+/24LmtSWJ9MiuSC8dkM5sc32Cq8K92mdapN/EwyjhTCDimDaSmLlMuGGRtYKLMwz5UkFxKyDbvic6Ke+G3F4FGjJiVVnhXREzRZLpdsbm5OPJbb3vlMT85yxYzz3W29BRufmrDr9+6xFq2R333iabt04aJfIhMetWpu+TSIeC83ydN5jvKGNXbBX8VAgaYdxMFj2tW2RCLl7/rxDVwO67PGqaP+oIFTM/AkLl1kAzKjfldE89PVskCk5IqHLrN5zDu5snnJfDxFzmVy1qt2f+LNL7Wjp8fsP3/zsHgrnx2BSqEGWRAdFI8c5psxwQ24L1jS8EYGHhQeDGDCxHqZkQ15Q34vIcpLfXGA/H4bfSSPOJ9XxXG7NBGuOBOzWjZpcp1GZNxPPqX45VARnILOiwOsivVy15cV+LDLkHQWvzctlO1F6AdcIJ8fWwbO/aRRv3SGUsWOPHfSzp+7ZLffcbMNDveLF2rtqHMbsWA0Dvp3E2iIvkFT2DDGTlNKZygcR1RuLOM5kOZ9VaZcbyl0lR6xgFNSMJS1Hh4T+8NDF48Kfv1B95SHn7xuFOXl4PW83hz3KyGEyRG1gfnxJP04TJQP4veSgZH1qqJwsMqJK6g33HmzDadq9jNveKMU03bbvW3ET/b1FDqE3yU7f6lsC9JDujqTtm9P0Q7dnLMtI/PiB2e1RpgN9OUsXUiLp6aNU27f/1HRvn3/Lvu1j1ywrZubVq4mbFFyyOxk1SoV9VvK7JWxpn3rqzUbnc3YVKlqk+K3Fy+P28c++jH7+K/9Y7vtfZ+1dM+gehN4InIAhmHyvnpf6INHe9iVWNIdx1kTNVcRXglTA6CMjw8Ih3G0wo/VWPXd9RkfqmCD8QwvNB4FcaxYWczsva+91T76yj321re9w44eQ3lKONj/nSZuFx2M2h8M4fVtVpijSLe8+HqHffLwszYpQRRBCJPPFayzJ2tT49N+tTtXUXOrI0cqOKZ35vQFF+gw68eiTwJgT0+3XTh/ycqVaiBk2Y0bBsRMOeoIwxEBqxyUKo4Wj45eMW63pU00+f9qw6TzLspXv/Jlm2im7YeHT1tKi4lf2KPuuiKrPjmjUQSCIq7H014siKSGB2Ex7H5j1hgVyUIq/IJjkeSJzn3fe9AV+p17ttiGzcMS+LlABIYRCHd16OThG6/cogqGOvIqzndqgHUQhUFgFi5FOEMCTllcwIjiYEYx8ceMKcSJAJTuTEZlwF68PAVjoYIOLEmZDQqy2Z0osi89aE+OVtQx/SuOp4ieiFd/tEERHvL8tFdBvj/Ku6Y5KaDUffzIaevuydmGjYMqp9V+/IOH7ftf+o4tty7Zzt27rG2hojFcslq1IcG4qbH7W+tQWW/9wHvszR9+l+ULKfvU297vF0R97J98yq6cu2DzYvKXxstaiJetPF+xuStTyl/W4i+pmtVE//lcq3V29Qq/ucCpqrbR6jZ/V7S9I9zyi+LqypuEOBaaWnnWJi+et+Ft23ynjV5ynLWrK29v+pmX+ZFaf5pKzxljjSanFQqilV0jffYLUmSnFvNShMOnZ8LQanzicYp8YcwYz4BPmFV6ihY7Bl1LoscjqDEH9IB5R5H9xB2DUtz+mV26eEntnhMustnBDa9sqiyLYRdc2USxr1Xm1Jym1Rrc7tqu9qVUnngBT6Y6Mpbv6la4aRNjE2LkTfuFd73X7rv/R3by+BGv8+d/4T12zze/aptHtviNyl39nRKkw+mK2elJF5B4GtDWofGqVFyxRan299PAOI2BfyRf9HbvD+63P/7j/+zHrytz09ZanbCxC+fsj/7zX1hVwn13Z7fNzs+INjmqx7diazYvobBY6PQbR5PK53Sn9MVa2W91ZOQ4DfOJT33Kbn3layJFdoML/wgNgZ6hYXpDc6IxlqHdjz942C5dvmKvev3LXGh1GoRmxOr8qazCCLT4eQfWn8ZKAXIhV4qvvxOLIkv8qjKrOOEGim+gw0CD4YQEdKg2qOFgEVgAq2HuXXFV+2i3P4GVGxTZNrlKk0XB9SexKLKeBzfQ9btu3Wm/9Lnn7Olzp+3nt95jL9p6wfLq43e/PamFVQrbqbLzKt45ZmrYwY75WXxsm4WTzxqBTxwJq1Sr9taf22K3vWST+Bq3GJvNlpbs6PEFCeRmxWKb7ZCSm81usbv/6xnbfWbRpl76BpvdfZO18N7xcsI6Vw7bS3v/wDZsYXOTd5TBZ/BecyIPQuSaEeWBL+4Gv18oJRCUbmigPaFxkOJCW8R2JcALB8bNalfUF+EhPCk5vCicVDHKyHz4O1tSiFHecRuNRbt8mfd8pcSrD9/42oQ16oPquwSUlbRlX/RRSw/uthXhIK3TVII8Xp7jhGxDlqPGNTWqrDrrDhmZ9V3yAD2OTGPJbtuLIttnfyJFdjkzIJrtcAWJeefGTHd5Aiu6AZf9iDE4IBjCvukR4YLjuPyxIM4ft4bzdPlPfufP7a6fvcs3pRkDmhJWEe+KxnPJx68goe9Fuzotm+I1IXVWeAAtuFHfaH7IFXqCz48OhySVFceG39WQl4Gyiqtf521KDVO8BuxeT4kMADGP9JLWmZCR6cAdn23Y1x+5bB9+5Xb7rT/7vBTZ+/x2Xi7RW1hqiNV2SOnM+KdmOFpcW2pK+Z11vgRNd2eL4lcJK2vueVq/IjxL8N1ZzUMqxbyIjy5AEyjGGh/VSbc4Cs4T36n5aX/CqoXNld2kdMj2jHir1oLeYtGu3q01RUh/fuySzUxNWUHzksqKh6pdT504Y+fPnnMkbhPPQzBuUbtpWxuVQNzwDOErF8sEBQ+c4JblmpLbfUzhMfB7NmLZ/PMj/ks8ORbuQvPimZTHZj3rSlb99VdHlJ5r5/Zi8VTxM27U9tdo9MfnpwYLeftPH3urjY6V7Q95RzZWZH0eld3nN8wa8WqJ2ksbgYFug5+ZDOthPKtrc+rpwmGK4jQSUMTFaZQqj7usXc4v9UMbKCcotYpSycThpy7+YgWTVJxVGlEZgla9XonHoRgjEzicEiiPdC87gvFaNC6x4uvlKZYfzytgz68/ZEeMy4leTiivKUXq/JlLdvrEWSuKLm+9XbxScNxHwRjQK38FiT9FBDokRHygWZcNPD6WDYETFJtSossgqSheuIx8ENKYj7W8gc9SHomkEY7T4vLJF/wuY4rXrY9n3ZEnpMVWjYyVU/ASPw0PpzS8BiqNZM5QVsxrVstYZ18Y/8Kwehi5y/b6lx6yTem6ve5n3mCJRLt4YIfWwLT1a5x7utJSVDstmRTPGJ+3anXJtm3eaFfvLdnNL+a4MfTRYoWejdJlFmx6csJOnuy005f32u6Rk9a6PG9XJjjpMGLTs6125Ng5m50NpyfSybpNTM/bqGTTuXkpunPz9qu/+qv28V/9tN36vt+0NO/Iqp0ut3v7oz7Iz7i4z/+RmuQRzjBseH1shCAhCMLKJexgYE7AuXgsMJTY0i1F1vHbozAUEYcE7CXIEh0Znsi+93Uvto++4v9ZRTYIaWJO8i+KEcWGDvb2dvunKXgHgjC79hs3DFoun7NLF8YkjC34E1e+78mTpNaOZS1o4UPfbVpEq7UlK0t4Id+ohD0mJy3BiKdtKKJMyuBAnwT/lCuy9Tr1iIC10G6WEhd2rmAITApCIgJIhx+nmZsr+9MViPf/agNxuSJ791fs4nyL3ffkWcvwfUDapoUhtkHJDgKBvxtLGL8zKlyYGuMLUwr+OE4Og+xMijA4wSKR12J5/OhpO/rcaRFSq+3dv8vngQy89xkTLBPGu5KByJXfmQmkiBMQMghxMIA1ZoGfImAQRHOUy4VlWfIFwRm/Z4nCwJAvEBJ1ebxq8bLlsjjjfenBLfbmOw7a4bGSk4w/wYFIaBGua9qUrXAkgFICjLcs/ICJ5qXIzs9X7fSxM3botuuFfzV7+rFjdvyJ52zLyKD96Lv3WmtCSl8qYSnT4iz8mp2cl0BY1+LbtG179tpr3/Za27yx337jo//IsoWc3fKyl9icGEtbcdCWZuesvNRmx448bZfPnBHj2WA7Dt7g78YJWa1UnnHhI5PvslqppHazgdEqZbnqygsdgJ3QNQxz3aiU7eLRw9Y/stO6h4asXQyf9zd5B/W1r36J9fV2qu9cgsGgqhpP53MNKbtqa7+987OfC4qsmCbfmfQxk9UwB/ygoghPoAdn9CRqlBlXDPBrHqWpXdwU5PCKQ3C8Znu/ferlG+wjH/uk3zrMUcOMBKNKueyfwknIusDqix3tQAliE2lR9bRqLAt+kzPsSxxZiqn62rIomqxauVy1t739bfa1r94txfaibdu+05/YPijFduvePVbvztqW3Zv9vSkanckmrLfAxSQSshPLfmwcw7fVGhIgefLGkV12ZzjS90f/9kv2L3/z31ixu8u/I1yeuGiTl87Yf//iN6SM8tkmKa/wECEe37Hl+B9PGCiPIclJofWjyxo3nonU+Ti5cGi+Urdf+eQn7EUve6Urshwt5qlWoE1kwSDwMw9YTEyzqUzK/v1v/YF96FPvYyqcBiifRRZdjuOUfkxY47n6LixPW3GFaxxfRLHF70eMBdMQPE9KgIPe2ABUMV6W0zCIpw7FmxTwEn+qpr4it7pCq0j/pqgi/EIf8SXpMq7guAKD67DkoS/L9k4psh/5i6fsR+fL0uok5FYkKLXM2aZ+KTVtC37sN90uwXxx3hLLJeXjFQneoRVuSajmWhrwFiE609qwmWaaoNUaEvKX8XNZBu1OOJ63JXO21FKQQtdt9YWkdbYvWb1yUcJ4l3Xk+jSWCyozYe3V43ZN27+3a68vWFeXlEwUTG9z1HcGx6clWrwJyF3lY8wJf4yhlAU2axwOGMDVJp7eq1POh8i02JSLgKAwdMN8+dhLuL88WrPz55tWq7bY0GDarru+aP/ifz9ve/e+2KZLTavkttnihpdIQAnrN3wyqk7l8ctchvZp6v3JLMpsSX4OkDqI90mdIxfh9aa5HCmy/fZn3+CJbLjsKX7aymVk/h6z6MfflxUuE6+pCnggmiY+KLHrrXiJiseykXXi6Bk79uxxu+M1L/FXbcJTE/Av8D44EWs7+LtvU8Gu3piwP/3O9+2KlDw+58ImtkbQmwzZkCfQDV2jFuYk0JjHeV9FK9WKu06nkg1WOKkloZJTIvBG1sFW9VGLrcphjFRAKG6dIRDFY6KgG8qmPoX5vNgn7nq1nZ7tsA1dHfY7n/+a/fX3HvLTPOAGJyfauNhPdS3VSragdQFUWdE6wysLyDM18ZQrpXlLic7AWb61muFb1KokJRopimeO88kTjRWyFtv5KdFLRTwK3PBTGuK1/dmcbR3ssk09XVKktRZoDNnYm1TZU1qzfFNbSurJ8xdtXGtZWW2rSdFA+WVTOyeZZRGa1rjxWk6r4FmnF53nBUWVY4yMA6/rtGgc4a/IAIwlm5QNxSc0J0kptO2C5eyR34DPYGjA+F4t/CXJJ6dUFziEoss79YuSxdhsU6x/0of3adNCut/96DvU3or95+iyJ6GfTwXrEiY8YQUvcJmbEHbrcFQdMGk1zeP0424MC0YS4dFrcOSUhzA8HX/M2ynT/YB4nGDIDD3gCjiUg8uGneJFQ/J62K1ggV4N68flQ2I1SK7gCkYpUViu8MKfmhLtZZGmHJ5P9UiDIOztExi0CY/mJOSRZ054/IEDu23rjhHJJaXAzzw2GkdCcp1nMfeUJT+AbEACy5/zSIXgcbGSCX3BBikzyBhRPGGnfeICH8CE4Lr8HkFUKD9uC9HBDfKkQsqjX9qELEtayOkySAgrXjDI/oRDWyLFWt1weMW7UquKQvtwo5IiN9QXwqFc/akQ9/vYhPpRZDdnGv5ElrYPDPS4/rPQnLc9W/gGcka8MWedhZRl0mwWsrnVIXqp+pF/P53Us8Mq87N2/vR5S2a6LJVtt2XWcq3viwt1lzPri02bnJix3q4V68qXbGyyxY5fTNnolZK3hVfsPv7xX7GPfeJT9uJYkVU7Xe72dqsv9Fe06vzYcYVJ0z/ITF/x4/ooRekY8rkHDAcP6X+Ai2FcD0vveslnPQyiRiYqQgaCAMXjGAf03flrdm2xm7b32Be/9CWbnJpyxeb/G0P5693YMFFrae7Y7p07bcuWTd6x6enZiGBEeALo7+vzhaqmQWUxZHEL73AmJVB02qbhQcH0uKLFEWEuBeCJUmtH+IA6TI4dvpKUgUqlpnJqtmGDlIYdW6y3p8cKUohzUtyYCIRgJojhYCHu7Oz0iUdRJR/5qxI42U1Gee7r77ZutWFGbUbYe2FfX2j+R+nrDf1nx/Idb3+7zdVX7PRlzQVPh1eLiD0BAdaXTNgH003whHT5HTiGjhEogpGfFI5PDwz22KaRDVLUF+zZp4/b7GzZenrZ9eUTCzHDDIyPgOcls6yzT+FdlOTGFW4Ys8dFDDNqlTNY4jxfiA38NQrHeRyVyRuXjbsu3YmixbYOddkeKWaTFc2/4sGBVYFJYS2lLjxH1foiEMrU4iuGgTCWzqbtgb/7kV1z/R4tpm324A8ftbFzl+yVb3yp9Q/0Svm8KMWrau3JjHUPDlp3T9Hf+9q6+yrrH94iXFmwCyfPeZ7FpuqTQrqoRX3bls0a3yUbe+IJe/Lxx+1H37nHpi5dFvyMFYs9fmFTo1bxI69HHvmJzU9esNlLF608PW6lqXGbGr0khXXGlhpzUoLm5C/ZooSbRnnOVsSg5qdHfSHyz+80a9aUkMRTSq6+7x9S+ZprjkqPj40FOhF9czStrytrX733Kaut8N50eNzkR4k0QL7YEcFggTMqAwYW4w/Wn3jjKMF3pB08jDcB52vkkTvYnbdDW7L2jXu+5ZtUXoaS/J0vtYf31MF9LjQLF6u1uhKGcMaNmo7G0KkvKBK+JWQVixLoRJN8Dmffgavt6ScfVzr+a+zosSNW10LbOzRoj578ts0vnbDzo4/bucuP2smzP7HjZ+6306cesqePP2BHTj9kzxz7idsjZ56wo+efsDMXnrJjZ5+w52TPPjNtb3r924wjj3zMvVmekMJUtaePnLG5+XnhGcIYAlbY8Mpwa7EWZYT4RfHXTI5FhyPD4nESEhkUnkzCX248dINt2rbbjl6csiSnLwLCr46j04yPFWMa4rGUzcUnXLKxffvm6NQJIxqbMPBh19S9+tffeleWBYdh9TgHixLwy6EU6iYm+GWV4O2TPwhIkevhwMOhO6dDpfHEDjfuTziGjCIb8uzf3G3feHzMzs9VuZTAVrq2Wa1zt11p3WnT7XuskdprC+lrrWadVpGCOddWtOXUsHUOXGUTrQM22zZo5Y5+q7R32+5dN9pT83tsOXeLLeYOmnVdYyuFfdZS3G+txb22ktlhix0bbKmtyzdEEimtgZo7KwwL91Ja+KXEqn/cuNpcbLfqxBnLtYwJzyQUaCybDYR10at0HI741ht8RmnFww2lNZuc3sEvntpYVljpim8IljR/x3XB/D1Xv4CLcJ33l1qtWWtXHN8Y5r3nlAZMSolscymj9Qa8b7frr+my22/rsVe/os9uuCFj95+63k7W9lk5v9eWuvdaK68IINhpXGNhkXmEB4R5DmGfK1noDJc4hDJFBKCfZiQU8fmdW0XHT54Y1cRm/R3F1U0LCUrBH7vw3HjTQunMt/sDfoTN17U1A/pJShH53rfvte27t9rwxiHJAcJQtSter/jFi0vacHdGFF+xv/ji5+3skeds/MJ5G+hesvrMpM1cGbM52drshM2I983KLtcmrTNbs5YFyRyLs9a2JHdpzv2tCzPWtiy/wu0tlShc1toxL3+A5+lGu2zrkuh+EdgoftVGZf1UO2fjFy/Z9OVRre2n7TrR/ZIE1EyixR46ctwePXEOIvGni/SQrxdwYRL3KXBnLwo94yh0ctY7Lh5YkrxT0JzzZBZeqhQrZrPOe9lq52g3n6RJanyTSOBN+tWwAckx2/t67Y4DV9lL9u+0g9tHbGNPt/Et5gtjo/b0idN2TGvUFck55y+P2ZmxCauIz7JIZ8SPOTEBUSel4Kr5lhLv5nhzik+SaU6T4nfZTMZyguVYMQoWk8zpGwWsTXjDFwL41jZ4QTlFyWVcyMf3ZPPqUyGV8WPQfB8XXPIj1eQVfF38bp7v5WqtWNBYoPRyqmSiXJYCXvb1/PW3XKP1ckHjOq61nYsDxbfAdsc3/EEOCk9IA04GXusgjpMhPcTH/AsbHib4dDmcWxXjeE1ZbhVHWGO2mn9dOvzR6c9pMKTFDx6wMY903kl95MVVhMs36qPn9fiQtpongvE4YKA1b+9anriOUDbxAcbjgVcH+Pbr4488Y+dOX7CRrRvsphdfa8XOvG9A+5NS9REu4+OEXy4W3oPBr5+gsKL4eJqixKNcMYqt4oMlTa5WJudfqzbkdRvVJ8jV8Krf4wmuD6s0SMrhPMnz+CVdDkM/gt9xwfmn4tQhlDLSFOm/wGqEKCaEg3fVMHaxCeUFHAvtCCYaKcUFGMrcrbHtTCzbX//1531ceLDERY68snHjvlbR9KzgZrWOlK1UrtvkzLSNjk/YxdGKXbg86/eFVEpjWpMmrSYan5e8OHpFNFuZFE1Pqh+z4lszlm6/YsODM7ZtY0l0afajw1yM2yFewysM4esKhw4dsptufpH96VfutXa+I6v2BSWWcVLbVyTHqAfcg8L4YELvwoaun2CQ5U/SQBR2ABk8IRDGARecD3gPrBTZWz+7CkTmn2K8eCqJ0oMiO/L/kyLrk+T/YeIwsRsTydpECkq9hcH1iplOT81IYdKioAmDsBFmk8ms5JkOKwhm86YNNiLb0y0FUwiWlbJRKOY0YU1n8iiu1DtXqkpQWBLDY/c7XJJAEyi7JkVls5QJroiflGLgwqYWzEK+KMW4y69qp17GJpVJ2MSV8A4dCjLHXbD4uQ2Qi1zA3grXy0dYHCNq3Oe4r3FYEQSC/wXmhfmep8hemvbdTfJSYoDSL2MNwQXvahrETtviqnDoEwYYmBS+GD42DqdMKBMslMObBmxwqM+uXJm2J8XEioWc8b0p3+2Dq0bGGXrkD4gIMwz9CfG0JVjhKqEQp19wwmGi9FXrUYGJYkB2zy8TmK9718oDVu6WoaLtHem3mSpHb6MdTP8TqDoMUw9PaYUb8juzVyqYXprmkpkWq5Vq9sh999sr7rrTvvv1H9jc5JS94W2v8Kf3Vy5P2PlTF0TQCJxVv/iEY3pLuIsSXMUI+FzPQm3JZrWQJtMFS3d3+676+dNn7bknnrJnj47a4Ud/YBu2HLAN26+3iYvn7ezRx+3U04ft+JOP2Lkjz9rE+RM2evqoXT533C6dOWrnTj1ll849YxdPP21njkupOv64nTkm2GOPKa/Cxx63iUtnbOzCKSnRT6uNh1XGKavOTGi+lmxggON/EoQlxPEphl5OIiSE/6kO6ylm7cs/PCxFNqF2RtdVrA4wQxzNB4GI6Qf8CvPgqdCA58H6pLgfGN69woCWg1KaUWS//vVvOe1wfAY+wILJzmJ4ahDqC+/5kHPZUho/du95Uu2MPdkhWmxaNl/wp6C5dFJQbX6E+MizT8rdKrhFO/bM044HwI2WL1i+TwK3+shtqNm0FEvxgKSEv5QUYd7T4vZO3q1K53IuqGUkQKUFl8t12fjJmr321W/SuCWdLyw1eF+lag89+pTaonZ3oHgsCjeEWxLm6sIDjrZyrLsumuLJLJdX8XQJvswJEJ5acdnTjTfdZFt37rVj56csoUXDaSzqvwtAUIACgQYiv4aVpykbNw7a1774TXvx7TdJAfNn7s5qolFf/WXeEAxIYzkOrqw8sbDgkCi97g+uexVPfZRAo2jFqo3ahQ0KbFBiRUo+h0EYQihSX6A3lB1ct0E4ZY5ckX1CiuxsLRS8UheZ1jSrdSkRTamuDUtweVFDi7LmcqkkHi4BuzI9ZwtaP1rm521ldkZ21i5fmLOVpBQg4cgSnwmpz8ktqch5W25woZLcBSnMfCpnOcwZmw6aSI0FwhNbIfRf/vaM1dqGrHzlrNUlKMyX+czEik1Oy06ZTco/MWmmJVN2xe3kzIpJh7IpuVPTxC/b7NyKzSqMOzfPRU3iOaUVCRkmPJFwn+iyru4Ry+SHrD3ZZ83los1XMzY6V7SzMzvt5NxtNtnca/nBXXbd9VIeC1mbrWdsar7NSm3X2fjKzZbr6hPutRrvmjPH/hRTxgULhlT9CXgQ5pv5hx/GNM5JAXithmOdCXOPdYMi25cNiuxJKbKJjF/YA8660spJBrkoHGtHyJnn8BTW51su8+9Pk1QxeOH1KMDR5LHL45rDUbtq3y4/VeKbzJEJ+LiGm7R1sBPaFQconbXre9rt6g0Fu3akx3b1pO2qgZztHUjbvsGcHdxUsKsGs7a3P2vbiynbWkjaSD5pW2S34haTtr03b1u787att9O2dqZtW0/OtnXlbGtRfoW3dgf/1nzathQSIV8uIX8oZySnsiL/P2R3ql3XbWQDtM22bd5r9UVuCjZ7/Ngpe/z4aSsUuvw9fp4yspnOd7jbxTfAWU7TaKiE01VbFE/p1fqysbvHecGGzm4b6urULLb6CZcO8TlOmPGE/PptW22jKqlIqd+9ZZP1ZlO2e2TEdgwPSlBesfNjU/bosyfs/qeO2APPnrRHT52x0elJm6s2rN5ouoJo4oc5Ka9F540qXw3hrgWeEmsFdMWVUw+umHaEkzTEwROYe5QpP1Wh/oSn9aFtHF1GAR7mm7TCpYLqACNZG8CNBdF9uVn378tyk/F8rew3NnN7vR+bVhvq8lerJfHARd90783mrVvK/KtvvEr8etEeOzkWFFkQDozHAffUJsco0QZxgY957R6PCXniNKgFP3wr4C/QDuK8jzU0hNVlx3Xqcz/51R93BRMrlHGdjJHLRLIuu3gcNBTaGRRO6Etp0JHSaUc4DUN8gAn+QHfhQUKow8v0sGhR6aR53R5Hn7ylys9pA96pX7SxS+P2o+8/7N8vPyQFFkWWyyP5trpAoVr9BX4CPfqoyfN8BTTYoNhGftAY+NW0iDc9zw8/CnGxouuvSOF6NVFc5HfX/6LwunTM8xTh2MJA1O+goMH44jT0FeFwBBcYIIDwHuDXyl1ll0x1ZLyMdX4fLPwU4b5gHIoztHJ2b91oxY5F++vPf97T0tw9oImZnqmKb3bY/l0tNthtor9WyXNN6ywuWFdxUTS5YMX8ovUWtQYuVyTrVi2frlp/d83GJuTP1m1I/uQK62lT8uCKbRpeFm132Fe+m7DxmVaVk7SyaJ1XGHkN4CYpsjfcdMj+9O4fSqnMeXtCP9b6D5+JDSkhWenexwiOxHXjQgCcxYji3A1G/hgJCXW/7p+s5vWCxWJi43MhG+9ExaYsoes9r73FPvaKXfbWt73djh479j99tNgvdRBDggB4YhU3CJennH093TY+PukCprdNFoLZwpOqRsPmJIBkkmlXFAvFgvK1+rsPnYV8OG4gbGHSF8QcJyUd8B4b70I5GQkZl8Ts2N1rbWlXOSsSdrO2c/duMcWE3ffgY/bY44dtWIIuwmdWiMCtstXpmpSzvD+F4+IjFtkLFy45k+AoTFd30UYvXhGDlLQhw+5vKp1wpYb2MWO8f8ajeI4c82HxRRE5329EkcYguPFEmZ1SV4wliAfk9eTnGZgKQhVHi79291fszMySfe+Rk5bOd3qbYEwwIZ68cdyIeWeXLfixEVNS2xAimAuYnN9wKL8G3IXLwCDpQmBkMSNlrvDjEmbeWGzHpcDd/8NHrGeg1/bu3aZxCe1xhsPcCNG8O+6CpGEnzcOC8ZsxVR59gyG54AhjEh6GXZ7gMmZ+TAMYygaOMSafXM9P6eKCPBnhCCRhr18L/K1Xj9ibbt9vJ6ZEzDGGC472gPHsvvlRQBlPVWYu+OmUkn5aAkRPT8Hu/pt77NCLrrdnjpzxC4Te+guvj3Bt2U4p7rvfuNfm5vimnQoRntV5OqtxXFnQEAv/lpelKKU05xI8OPZWX6zY1PhFq8xesnEpl3Mzs96PESmxbYmslSbGbG76uO8ys8fF5wt4As+lHv4ZGkezNlvgEQ+kr75yURA3NDJWTFdYDHmvU/52jtMvO14PDG2wn//oB+zQjS8WHp+XMF+xmRkpsoPDKqfFuCToppuutff9y8/b1GJGNMOtkBonfn1CGScfJhnEXFIY6zgWFy9MSyMqNFOTVg1t88/16F+katfsGLBP3jloH/v4r9mp48c1bmxm5TUefP5KgqjGgMuzqBvFtkYfxS8yUjRbEIRVAcwTBRDeke8asPm5Gb+wDWFvw4ZhO370aRvauNnOnztn06OXnCf1bNhkj088apsPFn3HMSkhK6HyhVlOJ0nZZWhJNE/d8ILFlabaw1HuFinKPfbYN8fs3//rP7SieNPMzIw1pi/aQmXS/vhPvmijV8bDcWC1kd1rcJdvHHJUrtngvVspy3wvcXrGWjX3nV0Ffyefb9CCDx/40Aftpa97i919/7HVW4uhvyC0IKgwz4G2GXdfCKKh5/3Db3z572xk24jtv2aPn6pwWlIawoJf9iR88BuM2Yxz/7JxyRMnXvyiJwmC8XuxuOF9Wo4YK6/a668IKOzHi33+wyRHTXCKp21qitorfqT2+lFTzRG3oPN0LlwERJrCGv/1T+yE6PaWQ9vsw3962O4/N+0XyawgaFGD/lGCisKVApe4VC5bsf6Axl/00q521lusPBZOEtAe8NqPZLZwPF3tJFK4wXHQNgR74XgrgrJwqi2Rlp/LcjjJozjRL8fBA18ClwN9iSNLfirbUOtDNpi7rHkWndY59h9wFdGV+YrHBcPFJ4y/K2FqO6czaEvgswwUYdGtu8QJ31dyVlrqtaoNWnOlT+PeozFMSylcUr6w7C+qf5U6QpbqpnKNXVLCz0prmCdNk89fXZ4F5o3GqF20zPkkLpyGuaReilAcn+MBXsNpFblNWeLJ6wZYmZXGkt2+t88+c0e/fe6bj5tle/1eCuYIHsZmIHMfviEb5tffn8UvfHBFVkVB6/6untLAbU2318Fm6f3f+7EtNhbsjlffLgWFzQaaEfAOq6b5+gKdwWOv2dKlNb9mRw5/y/7rH/6pTUyW1PZAM/70T+6i+Eh4nxl5gbWLrQr6Hq0TkfF8kT8CCEbjTtg3j+XXrPnS4hujzytByYqKhuvvGdqMolXIJu3gy26zn33Nu2262iohtMP+6Cvftj/++r3W0z/gfK++2LCuHK8ViX9Sl/K3iAaG2ut27r7vWGLoKrvpla+0fKrVxkta89SgaSl5vMd6YOuIvyNbaywrXbxOa0ZJa9XcxIT4fMZmRNtnL10xbgiuSyaZqy5YZanpT2PTkp14vaJFdMQnyHj/VdMF8mqdQ+ZCvkpaRbxursTFijQujHW47EvKKuMuHPQn8JpzeANrMnDMS0VrKzctgxPctcEGH5/emS6XnFeUxDfTHQkfy7LWAXgTinsyGfLw/W/SIVRoDF4JridFw1nJjZSZz2TsX3/wzf4d2T/i8zu9/eoCuB/omhFlOplk+uTj6+1jDoFhlgOOrs6pXGQqz+i4gB/+x8oEQJSHOHwhWeHQb6z7PZZ8uCFO1bifitbGS//QCO0RrJcb0Yz+lRzy8e4xNBSX4+kCjusMJa+FQ71EEktaGEOUXQZyUuvSyWNnpchO2EvvvMmGNw5oPWNjBV4ENLIZ/Q/FMEBBUZVhTtxx7uNjiQUmyHJrtLzeunznfvLh6hfFVcGYB6DIPq/MyB+7a3nVL0W7IvqCOjGxfOotdTiC5KU+9U82lkEx5FrNu648TNg+lmHohKfeb/k9VgWHcVCZiohfyfP+eFwoi7recGd4R/ZNb36Ly3CdnXkrSDY9f2HM+eJ1u5bs6m3SLdSxhQV4GHOnMV3QvGktTEr2Q5BpaQdXWqXANu3wCZWRabWCyuXuv1RmxXr7W2x0OmE/eChrM9V20Qu0krSpuabL/Hz95UO/+EF79/s+aIfe/Zt+2VOQv8MY0K/wmo7Ccd/0i1VvPMx44oJrjLIHFV4P6wZ8Ix7HTfC09Lz+n3pVHoyg4wEPKCu/h+O46B3Z1/KO7M7/oSIbSogKjoiWzoxs2SiBst8a9YYdPvyMC3XxZLNju2Pndrt4/qKVy2Uxo6S/78dNeCitEF4nR30VpgIE9HpNTLdSltKZt5QYFheJeOWys3NVq6EQS9jkSmtut0sm2i1fzPvLypuGN9jB6/dbs5LSApqxS2OX7U/+7Hds46YtIsJWf1ICItdK87Zj62bbtGkDl/vZo489Zdl82r+LdcutV9udt99of/CHX7GzZy/6AowgCFKCVAOD/QFBxalQUtk54V0mlFo+Hu5HI9Vcbh3j6Q7HH2elrI+Oja6muZKrvIwHR6B5IkW7VhXZ6UX7zsMnjA+Ww7xgNH7Rk7sIu5oBcS8EfAT78PQDJheEP4QkV2RZLBTZKgES5ojKpKhQptJjhsessvBQAGkY6kCRA8EfuO9xm5qasiHN8/a9WzU3QdCH6AJO4QQX9HYD0SqOsDOVyIXgXZjyCNhJIPig0IID4d28OM4JCXj5A2w4ZhXiwMJlu3XfJnvz7VfZhZmq95PaxJ6V6ABOeBiayJO8pw8fsbPnrthV+3ZaaXraMprXb379+7Z//z574EeP2Ac+/FaNWYfvPnJBy5mTF+zRnzxjtSbH/5at2JOx2ZlJ61CDT526ZFq6rWd4h9q1KFxMqgWqd2HGjh2+V2VM2/CWQUmZSAQdVuTYlITAWk3z3sLiLZqQ4sTCx7ulTQkUjBNX7Leor9UqF4zxztGin0LgWG1ZeNqaWnIhgIWsXq1JqOSJH8fE+aSNhA0JMNs2b5YCJiG+QwxQ8csSmkvlmu2/9oD9yq990n7l977pF4v5O6rUx2CBD8wNfnfojQpmvGHG8WAS547cyOtpZCaKOOZ7sSXcWvzSPvv4Jz6jsTypmVl02kGgWVrmllbGRoqjBJBmQzSqunlXi0LaE0kx7KaEpLTGaMVxno/7814YTzWvPnDQF+GJiXF/4nzv939gw/294hWztnPvVfbw2MNSZLO+EeXfNVWbOBrHIoRCkhR+c1M3n6FJQC8SxDl22qY2DXYP231fOW+//Vu/67cFU0d95pKEwsv2pS99V4LzuNMISicXSKEA5rM58RkJeaqHUw7QOBtifkw6nbS6BDWEvXkJoB//1Y/bi17xWrv7xyesoEXD3yFUWS64CB+g4fWCkP8xrrLwBN5d+uZXvme/9Mn3WFnlQT9OY3JRYqETFwRjZVUJPElBWEahbaDIulJLelB8w83F6ovy0h+nQeVjvGIadzQBXzXfrpSqLa6g+vwg2IancgylK7LiSQ6nOL/8R3MrEHVj2V5//Rb70J88LkV2Tjqd1g54kmCpic+F8OmdvITkbHXWetMnrHKRjUel5RatfLlDuCBAeJ8y+PvVjp/CYZQXBss3GgQEX2QTQ2sK7z3i1+QFV2ngrveO8Yv66XxL+NZcEV6u8B65BOqxvxUfLdtiVXWzBqBUS1lFya3MaC0aalhtSmUqb6ZvySZOpKxNAjana1pFr3z6xLQ2tCQzCifFEtJI4a7kt0ko5m3GpMpKapzCt3Ph2mqLusJ8Ok9V87DwPpoa+KxGUxp0U3NVl5LHhganRpAIQj9iuiafhCENmK9jKheH7TIugqpjVTiKMZAMoedDkb2q3/7xnQP2X771uLVkpMhqfQNfoSvaGi54Yu6l1GruaDvzzvzH647jtK9XsqocpZynh/Vq3e777o9t11XbbY8sx928BWoc9Ye1IMwJFvy9ZmuX5VJ1e+qRr9lnPvpPbPTKjOfBFDu5H0CKk2SJQD9RP/4/MAE2tI31xjcOFBcQRLPhQrUC4Br/cnuyJiVMw7QYgz6/Msa6UCxKuGyzt3z4HfbON3zQpspaNwod9iffvNc+950HtN7z6TE2Kpes0CzZ7uoVK2+6xjoGN2gMzbLnHrenn3zKBq+9w171+tfbtZuH7cr8rMZKMpHmgDVLxG6lStVmSrLqu39GR3Le+UtjfhSZp6hsqaPOI7swZ20aWwRgLoJKIdiWZiWraNw1Vxw35AkxAgG39WvY/cI65AXkC1654MRMSuUwR6i7fNooo3WtKXyE1/AtXOYevsdmLJdYQQccTS+m0v7qD8eEmaD6Qt1xnRMzVflharyPW5Bs1CK8AtdZGxynmQKNLfeWaNh9M67erFtXLmP/9kNvtbnZpv3RNw9rvR5wfFubEvCaWcIrRTT2y8TxDr9qwAFZz4eFIoFl7iNXltiAayHC44B3TA9plOtPU0EjaIFOiB74c17v9YYcGrLAZymHepRGMk9/Pc7DrBG0ifTAK8JRYuqhLBnwlLL4i+JCO1d8g5HMnFw8dfy0Xbw0bj2indte/iK/QAsZiOyxYfzdiuNE7MPDTAbDC56vwqyzL4yPw6HMIN+FAP9KI93TQiRx7nqEZgJ+4BDAhHkJ5XqUG8KBfwRIHr5gkB2JcIVVnQtl03b5WELgnkqnKvqHXgK+sangZWGB16/7KIuKBRzwMmSG/wDlcB6nf4FRW8zXtMLaG6XIjmQaUmTfLJnaLCc+0NvbaadPnxV9cYIsYVdvX7RdmxvWIZmF9Tm0SfRTaBM9SMkVvbZ0cLfFsmWSS/b06W7RpPhLvqo1he/NJu389KA9eUyMyukefUA0J//CChLssutH7333u+0d7/gFu/E9v2kZv+wJulYfvPlaS0B4/dN4j1MX47XTx8jxCyyk1+vT5SFpvbtqiAvhthTvyHoi6BpMQFaAPBAQ0sOyqhTCP7h7s920rce+8KUv2ZSEepSs2MRIj8EP4TD4IZ5m8hg87e/j8dSR912ZMBYrPxIoy2N6Pp/T191tQ0P9NjzY5woRREpns7msC++BObRJ0JaQIGbXaDQtJ6HQd/sk4GTYuculLJ/PW15usRAUweaCiLDGk4aKDQ7ssGq+xZ47XLIHHjovhj5vE+MnhAwZZ7p+3EbloTBemZyyY88esQ0ouSy0rbDCFuvu6rENA9321DMnbGa25Io3CikGhQHhtNilRVIouMgxCxlGg/fkQtvyaltRi3zWxwkk4HgnO4YIIl1iEl0ai27Zrs4ufwqEEsxTEnY0OVo8o/6cuChFiScFjDd1+JSBDoh/weBfN9v+yxyDa1iHC9O0Zkjnx5EhKolyVYETmwx+6kNRZSHafdU2KxQKdunimJ08fsZxpCjBPhxhoZw4T2Q9IljCgZmH+LVjLcBGgLSXsEIU5wsL/w4AfJTucbSVfIB4hG3u77R9W/qsJmHLjzUqTnTqTwgQpoLwzNy324UTZ+3f/Pq/tRNPHbcnH3nSj7dPzVYtne+2H/34mPUN9NrxE5fsyNEzdvrkRTGTUbtwacb4+PqKmEguJ0V1uWF5CSTJVId/G7a9UbHOXEKLd12CSc3yHTNW6KjZyGCn7dyy0Ub6hfPFnO/Go0SlEVJTvEcJV+NyHM2zlmKOiDbqHJsvW7UsoZQFuk2CmOCrtbJl2HWWQMzTj8F+MSrxH74j5kqDlOR0u8pOtFhWCXyWoq48ZSl05RI3IauqJdHKUtM2bt1kh2652e75yVErL6EMBEamQXZ8c26Lo/H1oCLdD0OKdkZJ8LTI72HNTfxHBHoFzG6gO2c3jWTs29/5riviXMqG8IEQDBC3WCJUsbr7pxXkp5aOZFY01vT6eXrLRUR8ZH987JLKmfHLRRYkuAxvGPbjdI8//rjokAtNGurrguJSNrs0a10bJGypTmi/RfX5DavqMyRAE6BjaI8bQwk7gkmRTUh6OHt02l720rtUVocEoymrz03ILdmJs5etq3fA3wVLaLHhQqqu7h7Vn3be19c36E8DaTtHvNO5gguofNOVd2BmZufs1ttus+GR7eEd2WxB9QfaiGmIpsTGRSH9Qx+kQoPgNJ/Q4hMUvLPNAhcmUAYvTuTyix8FJxYCmBtfeB2OhVV+DXyI8eoiE+oO9KZ/zc/akTY2wTRXuOChtwsFVgqtPOEJnZQatxwpZOENT+q49GvncMHufmTULk5Xo7pC3fSYPoOZCHttGtf60lbr6Ntoic5NknQ3WW7ToKX7hizVP2Tpwc2WHBi29ICEfrmJPuxG6+gesPZir7UWuq01W5QCWbBlCdLLvBMrgZAhQ4FnM5JLZRhDnkLzlBJl3j//slyzlqV5a18pq+2z1sY7s8rfmhEeiaa5ODDXxTHXjOX7kqJt4QRx3VJiW9KW7UxZKt9uSeBFr24TPKHDLmgM/S1I4fiC+C3fMQ643pQghOzFfLEJEfgx7aKtwCsszQK/b+5Bb3J9nhXgtUbvmyL8m8LAKM8CafRXBEA//UQM/VY89S1A54pzZNC//6iejT0Zu217zp4+Na5xzGrtCnTrGxk+91g2NCK/XBQY/MD5BqortAhRYDdPg1g7hcenL9mFsxft9lfc4jwQXAtPPSOMkB+5ENxkPGjvUGdaeLRgVy4fsx9++4c2Lz7HJglIilzBXQEc5Q8nef7nLdSS6JBfdBuehBPHkXRuBEf4XoPtTi7bls5luzgX0l9ooS/kFZ6A7L3+art697VS3qScqu9PnjxvDzzxrOaSo5sNWxL/2GpV+8DyKbuQGbCWwRHbpb5euHDeNu+/ya7ad0BrSdpOnr9gF8dnrCweeXl83E6fv2yPHTtjjx45YScujdqx86N2emzU5stztqQ5cPxx3rZixUzWL2pijsGZmnjmPMeWNc91jtEILq31ZrnJxirKHgoTPLTViumsdSHrcCM7a5bgkf+aWhvg1+BYvVbyo8lY8BNmw2YJSiZ8g/Fk82xK68HU7IxvMPPeK3ILii0X0/D0FSUZPsDn0TiVJ68/fJivNpzP14QrU6WSTVd4Gt9qs7WaVcrz9sZbrtX8mz128rKU87zjE9gT8Ip1DWgsDI3ukh5cvL6h737BuBtklpj/ejL55VIG8f5wgEUlgvUHD/g9v2ggogOnBcUhpwTlVK7SnD7iNOKdVgSvsNe9mp+wxsnD5Fce8VXaGNMZ9bmiTNnuD2mK4N/zkR+8vKC17PCjz4kHLtr1Nx20g9df5d+/Z72ir4wV+ZnXICMqTi48QkX5GkJanA7EqgIZwa0qeKTF8ZGNy/B0BQIPkyXgcSpLccABQDpz6fCReaHfw7KUuxqHi4yCRy6t995FMEoNFiTUPHq73JI3/JHOb3y5EQCUGUoKhq9dUIlvHhIR/VANXleg6VpIsD3bNllRfOwLX/yCMjO3bdbb0+mfKkS/Smq9mpxP2NRMi+tA6Y66aIHNczb/RY/5JV9PkC1qDXEt4f3YdEb0vSR6ayhdelZXwh49tkFzyjecgw7R5m/fs4lPSGuE+M+11xywqw8csD+++15/3Ymh9jGgvWECon6oDOLwC78w4Bk9UhcgCs+HzOgUAgwJnoiNHMbI84f4tvSe2z7LwAUTAzO8cZxCGmAvizh5+Dj+tbwju607vCM7OekCksMKZHV+ZSCIjRs3uNLljMnjxDgkkKGsshskfJVQlbShvj7bODxkmzYMSRnjw9cdUmAlzKWSPkkgPETUkFLIERWO5fKZhPEJ1S9iYzHKSVks5rmduM0K+aT1DuSsp0/CnhS/VgmpF2am7PSZho2NL0morWtyFmzLtqvtO9962kalBI6M9FpnYcmeeeYJV1x5SZ2jijBzmChEuyBBc3puTkpIxncjbn3ly+3173mPHT0xYcefO+rMlQulXvGqW+3MqcvOiOpilHyqhvd2KYN5Sqpf9AllFKKIiTo2+F3YyeVc2aUdjDOwWS0oLHDUD7NAkZ2uLNnxixMaO96RDXMB6jAhjhgiBI9TVKhFnigM440NhEK0MwYvA6RZjxEBlnqjStwffHEaL/03LS9FbNsOCYbtCTt65IyNXhiV8NzpylxQSskVu2sm4C8/aosjbMAlkSse93s+uCtpURmBAZMUwh5Hy/h3C0xwNwsv9mi+59gOFwCE4S/zMycSIlDGOToF0z7yzBH72y9/04qa15oWvI50hy3U5+3400/YYk3z2ZxQeFrd5wjUgvxzWghRiuoSqGdssHvJkgsztlSdVHvmbUjhbVsLNtgp5T7bsNZF4fP8lJiChF8pRo2GlMl5wUv55dgc7+1IdHPlaRlmpPYl05r/Zkn4pnYiwNbElKS4IfC2JBLW1dNr/YO9fhNyWvhT6CpYpsDTfr6vnLOhjRutt29A8Enr7u2yrmK35Tul6LKpUuyyPi5GkwKdUHm5bIdt2rTRbjh0sz156ooUKNFVMWud+ZSYXso6s7Iam073J+UG2028bBd+pWG7RJ8hjjQpU6LTboeN45PWJXfLYJftHeiw73+f49nzLuwwtX7jb0NCkuiQJ/XQleOnFAw+6g+XKUsI44bEuoScJS7FqsxoisMRfhbjWfGP17zudWL6V+zMyROa16zmIWkjm/qdsU8tiL6HpUDwCoFqhb05DxIPQABHuUIxA92XpLhCMRwB1DSIbhbt3JFZe4UUWZ5+N6ola1uY9c/oHD910W6+9SWWKI1aY/aKDXelbcv2XdatORrpL9j+q/fbls1bbM/ePbbv6gN24KZDdv0tt4aL567ab7v27bfrr7/WOkT/xy/OScnJuuCPYWyC8BHwO+C6bEB4D4vD+Pix+Bx96rgduH6fb3yQG8oNlB+oGD8945+FiXWLcFBoAwzsKl78PYJ4+WmRz4niQps0hioaG5QWNozCOHK8kKeorsRylBtlVTyTT2bwzjBKrB/vxsrP+O8YLNhPjkxapb4k4TphRfGTomgS2ymFsShbSMkmtGBL7k63rVhG2m06seIXwSR5qr7SlEu5aofak5LLdQZs5qQUZlOL3elUok1p4Ug5MDxJpDxsUmUSl2mTwgGclDTeJU8rATiHTagBUqCXEyOWyG+y9vxm0dRmK3ZvEM2NWN/mzVovtlqnlOqibDo3Yr0jG4R/G6w4NGS5vn7Ldvdaptgp+i34O9m+Uaq1wTdYNUZYThl1yLLxxril1Hcst7Qm1Rn6kFrXB4dTm9PKQ7vTUo6Apc/pdvUPV/kzsknSVGZGZXg4GhfisgrkZAsprblJjbfKKgreXY3vnqG8XT+Ss6dOj1prKq86w2kEV1pVHy6bh6zhfsmX5thPDmmeY+HbN0E0bxEqC0a4LCXlOeFwf3+PaGjEj5IqyU3AXTzCVVDT8VQ4jCJblJCXWLTxy8fte9/6gX+bGZkEvEUA9CP0POn7nzbU3iKZodUOHtD8S/Dr60lYZ5fZwID4hf7KlYhI6IQMmwIHh9rs2GQQj3+a8bkWTu2+bp9dvec6KY+m8W6zx06dt8eOnxFOZf0IPJ8C275Usj21MWtuucY27ztoPeL37d2Sp7p6bUVrwoXxSbs0MW1PHz2h+TgtpfW8nbg4alfEX2e0/tQ5HaY1D+WP11F44pZoFZILf3yTgnaLqOEFSSmLadXLE1d4ULpFvFJx2UxaeNKutSGv8eR7rinhRlo8p2nVcsXK4oPznDbRUPj70iqTz4/R+4bWXBSqZWiQG/iFK8hh0CJtW6iLl0tZqqsBNc1TWXIVmzU14UJJ5aPECqOsqQmfrUs51dpAf2ZU7+T8nJ/GqdSqVpKM1hAsklAN5FAbeE/2jbdcp34v2RMnrkj2ynlfkS7gZ+F9fnnwRx7nsWpvLMt4WFlIhe85vjosaci7K/50G3wj0Y8dy7jyGeN8BOtKKBbaUFhOCEd1AkvZxAc6CdbjVaYrp14mJ/CidKczHsDQtlCOot0fNv0Vh6UNHlY67QMGWPkrpao98fAzduHcqO3dv9OuP3RA8yxZpCxZVIBh45pxg/bWLGFkWvyrSqfCcZxvisbxDhPk4lVLCevCmrWgcMZxLq8GP3EKaNhDmPFQ6e5iHMZdd1bDGLzAeZmrAMFhHYyfsL7QMHZKCX/yk8fr858A/8JstCk2LqN7NsUR7WMY6ozLDG3y6HDZU8eifeUrd4tGgo7SWeDCJ611mYJv0nOXB19c6Ouq26J0pVpN6634UkdiSbTLCTfRVVNzsNguPrxi4zNZ6+tetOGBum3blra9O5nxRTtyhu80oD/AoyUTtykjm0UK88rmNQeukexytf3xV3hHNitYcIDxkAEfcN2Lj36qXO+ID47KCj+ez8dBEYxhlMzYEvZxDRjp8Z6uuJaun/n1qA4cFSMnyhuMRxMZgcmEo8W32Edftt2PFh87eszaWZzUsYIGEuWKy0qCWfGnlZiZ2VlfxBBWYE4oaDz9YLeAW/MCoxShidj88pOFhuW0sHBcMm4Uix7C6rws71ZVKlIClpvW29urAW3YkpSAvp6CbduyyTJbMzaVqNmpK2PWfS5tecH/6CenpRh0SABEOJdQpwXt6gN3Cn6v7du3QYti1h597LD9+Z//F+vvLVpPT5d60GbPHT3uO760mV3+SSnPPZ0Fm5yasU//779t173qNrvv21+3v/xX/9Hmpuesb7DfXvqS6+3vvvsjCdV1MeG6lUtly0j5HZai3lyoW2exKAVEfVC6K5Lr+rneOIG8kAJkuORpvjRvk5NT9oW/+bydnmzaPT85YlmOFmsceU8wMF8YWvDHTI0NBNJZgPx4kMdhA4NjUwCkdViYn2BJh5mxqNCmmCGCW8EVrCz5MTBOvMQlOOopKf+5p4/Zs8+etAPX7LFNm4csnUl6OlMfM47Q00CwIY7EMAYgOu/ekeY73qJyPzoXM0hB+JMCxVEmDNMtacDJ5XgFldy0d8hef8tuOzfJpQ8Sgniq0dRCXpm1ZrVslblZP97ZKmHr0qWLNi088gustGAvtqom9a8yJeVTi8WSakZBWOa4hvCxfalNglXVbzJeboihNKV81mgnJw+W/eQAQmRTOgQ3Tba0LfkOeFJCUGtRigY7+MLtFpFRSzlvdSm46WTG6tNNLbBZDw8ODFlJCtqVsRmbm61YWooYplFq2KE7XmIf/+wn7dLlcQ2dlD64vuZoRUyHedXkKajVU/PDQsLS5QPvYQaXJz6Muc+Ep7eK6/GuU2OBUVYc08y8CNYlG4dXXZQr4YfiQgHBhnJCvhAV5pU65ZH1Agm44YRCrVKy3/z1f2HHT5yUYjrjQl2baLwsoYSTUqrcuLwtKzwSS5XgLaFL8+i40JKSUipFd7FueZX1f9L2H3CaHtWZN3x1frr76Zy7J+cgjWZGGYmgjCSSMRlMxhgW58VpHcBrHNcGB5xIxrDeXWODERkRlLM0mqDR5Nwz0znn9F3/U889M7Kx1+/3/t56+u6qu3KdOufUOZXuK6++Jm4ebzWvWLFyhVo6l+sLn/4r98uEhSEL3pVLmnPfcuvrfYfu04aXcubQyo37FybPojKrQEwgoVyxwoUQZbAiWVtBoN9Ml27/4/9yXh//73+r+sZaDfT1qf/k81qcHtdn/uHbqmps0w0dc6qcGdZzQ+ZFK3eqqbnF+RjGFgAn3TbOW7e2tam2sSl4zvjIoO2qgNBlWzdqWjl988njqmli0q80hEF3qR/6FRqErgv0h5/TYaA1dryc6+7Rw/c/oZe9/EZxkzOCeyjh7g/o5+I5WSba2E68GDOw80zkWWhki2ZsKbYwiQ1ts2KXthd7YIx8oDsQD8U20S+oYXIKwSxbkQuFz26U2liBdUNYeY1VWCtO6Z0+YJeEE5uP7VzVYLqZtYA6WcAjsCfxorQaQosp16hI2eH2j04khPjgJPEDqm57wMuP/fFxM1KI/UnPXzIR6jzwp+z08OmrQgUi/ywNeYZfxE15kQMPR2Dod16SP752R1n8K5RtO21tK/jBy0gT8cIrYvEOn+fF1bY3P0L8n8BL09jAF6OE8MNO5SVeareJjHKzOPFEFQlLaVKb7IPTvzRdHT5RTyavzvUN6GtPnlZlQ3vskmI8od+jzwv9DF7gvqDk8gAaNyTw2rAClCGsmyZZ/fnKP3xd7/rgWwJHg29RA1eSdoB/6Yyd2ZPbAPi4rXzH6kbVVE5r91Nf03/7mV/X6e7BoFniNjY2GLc5ijEWrbhoaCz5Y6LhNqmNLwiyo6a2xDRarKnpBXW0rbU81O86jOn4CenMaVZoiQakZMW/SNcuL9K9R8Afw4vK/itTV1ev5voqveZ9b9BbXvVuDYxb6aot1We/96g+/fX7VVNTpXxZhZob67WhaFot/Ud0vqRZfXWd6jHPmbIsNTo+bOG2znJPlSqtVFZ4QEDBA8fhp5ALK2ko+iMoh6ZzFgoYL7jEjt03NeY/ZgDmp4tWEK3gVrh/jB/IfXMLXKTERZfzqufGY/rO7ew3fc46jElI5MYYa8wD3M0q4tgHk5PuE865F5WXqqYqr5rSCiuhVlbZfbPkMct5LVieXGD7sPFgCRxx/HAbXEXu5xw7Y4wXbE23tKIJ83y+lZ3GPfMmztguFqnayikTwOysCeMMRqzYghftluc+/Qtv87g/H1uL65vbiOAHDkK+fmPc583pglcUcDJovGAStyUdtE0FCScP6Mh8zGmXXPcLaYnJkOk4pIy49gz5yR623CL8Cv6RCHoIK8XjV8iPkiBGaMZkEv4EYIec5p9BmtpBfKeHXrJ8YlgllPJsQ492xMIEn6Z85qnntHpNp6686oq4EyU+GUeb6AzSFmxMpqSGsZ3ksESTUYodsXDgt8Tf/FdIA81SPjwEf7oyEmZpXCfiBd/JyuHFqcgxnBjC+WVxiZe8L/jHOzZ/5BURkx+hYf+IJ9K5fvEeMVNcjhY4FxWZnjhaRbuJnqXBBBxsX6g7fjBVeJVfgQcxnAUJU3ihLHvEGdmV5mNvfstbVV2dt6yKTFij8YlZVdc2qrSixjg9qqs3nIyFlf5+yw/G37oa4/zkkmqrOA/vvCzbwI9zVmwf292i668u0sY1YzGJma+tNO+Y19/+c6eeP1ZjHmJ5aGlU80V5S6hpcm7K9PO2t75Fr3/DG3XlT3wkPr+zYCwMePAXD+OJ6w/CUX16Nmy/2suv9k4U8q8NeEsYzwsMeeHnviqqv6DI4m+PKLXgYRNRwyvzXIrLnt5VUGTf8KY368jhw3HuhW+yNjY1xRXPw0MjsULBwMTqYY2FJS6jaWqoiy1yFWZWcxaA+S4iZ1bjbBudRB2otN0DFugg4WYzmKR8UR9qsqQpM9OiJTPPiUmVV1apsa0ztmtNDg2paGZSZ0cXVP/eapXNLGhi/5S6+ltjJnrw+EkrLdKpET5ZMKfmlmI11Hfojjtvs8DZo2d3PRurWs1NLdFayoTIOasKE+Cc7riVR9rHDb3MhPzX3/k9tW1Zq3u+8Dl9939/xZ1fq5/9xZ/Vt776Lzp8+KgHB/JYistbuNCFb9u2tTe7fJSK0hgM0oovXf1vO/I/MtRpygPPJ//iz3Wod1rftCJblUeRNbwsJMDsgnnB+NwWzgpmCmkwOsL8ICgm4RcGaX/3W9hOg2LCTF48xHGehLMdN2OO/gs73ikbNz/wLJqEcFnqQaRcE2MTuvdbD8bAuGrdcnUsa7cgU5oIO4jbmUWKBLdAySBu3OCoB12HZd+qJAIEHkyyINAEE3BQfCsuCzd4KSNThK/dskwv29qkBx+/X9NjQxaMBs0MxjVpt0dNl28itcJpKITAjQw8w4BYXhkzxlY1DYclC2RmEA7n/HVZUbkWZoyfI5OqLKpy30xbyC+OHQnTsxOqMsMpWyzTqPGnIscAXip2FSA8uRRxadBMKVufFozL9rPSAWzj0L8bXuWBvnSBFZIyNde1enCZNg3MaHbKtDCdzvpOmKG95xc+qJZNa/Tzv/0JCwe5WP1jwGeUmndZrPqW5eqsnFbScYHo9BNCCULL+JmDmpsatTcK6aLrWq3KtmWWNCsNC26STPgwPzOt4ZMHNGe4JYbjuMa/hhVbLAjxYX1DyQIFbgbV+qpSdZ87bwZvxcmCCasI0YcBbfoXrDH4ne5F11+rn/qpD+hnPvQLTtOtMs4LWoCZm57S+GBPUnJQ/AwDPkNDA9gNwWQZF3J1tDaZd7DCXKUtW6/Q297zXp063W26c5OLzBcmZ/R//vf/srDGYFGiWi6Kgz4s0P3zt/5BK3Z2Gl+YvLLg7TrV5Qc0MOj+znE+VqqptyCGMDZvYQxF13TFxAWz7g9+6az+7GOfsiJbr76e8zpzcJd50Yi+ff8+HTvTq1dellNt6YLuPTpvYW9BbbXVHpjTah63a4KgFbly4xVnmK3oVVaHEj9ofvmOt7xOKzdcrn95jDOyKLLQqgUQPwj/CCSJFmmn//kJ24Y+woUg+L1v3hfHH268+bqYTWfARJBlogcbpRSlNRT2giLL5R3wLS58ys7QEo9tgpniQFoGZLbaQs3gbgn9avx19Uwzrqd5SiiyBmwosuYnKK9uit9LY0UWnnRR2UHBhQ6TPT05odK5IfWfO238Hwd9nBdtcz+Ay/xgfjaB3ln7eWAgERMYgXc29spmiyOPeHdC3H4ISamzPIjn0IhnF/nYHeXif8mTUhFOnUhgPuS6RRmB+3hhU2+GcoQAPIFeOPxLucQWRKAKf4t4/pEPvvA3ItlBvsH6CuHJm/5wawj3e8ZPo6+w7U8a3O7WlF8oN/DM1J9sNw4/h8VDiYW9YuBNKqpQV8MPmudirP5p02T7CjU0NLmfLBdAu+7bNDnhxx3v4dn96z5232cPfQc+x4QreQI3w5CbbHc9uVc9Fqxf++ZXaMxKLcZV8ON2uE8C/y5pE+3h24k712SK7NetyP63C4osY0ZjU6NmzNNeqMim9vxbQ2svDUu9lP3HtLZ2qMl5Pv/8fr+57g7K+hxc76ot1vK6Ij14wpWLNCnsUpMpsq9+3xv11le9y4pssRXZEn3mWw/pk1/9nvIeU9uspK5c0amh3l5VnjuimcVijbd0adF0Pml+Mjk76Xj5+FQgtBu7HExn8BR2mgEzeNyS4TDu8YNbfkFQdoGVmTcy0cUK6ND4SPB8dlhx3CkmOVxlZD2UW0TbaY+d9DEXDvLNWhAFeiljEtI44dJM12xPN15ZWWYsKS8ujwWLXE36njOr6/AoFgA4q849Adw8j4LAd2zZMUU64qF0w3viIjTaYlCyO4cxmbzi9hbq4GB22JBv3GvgOGxBHvfYRPsaLZd+6ufeqsGhaf3tN3erobk9+iuQKniF6cYevMFrMbQrlFV2F4YH/1wX+ycewY93+jfJY9y3YA/+XGfCbRu/yTPxa5cGDwP3/Y5/yg9aICllEY+yUxzyjboQlrIIuiEsaKYQn7Dkn9UXv3CFXcg5niTXpRW3nvN9On70tHrP9+q2u2+KnYV8kxiegrnAx2z/e24IEDrEJ2S9QlhMePrH+wVlNtyksdvhkSr8EaYTTfvP9cz8s7LSExNyvIOc8Y7TthvGmVfaGmkiMfwhkCaloT6XvpOD7azOlz7JZO/Ez/gN3u53ZxO7/PwDVlmaS/PInmgNaSkn3M4LmFHniHNJOv84I7uqakave/0brFMxGT2nxoZcTDJXVDappWlJL956VDUVY9bJOLpSqhVd0vj4nPqHza+nFqy3LVpfMa81kbQ2lOi+p1p09Y45rV0+ptkZvsMstXXU6VsP1eqfv9MMAaliccByTxNEYBDx6cM5vfVNb9CrXvNj2mlFNmdFlrEJuPCX4OEaG+doQ3hGOLBJYak//IB4lxj8GbNS/Ejs/37HC6uQoKjh1b+ZQi8Yv17wwcE7SROC40aRfefd1+tnbluv93/wp9RjYaK+jq2vFRb853X2/KiLXTKQcrEtmNuFmVXLs+pqoojvFyJMmnNy3mHCDI9ZP5gr1ItAgbAzNTMXM2VNdRWxVSvnh89W8M20wUEL2W5iWUm5GjddrYoVmzUycEYzR55QhZlS3/CYyuvzmrHCWl6xpK6u2iT079mt5wfLtOPaazU42qOhoZ5YzeXbsAg2NVYy62orLUiVQckGcjrMzDXTDEis0LECVG4B9uEHHtG6jlZNuDNbVyzTeQ+qJ44d18/94oetyL5X93z5Hv3yf/31WHllO1jvecobsmIzHzf51lmp58avxsZaK4XlHjyz817/eZMhNorsvjOjocjm8nUxYMT5CcMyCbWZYup+hJHZDzfYgFLK+cOk2CYGzyxcMNEC0wvF1uGRF8zT8bJZ8uSf4oJ48RiWFy8PiGL8l5VXFN/lffbJfTp0zLhjBWLTZWviTDQGwSkzblp6+BVeEiGbAPw/hKcQnNMTH6cuMCIGzKTUFmw/2Qw9fi/aulzrW6b02X/8czxiZjg0ZI/hXMjCZ3JyZVwelos2TM9MxkpsZU2tcqb8maJRE/uCimeLjftWZmcRzLlkiCv9IfBFDQz0xura6FC6ybo23+j2L1n5mlJldZFGRyetlM05fT4G7LGRMc3Mczt23sxiVk21DZormtLofL/h4vzLDf/JKi1NLareabikYsb0VFNVYwY2K249rq7J6U3vfreGy/J6wy//oZob6jU5cE5TfedUnq81/hrXZ6fc5+XKN3WporYpGEiaxCgxY6vXmSfv1VD3sRBY7Om6Vaimc7naN18VSiODK9vZxnrO6sBD39CiYRM8xfScq2vS5he/0ooqW6xnLGxYOZ8eV5VxrMVK4QMPPeL0TOIgAHHjcoxW0a/gCAMNs+13336r/vR//I7+ywd/OnY+VBkWwyODmhwbDlwrt1JdWV2j6fGhEGqqLXRNG0bX7dyi1Ss7rfzl/VRq1EJpkfnEj7/m1RoeH3WZVt7dz7OG3Ze+9u2YuZwa7ld7c4MGDP/GfKXGPUgXleQDj1jp5vutjbXn9MSzva4qF6OMqKOTyYCmWBVEAbXsaCW3xPWs1EPf2qM/+u9/5IGlLr7F239snxWvYe3bd0jHeqa0MT+qqoVJPdRdpnMzJRZoLchxJMD8EaXQ0DUoLbgZhvTLvIEFfAasFP/cL/yMdtz8av3zA8+rxsIW9wGYpIIOUQ6hRWgwo88QZAA2hndbCIa7ntmvkxZObr79hpgwibO4kIBpKJRR0wTKK/Q463eUVlY5shVYVmPjMqjCg0DCLdJMFDGBlE1K2OXWpMGKgZEJkKTEosC6H22HEuuH86+xhZh3lJsIt40CayWHNrH9lD0QfEeZ89wM9rEl1QJl8CHaXuBfCQ7YNJ1/iJN+Z1zETiBJTAYHOGgb/pICbBEWjsyKVIXoWRh+uKlbanMh+iUmK8POSwLD6XwQkik5/ceLXAphxCq8w/eSUMQIWBB66DP7BX+zfYHvkdx+Dk59Cl+E3Ajzk01YwEfZUk/fxeSE08xZILrY735n1Z1wbPqcb9qSB+UW+t9/NgYubSmMPVy6k+dojMdALuO5MEHBuAMu2AYPLiiwxkXwg3HCyRMeu40OCloAXkxo/NXHP693fuDNMXEVsIonWLlh4rpQH7eDd+DCWX9WIXeubVKtBcA9T35dv3aJIoty1NjUEEpNpsjSXTU1xke24E1Dg4tRNuUAL7bpeTh3vGJNjFutJ8Bpog/txv/FL75RDz/8SOQPnfL5GiaBW2qkRvOLg/0LGpuhp2iZ0/8r8yMVWdfps996WH/zzftV39LklMWqhAacRevooHKWtYZz1Zo332NnEPwD2phhBbS4LPoPuFZ4zGFSISjKtMt2TpQuLvBijKso5e6AqVhNLSkqVb6KT3yEShZ9h9wGvhW7z4anzGddfQTbmMB1PMcyvSPXFfJ3vpQFj59jgiv6ukTV5n3xuTTTNZd2TkwgZ6Gkznm84ROGyIA5lXpcZqwImYV8Qwl3PxtunNtGqWUsYNcJMAEe3DNCHYk+u8gEKke76CHuIkgUy03MHF/49M++TcOjc1Zkn02KrH9QHFbiH8knmwzDLybDqJcDgHEYeB/vETmSEdtlYRsG7v9IF7zJ/tkDrhfixwJCuFNYio8cZr/IP9FXFhc7Kb3UJ+UFn0t1dCBl247+CNy86BdP1CvlzS40IDNhOjjw3FH19g1o2bI2XX/jVe4b4xNIbwP8kn0RbzOFD5NoMj3+F/0fNHKJGzkNHoUf/MciFl0clBCLDvSuX6ghx3b8L9yXlokLXsjt0/DF0CCzYMODLoxXmgxDsLlQL/tRZ4KiLIfHyqj/sjg81BWb8SDt6kv5kCrxXNLAa1PdIq5Do72EE6+QJoVjg78oePgnv4xnhY/bn9y27cjSk+drbrlWq+Oypx9XPs/dOqyqpsW2kopaXb+1T1uWn9RRyxizM9W64SqaNKGegVlNTljeMOQ72osdZlq0O1+5oHsfbdNtN+e0fkU6Oz5hPSoWayrr9cVvNeuZ/S3KFQ+rrKrLvNoVMX+Anl7/utfq5XfepR0/8VuqaGh3ADCg/6gvmAUkaE+hXQXcw0SLgJn93MKImcIvpgsDSvJegG+Gv3gVNfzYR+wXWUUHhW88UVwhG7ogITo1GZ+a1TvvvE4///IN+pVf/QUNWkAO4rCZmuZW0CV1mLmyahSKhqUjVlKY2aHREBiXtoA6s2aSk1ZkmxoazRQtyEXHOr6FEpTHJSsRdXkLqVWNWqxu04wHxHMDg5o9sldN+VJNjphRLdtqhj0tTQyqfH4sFOhRd8B8UYPGGqrVVDyvVgPhVPcJ1eTycUHBZVs3uM5l2n/wWAiprBoz6KSr4M10TaicvavIocRwu/BMrDbTecNDw1q+aodK52dVPNang0cOaWhiWqf6hlScK9VXvvzPKqma1V/80ac0MDis06dO6RWvvMn+39GRI0eDATOwNlrBqLGyjaDFJU9TE7MhEFzooP+Eoe9A/L/85F9o76mR2FrMBTHBKM3QX6DI8nP9Y/bPD3FgvMFAPTgTjzMuvAP7CIvwNGgRnvJKcXnwR2m+kI/txBgLfsSjLoUmESdjLNyyNj45qX27Dqn7bI9WrurShk0rLchyiVHiPOAdxAxqBjaCTzzOC6EsiNz/As/sF0pQvJPeufiJMPsBpxCwzXBIe+2W5drQMK1Pff5vYwtvsaYtZLBt1EqlcWDMyhdwSLPIVjAWzcBdr7zxuqaCswishFoomUOgNIIhCFq445ZEdhxMMhtdzG2S81ZkOVvJxS6VMRnS29ej5cuaHL9IJ4/3xcU/uUozhWmUYKcHh6dGVZ0rtyJdopHRIS1akCivL1JdWYsqVa6+vm4LZ9a6LRxWmnFNjU160DeduZPf8dPv04gFkbf9t4/Htez0xUTPORXNjGvZytUW5Co1O96v0cEBtazYpNLaOmdjXPev2gpjz+FndHbfU65XzvWqitUNt05dm65Qvm2t4VCs7vN9Gjp1WEef+L4V7HTBmFlXuFfuuMnMtEoLM9Oa8zM50ufyBlzHEfeDkZBZbAsbXMiT+pfHcLSgWWpYVNR06KXXbtPv/ubP6UMf+jkN9A9aODJTdV8w8cHFHDC0fL7OgtOEiiry2nH1i/T43uPavjrvOhSpf2Q68gTPtm7dog+9723qPXfCMLbyY15UXN6g7z74rPp6+7VgWG9cu1J95hHVGtT2l7zKfGxKixYEWcFAcZtZMC4ssY3KOFbE1iULXnNWqGaNAxam580zAMGM8WJseEAvedmLPbCUq+fsWR165iFtaS1V34FndXpoXsPDk2oom9GJwRmdHFmwUOv+YCbV/IMt6mzbGRoe15QFLC6vG5/h8hSQfla/8is/r+aNN+rLDx1QbXOHlQKOAUBrBqn7GQUg6C8e+8d7os9EJRff/88Xv6qrr9uh1RtWmt/xXVS31aQTiomVWrYLo+ykFVgrNH6PC47cVmgpFF0UG2iOx4koA3oDHyB7VtBcrSiT4yDwjFBmXOFYkcPNqit2hKHgFpTZUHh4CGe1rrB90HHxD8XH+B5bdD3gBk+yGxjA41I7E9/xX+B3WqEwnVK58EkGG3k03PFSCHNDUho7eY80KVWKF16XmIsxMxPx4XuZt1/DmQEJGyv+X0xf8I63C3wvWCMwhgcmv4wHhhAZfZHCLjzwPIclZbfg50jxXWts93VsJ3dYKLLuR26iji3l9G8otbjnk40Si38hLbiC8ht1cH2AO+2A7zDe0T/0C/1VVspqJKvr9Kdx1m62lmdKLX2e9WEaV/zufsEPgON/4vgZPfbgk3r3B94aR3YwAR8eu6ON8aRxgnfgxcQ4K7K11bNWZL9WUGSHjEPFjrugBiuyyCZ8LQFjsUVXXVWqrs5iHT++ZJlmSes31GlwaFRnu6XOziXLD8bbiiL98AfcEJ8JxBfNi170Ij27e7fH9wl11RVrWS2KU5FGZxd1dmTJ7ktj/1vzwq3F71G/q9ZaW6J/fmy//tf3Hzcvz8V5z5qKSuc5qeLZeXGj/rzpglud2fbrpsWOFo4+cK55Zs680Tymyho6F9+xEwXY1VRXqcGyCBOtfBM2FPSZyZhcyjv/oE2PN/A9VuZZbODTZFwgz6ePOF6B8ovSjpxBngADmStw0/mhbE6ybdh9C+6lC/NKYjGByxG5oR0ey26bRZfH2FPmsY9xFV7CNzLBJ749HDjhcnLuKG4odpZx4zLbnMExtnaOTU0YZ+ejnhOLM05XFuerUdgWnR/0ws6Tqlyx/v7D73U/yYrsLuNCQSD3z0UETkPCdDC8Jhw2wTLcLmAVMjTexCWe/XjHi8Ud6pfx3vALHpUpoHb43ehdkM+IDJ9K7lBcKQOaoPdSpQp1Iw7lpHKxQxGmcpEtcpSdpCUPe/MvxY+3yJNMGGOZQDh18qye33coPoV5+c4tamysM60ZOBEfWks0h6FvyYf36GfD1r7xnj1kH/wBQrQ7yW+8E45fkudQZENmy57Ih1Kcv/GKvNNnEQv5uqgUbgPB20TxEUZ6rBQXOKWyCM7S+wkvYiZ/Mk31THF4qJtrEvhCKcbM5B/Liil9hBM/y6eQLrUt5ZtkHbsNL+gkliWpJ+mcT4KHYVDIK154L6TjRzNfc8s1Wpef15vf8hbV1PI1F3Y1cnFduel4SXe9qDcWOg6eLNUb765UVemYRiZmTB9lGjXfKbUMs36d+9SyFDencwv5dx9q0UuuK9b115SDlMGzRoZG4t6EmaUa/eU/rFT/6JJWrt0ZOxBjh5xp+O47btV1N7w4FNnKxg7X021zXYFT9A9tpBHgCLDFn4CCzQ6a6AZAYR/ihCvggg2mZsZ5JK8LpqRq08s+kiUKQgXJL42Bf+FXeA2hZvv6Zbp+XbO+/vWva2xsOIAIvBmIWOlhZY9ZFrafYcYsvA+NDGvCwiFnH4qKZnXiRHd896ihgZs3ISCz2VI30YL8bFWR5gy8eguqbEM50T+ngaImdQ9Oa354WGXTw05b6UF0SkUMtufOajJfpZKaCi30D2l0fEJXXXGNTved0cDBAxqykllp5WDH9S/SVVdepq6WBl3/4pdp9ap1sTV6ciptg2QWkJm54ZHxOC/T1dGs5pZmNTU165wFUgSpXbueswLaqTe85R1aqszrf/6ff1Bda6d2Xne3xkdGtO+5Z3XuTK+eP7hHddU1qq5pVEtzjY4eOaw+142BHYRk1pLZZFbvOOPI6vILQP+fNOR19913qXdkRodO94UigbmY1aWZMtDC3YJtubz4T0DBTk9iSuGZjL2DGdgZ3u6miFlIgsX/xMBgGOFRME5R8KCugWceQFjdYfZ9xeoutbY168jB4zp44HicK4zr+Q2nQsZhEl7CiG0X8ouWFN4jnL/g6Aljw8/v2CEU2S9mY12lZa31qi+f0a5nnnSYlVXj6wIKv/tkSrMqyZXI8oYWy+YtuAxbwStRg5Uss3mHTlnKr1Cu3Eqv812wgnP+fI/mrIhW19Vq3Dg6ZgGrqqzBYWzh4iZdKzLnh+NsUXV1pRU8syrroeA/H3GfnmC765SFhXRZzLSZyODYoIZHR1RZXG1GVKWp0TnXoyJWXc/3DrhuVlAXxjU/gxI1p/mSGQsVC7pi51WaL6vQl+97Ik3SuF+4xKl8aUbXXrnNtFCn9mUrxRz46Lnj6mhvU3lVbdx6x4UnsoI8OdirZcuXBW1XVlqhtfLb3306diQU55tNM5MaPnNUI+dOxsw6uASTLkI4qax1Gxs167gzk0PqO75fU1buEJoqKqsN21wI0oFj4ITLKLUyGp8ialllBbpWnfXluvXmG/Uv/3JPbFNbYBXZ/Ilb8ehPBFqr+mroWqVGK+vcLr6yq0nLV3Vpy/btesnNN+vGl7xUV7/4JVq2epV2P3KfvvvVf7JAulf9fed1+OiQFe05rW1Y0MryPrVXTWtz44xqcv16+L5dOvjEfeo9ukd7n3pKx559TAOnj8btw+XTAyq24puzdF2XL1Vra52aGirV0pA3nRuGttetXxPtKqkoNS6MaKTnlJY1VWimr1slhkmjFdIydn9UWDEYMp4sWiBkEm5+UrXz46qYMb7NjqmpaEp18yNhN875XePaee31Km1bqwOn+g2LfPAT4AGqJxvMT+4kAF3yxA+KtNCar45dJMywdy5j9SGqnB6/JTsiR/xE//ww5B1W+JN3Er4QNAsKJ7b9UFIrmJwxX+VzG5UWULmYqKqcC4oQpo1f5VwixDe9uaSI88ZcQISAatswjMuWSG9eGRdAGd8qnBfKbjyhIPFwnKWg4LpO1AOBGeXXwcnfNnWNVWHb4FGyk9Icn4MhnHe7OVbAVtYQ4v1EHoV8bRXyKeQfj2HwgnfKMxuiDNuhmBtwkQduP/RTjJ1RL4RZwhIck3JOWvs5HWGhIBrWti4+jue/lIfzDMXQATy0P9JHvVMcxlzCkj9xkz/hMdlJHZxv+IVdiBv+KV6ERT7Oz+P0xVuI6Xvqb1g6PFbWI9xuYOo4SXFNfUc6R3d+DnPeMfniJ9rkdrrIaBv4lreS9k9f+Krufu3tkQ5cvdTwFt8iB18DdxOfQQBFQe9sqDLezXs8P6gH7n0wxnqEe/CalQ0mY1BmMaQbsdB3pntRvX2LGhhcVHvbNXriiZPq7Vk0D15Uz/kldZ9dEDI+8d2wgkNxnr61tdXlVahybkgbW4t0xoLgKefZO+76JInuPzSMhZW5cm26cqu2bdyhcSvLXPZ08NyQ9h/rVk1lhXmpyzd/REXh81hTswsatlw21NcXq5sTY6Oxmg6fZvW70gIoCmvadpv6Ece8FcmpuUWNuv0om+PTk7E7hl1JrFoy8WFSdh+Wh9AZkwSsrLodfEWCiS+2FfOEEmd8AeZMkkyiUM4taWB8LD7XxM46titTzqTrjoLL8RfGHyZQqz1mIh+gsHL5GqttTHzGlmjawcSuy6m2gs1K7bzH0Ckr6BzNQDElXxR8vjE74WdsYtzjz4KmXaYHmvSZn8At46XHfS4e5NbiGY/LTx8+Ly57QpYAv8E/MMuv4U4rsEA7+UGP4U+0ghuajgcvP9AOOH5BGQXPDdtEV+A8NGN/3GFTRCEsbOqSyoJOoJ+gxUIeiVaS/A7viB1x9iOPUHQLcTK6zupmK9zQIvLZ6MiYnnxst04dP6frb7xSWy5fbxnVMtEkd7lECxM9+V/2JL/MZuxII0Uoje7T+Ln/QPe02wfFznRJsN0R5ifiOq2jhJIX+ZDIdqbgRTnhdjrXJ/njx5/LdnR3a4TFC+H4+UnpbDOBcSGd8yEUZ9TQeboeWSKsS3IID7hFrKRG3fznh1zSK3hqh18ie9NH1CtkY5pIYMEOWBFug05bCMMPST1WYQvvuAJmJLP/ptWdaqsp1UMPPx6f6MpZ1+ArIXOWIcfGzqmlvkj7jyzqzlsqtLJ9SuOTljks27LDgQmB9pacx/0mZzZhXlGts93F6hvKqal2RBs24D8Xk0mAcdyyaT43ozrLnk/vLlJrx3LLg9XBy41WWr92rbqWL9dfffk+y3aW46LO9AUApN0oq+CX3bYTLBNeehSLXwJP8k8PVsJnUoSxm/qkfymfwPeKzTd9JCIawTGF5BGYPQm0mFQAM7Hb13fpxZva9I1vfiO2DcbsWXTcUmxDYQAjT9KCoJyRq6quEIfu5y2Ubly/wkCpsgLTGDcmTk5PW6guVk+13VdXaXBbTiNLk6rpnnMH5eOm2PLpKa2vmtGarjrnaqZqhsX3Yx999CkN9feJi5OYNVyYZURZUGtdsVa1VVuhvVwrOlfrmhte4vLHtGH9JrV3rNfU9JK43XRweEiDA8OFwcvCp4mW2VkGEIRtZh9Z5aXDDh89qbPn+pxuzMqNGeNimR555F5dtvlyrVy1NZjt2eMHPBBMq2vrDo31HNCHfvGXNDw0oR98/4cmzkQ8CeZWQsYn45ztuBVvbjGGoRD2/8SQH4psz8i0Dp3qc/1RZFOvvSCvC85Cn/qdYJArU1IL3sngl70EZzAhkYb00YYI8BPoWjC07+JbikKKZFJ9/BT8wI0FZkM9eG3cjAJTofu/96j9LfjmyjyY5IJpZ4bk8RTy4KHmMOeol+00gBifI9i+MHO7/b9AUwn+y1tq1VA2p73P7TVxV3ngNF65PkUVC1ZmytVY3Kx8aZ6lhthKVWZlsmymzCN2qRYmy7U07QF7sUKjgxNx5pXVJo+tHlyrdPzYOVVbcWxub/RgOquB3jGNWrmtMn5zjpObt2esxXIWiU8XcN5oxIovAxW3kaLkL5ZY6avlO4IVqmjwU+GBfZHvmroQm9GBISuptSFE1jZVKd/iAb3KgsYyaftVV2l6rlJfud+KbN7KtvvLgFR9U5NqrfhOelA/3TOsmqZOTQyjXE2rp+eccjVNquaaTeP/zHC/zp45G8yZrblFxeU6cbpb+3btsqJaZ4GjTmeP7tOcBRTOugLwmBgxkJkMqG3pjK2fvcf2adE2CgKMuLqmQaXl1Zqdn3FXIFR4wLK7pKxS+aZVhpGV5JFzWtaa02233aZvfP0bcQMxPc3nMXJVdRaayzRX3aYNL75bL7lui3Zevk5rN23Ry1/9Sm2/9gY1NrVYQB3TscOH9c177tHf/vmf6+8+/Xk9/czzOnx6RFdd82Ld/9AeNTY36rmDx9QzOK7jZwbVOyULWXXqXNGljq42daxcrbb2BtU01qipxUpYvki9vX3av2+3jj6/S3seeUgHHr9PRx79gQ76Ob3vGZ19fo9O7tulc8ePGMeqbB9W+eyo1q1o1nhfr1raq9VUX6EjB7t1dqYq7g+Af+YsnFYbD+lfeE9jQ4OaGxtVY4GzwoNhDd+0Nc6svuJqlXdt0kEU2SoUWTA74XriHwW8j/7AHYH+l/wx0Af8s3NFp+6792Gt27g6tu/FwE6UIBQ4Ao+N0wWHiD+HxZ/Lc1AIZO73UIQsIYXiFAoL20p5kvLJShBPdtstt+WG8sp7+KHQorRip/BQam2H8soTyi0KLMpsWslFuYxyUYjCRjBFYcSdhHQEvQvKquOHwoXSFHYhveN4uA3cX+KMvIXgGY853MOAIsCE7djoqIYHBzXY3+sxo19958/q7NmzOm/7/Dnsc//u0+unv6/HY8GghoYHNGJ+MDExprGRUQuJbJO20mBewYRq8CH3hasUSmiCcWpLtLPQlniPcPoh9X/swsncblfYxLE74FCwk7sg4Dp9KJCFPszC473gjnIIc35ZWlhRTBjwbmAnmBfC/MQEg9/TRAPhSYlNZ51TeII98RzuvKxTFMpMbU5tSbiLYtPX068Dzx3RS2+9PhQWeu1fG9AYXOZJMinutGrc0VBp3PI4ffp5Pffs81Zoe50/QhYrrhWhyLK92BULfJ+ZKzG/tII4g7DtMaC8XkeOnDVfZ+ul5Z1JvtsNfbiuzU1q2rxFeXaEuV1XXHGFNpsvPe8x5rr22YDTY6fTqncy/7bu/9pQJyZ4Nl+1Vds3X+VCylWXL9PpvmEd7j7rscMCbL5KZRYfy9339VVVWt3RpnWdnVq7YpnWrVyuVX7fvGqlNnR0qKulSc11NR7TluJSw3GPRwNWdrlTg9XOHi7SMw2w8wilkT5i4qm6nB1FpRqy7DM8ZcVwfFyz5v2TVnbP9/aqf2RQY9MToTwizLNCC40BV44T1Lhe8DhuMW4w3+IoWc593Gj+1moBnDOqDTV5j8MVypeXO15ZfEarymNJpdOwEmzGr3ImPd1fFSUVsUOKDp6cY/vzZKzEsi2UvmbBZGJu0uPrgvvXfWntAlpiG35xcZnLyUX9ypi8Nm5Vua13X7c9jguhyHJsJYkeSV7wX/RWKIdBK8nfPmHDhUNpxIf4/oG3ZJHREfGgH8IzHL8wWeWH8gyqVIb9L0xg4cc7EwSRBtpI6UK+ibTpiXLDfbE8/6UysrqRxm5nH3QbsujElE6eOKuH7ntCK4wzt9zxorjccn4+7aQkr4ymMJmNSf44MoXL3cIPTz/YPLFrw0+8ux+SAksXXoyT7Rghz4s2CtzFdxKh7EZpvPvPjgsPq4F4ptokP8qJYIeEv2mQtBFuaIRCTbyIhJv4Do2n8M7PDupzIT/CCnW2y++GbLwXyrEjnkhXeAgPf6IW4tqGLVD37Ik4Ee72xvxLysvRtGlVp7rqK3X/I4+p1Dyigh0TFZYvZyfVkJ/UNdumdcNVJdq4Fj3DvIcxNy46s/y6MKPOzmbV1pR7LJrUR/60TN97mPpW6fqdk2pvLrKcxqQe369nkcc0NjqnFcsW9f2HzAOGJ9TUmOTE+dkprVu72rLEKn3ySz+M3XG0J/UjeRbalOaPgogCbwOf/G4PrBA5ElbiSIY4BTuIKYKNtFkc/LHqfuy/Rzy6CAJI3rgL3pgoLSExYbG1+OXX6Ndes1U/+VMf0Lnu42YypRa+Fzyw8A0wWcCudNRFE4IZrBWrGgvwtXWNylcWW1CtVk1rp8Ycv8cA6Tl+UDljBTN9B+fHVXdttcrPWlW1EtvgcpeZAc+Ojejw8SFt3rBZG7Zs0v0P/lDTFiyqcnzjstxMyEKgheLrX/YSnbCw+PSTT+rVL3+J2lZt0hVbrrdQO6KDhw7p/h98XVdcs0PdJ7pjS+L5ngF36HLXdSFW3RAiWUUanZzVS27YbuGqWN+778kYaDmz1tc3qOMnzgSEqirrddN1zru/Wx2rrtOMB4W9u76hprZWlecrNDxbqXe89bV667tfpz279+knf+K/6Ey30xqMgdjA1gIqWwebmurVbCWjv3/I4WnA/s+YQHLDjq3Fu0+N6GsP7TPMaxNjMzzjMgF3PP2aVm7sCCZcYJCEuzwG8rid2DZMMvzxM2eFwabLbJKbOCAhgkeczXA+pElMM9nkD3MMJloIy5A3Y+JRKarjdwzhCPS0/d5vP2Tlfkpr13Zp5ZplJsAqwyspvVl8CP9SWAIL3oNJABdeDN8FK8XMQAEn/ObhHg66an2XluXH9Dd/99cOt7DlwW3CgmpRyWycUZ2ftBBpxsDEQG7Jg7oH0qWpBSuco9TEws1kDIZ8EqNoju3o3BaXN57wXT8+u1MSg+nQ8KAFhqUQzstrKtR9blD93QPu8zoPvlMqWSxWS4OVHAsTKp43zKAlLteY8gA9phXrWmmG8mV1KvXQXm6FBkWhr+eMaporo318gH6pacnlzZsmKvWmt7xPA6NVesdv/Xm6Edd1WnQf5g3HFivqo1ZAuRygvHmlmmtKNNZzKraeDU0ZPjWdumzrJnXvfkj3ff+HHhA5L24BorImblvU/IThkteKrVfq1N4n/Dri4NKgiaUlbro03Tc2q2Pdleo9dUhTpo8lpzdKWYAzjBo6I/7USF+c1WXmsaSc76hWq77dtD45qYGeI7rr1pfo9z/2Ub3vfT+l6fEJ58+ZNNfFcF3It2t0vkIfes+duvm2l6m3p0cP3HtfrF63mGGPnDypT/3zl91Xw1aEytXUUK+WJjNuK/UtK9aGots/NK41a9fogQcf1tZt2/XsnudjJpEdJTXmX51NxrnpcRXNDoTQfdstHRYKczrf12Q8qoxvOcKl5xdnLewuacR1rMo3a3bagp4VFs7kX7N1hdtogS6XV5sHjsETR9RvhefM8bM6fbpXZfXtWmrs0shAj1qWJo0zroFxtcYKbJX5ZXvXytiKfv7U4RAiuYzsxh9/u0o23qKvPnJANU3twbNCOEGBcf8E/SL48DOd8cAPHCH6AOQPwd14U1uXt4L/f7Rp63o/G2JVJKOjdIup24cb27SHAI6gz0oSA1UIJQXbQIk+SoRtbLAVPMBeZs9+zCfsiRKDOxQZB6SVOhSZ9MQ2YwQ6uyONeQz4ntpl23XHthVx7Ez8DT87gkf5CT6ThRNAo3jcaXx+KFaQ3DdMInLzIhfLcHFenM8z/bE7B/qNi9ocxoNQhz8XBbKyQDsvCEAF+0eZjGdhcMeKieuIUMEqGZfuoLBwxIRPNiG0swrCTgjuliivyMVKFbdvM9FVap5Ubn4C/2VbKHkZ/NE+6sE2tLTykQQi+tpvdmdgSGEhPLlP2SYe52X9jrDJKppBFIpiXPLlDk+3VLOtONlpa7Hj+530pGMCEhoCZ7IJUv8vtJk+SziY9VH0L33kXyjmfneTou9CsTZOxw37Ab4l1Vhp++Kn/lHbdm7V+o2rg/fjn7UvjQngI/iZcNPOaCMKDFtXr1zTbIVpXk8/8mV98g/+Wk89sz/qcuGMrOOMMc7U18mdryLz9yUrtkvGjeUbN6rCvPTosROyFCiNjIoDtIwv7EQpu/12vey6F6n5u/fqyUP7tXL1avWcO6/us90aHByiEQWT4ELtY8XVfBn5yVUPXM4Mda9j11q+XHe948f05le9S8s6VphepGGPj0OjYzEucXSIPhvzmEQ7uC8gbzwBDzgDzXhC/0GPAJNJe0rPeazgRP7/+t6DuueBxz3OsGWV1T4Lv24vxwhm+E4x23lLK9yf8xqfHInjBEw6xLZk17HM9ecICmVyoWSJx1L6NX2aBwW5JBRXlKaQQ5yIuwDoPnMZ16BYMy7PFbQMwCd5jENuDzTqoBByUx+bb4F70C5MyQBi0WDCiiwrztwIXMoZYNuxC8N8JWfFH7wAv5yF602G8ENqXqTpufSFjBbLqp/78Hs0OT6vTxVuLU6rmcTyP/osEBE/3MgzVNn5gOvEcXxwl47M5J+0oyD58wue7AaGbMQvykjhbr7fTQd2R3YuLdIZhjFB5bB4J5j4zgc7flk+rg7vjuj0lEM7qWL4RpyI4YjwD5TUs2fO6/CRE5qdmNatd71UfGOcoybpDGckD7pK/A2+ET7uk4Jtf5MbIQFrwlG+IgI0eMFvSQ3V6fvskZc94RfZimPkZouHtEkBDN94qDn/iR+tQTAC9gRgCnGJk6gr5XpxoSblEG3xjy3K4BQGXuH/QXNRWTJ1o6I+/oXxS/AYh8FP8OYd25CyP/Uhv9QeyqEe8J8M54BT5GN31IP01IuyspTkG3XA7TDi+zUpzZQp3XTNZq2uL9PH/scnDE/TlseEE8eet7zVazllQG99xZjlDi42M704AeNFnO93WQN941q1vMsK8Kz1ngl9+isrNDdVpamZYf3YS09pece81qxb5XTTUbcJ4wULNjnLjl+8Z4N2H85Znmkzv2zV7MyUXn7H3brxplv0Yx/+hPKty92GQoe47lQ/CM+CwPT0vE72jpgPO4bph3akaCk+r+G60KE2xuNECYXIjhHwL8SOX91r/3vhpmlHtiM8DTSi8R6JXNol2WrMSt677rpav3jHOr33/T+p40ePmSAcx5HSqgt5lVoxa4gD+swirVu7XqvXbND4yEkdPD2gubYdOnn2jInOzPLcfnXmii281av3dI8b3KklKxDTebd/pEdttZUqXpzXo48/Z4U4r2YridVW/No7202A3Xrtm96q1V3L1GnhuayyVk/ve1Z/+Wd/bOWyVQ0WFOemS2L2AKWu0Wm/dM834tzJxnUrQ8hlSyhKbK7ajDhfYyboAaFklTZt2qi33dqhH/zgIT3y2O7YisfWo717DujIsVMhjG9evkwtVgYeOFihxupiTQw+rq1bV7kNdVqY7tNb3/8evewlN+rXf/nX9M1vfDuYFIiLsDHvAbOurtaMu0xbNq8PBWR4eFi9/cNGTLYcs10767xLO/KiyfJCkd1zclj3PLg3LntiBjJwwUIBfYqCGbN1BQQJhgij48HP4UlItGCFYBEMEsJLAqcziLojXES2DEoIYyFEOQzhw0yRQSLl7XjYjkw4+SAsBKPliTjkBN7gTxT/A+3sz2ecTlrY37sL5WJJW7asd383O4wZ3otMIggFi0YZT7Hj3IH9g3kWocByFiEJNYQzEDLAX7mhS8urrcj+zSe1NM/nBWqM20Mqn6vS5MyYiixN17XVuB+XVG24zBWZmPsnrbihTLsf3X9luVLlG3MmFR4P7jkTqyY0fG7EI3V1fMuLwRQ6GO7rU3l1Tny/eH52IT4BxSzy6Mi4uqyQgIvjFkTG54Y1PDVuQZFv+BnX26rEXY5V5dVaNANYqnIjGAjH3b75UZfnvGpcVrU5XJnzt6L5zjf8F41MV+vtv/5xtbQ2Ax33aUiIsfNhpvt59Tz3pBnXjOpb21XsgTw+pcJKRHmNVlx+vXoP7tKYlfAlK5nV1Q2qa2nX8MCgpqaHo/+5ZGhmfMwSB6sX4IthbuGkaMH9W1mhqsYOTTr9gpUFmYmWlfAhfQ+OLp8LkxYmnJZ+ZwdBSbkaOtZHHw73HLeQMqm7bn6Zfu9jH9F7UWTHxk1vFqTAmfK8ipo3qe/Zr6trWYsaO5ZZqe/T0YMHdNZK4ubmRm1va9GBmUU1trttbhezkQg+XC519dXXa//Rk9aHy7Rh3Xp9855/0pU7L9eCBfJjx4+7jFJVWols6lyvsxZAZ/pOWCmd0Nrt29W1olU9vVZqLHNVmDEzOVFRuiS+nctnxBpbWlSuGVWWLsQWyKXpEQ8gphsrx9Wmy6qqUk2MDltoQxlakFHAOCAdtmA8eOq4piZnVFVkvlCxqLrGFq1cu0HDQwOaGjwV24Z6zvXq6h9/r0ouv1NffRhFtiMpQ0FX0I5BGYJj6g+oFVoOevR78kt8nsEAWhwZHtWX/uFres8H32IBEToxzTgv6AflhjE4PSi2ph33UciQ2NAVdAZl+Z0OTZ+4wQbdjG8eG5LSQt2wPaiap2SKa1qpg88kwTO9JyWH9KHEOh3CNTwqVifdTtoW7/jbL+Lzbn8MQtiiFU4+dRVn/sxbh6xM8MkyVla5QR7lHOWVh1U4eDKKOvhNXctMk0ys8YQA7vrw4Ib/BDypzP8DA7/ODOWRR8bHszpgU4+MlzJGoOjyGTNHj/L5tnhtTa3qGxrUaryr8tiEksvuCCaf4MfRLS6HnUWhsJpH0U2IazHB5/6l7EzhoS9DKbWby4zmTKdhk9a8J52TzZTY7CnEtxteyypZ5O1yyDvwzPyYvrIVcM3ahR/DSxoTgLnd9CF4TFz3JbgIjOiDafflP/79V/TGt70qjjqwpRYDSOHuUR5tKLTFVbJN2x3uSHFr8brGUGSfsiL7id/5M+3Ze9j4VRrx+NzerOE8ar5RxColSio80WVTqSr63XWaMp8zEGKMWLQCGnjh9Etr1mil5Yg1s3Pa9/DD6jHP/7+ZF7/kBr301tdq9/5zFhTLaGy0JY1t7BBjW3uJllte6WpfE19+qK1m7AV2aTykiq62eQn9yNiHAkLPJ2qAL4TtB2+26V99eYf18HE11lfqoPnnm3/zE1a4+1TijBgrUAZpExPdS6ZhFgugqfhcnPOJCYjKfCjh9B18g/7k263gU12ORQy2+pt+DDvaxJbjecuVsxZoAwfMKwjhO95MBnC3BPJ+miSDzyxpHGUZPuN3thIjc0xaeWWCBkhx+zHKNq3NwQesyPJpvCqQCdxx/fnsyOKS6+8yUcZRhF2bgA5fz+ATRPVVFfqzD71ZE2Nz+tS3n1Vjs8cOkJBMXDZ9TN8Ad2di26nRGh2eFgPoMjgr9GnIh5/jEBecdgDvaXLN+UX1jOG2yZNs04oqtEH+qayUljQpHgky5TgWFygQN0FkZtjbN2DgakT+biyFhc0YSv8i57Nrad/ug/Epq7XrV+ry7RvNCxNfzExGUzzp3fQE7Av4yTuwz+Qr+Fj4x3vB7YBp08Sm5U2mv66Ae8QmARUPQ5vIP3tN+dk34pFPxHSkJAMC65T3xTR+CA8H77adiLpG4ghPNnEizwuFRsQCvPAHlsTKEhZMwRkW4SQ3AOKLK4WwULMjz2RS9v5H5IK5WMfCvwgjv6z+hbh2UkUcYReC2lpqdebkUf3Jn/+N5e+ogB794XdVV1WttSv69XPvmrE8mXb3LJUtBW+Bry6awIb7x7XMstOC9a+YSK5eayWzWF/71oiWN51UR+OUWi1v1zVVBQ1OW14ZZ1ecaed7T6zUk/tWepyY0co1a+OOIRTZl991p+596BmtWLkhYOruj4oG6AOe4OuiPv2tJ/SlRw/GBEbWL9Gs1MiLxq8pGH/yKYQX2p9oLUUqqvvx34nikqEjiJy8UrLUjeEqdMxErMherQ/fuUHv+6n3W/g7EVo/mRKDW4mLisq1ft06leSKdP70jJG4SCtXrdOmjY06sP8JTVW2KV8+r6nFCQ1pUnWT82qpatLQQI8m6i+zwHFOEz0nLfxVqquebSUV6ujsiFuFWyosjF77YjUuX6Vf/tVf0Vvf9latW3O5zp4/o4HePj2/f5/27ntap86cUllVrW558U3avm2rDhx4XuNjYzp19rQVjErNjo3HOcYAlrnB1OSYO9pKc+sGzZU0a2BprX7nnV2668bN+tRn/rc7dD62Wtxzz3f0rIm/uqpKO698kXbvOWoFYpkHk1FNjQ/qpS+5Qje87DXav/dxM4nvatnKlTq476CVZS6smYS0E3CNe9yEzDcwL7tsk+ZmERrmda6n30LXeKzSsqd9anK2gMj/1tAnmSK724rsVx/a64GlLiGN01wQYvmZgeGfCRFZHAgWBEdoiM+vEOZ0GZMMYQPGR1ryI77d+DGAwWhjFtEPKy6xrYUMcTs8tuxRF/INP8JTPvjzYLJwwAMhV1VXxgrs0SMntffpA2rvatbWbRtVaX/iZoMbhlmrYJi47Yc3gy45mQ79JIU2gxdCzs51neqsGNdn//bvlGPREWVnZs4DcIMmllBkLQB7wFyadNiM05a556yTQSNc3MT3N+edb2VFqcYWzqn/3BnHKZZFUM2eq1RdTZ0qa610uaz+/v64kbi5viEGWoQ9JirGrOjENswKVnQ9wI+aaRS5wAbTE9sb7RydmNWyziY1WRGaMx0NLQ5qcmlaFZMVmp+23VGi6rpKTU9Mu0/KNT0/pbe/8ac1OpPX23/jE4FjAWcLARA/55sW5sZ1+vHvaaa/2wM5AghM231oOmNlwZpxwJhBt6yqUavXXabW9g7t3/es+nvPx0x7eaWVssE+52VNjPw9+C5YqIv+s8LILcOLC1aapydU4T7rXLFJU0PndPb4wTT40j90WHmVSrlhuLremZjZ+jcx0qvbXrRNv//7v6P3vPv98U3fqqp65fIVmqq7TDPnntNk73OOX2r+c1L5mnqtXLkmzsHXzE4pPzmhScO6yPQ/NT4S7eACC852rFu3Qfc/8ICqrARecfk2nes+orzrt3Xr5TrXe07HDx3SmVPn1LDyMo0M9atiblS15mPzla1SdYd5zAlNjo3EYF9pxGlsao42VOS4zdmwdP1ZVcg7bPdTD6mxpsx0jABcrOVrjb/maS21Vao0vPKls7HiNm6B97GjfcaRaQvPOTUM7FfNwoRqXC8jZZxnYYvt+bO9uuHtP6/qa16rf3nQimxjWwiLQY/QKXQVdJSUxxCECvSY6N3v9E9hwI5V2Zpq/cWffE53v+pmNbfzPW5oxLRkvIV24nMr7qrY6oTQgptxM2gJP8aITLBwlzhvlxb44KILk1vGuzLTjSPQF+m7sSifrMBSbxRYP36nDfiblJzOPMiKLwI7bQleEuFO7zjRrqB56sgK65x5+piGh4fiToM+092IlVZu0Kbt4AA8hbrzDg9DSfzXiirhGOzs+f/CZP2CnT3UI6sP75lgmG15xeYJPuYHgyLO50nYet/Y2Kzly7vU0tKqWlZwrVhxoQ4PnQ5vJB2rrwhgaYLC+cMr/U6fZqu0KKdJSV0IhTU+x+T+TyuydqPkRt0KcZ0+VmbNI8kreEEIcC7aWBFIB17QZvh/9DFunoKbH/6FvjADdUZc2lat73ztB+JTf1def0WMnxn/D7ws9BNeF3YK2A2IUORpM5dXXbnGimzdgp5+5Cv64498XPv2HzVepVuL+azIXD6vsY0btXT//aHILnLxk3GkyDxvCXdFLhRYS4kqMu0ueoyAt1LHJbtLKiu1prNTw47b19MT9fv3DM1761vfqHe998Paf+C4Lt/mdMOuv2UN+p/zmtPTC2pty6m+plTjyA8WJtmyjzAPtKA82gpPnXGDoenIG6AXXMAw+drYO+jHY1hv/5BWLPP4kG/VT3/88zp2ujvGQb4xj6JHIneF+8I4YsV9wR3DhEqlFc7gIw5kK/Gsx80F14065Zqb1JCvUcnMbKz8jpoXgzvc8cf4wiQ9skalxyEy4csW9e5bcJsCJ22PWZliZxxtm2dsp//Mh0rcR/XVHiusJHOBE7TMUQTKZWcK/VzKKrPDSsEJ58juCy5cBEeRaTgCxI6LpTk3wPg2Pc/kalEcJ/rEz75NUxNLFrZ3q76Fz+8UeFrhIT54ykugpqFDDC4EDU5k+PAeF8+53hfwGr5GeiM8PAygRliG56SDHgiKbMyb8PfjpPFOILQRdfJ78I3CEyFEcRHQW9QlkuBz0YafgAvcOXH65Fk9+8x+rdm4Rls2r1FtfW0cdQM/jEVBS5iM/5AhNs5QJAu0luLSP2mMgOAivvuCM8iRn8Mnp+f0hpu2KLdUr3sfYHdC4TiKKx7tBWbhTjCAN9CGpYV0nHEOXmPbbD7KYmsyKMOOkIV5182dnepCreNfcpMPiGAYBCzdEdQPkAAVFmGM7gW3xxbksVLXrZyElJnazYxaNjkWcf2PekYQj+vHOJn4TbLJ2+gZ1QlYUUfb9FjAKxI6nPwiVxzYEYkX/gU+xecGy6mfWVBliXZurTO8D+oP//jPHMOwmJnSc7seV12+wYpot97/VvOKRWTyRZVYvkQGYUKJuvG1jLa2etdnNnYd1teZJq0Mf+5LVVrd3q/G6rHYFbRqQ2vwoDnTExNVpcULOnC0Xn/8N7WWFerVuWxVTBTfeedduu22u/X7f/SU2ts3uglMetEweiQZbke++4429eqk3vXHX9XIlGmUDim0MeSIAp5e6JwwhpXf02vyT3lmERxW/7qPuY+yogpBF1/D8IqgQhhPbC2+46pQZD/w0x/S0WNHQ3hjO2UiLiOXG15bY6a8NKrxs2WxKjE9W6a3vOkO1/iMdh86qbnbDMjcnEaqnPfXz6tzyMyvYskAr9fQ6KDKpmd0wy03qqahRt/77oN6/VvepFtedrvqqio9hsxoz77n9IW//5yF3D7dfNOdOnjyeCiFU9MTWrtulT736S9qcHRCOy7fJD7CPuP8uCW3obleExxch3n411Bbo9Url+n5Q8ccZ1EDVgCKmhq0VNmuO2/doLffsk0VSzX6+y9+Ns5Fff/7D+rEyW4TRbE2rN+s8opOPX/0vLFywMAq0vbLN+q2218RWwifePRrOtXXr5fcfpueffJJHT5w0EBMhMG5UM7Hrlu3IlYg43ZnY+mp0+c0NDSixpYGtTQ3amKMbW0w+X9ryAdGgyL77MkhffXBpMhiLggJDBvBINxaHvqIthdsDBarGmxrjXQmaK7pz5ht2m5EpsmNPwMtQmmU4EhJMPEbfk7Pe7atKOFFQlTipvownAGOrE4wMgjgIkIzg1tuAX7WfffkU8/phJXa627YYYWkNW75ZdCObRsFpM0UWgZ2/7c7fBMDso3uhJBD6Pa1HerKTeoLf/dFC8XG2WILIdRrji2cUya8CVU3lXvwrNCYpYslK46cz1mw8mGyVHNjZzAuVld7+k9p//6DZhJFFiSb1NzQZsFnUWVzFoByrl/5bGxVrq9u1IIZenmV8zXj6D07rBIzmJmyEY0uDqvNOFdb3KSxmVEzDz4/ZSFhQmqtr4kVCLY6LpmpccMjs6p1xt3yvGGQlyasFPOd26riKr3+9e9W/1SZ3vWRT6q51QoYA4phCyeN82wWBMbPntDZJ+/VPNc0ul3R71Ykg+EajjWN7RZljKdWSDdefo3hV65jprHec8etvFdbnstpeqxP40PGfecJsFmRxVRU16rOiuKo4bhoxbKuqUVbt1+n7kO7tH/3E6G0MCLQE8WlpgMr/Ss2XmVFtFU9589oqOe4XnrVOv3hx35LP/H29xgGY/GttIrmdYZTucae+6aV3xpxqzOTXGWVph86e3FOVfMzyo0Na4Bv5CJoWrkBcZuam51Ho5nikga7T2i8rF5X7LzG8JhX9+kj5h01VrbX63s/vM/4Nq3WZas1MjBogWdMHa1WykvzFsYqHfd4rMZzvn7bqjataW/QfbuPqX9kXLWWzVg9WXnFi1XX3K4n7vuW1nTUBp6fHZxRc9dydXSZ+VuQmmVZ1xBgF4uRTS+6ar0ee/qQlqzQ957tVvP0WTUuTam6ZFZtNVaMy5cs5A7opW/7GVVuu0v3PLxfeeMgK7LQKP2aKbJB34Yt79AaNBfb/vGFzuguaNEwI+7pM+d13/cf17vf/wYLM2wXTL9ER9CUhQWEUccHzAzA2aC8ZCHXkYI3uBqm3UxRSXVi8Iy6eQBOCip+SZFllTUpr47jcLYrRl0zP4fb6TBWdeA98BloHqV1Ns6VjoyMamCgT6dOnVZvT6/HBs5jl4aCirnI48gXnpX4UeCLTaYMXsp3sPHP3v+/MORNXTKT1Q9gZmfhsjhZWNqamZTczFDPrA3zxku2Qg8ODsbkGW1qamrSyhUrYyIYd1VVdWxhLrGggqQV/ex4TKTFtmL3bVoRS/mGv8Nj5RWBkjimXQTLsF00inUoK06HMmtnwhHwI/J35dB6y2bbsQAA//RJREFUoiuMc0aWTJG9MCYZ1GE7bhLsiUtYeiezf/yfX9WNL7tWK1YtE595yYTApMjC74tDmA5F3zblIrgxRgCLGY+x3FrcjCL76L/oEx/zuLn7QNAGiiyfxWOtbuLa67V03w+0NGU5wflTfaoOLVz6n7Zl4ZeadUziu48OHTI9A4R/x9Det771dXrn29+oAwf2q64ub7piVxtpnL8bgBtU5iw4sKJMhPso24UDc2AJjSaZxmkBJnbUjnL8VqgGZTqRRsfZoVKq7dt3WmlbrSf2PheKMAIsY0uiB5frOIxDrL5z8y+wcq0MU3YTgIcI17YdGcWyxPVEKZ2xMkoHgbvINTEp5ac8Z7nC5QNR6hvhziO+T82A6tzhCay+g4/cWMyYlybUaASTX1ZaHY92w2uQE2g3x53AT87n8u4qB4pwZIIttnEu0vERyplg5gIaeErAyv637Nymex/br396+Iia2zrDDwgm/LTLeeDGzy+XhCWexw85C2WSLdZkHXJV9BvdkupMuymXyb5IjyzkzMzuIj1pkrzk/IEPaQiz7X/+c0nxAA3C03syiShSePJLchr9Y3l7eExPPLEnthTfdOv1qqmrCfpgEhDYpC8JpAcT/MXyQHKnSUDafmHyyG/4Ee9Sm4WGLAzc5IbrN958ucb6K/X5/3PW+oJDI4JzM/rA52PS1UWVlRnXLBdxkgjYwUvgN3zScGqSFX33sRWjhbmE9wACWkmZxV+YzE6Taektuttwh4Uy/qC4cnqKKPizUBFjpv2QSeFnRn/jJ3jjbEAql5ONRbQPHhlfBqKtwNx5FBcztnt8K4uMQwlf5Aia68mnFGOnKzyR3KJqxPP/1ITkGX/gTvJELq+wUpqrLNZdt7ZpRecp/e7v/XHUAf3rzPEDyuVqta5rQK+/67zHR3iHFVkzED4VxgQyfH3KSmRjE/v85q0Us+uIhSHpy/dWafPKYVWVWP40rNdtaXVdLflVlqqhoV58ZnDfc+X68O9Mq6mtTa3tXW7XrO6682695CV36Sfe+301tWxw241vwKLQJszE9JLe+9YuVa/o19t//1804j5EN4g2GmYJdsl90eB2WFhAIpmUawoLPK993e8FDB014X8QTKoAwImEF+sSSDNlpYoV2f96+zp98Gc/FAIERbD9LkVGUFkycHKuHNtB5YG0Sxs3LlNXV6sOHzmk3c/s0sTV1uoPTKlvZkxN+QY1VOQ1PDapd7/6dvUW1ei6K65X16oN2n9ovz7zl7+n5Su7dOU1L9WeXXtjVnBsbFSnTxwxYHdr29r1yrV3WOCsjwtqznX3qMidd+zYKW3YtCZuDi0xVYBk9R4s2KI55gGfM0j/5V3v0JaNG/SHf/pJHbWCOmtFY+uLd2jTqhqdr1mtVaUzeusdr9aDDz+jL37hczrTfc5tOBnCLsLAss7VVj7PGqk5c1Kmy9YsV3V5uQ6cOal1mzapY/kyK16d+tzffEr9AwMxwEHs9XW1sRVsy+aNRjYjOiuyRprDR46r1OnJCwZXZaWDVdnUGS/sSvqIvEKRPZEU2Ry3ujK1YOZPfAYbhMhAhMIDAabZr4KS6fxwx5ZkGIrDmL2EcYabOCFUkpYBye5gOimcrVlULQYlHhin00Scgl8ow/Yj/2DUTochDE++A5nVDxNl8u4fccsrymIb5Le+/oCJpUmbNq9SS1uTy0KhZcYowSRbeQVX8UluMBrBLAlYdmn9smZduaxSjz74oGbc50U5D5TF4yqaRkFjpbVCS+VzmrTS2Fib15gVlVIrXQj6E1PDqnAfsR05V5XX5CjlM3PIx+JLVFFVrBlNK1/mdFMDFqDGVF/VYuKu0OK04wLjEg8KC6Uuh88QTeuQFaSaspw6mptCSKturDS+zmtidFq11XUBI77DHO3yU25FzazcjKjC+FISF9BMW0Eqr6jUzbe+XE/uO6Q3//xvaeWmbSqvNk64PcGtAi4oEKXq2/+Eevc86rzd7663eyUEWWDa0bXWQrEVyLoWbdu5Q8UVNeodntLJo1bYzYC5WXlmrNdK10nDJQ3QnJFqa7ci39iqgZEpdfcPhbLRZBrZcvkV2v/Mozp95DkrUMALQchKSlWV+3G1altcnqXi3tOHNTs5oNtvvEZ/8Lu/obe9/Z2aHh2Os99a9TKN7PmaSousrLr9nL9e8iDS3Nah8dHB6P/iuUl1Lc6qmyUAK7i58pxy1ZVx5mn9ho0amZnW9PGDevxEv7Zfdb2V5lM6cuSwpt0XN1x3rfnHKfOWQdW2rtXoKNtQ+0NBqG9sU0NTs+Hco/rqKg0MDepVd77M5c/qW9+9L27lbLMg3FBbrdlchxZdv5P7n9LO9e3q7hnW+GKlahpbVFmTZkLPHd2nMvM9bjQdHR7UHbe+WI/tO+GhpSQEuhq+JQymuk+Rxkvd14vGu/e9/U3asO1KffnBA1ZkOzzYM+GU6JdxIegx6NiDLbRjuoXGgDUkFxQFXUFfxkMogzr8yZ98Xu9592tjxwMDc2gU/kvCin8MvgU6shX+jDwelo01BXoFr0lqO3iEHayspq3BKLLwBPgFSiqP/YL2ESiMfXYTp5TZ50ibeA5lzlqp4Hz6yPBQKGnnz5+Pi5ZYgS03LbJSx6oj/JV6ZoZ6Xfr+/8aQT/CrgiHv/39MglXKB/el79Q/9RewSvwZmwdzaRjuLCx7JwxFHpiAt3y7/MyZM+ru7o76o8x2dnZaMGmIb6gz8ZavrXUaLnRD0DEfM/6htCL0ZBMYacXVApP9Lm4lLvjzbtaSxUHWIw02oIfjxCSj6w/+YQIPabLr67/wpe486S2Cws1nrJ55ep9Od5/XLRa++cQEZUXOzjeE7SijwN+pd9jUPSmy+HG+98q1TWq0IvvsE/fod37ld3Xw8KkYvwhvaqzTrAW00ZYWFT/+eNpWHAa8d038L2zXi3ypG60KZ9Q5uerr6y3rdFn+OBar5dFP5r8xOTCDgpcM4+Mb3vBjqrTw+dnPfS78WJljEoYVyf+MYUcQND47a4HT40Ds7IF+w7h+LmOB3S5MnE2z0yinpTnyXtJll23U333+M8aBlYbv01YYSw1b45mbcrE1BVPwCGo0/+c1GcZtWzx0iU1AxO/G6hTP/yKvwj/6iTTxWvgPJCMgXjI8SIb8QtEIk/hBgrxNZJbspEQkOYIxDsP/lFWWAXHwc5ysQ/E13IcnpnXv00c1VtIY35FN6OmSCrJJxCN9/NE6+9O3fk/KJPHcZueZZCToknSRKqBh1hx8zuy6kAb7otzFhF3k7QDiRWqXQRh+zjiUzagXD3UgHmGFxiT/cEQd8B/n8sOjp3Ro/1FdfvXluuzyjaG8MiERfB1Q8M8GWiArXoP/xwOtJXpjUSDiZHELNvF+pL9/UzOzetPN2zQ1VKXPf+m85mZQ6CJK5Etdablf7PTjaseRE5RZK4QGgdtPfqZn4zfKJauywZ9Ian/qS8Wxgz79j2zTHJoddAxxCcNJhraXUDpdHvgQZ7FJ7IRl5cWmKbI2f3N9k2xJGY5LW1028KBiTAmSP30V0CevqIj/qCOVKEp4y7hJ/ijNaSLYYeRJ+qgpNvhA1o5HMHUtWNT15pe1aXnrcf3O7/yBE/LHwsgJtbZ0qanmlF75ssNpssAJgBmXJZaXpZz5YkZTC2f751Se4ysz8OoiffMHeW1dN6Kc5eCJ8QUtW1Or2voK1dVWqjZX4nFkSX/6D+vNh6cs43KUqkOz7lcum33Zy+7ST/7sD53vOtNDuu044I3lUj18662v71RJ3Wm94w+/qtHFdI6eGEQFJBjgE3SMr/8CEmEnGGUmo0dMKLIFd1Ymafz4JRLbRM/5KYSny56u0i/dsU4f+NAH1dvfF7M7EAXL21SNGTqQs7l1udavX+1Bk0+AuEoIz/2j6jl7TLmyxjhH1trUoJvufLmOnDys//nF/63bb7pVa7bdbMGtXBMT43rqiQc10nvASuZRbd95tQeCBW25YpsF1AoNDffr29/5lvrO91th3aCp8XEjfYk70OJgeal6evrVWF8XAwhwaLWS0Nxcr8HBkRh8R0fHtX71Sr39ja/VN7/zfd1730NxGVVHa6Ouu/UGTRXPKT82o807r9FlG7fqf/3v/6U9u/fo+Ilune85H7cRMyNh1FJFKdsL2XJqBbjvTJw3XLVqmTZdttlCxHkN9PRqYGAwLmRAyMhXVcdHpjs62hx3Ls6W9Pb0xYVSXDpRWVXhwYnVJKnaAjnCCTcoZ8wGkzGOTJH9ygMosnnjroUaIwmECuJnfX5h+wrEZgfKZTC9IBjUGNLANB0XGz/wh7h+ipn5tA2DifSEm/Ni8x4zaijARp7kRtAq5GmbPNJMVirPrxGHCjg44mYm6ojtsAJSxuoTt6tyPfzpk91x/nPT1rXxrVDHNCzYcgd8HNn4hxMYkZxzO8GUYYTG0Vx5mbYtt3I0P6XhwT4T94zjBhm5OhBTZBF1JB3tc4R4Z3KAGUkUDHtF+yKYkv0PsYrLnoiTMUsiBrGmCJTiNDA72pgUyxC+ltKZq2wgoM9oQ7SDQgoG5sob1cCkPqWuC9px+eV66pln9Ko3/YQaWtpV17lWVR6YK2qbYgU4tmWbRlAaTjzyHY2dOpIUWfcds+BV+SatXrdFM6b1ps4VWrdhgyYmZzVuJXywry9uOK6xcj8xeE5DA2dj0GlyH2xev0xdncvVaSWcC0FU2aDP/+PXVG2lcKPp84mHfhDbkbmddWpySEUeyXKuU/vqzWpo57KhOQ339mq4/5Su37ZCf/rHvx8rsudPH1X9yp2aK6nU0MEfqLG2URUW4FhFgfHXN3c6z3nNT49obnpCq4vmNVxWqYnSnJatWq32lctV19AivvM7NNwXk1B7DxzX1s2XxU6I557f7/5a0Pj4kK7buV3PPfecKs2QWd2bnBgMZbylpc3KbJcGh3ripmY+2bVq9QrDolclrATnSjUxuxS3EFfVd8Y31o7tf0btdZXq6R9Uc9cKK9R1Wiqt0cLMiIqHj+tYz6SmJ0fVmJN2XHmtdu3epdKmFVbkcpof6Q2hc9YDDF1c6/pPOf8Pvft1umrnFfrnhw4p31C47ClIyJCwAxJCUQwawy74Q1nIVImuQRjwL6EjtLlnN99zPq8f/7FbDQd2rJgGHGbMA70KOOw/e1If8gOfg6/bnXhNuuEbIQ2BLOphG7rmPVZP7IiVWmjeFQol1jZjRtxcazeKOav7KKl9xoce81oUsn7jHkc0oHFWFbkACUEt44P/bw30lT0/ylDOpYZ4GV3+a/q81FwaJ/UJtJriZgropc+l/hhs4vNkcTJ3Fu9HveNGKWK84UIpVsp6enp04sSJgCfhwLCKyaSWVq1etco43hh+nBVnS1eswvqJc6emt1BYDWsUSfjVpSu48W4hEx0zhF3LaKFMOh9biVe52YDRXo6RwRos483t9WvySfDFsAr97W/eH995fdENOzU+aaWMvJxRbHmHn/k1bBdEOdTXo4HfkyJLmTNWZHesaVBb45KefOTL+uOPfEL7njsaYxJtY9VhzkVO3Hijlr77XSt+lr4KdSCD0ryVQDsXJudMx8Y7pOlY2faf+U+54Thve8HK65U7d+pMd3fAu7G5Rc2veIV5z7BGvvH1dImRDbSJIluTb9SnPv1p00W6qT+OnQyPBUzCZAD5V4Yx4LItHE+yrNM3rZbmCvPsBdOx+evsYtr1UFGlkfa1KjLfKhnodj+4L6Y5ADOvq67ark9/+q81OVepd/30r+tU/3gcG4mPeVIoZYKCtnGarMMgaFKlBBmHXIDRRScGd2RB+kv8MZGDYRreWVjBpq9wBn9JXpFR0JGd4Vf4F3Fc3VBKMcSBd0Uo77ajUva3FYqHDX6Mv1EYj5lWjiMqG6+wAL9RpUyUknfES3lRepqM5y1tJw6F0/wNn1A6bIcSa/4W/oQX/BFlCKPfyTRkKvslWSj5EwT9kiPl2Nu2eaZ94N+cfc3Ef8LSP6xkY5AZQoF2ugXLkCePndahQyfiSxA3vuRqy0s1lq0nC7FpPvlBJ0mzhFb5h5WUV2jMb/6DptihEYRlQxrKTnGgtxQfk/lhJmfm9OZbLtfUSLX+4SvnAx5pssm2mUqSY1K/kTyUWzuAHPjGuMaqYlWeiS23L+AGX3EeKJQkJ62TsXo7MbGoyUnC7OF4oRw7DfGQe8mbItmcTx4RECAsxKXMkiXDzGVZmUbMn5lmp0dKT/1CkV50TzHRkRLbP+WVjZ+48cNNXwfu4A/M/Av8sX8cMWPVFOXZbnubhyUwRxuNt9xpQHNY/X3pDS1a2X5Mv/3bv5vwx3mMDloWsRLZVDukN76y3+652GUxvzjJJ+ijDJR0+GFHO3cMzAVOADSU3nsfsiK7ftKK7Ihht6jG1kqtWd+q5rpi9Vh5/eyXm7TvxDJpdlQ1TW2WdRrNIqd0p/W3m255hX7ml35gmXwDrXKf0j44lI3rzBGJt72uS0U1J/XOP7Iiu1Thcd9wBBTAinjAsAAfIBq9St9lbuebmQzfsYtqX//7gDh1QcopEmUv0Hm8BZPw49jjU3N6F1uL71irD/7MT1uh45KCnEZGrByaaJaWZqOjY7uJ7da2jrjhle2QVZUV6uzqMLOd1Kte/xZtXLvJZeTUPzyuB37wTT35xPeMqDVxGVNldWec95mZHfZgNa5nn3w2EPqlN1wf2wAHhwZ05ky3Bb1ZnbMA1mwldbB/wMiQi8G7s6NRwyOj7qDFGJwZtNnOx42s5873hdJIHdesWasbr71Sv/3R34+pjttuf1mc9au7bKXO9oxoXXmtlnIrdPVl+Tijy+d+mOX87Gf/p7rPnA84gdzzHsBC6Vgs1RVXrLWye1LbrtjkcplSQrwr0qEDh3X8+GkrATXxWY0NG9ao1u6zrv/RoydjWxirI60dzW4D12SDwBb2Pbg0NzcYhigA04H8mIxRhCJ7fNCK7D5V5q2cUZr7LBNoUnT6GYTPGCbPJYqs42bxX8hYIeqLYdG3bk+s+OBfYOKhFNudmDD+pGdGspCuEIYAG/WPvCg7leegeCgLc6EueNrgBg1h5LVWmvp6B/XcnkPx+YSt2zZoxeplsRqKScw00DVgBBYH4wl48Z4EHT6J03PqkE4eP6Dx0ZFIEKEFOxgczDbLgx9hJsyMYaVZXZQN/ImHt2F2IY/wCj8ImnE01Qk7XvgLGJIHdoEiU5oIS77prEDKFxOxUhTAGTaM+yO/+JOqrsvrLb/4MWngVHxmocJMp7Z1pSrrmqzQ1rivyqO/Fk2Lh7//j5p3nOIyPj8xp2UrNqqtc5UV/B4ricvV2N4WW3nKcnkND4zo+NH9VgzrLBCNxCQAlyjVVBar0oz43Lkzqiyd14/d8TJt3rZDn/2Hb6q4eUvsqHjGiuzIyJBxvEwjQ2eDU5fk6tTauUwbr7hBCyXVOnbooEb6z+n6Lcv0Fx//Tf3EO9+vo8/vVdvVr9foge+r2nLjgmmtwvTBBRJ8eqLCwhrnsWamzYStqLfPui+bOnR6al4vueUOlVnAHOk560F9VqdOnYBYVVrdrLau5eI7hceOH9HoyHAAMGfhr7WtLb7zyLcHR/pPa2l6VHVNrWpbeYXbf9aDwoSmzVfY4NbUUBOfDxscmVK1hdDGxnoVVTZZgKzW/l2PmOeMqaNjmRqd59yi+UBp3vxvSFdsXqWnn9mjvrOn9Kq7b9O5vgELyFM6PjilnGlnaeS0Zj2Q8U3sWQ8KNcu3aGpmQT/7vjfrxTdcq396gBXZ9uATIRC5/6FXBJg0ODLY89gv6As/44kfKAo6i8duaHXaivk/fulbesfbX20fG3AThCWB4QLe4UizyOk9aJJyjcDpOEGhDrZDQaUs6mAPzs8nm8GbldfiELS5pTh4g/NbmJtxP4y4j07q9JkzsSIOTxxngrKgdKGQUS4CVEZH/1lDuszO3BjyyQSuaFm8W9R3GVwoRFnzxhkUQW4vDlzzwzsrGkzkxtbWAq8gryz/xEMNg2gnimV57CiCp3N+lZtjeU+XOZU7Ht/Z5WbysuCtpOEBjgmWiWdTxyyM9yw8c/8oP+JSRjYBwOWCrGyzws1tzcB61u1avmKF1q/foPbODlXmqoK+4WNc9BQKotuaVmRNSg7IVm4RgxGSELZii6/tgEeMY2BM4nUZl4sti/7Dj3cEoGTjkeIwgXvmbI+eeHyvbrrpeuVNy0x4YZjGCsGM8uMhL79HHTN/50a/+Jn2uL5jTaO6Wor15MP/ZEX2z7R73yHjabqsqIF7D5Z3abymVgvP7XMB7kfTtBmOGz+nupuv0dLgiEaPnlWusUllht+Y08RkjseP9VddbUF9WN1PP601K1dqzgrtidOntWzVKjX9zd9odmhYix/+r+odGorJAOSR1/zYK6zINliR/UwosmUVfiy/sBMoweDfM4xxRWpsAG9Mv+bPuZwFQ3fCyNh8TD4kPlCiOS5esnLKGd5Z0zm5zlsavurKK6zI/qUWy1r0K3/1dY3Olwd+xEBrc6F054M73h0ETtNnsAYUAf6HIUIEEN8vMTYWQguZpZySoZ/jzfFfaFI6/xXC+WdD3jYX0/BOHi7B/YtXFhXDe6QoeGZ0k2SfLKZjwJOWzJM8LpVX8oklLk1DxnFtCSYubsqyzJTE7wQHk1XklaJktJZkm6A91w1+SDgTvuET/mkCz9EiXcqnkN7+2OlxOgeSIpRoCiYNlt/T6hVu6kR64rtV4MHomJ5++FnLtUVat3GVNm7hUp9Zzc1cvGQOk/gd+OQewY0ntJT5+Qf9QMuEmrwuhhUeQBLbjQv+kQVhvNvN1uK33HqFcTCvr3ynLxZl+K7whTOv5E/Gblwoz9FS3nmQq1NYWTlfXyg2rheZN5WEzeRnSVkaX0gFj5qYWNCon5kptiRznpbtyeZb3OPhSLMz4zpz4jE1NK+JVURyx6C8AktWgVFi+dY59eLzW2ySMDk5juvLhJ2zSueCnTCAnuAUmUVHAAvbftimzAov+WbwAUfYjQnJVVo5r6xkByY8mjYUefybs75lvjWdFE0PQaZbF+dyb7Iiu7bzmD760Y9FUVSCcWh0qFd1VaVa2bmg2iqOp02rq2ta7W0TbvZEKOSzU8XqaGHSzBzUbeE+mZmZEj30TI0uW285pnxcU6OzyuVz2nx5i1obSvT5fyzV959ebRllzPhUbplwueGQFtfuvOvluvXWu/T7f/qIli3b6LoUub8Xo96T04b77KLH8AW98ce6tFRxXO+yIjsi62nm7YAHuAUeA8MwuAEjFFdYxQ6Mt3dq7AU7hpDa1/+BYUrHZQkIifAXGCboCuk0Nj1jRfZK/cqd6/W+D35AfX29HlwqNWEhjE9OTLOVxpmUlZequqbGwGXlc0JNVsS4+RfBa9oM9aqrr9XuZ49o2coNcSPWxPBZnbBSUVRqGbS5RRs3bLXw2+E6LajHAxkXMx04+LwVuhYdP3LCvglpyLfW+Q5aaV103SZsr79sszauX+mBa04nTpyNbcXcCss3PDdu2KhK15fvAnJ29jWvfbtWWqB915tfp+VrlsfV/k/v2q8+BKqTp/VrP/MzOnp+ToPD57VxRYUJpsIK7Dn9+V9+PsrnBjyIF2GHm0W5eXTF8lYL+vWqa64zQzFxGyKccXny8Wfj8pGa6hq1tTZrhYV7kHn3vuetEIwGg+OTGA1N9YZbUrxMwcHkQugpN5zHpsI/Y0SUnRTZIX3lwX2qqGJFNjFLDPHi4QXmShidH0psFm5GGUwWRmhGXZgRIoxc0tYX8kQ4dRiM1QkuMOAIS/mFwEQ63t1mhATyyRTZEKrjSXEvKNY8hXqlutPGFCe9Exb/wx1Cn93nz/frqSf2GMZLuu5FOwy/arfFQw0MFGbsHybchheMJxiJ/9i+NWLBA1zgoqcIJyeC/Q+lkNRZmniHkThvQoJRO0KEhz+l4c7CCvnFlhRCKJb8/d9+vNl54SHP7LIO3jHwRagTk00opbfUp7xls8xQNe3+pXfcptL5cb3ndz4tvhl4ft+jGu87ZaGsWrUNy5Srb1K5haec8bU8n9dU3xkdffhrsYqsojI1t3aqvKpWA/09sYrYsXy1mVe1Glo6NG06P7jnCTPdnOanxswoJ90/6bIUPkHFpT5VuXKNDVgRM711rr9Szcu2qLWrTYefeVI9Az2q44ZoM1ziVze2qXXFFjW3dQWTPvLcMxrtPaXbX3q1PvXXf6F3v/sntff5Q2pcd7VGjzymVtPG4vx0UmQ9KM/P8X1GBpyygMPEzJTWl9qvuU0LnRs0PTKolvZOK4xWsKty2rNnl4rdj8u5wMoK5vDYhCZGx42fKAXF8T1fJsVqDKPnDhxQ+bRhoGktljeobtllmp0YMQ0OqNkKLPMm586d1cT4mJl+vRX5YtXB8yrNt8rzOrznETXUlKurvV29Y2xfr4ut/5Oj/dq6rkOPPPaURo17K7va1W08rqxp9uhWGtuj21saVGwF4qwVb1bFKlpWW/EY03/94Nst0L9Y/3T/AcMORRY6hF6T8MSqZlw+YhrjnQvcku2utZ3iZvSXcIh2g5NPPm3+YTi+6NorArYFsos48fDP8RI/SYJy8Ajj5YW8nSaUVsdN5boeCBq8Bz/gu6JMdLoOJppZD7Tj5tmnLPAfPHggVgox0Bh0D50j2FNOtmLwfzPE/VF2orvEq7H5bBWXVaCQosih2A0NDgaP5pZjbD5/hPCDwopiFEqrcR03dhJcEk1mNM6/JFi6XP6gT8PlArxML0wGJuWWLVa4gVNZTGzyXWm2/DY1N8Z419LSEpOfVZVVpjuU34qACbBB0QNO2Bjy5wGfs/eMh2ZhWThpUKCxUdBZAedhy/aRI0cCLuvXr9OmTZvVZhyurKpxueXmdxxBQNEHloYJ/K7A88LtptvbD27gBN81DOCRBRgFr4NfxbvD7OngcBMHwzu0/fSu59V9rl+v/bFbYxcVwfBb5F6U6lhxjXqk/LMV4qxOhCP8zbjfueypzWT21MNf1p/+7l9ql/NOK7Lp1uIZ85XxFi52q456okBEgaaR3OouLba0a+rb31GL89x02eXaf+igcWZAi7X1arWkuWbLJp2rrdP53bt1ufvtOeM1kwO5G29Utcuvfv55rVu1WmXmn8cPH9ZLX3qD5sxzPvOZv3Nby0I2AS+4SfY/Nq6Xa4hCnN4YJRLcGGMDoBhHq7DswD0IM3wjFkS0H/139VXb9Km//aSWcp366Bcf0vhSjYV3S9GGaeBJIYtgFjaUYG+DA1xKbiLFuUJ+EWavFN28IIVhyCqiZ4HkFWnAg/SW+V8wkVmhLVll8It0xL/YdoLjyeIVDBPfWdbEC8UbXlVIQ94ojrG90x6RF/UmjsNDuYz2O16ALiB4gZ7wMwe2B2XzDs+LXMINzWd8kfCQjVC4bMd3k4mLX8E/yUbUuRDmsuDd9qWyERe/sHEEbJIbuQwza9596OBx7dt1UDuvuVyr1y5TjeXKifFx04PjOEnQXcAyucH/ZBuqzisUR+MrUaDV4Ju2mbSBprL4GNzkmSmymMiL8IIdiuxt21VTVqfvPzpgPQFFx0qaFZ6YHHN54Ap3WECrsdoJXUduNoW+AbZmWTEJGv1hmLHSGP7YnHILuNt2MnjA5JT5+yQ83vqBaa2vjyOEY+o5t19dK69V5/IrzUcWzAcLyiZgpC5OS/koe0Fd9ou+sx87T4AR/UrZxGcCLZRzK5zZdnT6JepmhZuV5Fh1hddThgNJyqRudF0URl7kY341y2VvwAEYIttxqpWLy4p0w1UtWtZwVL/933/XaYAzcC/W6EifiswIF6ywVpRZJ1ocDaW4vZlFwHK1tY1otH9c+VypFXjTuRVplOzZ2VI99mydrtw+q8b8jAbOj9mvWOs2Nurk6Xp95suN5mMsdEwr38gdNZazXXnq9vI779Itt9ypP/rko1q1aqP7Bw3Q8IMnh/LNxMK8br2xQ/2Th/TeP7YiW1QZ4w7x+AtUCWf2nuzCvwsGmGY24IpoKLLha/PC6MkkRE1RCAdeEyaSd9yxU7/+io167wfer/P9/ar14MqBelZlGcEAN7fRVeWrPDBOWUCYi5VYewXSgqnwjsnJebV1cna2S5dv26J7vvYvVgQNZAuDrFgeO3zMHZEK5oKfYpPS6e5e5znhwTyn6tpqtXmwaG6sV08vAmeRDu1+Tq9842vUtWqVzg9YQR7rU3/foPKuC58sCEXawjizATX1tbry6lfa7tDff+5vtL52VnOVFRqdGNfZc8Ma9ADVuXqzZnNlmuo9q77Th43UZZH25KluC7F9hhGdlc4ZtLY2mUC5cXBJmy/fJL7/V2QCWTK2I9Q/9ODjUT7nY1es6FLXss5YGd6792B0DE9bm5UMAyqEJzc+Y4KzFrpgZhXltDIx0cR4kiK7K1uR5TykwzAw2zB+B96Y2HZs/1QeQYW4MFELWImhJqoKRhxxURmXTHwwdfIA+ckT20JY+BOvkMb+cdmB82GFgTTEibwK6WIF10XTJuI5KJWNg/o4XoRHvgk22YPhP3mxxx/Gd3D/MT3z2G5t2bFBa9Ysj1uPEdizlZuEyzC2hNHpHUKEIfMYdR0SzNeEl7a9mCE4DP+AdWybw00UmCxxEqMJP8eHMC8IUdiko0zeY+B13HinvKzcVJ8ow+/UK81AJv/IFUbmH7RAGeGOCPFnA7e1y/l+8BU7NDt4Qm//bx+P24arq2vVc2SXBg88ZeY47T6pVFm1Fdm6BuWbjIebLtf55x7R6ed2q7SiWnVWLpmwmRgfVW0T24zXa2B4SiU5lLdiHdnzWGztRHQeGR9WA4zNONtrZbGoaF5lFVUqnh7UjOmoqK5LtS3Lrai2qfvYIXGLcUNTiyZHhjTUd1ZFpWVqaFum+tY1xoOymFQYHxrUjVes1if+8Df1rne9R0eGSlRunlI2cS4merjohz4LPsIMpxm1CzaulLiew9rcUqchKyF9qtCyZV2h3PFph0OHn/PAMKEqK3+NHavV3LVa81ZgcnwyaXxafVYUq2oMk5pa84s6neg+r8WxbpXNu86tK7VQu1xN1RXKlUzFaunJU2e0ODOmkqW52No8PjUV/d6x6TqVG76Hdz+szpZqD1yu/ZIV7eomw7DWynWPquaGdPDk+fjwuPjUkunaOlV8D7GmrikwZWx0WNPjQ6G81LSvM2xGrci+Uy972Uv0pQeeV7X5FryIgRKywU50Zjr0jx0niYZRCAq0DT1FOCsCgM30a/CxEtR9+lzcyP6aV94UOAwygWmQHPFRWMHN4Enhn+gxKwPKJa9Uj/QQFquvPAzgzoMJRVbme86fj9vk2VmDYgVPx6aO2BlN/N9MxiOIm9UpaM9PtnrKWUVWdjmu0tvbG59d43gI25WnpqYj7gvKgrcV6hJ8kYd3tyPO4saKqd/9K68wDzK4XGyEByTsdoaGoxEF2nW/pokwxotZu7kTweOG+RM3YMc5f8fhwhwU5GAQBQMfYzKgsjLvsbJTK5Yv06rVq7V8+fI4j8nDJCpbhHlQTlO90wM8MpP6izomuGXhCBXZAyzwR7Hft2+fnnnmaY/nldq4cZNWrVmtdvOUfE2deYRx2g1lpYOzsyFw2YZ1BV90E4KnWgDL+CHx4YmpbxPvivgBevgfmIUYQV8WW0aY0Q/uf0zbd2xRa0uzBby5xDsDpokfg6vAOXi2C6XcpFyTT8ID3Fz2dNVaLuNb1NOPfkV/9Ft/rP37TwTNxIpsY4OFNSv05gkhLdOJLi9u8QWEzrj4+uu19OjDoTivXbNGXR3tVvqPqm9gIGSg5htuUNNtt+ngpz+tG6680vh9QANW/juMeyt37tBjz+2Pfhs9263lVoT/yytersfv/Y7+7gv/2/UoC0WSPkgrsv+xAX4JgsnQj4HD9DG221Xi/NhpM2e5bXFmKuJgLlVkFys69FtfSIpsDkU28oSOImrBmGf4Hb+kyCa/LD84Aj3HL3zsTxC+aITQScK6zCQeFGMWbxebYRMJwzP8cRfi4cErnoEplBMu+/sVETqZFBb6KSWTZcQ1Ith2laJ+qQ78+RcVdJgzAvfINdL4yXa9kAgeR1r8oRPwBxNyjP1TeAqLtBRfSJN4Ivwk5RnxeBw3ZB4e/4gc+ZDvBT/++BXqR4Nps/kq8VlU6esZ0u6n97kupbrpluvi7oBZ8xsmQ8kLeCb6S7JH4IsfJuOhwVhhDHeyIZygMYiO98gDeiKPi/GQV/hlfDRiYhfc3K2DIttS06hd+4dD4UMXiJvP4R9W3OLsq59ZKz8ouDOsnjrfrO0URScjX/IOrwwlGKXSYUyic+TIIrzyVbYrpfGRU5ZjhjQ2fN5KZIXaO1eprmFdlDNt5ZrdTtzMC+9lnDKpBx7BP6ZnOVZRkOeibQ4ImNNnNJB6LFlhZHKWCkbPBB/MsSXZfiZlhxfH0aNcheWQ8pJQvFHAAWncK+D2Tk5zgSTfgp41rDxGhkKcYAdecb4V3EFepe4vurJVLVWH9NHf/n3Xgb0pwAfYzWhscFC5ssUoq7J0UqXlkxocntH0RI3uvnVJWzd2mxcUq2NZuWobay2flGp0vFTff6BYl2+0IlttXW6qTAOD5RoYKNUTu8utS7GzdMlyTVPsTOUOHXZAcnv9HXfcqZtvvlO/9LH71Ll8o6rd1kor7lWVfCauTDXuCyZqd2xq0K4je/TeT9yjUSuyyGXAC9yNkcE2JvxguMDa7sw/M7wTTCgEXlT7xj9MkIoOwveCdcEEoidX/OfzO++6/Ur9xqs26gM/86HYWswNvKyMgI0AneVyMAvkZlZheDwNwvkqCwFW5HAPWEm89dZbtNIK7uHDh/XUU095YCyx4N0WAgbnSac9iKX4fAw+r8s2r9eBQ8csME6qsaFeNfm8Vixr18qVK1WdL9NaK4b3fvUB1S/fpMm5IiPGsDt0wMq3lUsDno96z81Oad4Pn7apb+w0E1gWn/CYtV/FUp9efeetuvfBh9Q3OKGW5mbd/9jjWrZpswYOPG0hk+vnK4MxUaddu/bFCnR9Pd+IzKnOijFnL+PWSQuGIL6jxkB48sRJHT18Qg2OU+44ra0tfpo9CJ4QZ3kxNXXVHqybPOBawDFyM7gijIaAY+JgpaWoiPO4plQ60zCGcfzVX/6lFdkBfeX+vcqFIpsYKP0fdgEZLj6JGUQ8aDH8YJh+d42zGUOei8IvDDrLF7/kH0qrYWuvYMLh7xf8Qqg2sCJtvDteli7SOh7zmY4TzDrqFZU2DJ1v5HmxzBc8AAyb+vvHVr3JyWn98F4LGUbV1etWauXqTuMiK3VmChYYMRdXARJuZ/gNQyYGrxlcM+ErW5ENpRe/CE9psif8C2GOVoiT5YF/YvAOsbBVEObcv/i4ay/UJ+UHQ6RMexomMLxocOST3KHoYvsVR8K0FPenXrFd81Zk3/0bH1dTQ61pqEJVDW0aPndSvc89ron+c2RgZm08A/4Or2vr0pQVJ1bwWs3s2U7IimxtfaMVzXbNLlrYW6pwnFH1nDlkhbIu6s8t4S2tXTGA9Jw5aUVxPATcDe3VsU1337lZK8PL/DToxIG9HiyW1Ny+3ILgnHpOHVGLy9q0/aWxpauvt1/dZ05YiBvRy2+5SR/9+TfqJ9/3Uzo536WRk8+qemFQ7W3NHoDmTRcI0UshuDPrPmrBD/j19Q6oxso3H+gfHxnxM6QrLtuqVStXafeuZ2LrTskCH9GX1m2xwj81ocb6Gu3d85R5goU+FDvDo2/ccCmvVPlsnyqLraAW10gNq+OD7uUekGIAnJ4JwXrBiigf9GelmMEqZ+VdpTkd3fuQqosmzRbdz8bVupVXqKre/WAFfmr4nHG+TFPzcyqZm/RAuKRlK1bHoDpv2FR74DrZO6ThkXHTR6kalq2PFcIPf/Aduvmmm/VP91uRbegI/hDCkXEhlEdoqeAuJszlxsQRg6qfCPO7yapAY9Cnw/xwJn/PngNaubxNq1Z1eoBNW9CcJPK5IOAV6NR/9mc4x89Y6DwjX79QHiuv6VZiBuU5DQ8NxmofW4dPmB+ylZXJRXgpJtHH/91QJ/gHhjS8YyPIsaLIhCo398YZWyuqXHREuSiymYnPi3kAZ4WRz3kwkcBqGJ9mq7DSVmm8YkKmzLjAewVxKnLGCYQKtmAa75wPl31V5qqtyFmYcJ1iljno1wBZnAkhqNi4kBg6NA0s5kNhQpldMA2yM4Qz+pw3mnSd5y2MzFnpYEV0yor3jHGUT7exFXXOcemXxBSS4eKm1VZsN2zYEEpSXOjU0RFb5HEDX+qVwS2DM/YFXuyHcMylkwms+jLBcPLkST388CM6ffqUGhsb1ea8V5imVq5apbzHYQMm+Nys64YQeIFP8qDIhrvAFw0f7IBF2LzTh4gzxPcTWFeks+cH4jvub3rdnRoam4B7mnckgZt4sHUmBBGIUc7iLgTkXz9MCnH+LuPVM3PzumZdi+l9QbufvEe/+tO/pjPdQzHJQz9xNwUwZ8IIQw0uxcgEHZvANxxcntWsNYb96OiIThnPqt7+9sCr3j//89iJUVWd1+Gj3IpeqeUdnTp1uluTs9MpGz+vfe2rXG6rPvWpT5tO2O6XVsgn3Nb/yIBfjmacSzUExgi+Qa+QhtuE7ASe8N1WLqacn56k6mGA01VXbtNnPv1XWsp16KNfeFjjRdXm46zIOpL/jBG2E56RLKWF7uEJvASWB29L4e410mLsR834H5OO8CNyTIB7gQmFjJiXBFFWBuP0JFPIPUy4U6Ucl7ZHLlEHfLlUEZMpgsEn/IMHhpzhNLQR/kfKmOBDMLYd2fofU/gEk9asjGh+d0sIh27shtcSHnRkXAybdycgn3Bj4w9/9L/Ed52HTexasx/vWT2BJWU7Vco7MnK4QZHBixdo1MgdtxEf2H9E3Wd7dcWOTbrsis3BX/k+ekAQ+EA9MamEH3zA45L9efiMFhFDTslo13baUUiA+9BFpjATV8TlIZ3jEW4TsUmHHx7YfqatnaLI1lc26tFdA05HZvQFcKfv4d/wDyb1ioKHYAhn0mrGYz7be2MhzDlzoRl3XmAo2ckN28VQovJVJcpXc9nduJ565OvWFRq1fuOymBwqy7WqtWO98zK/nYEnmGeYR2C4mZsjQ3wqJibCoij/A/QxWQAM6RsrzX7oR/oidin6h0JbWckulxJVY3usoL/ZfVRu3YbdJaR1E0MmmLZuNDfrOrgt8YUK12fKflxKF6gBbAp2wNowZnsz5HTNjmY1VhzW73zsDxyB+htmC7PmY853csrK7IAVVJnXedwyipRZoZ2ZK1NT3byV2Ukr+7PmUx6XFis0NDStEz0l2n9gTnWG4fhszvJYlxY83oxZ35uyrFNebJmr0rwh1yiLUFosq4mJ6Zmpcd1119168W2v06/93gPqWL4hlPZ8damqXHCu0mldESYJrrqsQXuP7b1EkYWBJZpMx+boWf5Hq8OA+5nJ3NEt4fYDrde+8Y9skQ3IZm8eIviFyBezSAaGND49p3fddqV+89Ub9PMf/rDOWhhlhoHYMAwQkreEh4kAB4cnY5Zh1aqV6upcZqW03gLnWfX0ntaZE6eswNXHYEjaUs6IWAA7f74vZitgrHzjatPGDTEjO9g3YL8ibb18k1av8UC6vEHlNR5ITSBnDvXpkYcP6+jR4x7g5lU+NazpiTMaL7cgj/JoJZEzWazkclHQqIXV02emrGDuV53Lf+Kxb+sn3/kWHfegvefg0RBy2A4w0N+nGgv0rEKhdPJh+q7ONvP4eU1OTcdZIpR5ztRVupz+gSGdH7BSEAzH8HCHHdp3yIKQ62BB/Oy5HhPSrIW4aiMRV12n2fnWdgvgFpZA6tjGYECC0KGEWcAmLxgGDJHPjhDK7a9/+clPpjOyVmTLqzJF1kzC8exyPPqV6Ikp4oWwiWcwWfyDTikNAcZ1th8RqUMQrB1JSU15xEP+fs8E6SWEQ/ulS17w84PwHO8w7yQgRRjM2+EhYEfh+EXVnKYQL2uDnwtlFh7iR1znFbhqeFE23xvct/uADh05Hefxtm3fHJ8yov6hWBqUhQQmevD+kocg5wMzj8f8IVNAQ2jK/JwJdvLnnfgwPj9mtLAV/FP8lBbmHwweODlOCGK2Y5B3wQhuDBgpLi0r1Ief42YmRU/vWZ0BRIpCG5esyO7Q3PBp/eRv/YU6m+sYKS2U16ksX6+58QGd2vOYhs8cCWG5tKLK9bAQbqbW0NhiIW5I9Q2tsfVteKDftNIUShnKcFEJ36sd1UjfcTPsvJk9K0tzZuDVwazGrQhzE96SleF1LQj7JTo+lnOfNKnCiuX5kweilfVNbX437lvJiEmT0irlreDRNcVOe777uG66arM+/ru/qg/8zC/oyESDJk4+owYzX3Y01ORrVWsFaNH9XWJaRCE4bCW5zIrnnMpVYRpAkR3uP2/8Mv7Mjmvl6rXGJ+OV8WbGDJrPSrS0tqrJvGVodNJCwB61NNRoyG1G4K1qWa8JM/DW8nE1VXqQKcqre7bZ8DEv4BK4fJWmF1xWvi4UmwIyeiAt1tg4lyws6uzhXWquZrZ5XhNWdKvat1jJNWyXpjVw9nhs3x50HSs8SIxbeKbO7PhgIqy9Iafe4RkNjk97ICxXVfMKC8vD+vCH3mVF9hZ9KRTZdrc5tQk6jNvig14K76YjBhB7FZTYpLAmv0S3QbsOh7sgRB84eCyUrB3btyS8cBr4GHbQY9h+wDantTPxBprvF7PX4LFRhumErbkoQSdOHI+zmKyGInzxHWbs/yfbhakzJuG6B38LIyj3cYOxlQi2JQ+4/7gzYWg4bVGmY7gFHoW02uNEtXGnuqZeVba5j4EtUjkrouWGfc48PH3rEmGEc6SsNs6GMMcqFIrSkhVShHEmepjYQimFR7AKGgKiw1id51gFFS2DAzPp4td5/P0wYUtc9vAtGU6xsuk2wbfBI3QHPj6PcjVl5YNPK0xPTGl6fCwU2mn7oeCOm1an7DduGHAhGUoucMG0W9Fcs3aNFdsVodRu2LhR69evFzcVM/kDLDPlFkO9cWfPpTwXw5jHGD1rJWzv3n3av3+/8XE00qE8X375NrW0tQQsEcPSN2eTQIhEEAJv8DYsbHhm8k88t6Cc8sDjCv4PPvas698WXz6Ymp0LmMDjsNNqrB+jEFtsEUQZHy0HpnAHhF1YVeH7t9xa3N4oPfP4V/WrH/pvOnMWRZZxdDEuk2JSgQmQ6Ifgw8kAVd4Cupm364gBVls2bVLVhg06d/tt6vnEJzR76LD9S7VsWWfcGk3fMuHAzoDJybQ9Gt70+te91nJA/b+57Ok/2lpM8ayAb1zLSnyZeUaRxsfnLbfMWo6p0Jxxec58bc6y1ezomIosQ5U4zyXz+6zulL9j+1b97V9/Us3LNuux57s1Ky5gSTRmok5tRmkp4ADGGHHhPzHZCsqbLXsUxqNL4MaOmRPnR/X4wfPuH+QK45b7pwDJ/8BE6S7adsA5SapOfsFQfqELCoJtuEIBpFYUhDf9mOSWLE/6LMmq8KwMz0NmIjDKMf8irX9h885YFWGJjy6532MykNIifqIZizapnbgpC9txKRNemvgzyiv5ORx5pxDX/x1O2whxfckXxZrWRjh0Qf0JMk/y2HLguaPqPn02Lhq98kXbPd7m47ge8lx2hwewC5oyvSSag1clGPBuXcpu5JpCPHhbIX4oqbhdo8Tj6EBoFnpzer8Rjkl+KU5McODvZ8qK6Nvu2GElqF4PPDFg3gMsAjg00bmllUxoOO3eSXVm9THiXKh/4hNptdJ1cFmuQiijC0WlWhg8qyLLG6xMcka9xGPr9OSwzvf2m0aG1NbaqTWbrnJ8dsJQZ+CceBJ1jPLsjjsfADJtdwXh30zIhhROMh4byIWbw3N8q5Vtum4TejHHa0qt2AJ+8nazos58kYCtvvCj+Vl4WOoDzviGQuwyOS9bY2Uc8KQJPlfBGcHnWL3m/YrN1mXmD+hjVmQzvGZhAb47OzcT28hHRwctWxSpxuN63CVSTptRbqXm+lLLKVb4G5dr99PPamB0Sc21RVpVN6UpFGnLJs3Fo5oxcE9P1Kipal41pfMaW2pw/xjmVZ0hNBSNndRtd79GL7r7p/U//vYJtS/bEDSQ8MvV8kN/zbqtt9/Qpr7Ro3rPn3xVo8WVbm9SZOEh1D/aUOgP8rjUAFfYSuAacfyS4hiPKi5/+UeyDJIf/7B4dw/ZZEVg8AfR+AbnTZta9fVvfsOCX6+RLoZrx2UQSoMLAOV7rRXV+RA+ASyz2B0dncEQ2MJy7vwZK7GNim9SWnmjEzk/yzZkiJFyq02cdXW1wZyYZUHJZQa2obFOd9y+ycpftaaKWvTAIyf1D5/9StzIyJI6zCJfVaS+/nPRGdyqvGH9Cq1Ylr6nx3Po4EE9/vgzOt19WtXzQxY6ltRjJdPDnwXR+RCKpmdnrXy2x8fmh4aG4xMwbW2tWtbVrsamGnW0t6jedeSSl7wFIW7QzVnhfW7vQeWqcgG8eWNPW3OjiahJ1R5kECAYLPkwd6uFaQQLBriYEZ4xHAx0OhQhE2UIZpH1R2JKiTjwo8vuvusunRue0vOnekKYT4hdMACRSPbCyT8YLsRJjpfGzRAjAgILMz+M30PRzeIbR4K5JqSNdGHSXHoqMPOzAQvtdyGq8ycniDj8sS6Nb3MBqeP/Cw1+mX8IHLw4j+npGQsP7epa0a45u5/dtd+wnnJ/mwA5T2iYpoTJphUJ3xlIeKBO/8FUIiwRUapb5pc9aeBKwbaNv8S91C/lmfnxpCGKCFl6AB7fuYt+Se9RZkRL6TKTOcPyvxRGnIvuqza2a3F6TN9+6Bk1mnbiXJ0Fdz7VUt3cpvZ126yo1mjkPMp+mRnsvJlTmRlvzkx2zvhqBSRWgixMGR6VtY1m8jNWhss9cE7Zf9gCT7YNcUG1Fr5eccuNGhgetMI2E3TQUh3LBRpfsgLsesFkZ6ZGYuUJes9X12p+ZiIGm7YVa9XYsSLOsQ+bn8xMDGrNsmbdfutL9M0fPKKx6WKVLwyoralRtfXNZnwWwq04s6OYb/7OTE2Hcjo2PmGlwUy7qTnaMz0xGXAaHuCM/ZhOnzqh7vMe6DzgWaXQ2rXrdLa3Rw898qAHlVn1m97ZPVHpdlZXlKi5MW8ldtEMvsyDU4kGZ6xkWlXOzQ2obHFCC1aQl6aH41vWI4P9sboL35szPsIHJ+0/Nz1umFp4cT1ytS3u2nJ1tDQYV+fjO7tcVMFuFm7jnhyb8KCbFJW+oVHNLrGLxP3CcQLzTpSYF1+zQ6tWr9FzJ/pD+cpWVxF20oQSuFNQUp03Ay0Dcqa0IqgifMVNwfEkJTfi+qmqLPeAP6Haait+5l+kZ9tUtjWY9Ljj9mHSO0/eud6fLduswi8Zn4YG+rRr1zN6+OGHdPjwobi9FVpHgWWFMISSIPoXGvwynOdB2Q38sX9aLRvTieMn9Njjj+mH9/0wVgkff+yx2ALLp+CGRkYD7/hcUueyFVq9brPWb92p9Vu2ae3GbVqxfqu61mxQ+/I1sWJZ22DFrqbOba1yOfCHdPHPtIV+Lp+ib/hkykJM2swatq4jQp7pxL1s4HJGizZbyY2pGPtbE52bmeQQfkxKFrP1y35sa16Ydb4INSHQpPsVKGMhptqzlVq+oTlnfsDNs1ZuTC+19U1uU7Oa2zvVtnyVlq/eoOVr1obNDeNdq9eqtWu56t0ecIaLXjh3vHfPbj1m+Dz00EPRFw888KDhdCrKh95YPYSOebKzyEnoznhbeqeenKMFr9kBtXPnzrCpG5MTDzzwgA5xptx0ye4k8mbnUeBd5GNQgWN+D4HeOBMrU+An+MrkqSOliZjE/xg3Dx04rhuuvyL6/oLgz38IKkk1NsYj/rKHH+OkX9J7EqpQrNvrK43bxeo5e1Df++b3NOqxgfKJy7l/VjQo6z9rMtzs7evTmje9QdPjkxq75x6VGy5uhqqrh90n0Bntm1A+b4Gwpsh8yxVyO7Zu3WghuFJPP/OMw9klkOCOvPIfGifnM1Uh/M9a1rIiOz6ZJlkW4Mumm+nevuiHq6/j27vrLaOYJow7bZ0r1Ny2TGvXb9T6zTvNXxq0uq1JXfVV6qytVKdhFE9thVY25bW8sVLtNZXqqMPPMhy2n/a6CrU7fntdTh21uXB3xFNRiFuhnWvqtLK1Ts8c6dfIhPmccYDuoydp54XG4PkCQzj+OA1j/4jxAtkGE56J5wV+kCd/tkER0gb++SWFg28JB0l6Ac/NP5M7KSfBK/0kpbOAk3Zf4KF+Tw9xUrhBnuzs3Q95JFwv5IcbxfXSeC4UZZh36pjqm9whB/iJOmftch5FpsOBvkE9+MPHYpvu5ds2aOd128SnJaFT4oGXThG4n5TX9CRltEAbFsig6VAIebI4MKlQRgrhkY6wlDab4I+HX8Ev4vgXfxGWbLY2X2G9oaQop6Pdk/YvijPrk8bduBjIyhOTUZQTW47tZiWWXRVubfQLEzyscuZy8BjLMpVWxGzX1pSqoa5UnR31Gji3V5UeuwbOH1FllePnKsxHy1VZ16GVG69RQ9uKkLUDnmzxLU31dbWjvMAF42jaJWjowbNQuvGjA2yHcukf/co79UUvYnV3ctp8fmrebbK8gyzgvpm2zVZhYGHkCcUt8Mbpy03D1ZaVavPlMSlVU13i9tjOw/dL0qSw9Zn0XV0WJBhri9XRWqXF2T49+OBDQDjggzwZ/WXdBZtdR5OWgUcsB/G1FPQxlOjxiWKP8UmXW1yw1rMwbcXZMo4V7UmPRdzuztfkJxbKNbVYq7myes0XWzZUuabLm0LGKqrIW/7yOK4Kj6nbtGbDdh0/3ad1a7rcF1xmWOw+YjetlXz3Gf29ell1fI7yq48ekqXJoIPAD+ACtdKIf2WgD/oEkzQLxwub6AW77s3/w9D1i3MqgDlMxitAwGAc8Z48xzkje9uV+uirN+mnf/HndOrYISMTW3bnDRgjpQVZFIcZK2RGjZj9Zpa2zshmmGrtmvWOO22hsdcC9IxKc1VxqzF1qmmoDSFh5fJlBkKljh07ETPmFRVutOuyceMqjY5P6fsPPK5WK46/96mPamNbuXofOWGF5bTKNmzUvfc+rMmpJdXU1rm8EdfvGTeoXNddu1NX7thihTQfCDc9Maajzv/zn/+qTp5kxnTRjIaPf8+opa1BjQ01MZCilCN8DQ0OheLJJRztHW1at261B/+SOFcz77ZOTo4Gc0EgHRye0D/987fVtazNimVxnBfmcidmz2dd9pSF7uEhK84W/CYmOb81Y6Rzp7vNrNQCDAiHGa0FFHwELJDUEIVRwJRZLUFQ4HKQj/+Pj+uxgz36Fz6/EyuyJkb6lT+Iz8Y+qfv9HszSCMKP6f9MIY50sA2XHW4/EHymcIFCEDczzfEOIYc/eJIx7Sg0CDUTQtNgwAwkxadVWyoDI4hBIsojvcshrgODSUTalK+dkVeqE0zm0jrbYYPbgYGq9A2D+ODQiJ56Yq8G+wd11XXbPYA3miGYgAyfxNBhSgnXs4fKYSXGmhg2HuBCYujMpCXmR1jkw7vTMfFgj0gXcWP2zZQQfuRv23GzsmJFITIyQ6Qsl56FY/gfs6L8bBPj0rE8hWASDBBs3v+K7Zod6tYHPvZprexoDFhU1bd6IDADMliXqutUZkXyzNMP6thj39dwrxVabict5dvPrC5ZcTKMNGVcdB/mamrNlItUXpW3gD6uWQvk+epqgzqtbsKEP/i62/T0oR5955FntLatVivb6jRu3N175IwWSrjAxIracK+FxBmVV3MDeL0aW7usBI5rjva73yZHR1wPzui26CXXXKFfeN+r9LO//mc6cqpH+bkzyj6lhUA6h8JtuuOyubGRISdf0ox5EP3Z1tyi2nIzWSvih/vPx+QXt4FzoUPAiTZa0GTVbQrhnN0bFuLBKbYXlxv3uLCquqpaQ65Tq3lBa3ODZsutRFvInR7uDsEfPOJcHLfbzgedlmrQwlpp0zoVV1Rr/Nzz4gtPfGl1jEGkZoUHgForxhXGLcXWIvgO5+f5DvesB1h4IyvlfKKoyAosPClX26iZJedtZfmXP/B23XrHK/SlBw6ouqEtTdq5H4L22BFhWsqErfTwnmgrtvn6PVNig0ahSYfFwGrkqKws04Hnj5rP1amzvSlwLuK4DEcz9BIt2ul3K3GkdQRjeUwc8KmcPXt367iVzcjX+IOClG3xz/D6RxniY6Bj4rFVGKGMlT+2tO7duzfyjdt1Q7Fx3u6vKvdTvq5RTW2damxpDfzJ5+ujXqxuo6wxKxx8J4pHsJp3v6OwGDYOp+00zOTjsmcsn5SG8IV3uXkWK7NMoFKvaG/EM49wyy3nuO4JF8CtYiuSRbaZ7IFHxuoBbXJcdtCUFLGKRnrOeDudx5ySRcO3BIEuwQh+CHxjNYm+KS33WDAb1M4WVHb3sJWM/ZPwF/CoCAXGceZMk1NWpMdGhmPXQ9/5Mxro79WUx7w4X25ljckEPjezY8fOOOJz2WWXx6RqNtGQ+GviKfA3TPBe+6f6sWUs3cDMyjhbuZ9//nn98Ic/DHjeeMON8dmupuZmx+OzNRacjEvwOlZsyBGyD34ID4ZH+h95p/YU6/lDJ93WEi1f1eVxGaXfYay+upPoT1Yn4syY/WP1t+BOkwTJD34YKzj2Q5jcuabJssNSfEf21376v+l096BpI01eNDaZzrIV2f+EyWAROGH8vvu3P6rZEyc1+MQTmnP9mbjL157S6tVLOn+eYxBFamnh7HuJvvUtC4wzRXrLW16rpqZW/dmffdJtTceowImJ8QkDp1DQjzSs/MDPskgJD1lQMmqFAcrtHe366898Tv2Tjdqz/0zwyXTBV1nAO8Yf4y19yHZ693D0CzvayspyqiqfVp2F64ExbiJFaZ5NR8kcjmwIHgDb4IVzUAN4zFbQWVVbEL/5qlatWbtKf/29Yzp4ejC2HYILBpkN+IUjwTC9J5zLcI9WYKCeFwIkpU3x4Enwjot4ijuFJN7GC/7QLTY0RZEEwcyCxgr5IRfB88iS9oSP4xGHvDIZhf5P/n4jzIAndjZxA7+B31JEKjPFwyYM/4hLuwrhmKgnj5XrePcvyWHU2cqGZcZD5tGHDx7T1dds0+r1K92fJZYjCwosiRwPWQG6SvIDXgVZJezCu5+gR3ABd8EPRRabDELu4HGFkXHJN4Vl/WZoF/LN3klD++yKH8eBfuLlOz0W11tGsOxPXOpFl5Gv62124rGXSTVwEB7N9/xR4ixvOpq9I14awzijuZTGdj8om+yYfOLRb2vt+iuMg87M8OTb/9MmirHRmdAdJqxgUmbs1Ah0cX2dJxZl0scYLMrJWWmscPm4aTe7OmLrseX4wDmngSeRaeCQ45EWGYJVZdrCZDUr0CimLOoZeaI93LkCvMx+jA+UgZ6bcM8cxfVbSIqw5YS05dm2YYLCuWVtg8qn9utjv/sHhTrTR1SHibi5kLM49sidKPA0ntlp62SLPEtav7zCNDuvE2c4J5xkhXnDobah2oook7oVHloqVOaxqtR9UGI3ekGVZUh2wQH30pB/FnXr7bfrtltu1z3f3a+Nmy+LsJDTXM9sIY7zxlvW1OjZQ3v1vj/9ukZV6XhlodQnHHAbaMYlJqMH/OOSssJLdFf0VfIrKd/28o8QKfJI+JcMGfKQyP/TekJysbd759pOvXRjk77/g+/Hdi4Y3vETZ9TXP2wGbIEtZqfJ0MzPApy70YJrXi3NdTp28qx6zh+NFZ+GhiYrp+tDMGH7HANgbb4mBMuGuhqKMyNutbtWXV3tHtBWRmc+8/Ru9Z8/q8tue7MFxVU6tO+w5pobjXBFevbZZ92yatXXN8b5qNGRHq1ZvcxC71ScTy21kM7qMLdUQvw1Fo4bGhp16tQZjU9OmJnnPJiUGyZpRpiH+AiqzD6vXrNSa9asVkt7m5avWKfxsVlNjo2HYDE5M22BpVi7dh1y56RVVwaECguHHCxHyBgdG9G4y2Y7CYfTK83Ya6tzMRBC7JA/ZcO4QAKEY+JmhoGbWxAR5KgnB6Zvu+0OnR2c1P4TPYFkdHDgdvShLeeVMfCY6eOF7uFx19LLDvKTECO58S0YCxq8ZPWKlzAF/4KboBikwp3FsR/lFGJdasXWk0J+WCkIBg/DzgYiDIHULTHHePwvssXNU0DqFIaAYTi57yo9aG/YvCZW1B964GlNjE5aoKhI2wgNO7coMotqXGJikA67UEc/2WBCAHUsROAv7ORO7xfaBexwRTEZfC+pK047srwT9IhTyKcQh5AUjk8KLzgiXooJrIt01YZ2LUyN6cs/3KVKK41Bv2xbs8CP8A8DR8CvN/62rtmiqYFuVRRXWsioMjOcjW3ADBSc32NliG04cwtpkGQyxx6Gay4EcASaFcvX6PDJ7mC4CMwwzRfffJvWX7ZTjz7xZDr3YnjOW8BmxaHYdM4nDkb5rvLAWdOBFcfaJpVVVlMxdR97Xg1Vc7rjlpfqnh8+rb7ec6pYHNWSByfwn54fGx5U96njGh3mkhWrGEYGFJ9SC/dX5Iu0ZckM28L8WZRbcMP4gFXu9lej/JjuGIEQ7ELhcKCroYoSK7T2m7YghiLJOdnxsYlYaS6am1bJ0qQHt9KYFa3O8emLErXUVaqtvlqVZux1VurHlqosUBepYrZfa1oqla/K279Kw7NW5orL4/NCJSiwTP6huFirKc/VqKax0QpZi+1W5etbDCcmY6xc1jRbCJ+3ojiuG67apjXrN+r5U33G4XwoqLEqy2M2kVa9kuIaCq39UbxiFZUBFbf93eToY3hgDLT2j5VXh+XMy2anZ+I2eFYbY8WANDxGMwboCvchN0fz7djRoQEdOXxI9z9wvx5+5OHYFYFQgcCcrfJlAs6/NsGrCg/x4GtcMsSdAvue26evf/3ruueee7R79x4rA71B89U1dWrvWqXVG7Zqy47rdPnVN2rj5Vdq+ZqNam7tMH1zfse07ToyMQpHYbBkTGICMBO42C6MooQgx8DLhUsezi2sh7aUBmELk2wnLuVzVW4/5acjAXbTLn4OL+O8EXgU/ZAmHg1iiyPzWjDtkTBTrGHGIRCLyd6CwOh6gdr0A7BwThYiXHPjVCixrlvcGGrBYdF4zpnjedMf5cekmoUehJhY1bNQxBcDGlva1da12oLuZq3bfLk6VqxRi5X9StMZgurwyIie379f3/nOd/TFL3xBz+7eHZ8/ihUL14H+y26NzvoHg531KeMjbi6bWrNmjW666aZQiL///e/riccfj/zcCcpXV6rS9MTFImQT29TdbIPBj3kr7cYNXArvx46e1uWXrY3+ibLjL/HHqIcf+gMYFBzJ8MoDXHiN7Xt06aLaGqzA15TofPdB3fsNVmT5nJ0J37lxOWUovB5f/zOG9ke9bDg2s8L5DB0+rHHLAXv37NHA4IjOnJnXc/sWjc+LppFF4/GiDhxIwih0yiWX7Jh5/PEnXQ8E8tT//9cVWTcycM0YFgJ0AT7RFvDGbngictdNL7le1aUjKps9oYm+57RpVYVWtc6rrXZCnbWT5q2nNdL9tLatq1JXw6QaywdUsXBK29dXqufkM6otn9LK1kU1lPZpZnCfrtpcp9ziGXU67vJGy0V2r+8qUVXReTXkhrTacZcmjqq1ZloTkxzrWBdblwfGZoxLnMFNcEug49/F9/Dy/2zllXf6nDjJpBiYlCbFSHklPwyQAZ8CHPYLHMO/gF/JL4Ub1QJu4Q/tAc/wg9/hV+B9Qb/km/rool8h3H7JP6N154mf418Iu+BOvNm5hzvqY/+srqHE+o/wKNNh7NY7bfn56Sf2WGae1qt//Ha1tjUFziKXh5BXAFNSLJGDklc2GQXO4kSRdAy4j99NQdAK/A5/P8hPkbYQFj/8C3lAk1l+2ZO9FxzJdltIhAywbV2nmhuQR4rU4XGxrSmnjtZKLWuvUrvf62srjK/llsE541ri9zLlPZ5WV5f5gR95fPK4HTcbkwu827DjCR7o94H+s7HYVG/dAgWYhRr4IrcGs1LYXO+nqUJtzTk/FVHustZqLe+oVrvr0tKYU2NDzrpCuRpqy10fl53n3G0691nn97q6svDP458v2PFervo6P07XaD7T3FihJudXU00bSpNC7jEa0ACdmNQwf2c3U846AvoA+ILky0Q325D5HvSo9YJx6z2T5hkWF5xHieFnnWF2QA89/EjgT4wrTgevS11DCXZADnYGjhlPgT2owm4gPo8zOD4b8lhFVZXytXWxU6+4pNKxrLC67+BH0CwTBYwDTP5TTxR06jpv2G4w31+5er32HO5RQ3NLahdKvMtjggs3ONXSUKHzfT362mMHNWs5CJymPmGc5lKT0SjiMy1JDUn+4BhlZymKat78J47DdAIkbo9I4X8pZZgkiCcPMmBF9l237dBvvnKDfvU3flXPP3/QA5+BPdIbChZEC7pTIGfHEGhqrJwu72rTdVev1uPPWJEbP6fly1vUbiLkY+EPPvy4AVuis2d6tH37NgNq0QjAucYSK3rlsVURJbLCgtXY6Li+9/37deJUt37uJ98St2jtee45PXDf/RoYGjZwSrVu3dVxgceB/bud14xueul1cdvp+vVrnU+lhd+hEGhYQu+3It5z7rz++Z++HbOIGzevijZw9grFusZKdEtzk5HD7XHnsZ3q+YOnde21N+j2W2/S/d/5pp546jGtWLfJ9Z12/casaB+Ozh4bH1F//5CJaEkNjfWxejE3z+xvgmdVZakVAjvoLHuxNWjaGIxwidDChADtQcjipk8EdQRMFGEuv2J2Z3x0Wl/58j9p75lRffm+Paqoron84jKBKCUxZFfO7/QLTJHyeU/IYq/wN/rZJmphtoMwxyQO78HACU8Jwj+YfOSJX6EsO0BihGoEavCGi21g+BAUcQPZna7EzDZt33AeCIBOneruNLwX4obghz9lFPIIhv/vPBi7qFIwPb7NSBn3fffR+MRKe3uLUHC53RimbXRwrITjwYwN8+wdxgIh4hPhME0LszGLaV7BYBBJ/ELXch422U6Pnx2kS3ELtgXPC7Oj5ItwTJjrkWZHs7pQL+zkhknZIjD5A6kIC1/XQXr/K3ZoavCU3vlbn1VHG6t2FoutnLS0t8eOgdg658FxfmrC5S5o+NQ+7X/we1bQykMxrcrXa9oK6/TkmHHRDM3w5iPoFRXVZrBp1akqx4osbZhXvRWLJQvWrMA89tSTZtxV+os/+T3dcMOLdO2Nt8V5cbbbz4wMu63zps288bQ+tkrGp0cs4E5aUeQym6nJkRgkb33pDfqt//pefeA3/kaHDjyr5pIR51HrfjdOsPpkBXveAuPg0GCcSWeW2iSqMtfzCg8iO5et0Ynefj1wrltznDE1Q0VJqDQeVDLD6jZh4Fbg6qz7CLSZXSg2X2Br6Yxue8UrY0D84be+ZthYUKvOua15TU3Px2fIqoxPrY1WJinXukpVfDK6TEdGchpbyGm2/6g2dnhgcPnzsxM6MlWr6aJq5SZOqT23oAnzvFkxK1lmlaY0thIv2GbrTpn5VChjnPVxw0anZjXS161f+qm36tZXvl5fuu855Rvcn+ZRBiHdGe2LFVDTBm5XLymqVrpZdUoKq/3cdvxTfGgUWoTuEp2x0+OU+Wt7a7P5rxtlGAXNOZwLnIizsDATN67zmZajR4/EOVXOUMLvM7z+j0zQdYFOUYZQXtP3Y7vjyMexY8cijNVWLsxpaG5TW3uXmlqNz1V1FiTqVeoxAdph4pMyoXZK5Z1+XWCW28RWZD6Z1SdsF7tkXlrkfkF55TMYoUz6j2MlVgftZ0AhBFHHolKVRjLzY8OMj8xz7jaEOZTh2DYaUIrtxLMolf5V4GNeusjqrukSWLNrCdihtKSRF7heXB1jMiG+yxv96bHCceB7bmHUj+8ew1Mog/EJodjekRPKLWMCK3XwUdrKNvxyJmfcVlaV4UUehTQ+Mqah/n4NGKc4F84E1MhgX+SBue666/xcG2dfd+zYoc7OzlBsYzuY8720f1/Ac21nExj04Te/+U0NDAxYuGzUNue1efMW5T2mMq7Fiiq80nUKHosNnF3nXmh6YjomshkHLcO5XYlPZ6uvaUsfz2JMZnG+jX7k2/EIzrHt1rCAtlkVZ1Vg+5pGC67Feuaxf9Ev/5dfLZyRTSuy9R6j4Y2XXgr2Hxnaeikc2NXR3NISF4v9Zwy49OY3v05NDS36sz//pOthQfFHXvYEbC+W85810ERLa5Ne/OLrdc/Xvm06qnIZ4CIwB/tsEuIGzYfy7Fcmd6DPWY8BpcYdeidv2Yv8mODjLDaCM5OKgX/GXcBAGvCeP3ZBcO7/7le+Un/5N5/Sx/7+Pp0YIp90F0oygd1+svfCm8MzfLoYho0/mJ3CUpTkTiNh4l9UBl+iBp+JWOAoaRKupvdEZ9AiyQiHx8FPSZXeHcF28Eb3F+mIE7IHtOpg5BUiOzild2aUYTD63fzSbsJjktH8IvHS1K40gQMe2U0lwvjFfiSjLxhvucTw4L7jGhgZsYy8Kb6dPzLC53RSWy/SpPNyP0FHwdNsQnaxn7NJbjugJaqAf9Ad4YU8ws0v8rjo/6OezFAmr8ETqTjhtCMCpUnj1ttfvlNb13RpbCqNuTQXGmanBHQ8a9GClce0AgmORtLIy+gUMAvZ2F7UmfjsmkGR5WgQDTx1eI86u1apc/ky9yF8Id1GDB+OIzBOH1uFo4rwCZRs4pgHmBdRPptJ4R/ZhVOUdWE8ZVhwWqN+TAZQf3Ai+su1TSvE6AqMlWlFl3LRHQA4NGOd1Dwqba1mXIiJUf8oB1mfYoEtowh9RN0oIsYigGycWm4l/MzBp/V7v/+HUUdk5CR/wvf4RA+TZdgsxnFzv+l2Li3M0b/sDGVSFPSC37AFu4rz+cgFjJv2464I+Di7ntjBwQoq4wtKZEzGuF7wiFtvvU233Hqnvv3gfq3dtNn1dXrqBL5T56BZaWVrhe577Bn95J99TaPF+TSWRIibhYu4NhmNYmKyOHRQnhT7Ag0X4hTVvsWKbCBcMtgExtXtSIWG4qXIClBRZN+JInv3Ov36R39DTzz5tJVYbhE12BfZklVSEGiqYtWGLYicPyqxclpfB1HWybF09x1Xqrv7vJ569ojtMw5rNvMeC8Fx1aqu0MTramtNrINqa7Lf2jWxKsoNjnueO6Cjp8/FZSLHDh+N7blsyaHurIL29o2Y2c5bwR7TZZdt0U+85TXqXLk8lGE6YmRw0AJ9zvUeExeRPLfvgIVhK8EGLN+QZCsb357t7OwyopVYcDWCT067LQkWR63I/sIv/aY2bLpCf/kXf6cnn/xSfO+Pb1Nx4Qp4x6z4hBXTU2fOxDuKLavN0zNmmu5g4ApTjpkmw47O5p66haUyE7IRz+WBeAj4fOOU1a/YumaDMoKi39/XHxf0fPHvP6cnj/TF53cqKmtcuLNzPJCInwsKZkn/AddgmO5fEC0Qgh92MFLHdRuSP3GTwJnZ/ov4OC6E4QNiFxh5ysNPEH+WD6teBf9Il/KOn+sR7hhAjfxZet4LdSRf4gAnZ5vC7ZfqdPGJONQg87ObNjMhw8BVayHqxIluPb/nkEYtLGzeuk4rVncFo0JIgpGECQZuMBXQHwYN9IOBx3ti+DzmQ8kuRA7/QrzkTzxeCu8OiBnR8IfGXBZhrt8L/YlPLokOY7YNPzJye2Km1G2LMCJHedL77tqm6aGzeudHv6DWthb3AWxlTvlKCx9Twxo4c1Qzo0OamhhGOrQ9YlhWGKgwukVVWlFgFnNmZspKbaPzxN+qlhVd19SMuVT1ViwYwNnpMDHWr+G+81q2Yo0VvDm1trTrD377w7pyxxW65a4fV8/gsPPMa3p8OOi3sroubtce6h9wXksWbJtUUdvoviuNs2VTU3Paedl6/cGvfUB/+DdfUveJg2qsmHVYNagVeAtTpc8MEdPmhAXxAfX1DwWjXltbpbe/6716+vFHdO9jT8SZMc69huBiQEPnrBLlzKRzdjMAkS+D3LgZPLOUxiRtu/56rdu0SQ9+65tWKFnJtzAX/cOAtBCDVpX5CLOTSamZC8UyzijOcklcrxpdF7a45yuKdWY6r5G5YtXM9aq+wsjmfol0Lp8tS6PmM0sWZtnWw2BnMdIKU7UHlTLjXrEmhs7r7a97udZsvUb3PHxIdc1dwVcQnGJ1FbhAc36C57if0rnW5B9u6Mt2KLWmlYuKrP3thmeQ19g4l4XIfDnvkhnsUGCNLuZNnHfds2dPXGKDAgpfheeDtxke/iiT0WSGr+zEQdnh4iBuFubsK4ITxz+amlq0fsNG8+8d8Sm1hobm4HuDLu+YeT8Tmih/IRC5SPA1lCHXlq2SfBIHXsHt2PQlW6qWUOjcZuKWepzioiVu9QQXaGPQND9gFHk6N/cnn4WylJCUPPrfeEofgzPRHrcb5QDCji2+gU9FgXNEQnUkfAkBw2k4Dw9NLtiGpktKKlxOmrxcLLbwNTUZ9ea2avdc8ATYGrQfPN3lgTVxu6pttqAxUQif4R0c5AxvbK2lfJR1cM314C6KWXYnNbXGGBU7JdynYyOmn/Pn1N9zVn3nutXXc87+0zGuXn755fHcfPPNuvrqq0MpZaU2wfKF/Q08MgNeIKyAJ4888oiOHjXfmZnRi0xX27ZvN241BA3EWS3DGrqCvpjAPna8OyYbGVfgqwiVtM9RTeMoqEmZRQCGZ3GLKcosE27xLUfDOymzDrObs2HcCHrFqgZ1tZbEZU+//MFfuaDIAsPmlqZIhwyRjSOXmgx3M7eRAXS4YEgLDSD8ZSaDx7+GE+/A5sdf9yo11jeHIsuWcc7pMm7G53dSERdhanfK5YV5/XuGujS3NOrqa3fqG1//jn0u9s1FQ17/2j/L/6I/F1Vxqzar9clkYT8qPSblcdfdd+uzX/if+u+f+a5Ojpr3WQaCrtzxhTi4LxpyeiFsXxiOTJCZbNWWeKThKWFAzOQXnNgRN4Vf8LdvpIfW/WbLeRfCCvwwbOK5qvFuR+af4iGzOD1NsQd8OPio803n7UmbhH4qwQVAKT/CcaU8yIv2prpBU4xRztsxuBl/395DOnu2NyYWr75he/D3iYm0a4K2E58sgIa73PQOr0g0FX6OFPJEwT9t9yzIHGETnuJjIp3TpPwK7sJDHSNuwT8zEbvwSlhUyPmGsZsdiT9xx1Vav6pFPWNTASPkoOgu2o3bD34odyhxXIRk9m76NK2wjRhen3KMuCZ7079tv5w9elynnn3abHpa669+kVZv2OJyyzTlCOlyJXM/54USW+F8UDajwkvmL+bZZUarcj/wFyaOqToTYfQ9XNgsNfok2mj4kJqbduFFKKLwaGCTFmtc10L28ZkwO6lwgp35lP1QnrkQEuCg41I2uytRgIFNLJQ4JcMT0WJSjv6hyk7TXluhY3uesiL7BwELPsFDMDt38ICfxTfPcQdf4sHNRbLk4woGniaIMkkTE6OuQ1JYWX1Nk2pFhHmsYLwIfHWSZBfF5Ndtt9+hl7/8Lj25/6i2Wt8iPbgBHOHR8Ga2dy9vKNcDjz5tRfYbGi7Kh5wRuAus+BcOrPDwA1al8TP5JRgmNwa3/9e+9U8d040KE6gYyTGOAkaGnUJsbCVFdrt+4651+s3f/k09vWu3K1OscjeyrsZCXQAiDfQInIvGSgYmMLC4aEbVHhhPnRs2Y6yy8NKnifGpgGlne7tOHj2hHdt36rVv+gk98MA96mxri8tHVq9bG9t/UWR7LUQNj47pwLGTGrTyefT5g0F4rAbDNDhvevacBWTXYc6Cx6aNa63Ivkp1Tk87qso5J1ikuqZmRBadPXVGKLPMWHd0dblOZzXkMhZc5737z2qgZzhuI+Y7TpdtXcm4q+qlUs2W1VpJ6NJccaO+/k+fVGtThVYs7/IAn7MAUxkC9YQFtb6BQQ2PDMUAzvYBbiadnU5IwEyDwWUF18AxUjFjbNFMI8PjGh0evYCYICBMMXrBni2tLbboN87fVuqv/+ov9FTcWrzb+ddGJwYTDQQgkb1AAH4UhXsxIWR0qh0xu+j6RJjrRN7QbYY0ieESjl/BHfk5XcRxW0yE/Bya/J0GJh4rvKin4ed49ov6RR7EIT42ccAThG/caeCIPFzPjHiw46EuvEf5qa4X65me5F9oo93ANJdDWWDr2ik98/Rzqq+v1fYdm5WvrYnyAe1F5k0iM5WCO+zwKvg5svlEDA4xEBiG4XafpfCLYZyXjTydJhgljMX+2buDUrx4Twov+WDSwJNokZ4P74gbwZEvhhnC9929XdODZ/SOX/8L1ZQvaarvjKatuPLN06U5PhVjJcBCNdAPWrWSma9tiW3p4+MjsSJbZpiNG3+rquoNO+cxacXGwjY9WVVZbf+8hd/B2K4/4zR1HZtVav8j+x7zgNukj//BR7Rj21bd8ao363zfgJXXKiuyo7FLodr5oywXlXCbZplqams90FmAHO23srAQ35Fta87rc3/757Eax9lRVBT6OvowWlrobz/gBzN3nAlhVpIVycbWVnHDKpez0Q+REjzAwHDsBlfIDJgGfrnzcafxpVh805Hzwhwt4FxhnLV0IHFTnokuktDhlFm+zhPeQ8zYVWCbwWrBfIMBmptAySMZv4P3tkMRAWddBoqP0cp1KotyaV+sGtVU64FnjlgoLAp+xcBD+0NpNQ3zQIfQT7o9OM0O854UWvgzMENAwN90BxyjDdBPgoOTxicdmprqQwDj26e9Pef15JNPXrgsiMEORSejlR9lLqVF8Bo+yLnmXbuejQuauCiIVTAmCerrm7R12xWh5KxZvd78tUNNHCp0PftcNkpz3+BwfPOXQR6zaEFlxoPpouGdfU6KsOAL9JHbmeceBvchSmQoffSRmLhxHkXukxj0rTjYJoTPUTFJQZ/GmSYrstALZ5oQpLnLgJ0LtAc+NseREsMO3GByhN0f7Jqh/3NWZhOtx/JB0DuEXlJsBRvl0/ze0VwnAzx4AXWa17zpAb7IiioRWEFmTHIXOjnfKufzbsCX82TUI+EuPy46MzoYrrTHeVmgGepj21ebuNDtyL5duuzqG9zcGfdzuQVBpknc524rt/BPmFdwY3nP2dM6ffxIXMDGKhyfSlq1apXuvPPlfu6KrcR8w/ZSxS2EWJvA44JBoaV+HPWhz++//77Yfn7bbbdp69bLVFefFFr4IW2Z9hg+bkGdey7oy5jcQ1h03qwkIZhis9qSzsKitLKyA89EkV0oKLj2jxUJ4izF+bgrVjaqgxVZK7K/9IFfVve5oWi7OWl8Uoy+i+MThjm0xaSIGxP1x1A/TKzU2fAOb4kVTfcRZBACrw08Gzjgd4FGDBbGOegH3nXXK25XfW29/uKTf216vLgiOzk+4Vo5L5fLLggS0hYE2rjl03+ZIdvkkcE8BVIeyvl111+le+75pvva/XRJuv8npsn5sNts1vLfhWL+L4ZjKXe/4hX6zOe/mBTZMSbz6wIucZtumGRfyNIwSbyRBwgAtwJfdEiSPf5tI4ATKaECTIAs4uNLtrbhCU4b8cIfPpjCQx7hgTe4jFBKC3yZuPG4DOKBCuSX+cVttpE2+UVZocimeqWVXFrjsokDEfuN1vk1njB2UKIziXGwt2dATz72rOosl+y4+jK1tTdrcno64aRN6nfnavjw4z3wzCgaMoTLSzIItsMK9BVhxiPi4s7sjHYvzSvC8SQfHjLilbiuKvlHBGzX3zEiXsQp2LQPRfbtL7/G4/mwfrj7uyEfMzkFGRlCASfyMHRcpvmW+4FxDTqJ402ub6ZIUstEdxgm/mY1f8JjyJy5elW56rratWrjanW0r7Es02yFCt4SYHVdmDx2PSk4qodkQbm01f/tF58ismH8iPHAUQPn+PMYT93sZVOogfMmJq/kEZOrpCzgIAa8IAryQfA5pwlwR50c4ELSt5+NA0Qlrv8RxSBIEZNnZNPSUKbug3v1Jx//eORJGMHAFRwFbow5jEn0deTgeMjixAvcdp14kDGpHvwuJqxt8wRfh96cANgz0UY9gAeT4dDijMe+W26+XS+76TY9uOugNm/Z6rRpB1RCEfg3vGBJy5rKY0X2/X/+DY0UVRtOKR5yPq2iDqRIJtWNnqHNyZsys/BU30gfiqxNRAX7ScD7JZGjNghoYSzcegB616079VuvWKdf/8hv6Nm9exn/1dbYEBULmMavkMIFTZsBs8rIjPb4GALDosqtgMFUOIxcZeWuwopkbWVTXIT04299v44eelhrVrZ64Fyu/x9r7wFg6XnW9z7T58w503vd3rW7Wq206l2yii1bcsfYlmVsCA4hEGogBEMgl1ycci/EgMEGOxTj3lRsSbasXndX2t5md3pvZ06fMzP3/3vec3ZHNhCS3PfMN9/7vb089a11jc2+p5blAyxR4GCk1w6/YQuLSXv52RfUWTBr1sFXSXlM2+jojJhsrzNL0v6Ff/NTIqASlpUGy5QjYhZcm8GVBeyjLKmI2fzcoh052m8X+s/anp0ddmF42r77+Es+48TpW7197dbSLGVYzB9FgCl8Zp8Xk8v2uuJt29Rnmzb0CWG554+RYDWK6sfoxKwU2ZFRRriX/BAprjxZliLpdwKq3BWV5rNQ3BnJ6DJXRbCRmmscsjmE+HIJ1JXqhhWLSSGI1tSqZQOxYdb2z/70v9shKbJfe/oNVxACENCPAIcIgz74BvlkEyAGwsosJYASAFxuEGP8ndASTm/l4cTZkZmwPNhB8AI6F9wZjaL/Q/jg72HwI2VZSduXLhXi8IZxeFi9keewB6U2+LkiSxqFMhTT9Xw9rNci5CXzo28PV3iKhhaoqKpwgvzaS6/byZMXxCx2W09vu9qwcLWRiADw68SLn8K6siI3iJ8LWLjDFCBO/AgvO8hbJFiO1MIvvsGL4nJjwvIEAY6wIQ9XbnFXYE+Pt9xdiKIsfJOS7EVF1/30R5l++m37beHCq/a2t77dotFatQNEizxpI7U9Uq46irrQJFyYzpU1Da1dtrAQ92W0GPa6VlTUOGHKZJMiXuwTLBdORVzoRcGrramxvroai7TssKOD/apb3CpWcvZf/+B37MCBffaWt77bxiZnhZvVgv+UC51VUoJZOcBBUaXLXKlTQW9YmfACGKGu1fWiJ8Kx9pZ6Sy8uOO7SC1w7xQwL7EcBvR4IqhBa9nf6IVDyZ9nxzTdda+dHpm0hA+ygDFIrYAVACu2KAf5xlS18e9viT58EBRZ4JxR/QBWw5OkpDLDnRi/gH/cAbzgVYEfvEK8YIITnwYfUi+ZiXIUlCF64oRSvSrGNtfTZ9r1X+sFGPqsqpsLhEiilrqyKGRVnYIMSi6KLm+xy81lbFQblFlR3HATX5ObfspAGg5BcrzQ9PWmvv/66HTt2zIVslFfeXrRiI/6IKeInBkWVu11RgJmZO3nypPcxymt7R5dt2brVdu2+3LZs22mVVTEpBeXejxxaEYNWV1ULRpekFFbbKm2g/mWVD8pDpRSzI8dPKv1Fb8NkNidFNyGFLGWVtLjqwQwlpxATj6Zn/tUVEcEX+39QiJilRQWmnzlZuqqaA8IEkyJI8/GUCwX0tSv8BbpCzcG7pZR4mtx8BlXxQx+D04VQcvPL3xHepCQRZnklK3e1f6XaUn7Q+rJyKWZZ+UmxJBruCCKc0K0COz1yuihPhqH4YyAKRRz0V9HkJDv9pjw4tT1aIwVrpcKOvfaChLudfkrzy888Yddcd6t47bzjN0ulQ3wJj4WBXvL35bjpuM1OjvihjsODA34vM3VA4bv5llvs/e97v12x/wq/gqd4rU/Am0DDijCAYRYX4YMDvA4dOmRf/vKXXTm+5eabbdv2Hb63jQHlWcEK8MVDOnnRLegddBKB1meaZRfr9JUM8Fv6MCwzDoqsz8IW3JiZZbaWLQG717dYW4vZwRe+ab/zK5+00bFZkMvLRxvQgv5J3xUta+1uAj7jQn05cDG4IkgqX8kjtA/+icWEl9UNuIKjW9XWaov7H3ir2qDRPv3pgiIrGQa4y/mJ5mVeh7TSI2K1C5mlfg2R8wX9WBUDTKvFFQKuFtwJT1u1tDRJkd0vRfZRwdP/niJLHza3tviqF1dg/pnGFdn73mqf+8u/tt/93OM+I1tXx9JiSqdSYimYtXDyDxtgSS/BJuiFCUNNJIYfNBQa5om7vZgmOEtvgZdB3ijYCe92+jHYwxuZAneFwM/DyN1lF/zJQ32BXTjnA4G8KU8hnKcFnZUbiVASz9PphBdLxQ5541mUgYD3uGTRs2cH7PTxM3bT7dfZhg09DkMs48TQbsWmC7gWPlyhldX9lQ6yAA9hg3whf+GLyyr0I27+IBsEd49LWmCcx3Gbyhrs7ok/8Xn7j6QCrod34Vs/0lTVLC1F9sF7DkjOP2+PPvt5V2yAW/DS25eftweyIm0F35JFMFxdhV5B+xB+xXLK23UKxQXPV5NJWx7MWGvDOptbEe2ozFlXX53t6Fhvkeo25V9jEwvICSV+gGMiWyn6yBkpKmcJylToBOhMJqN2Fl3hwDXoILSUxTeVZdQXqAUmULBFa0Rn+GYVZZ40qLi4zopF/YYH+CydDV0pNh1pck8sd+JCv9SochOfrijwaufXclb6DNZlcvQ7/Rbaiv5iFnlzb8Ru3l1ip0+fcn4h8c57wnuDMJRVGTtNK/SHm1BV/+c/2cmLN/DnfagauN3hmRrKrnJ7HF7eT/RrgNd2ySGLmTL70nfP2ZYtu1ye42yJ/BID4OonlT2ZWrY7rmyyidkT9lP/z8MWL2GbA4qyClgoT8FSeIe8nJfKDl5RNtdZ3C5XNa868pIiGwxWPYUKUxEq7w1RcCd5v0f29r32yXdss9/87d/yZWEgGXvHONGMUKQA0jFSDpPlioyJiWkpk1Ff6oIw5VPyCs/MbYPvQ223mqZ1Elqz0uq323J2xK68YqvvicpKKGGpE51ZZEqHj5wQQc/ZiaPHvCNQThFUzpwdssmpWXvLndfZYjxpA0MT9vu/9+u2ectGS0kg9qVGVEdli89O2+PPHLZjp8ZsbGhEDZ9R+RrtvvtutHGlce7UKWuuC6eenR8YV4fVWYxT97wjJeSoIxCQxiannbl2itgzogrU0owQCGZyKiX4jY6P+16kppY2a25p8OOwZ6ZmbHEhbalMTsgSTkmNRKOuJGSzCZuZZOml+bLMaE2dzyQCnIxMkwHtx+DAn/7pp6XIztlXmZGNNgjsAgB4x+vxnnNHiK3cAEx/iiOdMhBf6gVxBsGdcATAJgRAA8HB4BIUVfIphPGnCPT6r6C4FdNA4PboMAPFKSqn8B0EdGdEpOEym/zdrZCuwiKMe5r6EbeYLu/ABEJ9+cYU/TFr3YtuGKw8ESlZC/GEPfLN71tTY6Ot39xjnT0dQkj1tWALGCZnJwZqfzW796+81LagPc6BGRT7BYKDP7jBN3GdkehNXLd7OE/Sl8f4bM1Fd8KF8J4WXh5PxBNkJk9+LuSRr2ft6X78rVJk+1+x+x54jy/vD4yYPESgvP1QiNQmajfc1DgemSWs3EMsB+GUiObSkmR6KZnKD0UCRk07ROrqrbomoszUr5USwsWkyiubbGZhxtZt2GgL0xfsv/7+b9kVV+yRIvsuG5+e85UIKzkpE0qhqlpMRAJ8rKFJ8C1hlTYWTldLua2Oxqy0ikOnlm1mdtbmJEQvzo75jBQAwCAP5fZZNDEzDokjzZwUGHAN5YR2427Wz/zxf7K/+e4hG1hgxqTay+4N5e1BrNAu1O+Su6wY7OFFMG83D8dfwa9oD61S/A7EH+GGNCkrJvQBAcARGbd7lfSiL8JDFu4PHsru+EpcOeLPDHV7Z7cE1HY/yMuXC/MIZ8ERlDZmYqEb+LnSWngLnB0Pcad8wAG81gUx8iWMLK5A5bO+7xX6/sYbrzvdZEkpZXE4/0fMWrzjQL2hoSFfPvzCCy/4PbIopRwGtHXrNtt/1QG76ZbbrbOrW7BdYnPxRYWZ9RlORoaB0SA4FuBdCMCMLql3trZ7PpSZg9vY2oGKOjU/bxMz8zY6OiR4yzsMZURfFxm0FIwghALLjMyTKMvZUTryy1xNAD8KByupkvJDaSZf1Rl4EdOFXlUB+yqECxsgJumoHOxF4lA1ZsQ5YbhU6eTFJxhcKBNMLi/llTb9qX7g1GEGUQX/LC2G7gLzKKakCT2BLkIrgfVl8SZWCOS9DoqvzmSFUjjITPCmN/yG6330pTQr7fVDr9mE+vD2O++1N1571no277A6KYtHXn7BrrjqGuOEbPZjs4c31FX4RFsLPjj104VV1QGY4XAQDkOcHh+2ofPnbHJs2OZnphznNm3aZO9///vthuuvt9179vjVdsXRcgZ0i/CA8T4DBguzuE888YQf6NXR2WlXXL7P9uzZa7G6Ol+p4QorbaH29UFD9T/NDa0EBlFiw8wrCqzsyAb6Zs9dkBPwx13+autkNm+X9TWZ2K+deP1RO/Lc05ZKZlWeUL43CXsYPrEXnIvGyYUMeKvauDJO38GnqC/l4JR0uoZZTJU6RCim43REdEBwsUl98sqhfvuzP/usC3bc5Vwn+sj1SWmlQ3sF6Nd/lY+9dszQLkp+4UyDSE2p1dezhUDJKt3AN0i71EZGuO6n/v9YkcV0dnfa6Mio1/ifa1Bk77vv7fbZv/qC/fZfPGZDi+UXFVkBTggkAzxcbPsfMRdhx/HvkjWsHvMvf9OHTiM9ELJAoEO+jBcaAlVVROipMN/TKiqtxfg8QU4JdlLCzweP3A07sgYJIKPgRpqeunCZcMV0oV2U5pIc5mnKPygFFIEfuAv+sZowbQP9Q3by1AWrj0Xszrfd4jSDQwEpDG1UfDC8wQk8g3uQHfghdwgVHE/cjbD4Cyf49tNiQSbciYGbkzLCwkML6fu78K0f9fS8QmAHZb4vmUv2UMtgfGmxFNkNtZM2duqRsCpO7bqYzjj/ISz8Kyuth0mi6kopr7SjMshxCKrycJ4FbZIf9CCjtlnIcPApk0FKYylpucUVy8ekQAkfMvlO10GuaGMZtui68AlewLYNlmzTJxz8yV3syAML82mbm004bebsFA5+ZUsV+cMXOSMDBZfBpVmFY1IuWlujdCUDiZ+wwqa8ptnGF3utpKpZbtWiORXSmWpU1iovO2AP5LO6h1UkxVbiHAt4nZrA6buKqj6UIiuF1wfvpMw6TZOdpucQyCt2isYsz4gOD6uMSe8f/kgROOOfQ2DIwo23NEws/F3qLv8OtLboVvSinS7aC33tfa6k8ENoP3V+0cqqN/n1Xr6aSc7wU3g4B1qiyL711jabT5+zn/pvzMiG/frhUmnHHk83vFVKT7vgIovYpvIO4cBzgoHL6DYl9R/8f71UbwZEDEAKQuNO8/BWBEF1Ir1kH7ljr/3ufdvsV3/z1+3Y8WN+bD1CQlLKQJYRZwEojJyO4ILv6uoqP8ipQkKx75FQwTmpr6+319avWy/mtdvedt+99tyLh+3//oNPWX1Di+2+rNfuvutaxY+6spjPCOAlZHAI0/D5C3bi9Dk1Ssb3IXW2Nvt67qHhMXv2uVcEkPP2tnvvdEHslYMn7Fd/9Wdty5YNdq5/xC4MoVAu2M03XGUzYsRf/MojNjQ4bs1NdUqjxKIq7/XXXi7B14wTt5LxeXvjxKiXrau9xbZv3uRMkXYJRIIZm0p1VEZlm7c2tYUTZpqx0HKM0tLwZ/vPS1AKpwonhQRptRn1g3FHhDictskhVdnUogSQISm5cdu8oUNuFUIwRvADwQtJAwBBUPiTT/+xvdbPjOwRKc21TkRDsEBE6XBmZYkLbATwBmGCgAZcQzT8kRvd7m/1IwEdbniDZV4jUgzfuBPW01ZEhH2WyQFsHsfdeeNG+kGYJu+LymvB7ktwVBifNXQGE/xw93SUpivBciu2AwKvPv071Du4F+MWv9e6F01gduojwT+j/9FYjb3y4hE7f27A6hrrbOeuLdaot2K70Fk09DutANo481A6/hZjKAoSziywF958B2EMphPChTDAkNzcHzvuBX99e1rKx/3Iz2FOZVA7k46Xg5/C6dOZ10fv2m3pyfP2wV/6lMUE09n4pOVTC8KhhCsolJNEvCn0r6yK6zbY5F8hzF9xGOX+Z+50Ziki7creVhQMhOv65jY/iRdFMip8XlqttnQmadlkyrjbMjU/av/x3/+SXb5nh9399p+wqdmFsNx+CWWCe2SjVlrN1TJVgvW4E0fGNtmvmM0qjHA9k1yQssxd0iw1TKrM7PcIM2gVFSgSgk3BU1m1lDk9JqKY43qRJAe55ayxNmLPPfN9+6Ovv2Qnp6R8RBRG+VBnCDvQwCER/Eqhko4E/ufGYYkvBYReOejjTnjgXHG98Qvhwii9/gRn5OEYIgt2h0OHNXciSbcE2A846vYCDJNXEIYCvAc4DnjjM66SWnmqJOwHRRXlEyW2zGdmgwIrN4RePf4mHI/SCHthlbbSDLMKQXn1WUMJn1OTk74HloOcWM6LYgJ++CqTf8SAX5QT2GWP4alTp1wJ5hR5ZmRZPrplyxa7av8BCdbX2Z69UlhqWVKe9lUliWTOJmdmLSVhjivHgGwGUzgNt7Ic5VB1E41nVpM2qZBCDExAiytcwWNZsYQdhUU4qRU95TqmZ1943gZHxiydzCApAQLuvsLyXJVbUK9yl9pSqeq2Qs8gtImmQ17lroo7rpTyqB29DdROvP00R+EMBzghxKKssiwNxZMVEK51CS6druVz/r0Kb/TyRxzni/THB2GkNAY6JUFMiOyCnBRdlLmlzLxVqW7Qh9WVnB9axp7PnGC9UvjKQCiQxWwncM3s5/D5s3b21Am767732SvPfs/Wbd3le49fffq7duD2t6ndV1Q2BEbyEs1VOQLNURn0hlbk1VYMZrEqAeUWWGJP+tzspE2MDNr48KCNDl2wdCJurS0tdvvtt9vtd9xht9xyi7W3t/uyYkwRdt5Mf0M5qf/Xv/51h5VKKYA33HCDywSxugZXZn1/seqNPMGeM5o1LDM2b3vCuMLKoTFyZwbDZ26Kj/x4o8ju6m2wumjeBs49bddsqbWayojX2cujHzB00VBUiMVFU/BzJ/7pUVzokmM1wKU6eTq4KW7gmQVDFLKiDfSH38zcsv27//A5+/xf/a1xp3dlJNzekEyEO7AxXgTPWnxKdK+e6w4LOFFakrP2lgqL1kjAdt5CMQSryuPMOcFMVW1hafH/viJLlJ7eLslJXN+zpj7/E4Mi+4533G9//peft9/6s0dsJMWdn+GwJ68S7zXwsNbgTr6OH96mIQ6Owqbw86KIOuMvmCcpwgS/At0s0GrosX+vCe9vRQDnsEMHXVF1N0/F4/hKM/yxEw+/op08C3GL+2Jxo4yOyjJF2hjSDB3AN+Xnmi94/djohJ08ftb5IyvDNm/q88OcCE07YZxOuJ13oLV8Ilf4jKn74wau6JEfYVCEPC7cXbjgMgYpe/jwKJgelEiSd9/gTkjiq6zgoA8CeHgHZEqCi9wK/2gP3JUGdcRZTq7IflCK7LrYpA2efFgwzvoX5enIrPIrYfaHLywkLR5PW30dimSV84BEMmuLcQYal625pdYH8Zyfqj1ZNcLd9LZaJrmiwvlApdo7I/p+dHTJErmsdTQsWX2J9A4ps9x6InYj3EFmKbUGyXd1DawOXbbZmZTyzomfRFWyvOXT0FzR8vKIeFiZNbXUW02MQ9FyUmRTlkgsWyRWZzOzHBAHX6gS/kpeUq2XV8otu1JtqVyVFGrJSis14hec0UDb4U8zyr6s1lLd4b9qLm8r94cdKJ2cFHsG4qCf9A1KdLHV5+bmbXrilE2Pn/BzTkjPaQ4wCI/nkd3h192CHIMfiVEGZzvAiL4Z5NCf7PyjW0IfAvcMznvZAKqiAYb1IKdx5dH6jZeJpzd6fpTBCRf4q6Dw9wfu6rNs6bB99L9+y5cWM4lBumBLMOTAA874yw15eF7UXOkSAh3AEwa3Gj70R6p7KFjxXTSePmHl7knDmGVbTOXsodsvt39/z0b7pV/7ZRHLc1L4KvxwEK4t4ECA+oZaCbrqOJiUonH64LyUMo5ir69tse7ubtu6favtu3y/FNmNKkuZmF6n7yv6+X/1CRufmrR77rrJ3vXAnVYtop5dylhdU4uAptaSC4t+wT6nah45ddZamurtpqv3q4HzFmto8OW5HBqSkzDkm44F8OwnOnL0jG3atNOeevwxAcayfer/+YydPvWqfe3rX7JYdcTGJ6bUoVm7at8Wq4uJuakj5xayEqyEDMm0vX7kuNd/2+YNSk+Q53P5IiZiWNSR2ZGJyQkf5UIJ4u37/SSYzc7O+6mqCCS0PyM8EJ2m1haFbfBZiupIvS/tXFJdxy6csGmlVSqBfdvlW6w8PqN0cqobsxEos2rTdMKX+C0uJu0vPvOn9vpQ3L7KqcVSZJ1I+hOIdhHp6UcHCtnWvkuFMkGp8wC4yhLszogFC+RJWsQB7lwJBYjk6WkUII//RcIdwngyXgYoN+XwA6CIU4jn5Swqr/ILzKCQhlLk+G6+HUF4k14hD97OINwe/J2JUdJCOC9XITxm7Zuf/8kOrDPCtjifsNcPn7ShgRHbsWOTbdjS50IrKAExJ5xjC289EBi+nSDoG+NMBuKAf+EdFFn8ivF4YCyEZbSuGGYZ2u5+AJfTFd7yw8kJkGcf0rio0OofsxMfvXOHpRdn7ec+/UNrrItK+M8KH8skVK5aanrUZgRfcyPnLZNYsJyEUgRtBmP87kwRzNXSFWts6hLeSViX8lCi9s+LWaSTcccl9to11jf5VVIdXd1SPkt9D+zi1JhVRqNS/iP2b3/+Y7ZhXY898BM/ZWPTs8KpWsF92qYmJsQMpKCKkVRXVDkMNzS3+5JC7prN5JdELxZ9xHF2YlR0aMUqY80Wl0K1ODuiuLWqKTNEMD8J72JOKPeJ5KQtLc4JuVLCs7w1N9bbs8/+0D7zyGE7MbXqyq73Ov+83wt2tRnQAiwChzgGP76Dnf/sIYcohrDAGIGgjXKXnUNG3I2BGFkYSXaGQQiCFOAQxuI4o0iepD/yc1yVm/whLwHO+ZYX6Ss+fpVKn5FdvlFSXZHVgxLqF6bLzn5+V0zVb67Y8khw8JlBZUj6/iZNvRkNRuCLxxfs8CGWEB91ZZQTiFkuml8ziPOjpohXMFqWD7/22mu+DHlgYNABkpm2q68+YFddc50U2a22Y+t2CQ6NlsrmbHhwyKampwOfkKTESdnsU4SfsMc4vigaV1Xpg7ZlleXylzIqTltdUe2KIwfh+TJ9BWCvDntDuQ4gnRO/kKLY0dZmFZEaH2RMJCUUKixKz6x4FafAg3cs/VxMpH0gJqdwPujLoAazsssS/MVDSqXkqunVEWo4AtBxDiootqTJygBOaoThh/5ldZBYiNpG5VOYEoVhkI+7+uh9Tj3m0CZfhSFsLlWYJeFpmYQ0ls+jYOOXV784jCk+yq4w3pU3F4BcSVZBVC4//IztJ/JDuWcZdlp9eOzgS3bT3ffbU49+1Xo3bvdB54e/9Hm7/0P/QnAUVviwtxzhi7SBAwQZVjcDkyUKw0AdNIs8EIqDZ15lrVbcjE2NDdvkUL/1nz1pC7PTPnDNScdvvfdeu/+BB6yvr09uEcUJdI+nSIMx2BHygDmu7WH5OXtv3/a2+2zDho3GwYwsRSwqtH7wk4oBrXQl39uONzOzzHRwrRXKa5j14A5a3FMSYrd01Vlbw6o99v2vW8QSwqHqgjBFdem/YFdRBQe8L5WTfvK+KBjoLZ9elUI0vnEvhio6u1kbjjACqlrx62986bv2V5+XIuszsmzbKLNE/MdPTqbOjdEq297bbkeHp1XHJcEtVwWR6NqcihmVWtv/D3tkgYx16/skVw04XfrnGhTZt9//DvuLz33efvsz37XhZJi99v4vhFlrKFqR5q5tVDAmGPmpf1juz5uigKoeA7paiMtb4kR4F7/lIQkjxFNElxUKcXhDB/2bNPUTyfRw+DvNdv8CHZa9+F2MXxyE9LS8FF4kAsiNdNwqQ90vuaVTaTt25IwNDY7Z9l2bbPeebXIvDddWegKKAX9XPYu4E+zhGxoWZIBLj9DDcdjlC94CHMdpwe9F2YNAhOfn32pl0U4UGuBcTsEoHnTMP+XoShpfcqcexMUU0YY6uZX66oU/4bLSDT781qssPXVMsP5HUvBYnRKWDXMNEVfXqFUsKXm7LlJmu7d2+oF9HJg6Mr1gI+Nxv6aSlQ5Lon3VlZJDGmqsSjhTWVUq+T2lvCTrqLB5yVLLVql0621G+sqMdJLmWKdSrxGdoIzlkmvYxsSBdcXJIWgGg2LIFqqlyp1fSisNtRmrxlY5g576FtpbZV9RPmnulPU4VBo6Sb3Fk4XDTIRxJaj0a/EH4I5+oS9kV540HQMQDs/IuMCRcgHHQp+tGmeHIOv4dkUljiILy5CXwsI7OKshqweeQJ+IJyivYv7w9uJgdrnsPuitN/pN2Aaht+rtq1b0ZltGngFBebjSqqbxVTr0K/mSB32rsgqCxQMKsoX4Gav/6B8/K0eBQtgS4+T4RHLJfuKBzVYSmZAi+21bsKh4l9fWw2BcDgrQU+iTYNxfj4fCqjihrYiv9otc/tZPekgZAhcTxHhcDxje/OcPJrpvU6cd6Km2v//Kl+18/wVHuqamhpC4IjbWN0ihzdvk5LxNTc35KEhUih4owIjrtm07rK623pbVYLPzjN6ftoGBISmC02JMS/baq8+L+XVZs9JkuS8zDyyhWmJmVgocTI8ZlvPnLkh4itvN1x9wJReGVxursq72NmuRILtu4ybbum2rvfTyayKgrXb/O+6z+dlla4g2W3PPXhu4cM4yiwNWX1dpZ88O63vYujslwGdLbGYuI2GHfVogNcvqVBZBT1plqKkR8wMKaR/1MG3FEl9mVkcnJv3Uy6QEpTNnB2x6el5Axyb0qC/NYyYlI+LFUfidHe3WIqW/UuHn02US6JtsevyCzUyMGZdbN3XvtOjl+6xSbVQTcfLhigoj/uxPnJ6a9cGB977nXTa1mPd7ZMslBLmhPxG4HOAAORCJPiz0phPpUAd3cJt+gh+AFmTycHjQrw5X+lIU0vGRTlxIs/AO1sK7AJPYvan4lD2Eo90UBGYTgoV8LpoAd8EW/hXTvvS/6Ia5aCmIGuEXUg4m5Pnm72BZY5fhFDaW8PWu67Su7g478vpxO3N60Jqb64WkEhYlsHpaCuvR9I83reV56iMo/LLS9t7OoTTOmEKQ8MjNw/q3CFshHE3ncfQR/EPaIXoIQ4cU4wZ/XqFd921u9ZNPv/H0KZ/pL6uOWlVju7VJkO3eusc27Lvetl5zu/Vu32PTg2dtKZMUXFYLrljCI6FdiUDEEFw5YKRETA6YY0830AS3YKS0pqrCWppbrKWlwZanJ+0yS1ub3JrX9VpzQ5V0gZy9/MrrvkSHMMzKApIcHAI9SEsQyyzGbW5qxCZG+21y9LzNSiheXkoJf5YUr9ZPvlMFrEb4G2vsllU4VNNsldWiNxVRwVCVM5xsYtpWsjAzOEqJ8KXKPvrRh+zVU2M2lRKxQ3FQ2wTGKuPvAA80YxFW3C4rfgi2F8P4f+yyOezjEoj6xTTxKoQPMCA7HSJTXJLD2+2hMN5nIZziuBJMuCBYBaELQUrMpPAwC+NKKwwJuxx9uWGBYfmyYpiY/KuKfnqI44c7kY4rtjzhVGNOpz5z6pQ98vDDdq7/nMM4AidvBKG1hrrCZIpPXkrD7OysPf300/alL33JDh486HeLQ+fvvece++Vf+xUpNG+1zrYua2tp81PsVwUE07PzNjI8Jt6QUz5hpU6tlFhOeGYlAIcOMbgFzMXkx8mJ0EQOoKKFMktZZ+wIZMz6MUpP26DE1Qq26mrrHCcZTGSvKKc6ru/ptt7eLtuyaZ3t3LxJtL7dero61R6i3+I7nN5LnRhQYZyyRAryMjAvQYZzCdjnXROLiuGz3C/t22fCzAg7VikVAgcHbOQUH8VTeORCKANT8tObrmdvLwKhK8t6wAnKwOBDjfLIKz4raHwfmc/kSlEmkMrB/csV7KvlTlb2YQlvWQ7NzC19hT+znD7TqTqMDp+32uYGO/XGQWtu6xDvitrhV1+2nbt2K30pe+mk8CecZFncesASY18qx4wzBXNDDdX3Kke5+G/YDiI4Uz8zy9vVtc66122yuoZ68aZF8b6zUkqfsEcffdQS+uZaGvY1Fw9+WmuAccrOoNb27dvtiiuusJmZafvbv/1bX57Odo9YbcwHOLyZ9a9IHylX4E0hnYBPuLqDPwWUcgEUpWRTe53FymPCjxbBSZcE5A6ri3UJbtpl75RdT1Tu/pbfxYfvNU9sjRthPfyat57aor+eet6K4261ndbauM5iNfX2wvPP2JGjJ1RU4ahwlzr8+D2yUN6AeyjvE3PzDtsIwfCYtU+YVVSjqL7IGcymnjp1xvHpHzLA5D9l8G5sarQ54azT/x8xhSb/MQPs79y5y97+jgfsyVdP2+JSqRSXgnyyxhSF2QJ71INFuUL/PAT1Cf6lkqX8LTjELcgxwZ+wTpfw8zYIYaClKJfupuL7YCED53pDC729Ck/w01vuF9vSv8NAIOE9XaWDO9/QJsL5ahfPEz+VR9+ertz8J3fSYXKA/f+TY1P2+GPPCi8iduud11rfuh6nLQxQ0B5r5ZWinXd4AjwXlVjwx99Fd2hjwc9XcakvwqB5Mbze/AphFMTfngdajhtUpZAOvQTfQobjy7vHw+hNxUJUr2PRg/RCzYMCd/nWXpsaHrDP/tVX7PS5GRsaiYt3MMmVsXODs3bi9JQNDM6LHpX4ipqJiYxNTmXs5Nl5O3JyytKJMsn7kpUXVkUfli0+X2bTM3lbTFbbxLSU3lyDzSVqbXy2xoam6mwq3mzzi5JNllpsMVVn2aV6y+VjkilqRLsr9ZSJ15RIyVo1xo0WFk3hl5V+XjxMz2KJzS6Wi1dJT5lbskXJ2HPyW4grz8SKZG+VIR7OclgSH+NqzLDiTXxkdUltKjouvcBvW8ly80je8r5UOO/fHMIHDi9LOYUPLklPYpKLFUz4o39k4V9S+qEHLKHO66GxwxJx7KyiYrC1WvBWrbbnxGFW2LFdRU9JleAN5ZLBXz0llYrOPt5K8SToKYPIHHDHFi/pWSv4C0el5LPft6yMwxw5HFXfhafM81I8+Yc8sJe54hrgl/pxvk+oN7Pk2XTeLtveaOXVafvmi6ctqzhOo4APBxrZCnDD9yW3YHecI6zjk9z1BrAcNyN77/1kMWARiIsJEIofEBumlXHn5Dwpshvb7dbtLXb6zGkx7nA3HQyKjmCUfHJyzk8PhliwHIw7T2OxOh9tn5wckdDS4MKLL8ddmJcinLLBwXMClhkBl+Jzymo6bSPjkz5Tum7DBmn+lTYzOSWgDKcnxuqiAvohGxwete07d1oH99yJSbO8kUMdlkokvFeoXpmE8hyzLTuvty/89eesc8MeCSQr9tKzn7eRc68J4CQwSKGem1sUwC5I0JLAIoWYkwsRivx0ShEAhA/29s3MzFm1GGqlBCcnBPoByBxChfK6hNBSWWaR2oiEoBVr7+q29o4OZwTs4x0fGfO73XZs22ANsRo/YbVcaXMtQnx23KZHB4UcwqqyCttzYK8QdZ0tI7AszVpNpdpZQhqz26Mj415GBJb3/8R7bWwua0fPM4srIKS/1J3OBrxvsRcfPnCnjwvf/pYhLDaIWvj0vic830IftwNUYeSatHmH8E7wHH7WhC8YlsLiEnzd6v7oKSEsD//1VjoXHxw8QtEdSwgbCGwwxXK48XCXwnpofayF86Jx94I9wLvKKoQMglW17bxsq4hAuT31xLMKUep7oNnHxAiXR4RzKF2sVD1gTfgVHPwpuAjx9LiXvgvepCt5JJiin6y0MxEcJ/2Pdi3kx0s/D0M0qoVd770bWyWgLtq3njvrJwQTi0N72IsTbYhYZSSqcKU2cuw1G3zjJauUEFy8LxbGzIwQeA1slVfWiPAuu2DP/a1ktCLhvkxwfuet19m777/Hdm1fb43VS9aQmrX9G3utfmevnT1x1M6fO+vXX1179X7btKHXtmzdZF0dbbahr1tKaoUtzCZUnhZrauu1dVsus/rWPh/tTczPWy4+ZdNj/TY73m/Tw6cssTCppigXfENMXQ3wsCixqbhwQfVVoeXHiOWqcf/0x6TIvnZ63KbSUhJ86SVNdAkGvJX58ye0ebGt3dDG/k14yCgwhHcIgF8gxcHu3/pwwYVw/JNxIlzoRz9JF3/9fDAINz2Sb/QmDymYSiQIUAVBSwKUz6oqkI+yyl5cLowCC50Lb5YcS1iUe1GJDWFJj7SCEIeyy6DMsvp4aPCC/fAHP7Bnnn3WaTXX6KDA/iieYCgrghjvvNp6bGzMXnzxBfvCF/6HHwSFctO3bp0PVN5y8y32rgfut2uuv0r5VhjXmkUiMMZSH/2lprhxUESD+AOH8qUyaVeCafeIysJIfVtbq1/9waDKEkvO9SAIoMRzuGBFlWit6GNnZ4fqw16mcoHAqg+mouhxjVqJ6oOgAb1BmWJPfHxhweqlILc0NVt3b7fNzy/Yhf5+MV6WdJaJpov20/9llDlc39TaIoVKcRm4hUmzD9WVSfpFbc1gD3mAoz7iLnRBSKGfKasrnFROHgxqIWCyvIpvKCWkhCXPLJFDpeQgpgrF4QAgP5RE/JQ94kAcwrC6QXhNIU3llbKuduFB/GS0nZNvx4bPWWVDs509+rr4EKdAt9tg/ynh4g6AweGS+95dcEdBBWT1cB0Qqy8Y3GLmlwEPr4PClUEHKDE0K5/2fbngJGdBtLW1W9/GLdbY2kErCEZG7AdPPmlf+fKXJYzlpFhFfbk4W4F8ZdMaUxTGgUHur73uuut8hvYJKcQo+U2Ndb6aAzgjHLhHeb3IagzHJf8KuIS5hLPU1WxRcsm06A5L1Gckb8xOTdt8PO4DJPOSZOd5z8clsMZtfk6P4IL3nNxwn8Wv8H7TozD+zMaVbnAj3JvCuv+C7As2pXxvvOZqa2yI2SMPf9uOHT+ldlUbMyCj+v24Iqv2UUWAKeQNgZXTCOCIZqS6/qiuoC6tQBv9cxRZb8jQSP4mzWJ6uNFurMxIJEVjCYfxsIXn0utNBrmJgYn7pMj+4LUzluBU2R9VZJUJ/eZWHi8HkFP48c0AX+Gb2R6np3q8zz0MZZSbCgo8hJUwah95BMWSNgr01BVVNViRvrpbAQ/Cw7fcC+GL34Qnrv6CXf7gOM/F7U6U3+OEtNzf8w/lg2bTN3NTC3bsyEk7+PIxu+ftt/qdsAxicM3ij9Ld4nfxDeb5GRn6dmW1gDOBdpT4gBnyuCuq7g810s/jh3eIIyohe5jtDelhiIMbYekRV17d5qnQQRRA37jxqf9kXjA+OYKbTOijEAaZau+WLtGnnD37+oitlNcLNlusprbDSiNdlrM2yc1tVlLVLl2p01YrOmw+22zx5VZLlrdbeqVFOlen5cubLVfSYtmyVstU9FqutNUWlttsbqnNFnPNNpdtsEReCmtJTPSbO7VLlVeNrdZJHpeSl7VyS4mwp/NllpTCnMyXWmK5zGaSkr9TOYtLeWT1Y4pB9uSCyNu0rS7Pq/xp739fNSflFBrLlZzUi320KJsM7vsybrnBi/DzFUNqT2Y9aeMsM6yuvDLzieKHYhveKH3gdk5KH4dBsap0SeVhWTZKLWkgi/ngLEqw8sJOfzGTGvJU/yoMSq73I33DAKr6FeLhg+N6exgREWAui74kZXNZabgSqjL47DRlpF5Ki3w4/NHLoHzga9R5WYr1Mm/JEr7FQ/GZuPSyk57iUL+U2nTvzmariObsm8+fsoyU4MDDAqysfbtNb8ehAvwE7CracQzw5TDW+OE/vgSBMjR0EaA9JDBJO7B+A3f9+fU7t++x33nbFvu93/tdKZrDFk+mrf/cmMKWWCRW5QyL0yQZyQaJGbX1i+0lQA9yh2U6Y3v3XuVIj5DV0FAvAj9tZ870WyQqzV6Nzj4cDsZAoPj3//6XLVYT8ZFdhIoOCS2csPj4956y46f7bf/+fXblFZdLAVxUXy1LeWy30fGU1UtezyYDM4pUttp/+ZM/t5XsiHV1t6qsKp8xagFxQRnN2On+QZ8e72OUXsqorxH3agPAUmYlUDDDnMqmraG5zpILKUtKWJgTA6yorbKOvi5rlDswA6Aweli5yuiPgFOC1PzsjE2Ojtv+y3dKgGv16XiRPJuaW7DXjp60xXkJ64oD0ajo3GaX3XPASoeX7dhszBqTr9nmVgloEka++/CTfhAUndve2Wb/4wt/ac8dH7ev/OCI722ks1Xsi8RXXe5uYZqBPoUwByDwnvZ3ASicicDF3Mf9nLERr/BNCfmDOLvV4wWup08PWwTCkCZpBwEYgFCXezgAmTXvJENapBH2BIY0EUZcuIeRkA7MRfECE8Ie6uH5F908X76De0hDb6VBnu635sF4HLfJ3+NjCeHpfZ/d0O/J7z2n/k7bxs3rbOOmbp+hAXbYp+HoAeGQJSjYMBU+WYcQmA17TdxPf85E5C4cd4IUmAqz7bJ7MrLjKaPYcg9MCX/8nIkRx8MrHeXHN8TzQ3fssPjUqP3U73/L2rt7rFSwDKzVNbVbz6Z2q1FbDL36gl149Wm1IbM4Eqb1hlBhEF4z2YQU9phVV9cobrXjHst5qiIVlhaeNQtnuUIkm5HgLwGJwZisCGZG+Fq6lFNpVDY1IISM/eCMMtLR0sPkJsWyKiY5WAqD4sN8l1SPlo711tzRZwuLCybk8kEtsXfLiGhyx2V6fsIa2/usoqbFSqvFrISHqcVJuY9YLsFeW4Q/tYH6o7kxFpYWP3zITkyrD9kjS7vq532vkA7/+nMYpMtkin5uVwXeDOOFuIXHYduZQ8GNdBQ2wHyIg3H4E1yRDoqs++vnB5QRx+GbmRXhhr79XteC8ITi4PtipVj4UmFXKERXGCRkFlZKrPvhVpiVZXCsqOwihIFv4AnKAIqwnGxmesqXALMUmHKyWqS4j/EfMmsVWA5wQnF95plnfDkxp81yz+i1111vl1+xX7BRZ+1SaFj2yrKi6qo65c9ypaSU7ZjgrUbwlbbFxJxgqkZlrvD9stWxej90jROIufuU68uS4gMpMduYeAfLxUtUp9m5WTFdmD2rJ4JgzGBoAwovPEdtAx9AgOBEWZa/0s5Ow6sivg0kKRibm5/zQ6KY/T119pwPmkZjEnjEgCdn5n2prrejFLlphU2I1jOryp5UZ+jKgzYFw8OsEPu+YPDMqND+UqBlX1G9GSXnHmQXCuAN6iMGYaBnDLKgNOMGf6M/ARbwmXTCTIrgVErqkgQGBtZQaMkXwQWaRXuwVYB6VzHYIYVhbiFhxw+/YF07d9lr33vMLr/qetu2a4/Fp8etvqnF0iy/zYRZaGgLe2UdP5UPwi335wKXDF6XlbKnmINOhLyrDF6rrlKyK0qhQyq77G5UZu5lzSvNXCZt40MXbPj8Gd+vy3VdHR0d9pEHH/RrWYAZBqUxPwp7wBrth3nppZfsi1/8osPorbfdbnt277KqmjrRBwQoPSqALz1WOaCl7Ie9uNxYD7MaflJo4XtyZs5OHjtip04ckSI7ITeEtRDXlysrLVcInE6L+kKG9c0PGuKfPFjcFv67rOCfHtLfGIIFv/ANHWBp+7f+6lO2vqvefuHn/6V96cvfUruxtDgcKJNcTIawP2KgBRHBSFKFY8Cxrq5UeBFOroZ+pCSUDg9LdqKbVMB/6vod6kfzt7apQLI7vVIZ6xuAO/LiEDSEb/CsVoJpXG3EHbe0keBTj7rZJqekXGe8Md5kWFr8wDsfsD/7bNgjO5Zi5QV7ZEPYQB/BgEJc//bmcRMG9uSnsgX5QLTT33pgLv6tMErC5Rwiyt1lAo+v8skWaCnelBcZQ35ywM/pbyENsifPED/UDRpMfm73d/gObkG2CHnRZgV3f9PQhC2UTQ/LiM+dGvBr/5Dbbr3jasugoIBTGIcxGTqGl75cbrj4qE3BdyXnyih8X47AbjGsywUK4/6Fb4bXiIw8wbc3qP44iaBEYUmX1WAkRBxPTS/5erwwE4s7UbHT9IVvTNFOGti9/qFdiiYrXP3Q3fv1rrZ3/cYxW0otSgFKqazQ6YgaqYZERVpYaSMFiIHp1aytio6VSn8oF8wsC55KRUeraxutMspe2Qaa1WkfyiWzn0tZ4c2ywqkflzKLkvfTFm3qsZqNImyiA1nRz9yC+niZGcEyq66rt0iN8l5mtU9CYbK+JUOczkoTY7Y6dcRqKs5Zc+t2q2/eZtlUgF8f3FcdaU5oBO1Jfak1sOV3hcNvq8Q3RQ/h3eHqmwA/8GVoboiFDBFoPgojBoXQvWlsvdUL+lb8AmywzcIPAwQe9Y2zfJXupfThXQxsA+NVLOH2LUfCa9FVwvuMMDoWyrXbmRiAT4fVOSjhwANtSRnoH5dD5c5AMn3tyigFkh99gaHe7q76hgOuVsU7l+xffGSv1XYl7KH//O1w/Y7S8GRVXgx4Exz053hWwCn9vAz6wxO3gFIE1HfTg/89VJ/Ia0xAGgA4RArATcgVW5Rm/ZAU2f/w9m32yU/+exsZGbJobdTXtifi4T69hIRKBNeIhEf6mDT8ih1GluVw9Nhh27lzuzcuQlCNgNKvvznyuhhsrfkpktmM9fX02quHj9mDH36P9XV3qCNKraGlXYpFtRhomR0/dV4KsoBRgM5hE80NtS6U1zW32cQ4+1Jz1tigRlX4mf4L9p0nnpHCeNwu275ZQK9OUp1ASBRW6ogQMTo+KbcV6+xo806j7ARkLywEgVMOB4aktKuRFxHQs3kJKJXW2NVovRu7A/MNrSrmLkKXK5fgz8lqWZsYHbWm+nq7at9u27xxiwtGjHKeHJhUnSN26o2X/butrdGykT6bb9hiuzq4mmjJuuvq7Ko9HTYlAevQy4ccqDmcqKGp3j76kY/aubGEPXf0goSviHc8f07IKT+m8A4EFm+IMMDin/oGaICUADzE5x+vQJjDdzECYbARBZvH0dvbVFDmX/rncd1fDnrDiC6WCUJPlh5OjyOlJ0gM/8nJ45CA51l43B1/T0tu5ImfPDw4P74Lb2eAhbJicMNKnT0F/ZtfTNtCiplL5k0KSISHDPkA5+fODNixI6ddgNpzxU4JAU0Kz7I+EWTomZA2/LDrkaWoyAJxLngKr3xvtQIgDDhsEU5xIW4wEB/5c0ISBEVShIBgD8zrkl+IJ7vyJP0P3rrD5ieG7MO/82Xfe14eZRa2ymrrW62xOWZLEyO2ODJsFVLEhQgOs15XwavUABHfCjEMs7bWLo/Hvi32INI/tbU1NjYyYi2CvVNHn7exC8dt/ebNNnj6pB9OVibGs2PHdutqbbRrr7nGhS1vjwITSkxP2rnzF6yyZYMNDs3brHB0fm5GitWIDZw55qeT92zYqLqJlWRT1r1+uxhRly9JXcnmpMRM2dzMjGVhgHoWFyYtMXneltNMu6pNxAdo8+YGKbLP/MD+TIrsyWkTjkqRhTAW+l80VnXWP9WJA88uwgV+BTsvH1iSQhZAEPcAEzyALsoozOaigEU47J5++HYcUD5OmBXHR/DVJi5EieH4ISHycOYjuobAJN3O4RDBlVNKKyvX2PWgrLB8OCi4QYENV+0Epklc8RKlB1PDjfAw95QdO37cXn31VZtRO9Zzd6b67B9TYqkD8fHn8DyUCpRf4jY0NNqevfv8PtAbb7jJZ2PDqbsZwUvOT+FULQRPHMwk+CxZlgILFjDjyfkD8xaPz1t1aaXqI/hsaHLmnJDAB/IwEj09Oyv45Hom0TvxkJyElIQEjSqH2VIJRjnBZMzqpJyiTLHtBOWI9kQgYpZ3YnzC7y+enp22nTt222IybfUscRbOsNKGNmMfKAcQNrc0K/9wYnyz328qAVSwf/b8eTs3MOS4hqILLjAwSF8m5c9ZBdHqcKcudWM2k4OHfMRc7cFsebn4lF8XIURF2WPAiN1cCFRcx+ZLFFFqxZtEFQAutTtCmoQmgFrfLFOmjTkh01dKqX9csFAdIAYshy5ZZnmbFBDx4OefesJa+tbZ2SOHbeu27dba0Su8SltLR7vy48CTcC8oShTpsceWPoAOUUWBjNMblCuEMMpdUpJXHiobyq2+2W7kvNKXo0FS5K+0wmmv9HXCpiQnnD972i6cO+2DCBvWb7B3vvOd9v6feL9t27bNZ2GdhpEOSLPGQJ9SqZR985vftFdeednWrVtv973jfinFXSCbC33kz2AYfFHd47MJDKLl1A5+4JMcOfUThTYtnp1IpvyebOrPWQDhRFBmVyTM8SY9xeWtP28PKLPTZ+VBdyiYjCw0oDrV5STRArDcFeDCj9l1j6CHKMJ4PzTzD3/2DmuuzNgv/oIU2S8FRRZZAhj+BxVZxY+JNneLBk9CQVTP6uola21mmSAz/yWWTOYln0hJkG5EOVtbuX7nH1Zk1SySsUrsqgOccB54d5ngZ9cuaBEKbaPaRzR2Ma58uMZkQopXifWfkRyUDjQP+vXEk6s2PQmNfHO/uSL7wAP2mc8FRXYURVayHtcIYggd+ponuBVclbbSQ/6k7QRLjm7AO/RYdvCbdg5lKNBYHsVm+CPIAbgRN9j9wa440F4VXf7QSbmRBj/y0LfTZvmD3/ospEVe0HG9lRMKKu4FCAjpyuJh9c0HYYDN0dEJO3LwuFVLadp3xS7rWddhi/GEgwUG2CFd5+s4AHcFT9zIAdgjraKbK1QKI9B1u8sYwCkw6vFDGrjRWu7m8UK6UpVCswOzCkvGIXVolMJ7+5NzgOPwFeJ6rf0vfF801N3rT31woL0YDMnbB+/aL5yrtLf/4ilXxFYEH8pE/ioTyqv4fT6tJxW3leScraZn5Z/Rs2QlDHg2b7D6dZdZtLVbeFIjGpcLdE70Oi86jzLus6X0gWQyTmWHXta19EjWkTK9MiM8n5POqnaoyArmpUcId9ZXbLP9ffX25PCIFOlaS04tWmp6SnJPuVXFx6xyaUD0rz7s5y2TPFNoY1qEwbTA72kv2iX0PwolNFMqhdPBCKtsoP3ICtJjgB/vL5U/tGJoXQzpMVBKejzMejowCvZV8ouwiHyIHeOpKD2HSdFv4NQHYZWXywIqB1uOKqTMws/J0Wdd1QWcbQSMON1z+he+4fnwFtcThAPAjsO+0gMO5URh5R7aABmDYpK+slYY1YpAKldScvXPfXy/Na3L2kf+8DsWL4sUcIlEiEf9gAXqFtqAWnldQUA+lZjQVG/wjhaUVUhc0vjgp9WsGFVLiaw1fHtSDtkhFOGYkf3w7bvtd9+62f7jH/y+TU6pw6WgIsjPLyQtn2Pf1IpNz4xLiA37dwAmX54lQYFRvpm5EQkQHNaRlnBVY3V1zSKQWTF6RgNSfjJwb3dQCs8PDFhcyuM9d1yrildaDXu3VMm6WJWdHU7Zup5aEYS4Pfzo9+wdb32LK78cz7/AHqyptLU3iXgrnRPHTqj0JfZH//0vbOuG9QJKlijqT8DhhBUAE8DBuIakcHZ0tEhYEoNQZ7Mfa3Z2UUrkjJCNTqaTghDEcqqqGiHNasZidTHrXtet+nrveYPTOfGJhCXnFmxFgsWGjett72WXWXtbq73y6iF75oXnbc/+W+3DH/1Zy4+dtv7Tr1m/BK6R0SE7l+iVELLbPv1v77ZqtR8CQyoFYtNXAkgBDqMeKP7sw4UZh+716rjtTb0aor3ZFPodwHbPYgTC6aEmAFfRBKi4ZC59/bi7p3kxbkjfCWAxbCGvYll/1IQ0gglluBQ3fOqfiCSmCL6OCHxjd5cQzL/kGPIvmIsBWZpZIeGuy556Y1TCjzpYbkUigcEKTrDEiqPb+/uH7eDLr1vvuh7bvXerGBT7EwRLIkzOLBTHcUiZw1BQE4IAFPL3JSfqR2c2Co2zC8m4uXIrd3/kR5q88VNYut8JDfnogRaSruejj5+4ZbvNjQ3Zh37z89bS3mGRxmaLNjaZ6LIl5V6ylBEjCIM+qcV5Cc8VLhzXcq2OBKVoXZ0IXrXeUWf2zEiTNgoFM2mRlbT1Nkbs8OGX7fHvPWIHbrzRosJJBHbupJyfm7erdmywjzz0kOM9Yjmj0dw/mVhYsBx3fCrNEyfP2/deOWMl0SbLiJhOTwwr3IINn3xNStCC1TV02ezUuHA+Zq1dG/VusZKKqONOfW3UldnTJ0/YueMvS5GdE37BuBD8V6ypMWbPPY0ie9hOTglHGFRTXbxHaWwB9iVcCTDDP2zYizAfCGvoR7c7TeUdvlluzYFyLjxBXF0Qkp+yCGkUBCk9fEKIAyMKgj52BCAYkM++ElaBwsxrmJUKS4hRYlFWpcSitLoiK2aFXUIoyq0f6KAwPgvr6TEqSziUkFWfffrh0z+0CxcuePtzmBOmCJNrjddNZQGWObn4pRdftOeef96vs6kXnOy7Yr/dcONttn7TZmtubPDlwZxSC4yWcAKw6k19V/L6p3aZz2TsuVdO2PDkrPpWSq7oGOcMA8urgqllP/tA7SLhhPJwzRDMh+sSaEWWFNO+rO5B2FzJp71tWBUB42aFAPlzijZ162hvkwJdZXPxBZ9xfeml5+zo8aO2a/tl1tPba1fuu9KXV5MXs2BCOV/KvJhM2OjYuEWUT3VVmYT5Ouvu7PU7y1mCCt4mBL8IXuf6z6ttEraiNp+bDUuimTHlBMxIRIqyys1SMoQBBbHcCrMNQcCB1yCWMFqPYo/Q4EscS1BSoQVLykM4pbqSJ8t61RUSPpYcPoBeyk4/BTfhWCZlm9f3WbkEiwbh/NDwsH31r//SEmpfTkPtYtZdhRoZHbGPP/Beq27ssBkpTrSpK89KCwrDYSiuPIu30M6srBIkeX/IRzx+SXWAz7PEOqtwDCqw1UaCmurC1XSlKr/TNX3DXzkwBLo2NzUpZfa4nT7+hmAgYevXr7cPfuhD9sGf/MnCoVBhlQtwhynCZnGw7fz58/aVr3zFzpw9Y+9593ukhF2l/qt14Qv+B/1EQYM2MrOAEkvdoEu0U26JaztQbHFjhkZv0Z6MK7PEQRHGf8kVWeyB1gKrQbF1pWFZ9VG5XFFwBhOEVFXYH+JAYyg/d0wi6Do+4K4AKNO/+6ED1lC2+CZFFlhkefGPH/YUeEKD6POGhpidmEuprJSxMJvnGVMO6AtwJOiS3MXy/X9Kke1sK7E9l7ONZtWGhqAdZpfvM0snVyxa2yiaLZhdXRKtaFb5p0zZ28mTK7YQLzGhkVVVrdrDj5QWFNlCwgVTnJH9zF8UFNn0pVOLMYE+BrPG6gY/X4XltFRpu6PqVqCjzpv9wQ2FsxCebzleHNAWXhDX/T1uoGs+W1SC/ET84EY84gRlIOSjlBx3oT3FcHJWXC9RqLOUfucP/AhDHsoXJSWTStmrrx5T+8zYVdfstXUbekSPw8CMZ6A4xfbgXXwwRRwAZnDiuyhDOEzKTbYAm4Jl3IgC1vmKFMITn4Bgo8fjHcCgqPwCt+ALpSF9LPjxDdP0d4jh4b3fiCcX+Bz/in355negKVAV6OAH777S4okqe/vPveozfnQMtyL4vfKCCwbJWM3JSo5MMmnZxLxl5yasJJew+vXbralvm1XWRP0sA7/jXHXEoLyyvNUV4axok+gZxRKJUviYyzcoffm0lGXR99yK6Hhl1mrqJBPV11qsokH8o8ZmcmfNImPWkKqzpdNxv1GBBuVk+rzKRX4cbkR9aCbkDMdnwQLUAGtoFOoNLgVFkvBV0jfCoIni0YYUHINyStvLgTcwhi/tqi4VDrEaJuhU5EnyIZwS0ofDGzl4gnqrXYNMobydz4hyS1YgfWaHORireJAfaflSZ9FCJRlopuz0MXULuckorudNn2FRPYAvYBzYKQ4E0RbIJIQnvxAH2OBw2rz9wieuttb1OXvwP3/b4qXh/nT3VD7QK9rCP1U2r58+gqxEkuHtOAhM6o1xhbbhwT9xlQuhisb5hwyCcqgPIU2KbEaK7F77nXs22B/84R9IYQ2nTnICY0p+i4sCxCxafc7i8RkJA7Uej/2chMszWlsqwFOimQQbqBdt544dEk7bbPOGPmtjyW4ybdNzc1KMF1z4PXZmyH7mZz9o7a0tftgTAmuZOudk/6hab0lEYsS+8s3v2yf+5U/bu9/1dpuZnrXZ8RGLS+dj1KFC+R09dtqqpfz+9d98TYJ0xrZs3OCElhkXR0TVj0YvFZHhAKq8fiixE2PTYc+q2sAVRxG/IpGgsRvFKFYrVN981pGwd/M6a2xudKDwOCrnzPi03brnStu9c6uNjk/5gR4tzQ1Kr8L+46f+yBo7NtkD7/2wve+Be2xmatQOHXrBvv/kd2xwdNLatt9p//lXHrSP/fTHfB8bpz86EZehvBhGn4sjiaGv/gmjOBC/MKLksBLq7vYi0ASghoGEUPjRTiFMCPHPN5eK5LkU3muMPr0qhfxCvUKYgPLhf6EAjri8QfmCxyVDWgXrP9cgIHAN1JM/eMpePD1rU3FmVGiL8LzZhP1u9GsmvWQvv3jIRgfH7Kpr91l7Z6sE6zArASEo9g8ELuAXwkioozMd7Hqwhz4Jwgo0hPD0EUQP+GT5soOU/Em1GJ9+8nT4lh1B6/237LCZ4XP2/l/7c+vq3WgtPb0iqFIwzxwXsU9LCYqIoNWI+IjBJFOuDHCdSU20zmL1MbezN48DkiB8GOocidVYcjFu3bFVa4yV2+Ejx+zxJ77vilxne7cE6QWVR/g4NmhVy2mLKZ0mKaDdl93oe/SyyXkJX8u2sbfHajLCg/Ilq2/ttHRls82vSKkqrbakmJg4mDW2d9rY4JCNn3/DBenxwdMSrmatSbhSWy+FtixqFTV1ojNSeupqrF5lO33whzYzcUFMbsmaJOwVFVlOLfbVIepK2o4aMQsrbPa6BVjidamvi33vbmrbYJe7IqOCeCLupraXO6I+/k5YQ5M5nBbdfIZB3whUZAbt8JFS2aHnKLUQdpEYV0i5QoClQOFe2DDaWa0n2FFe2RNbUGYLDJMlxQhhQZEt7JlVnIwUBpYCP/XUD+RX5oMxKAZFmk/dirCKnbLxDW0+ceKEffvb3/YZWOBk05btdv87322X7bnc2pvbFE4KmpQ3Xwq8uOBxG+obrVX0HGGQ2ZwFKZOvnzxjL74xYpwAj/yxmkuLboUr1cDo5WxGAsaSPPJhSZTS4TwErmRCIA/KX4mUzyox5gqvByP6UIYV8Qh1kmBCcVjKqwxqpBAwM9va2mpbt2yx0+dO2Bf+/M+ssrbebrz2JvvVX/sN4UpO8F0pxW7UVpXXxs1b/EobqCGDVShaS3Jvbmm3unoJN0t5V3ArJM0vib9xfzgDi8ysnDl7Tm0nQUxlQagEbynbbHxOShGzqAgyUKyi0KI+lwVcA7dTygu+gvADPiuIQoZ97a5l680MM2c2hAEQ4CwAGrzXYRtYUtxK4TUCXEpC25Nf/5LKOSKBZckq1I7tre2WTKXtA7fcaXXrNpp1NUrIWLV4Khz4xF56YIM8UJRYcubKtvKWyiwFFTgpcR6GEpsRL/are8rhSyv6ZjsA1wRx4nmlZBMBtArGISgM9sDzOCF6anzIzp08YYP9Z0RHk7Zx40b75V/+Zbv33nutq6vL+zgvWaEIl0WDO3D74osv2mc/+1nbvn2bveP+d/ngBO3PCcXFGVWuo/F9W6I5QTlVv6KwFpRWllYXv9P65jCV4swsii1vHvqH9JzWqt9QHChX4KHQ6IA/CHVeXgWiB+kPKA7+8nB76FsOg1yy3/vwjyuynMFAHX9MkQVoECQ9NlkIjrz/PRMZ/IDckA/u8JLW4tLib/5DimyJdbSt2s5dojNSSJ/6AWmt+gztqdMIl52C57TkmryXK5OatS3bSm14cMUmp0rsnnvMBE72yHfMZmcIH9ItmqDIvtM+89m/tH/3Z4/auBRZX1osv2JQp68FE+KrffR2eUOh2JKAswu6vBWoGAfQCn6iILJAz6E/Lh9B32UvKrSunEKHCaukPJz7F+OHcME/hHFaWPh2JdnT0je5Im/hhlX+YaAz5MN3Jp21sZEJe/H512zT1k1q091qY7bdsb9ZOOU1AGZ4X6K/zvdlLz6EAeWAu7AMN7ijmwKH7i9Pf5ARPDxhgltIh/hB6XNZQ9+X0g9ufk+2vrG7oV7CZwafKGsRsjzyGkO0Qte4CW0SagdvJDxtlhY+MSMbT9TYA//mdSUoKsFWpVidYEv8SHITWzioAfXMC/f9TAQp/CivbD1hBctyVjwBDU8lou4Y+oete6n5Gfcrr4x4XwGzbItiD+uK2p1tTEvwHaVRUV5j0cZWq1TeZaLnldFK61s5YzNnT7hc53qB0od+BH4IbWamkf4tc3fXA8Dt8KfvYt1D22IXOXdP6CmDkuH6O9FLebi/+DeKpKelNMFZpyOeHkBIfP0rtDMkwHULDHxU7RXKp/yULjTJZ0aBVR4FK2MWVm4MaCiIdAhuBRB9Q0aVG/AalNkivIjSyz8cYhjKgmFA1etXKBP71Z0GUjbHB4Up9Lfjh35FfM0q/V/42autqS9nHykoskyeBBPCuY2oBYAintehmJa+3Y03v8J3WeTyt108tbiY0JuMnJyAeKfgwDKdVdu7sd1u2dZkzz33nAs7aiGvZKy+Xh28JEU04UIyS9b8MCcB0NzcjPySVtfAZmqW2gpYlCaE9oq9O6ynu92v8xgZG7PRiQmfBUhLyF5IJu2EGF5PX7c1NtT63q6z587Zq4cO2amTb9jI4IDKkLXzA2NKP2/7r9jrCmVKgghL2krK1GAS8uZnZ21woN+V1OmpmXA/oQg7nUDlGNFFgeb6nikpwhyHPjkx60qinzKJICE7gMDhVTVCvFQmZ5G6iMVaaiwxx7UfHMfNXq16dTLr0JkhUxwJlLddf43dIA6xrrfbdu/eYZs2bbSNm9ZbfUOznRuYFsCVWWd3l/KB2Wb8hMlcKm5tkSXbffl++8Lnv2Dn+8/7KY6JRMIf7DzpdEqCUFp29pT9Tx4p8aqGcIB9jXXW0NxtTa1d1ty5ztq61vmbp7ahxSK1DUK+SjHdnPowq/hptbXy/YfS/SceRh/Dk17zfvPDSaUgFnQUsAVrUTXUgY5YuEFkESaZFWRZNuX5sbTS/+sPp6FyEufHf+Zf2NmRaQkxILzyXmNAmILNEZsRPoTOLVvXW0dHqz33zGs2O73gp+VyqjWKbpBkeMAfkFNI7m4ySs/HUKgq33L30HJYu98mPATkL4SRg94hzWIY9yi8dq1vsaSI+lcfP2Qtnd0WramyiSMv2IrgCULIKXpOKgQIENeIhF723LEU3veLCT78rXR5+6oKpZyF0KpPXjl4yA4dP2ulDCitZG1GOFUihoGSWypimFycsY3r1ol55W0hXyklIGrVK3NWsZKSojkuHEzaudEJy0gZaKlvsPa6vLXUqB5qkPLqOiupjokxrfiMYXffdvW5yiPcbmqVAsyIvhQgGCGKi7i3lOhWyyTYv2XCyaQYFvdLV9hHP/qgvXpm3GakGzOIhvHlmHo7sS0ab7fwHdrTrTK0MX5r2p+300r8eNw3+BGlkH4IW3yUn749T8XlDb6D6650qh4osTA3lFjugIUZVYluhX2vYSlx8VAnVrNUo6TKThhGXEmDeJX+yF/1F5+RMDVkTzzxhC8JZhkxSiymKMSsNc5gxThYEsw9sF/+8pft+9//vtzKbPOWrXbrW+61e9/+TtGtrc70ohIwWOLLm/3U7MusrWvyGX2/MkXwxT5LZslXsosSSuZtYGBSSiyDhDlbSkypw6YFh0kaTEglhcc44VD0QMoNZylkJHSwrD0jHpLNpEUTU+7GTC1KK3SiojriM6Cc2IsAQ9ujhLG0dmJqwk4fP2bHj520cbUF94J3tHeJpmWlYIMPKzYwNGhDIwN22fbdVi9Fl5Hs5uYGtVedtbW2+eF6LF1uFZwxWxaNRHyrTKw2GpRI4VR3V4et6xYtbWrwh/sJffl0ctEVc98uw+naol2cosw1a+wN5soglt1zOjJ3NWfFO4FpF0qFb4girlCqviqYoE7NpG9m3F0pEiy5AEQDOqxJmZNC5sqTFKOB/n7BvKiFBBbgjWuoOKhwqSFqZU1NakfxDfGSEglq5aXMWiRVJ/Hn1KLPjKyy38xyVir8Y8aD/aaseELxXpIfe6yWlX5edAJhnhOfGdhCcHblVbSjSvDK7BftxEwY/LRJMNIm2tTc1unlHlYffOub3/S7ZFmyzn5YlhsXhbSiAe6o8zrRl9tuu81eeeVVe+yxR71OzMIDB04biUJ7ECk0jVtc6SjYLwrnBQMeIyLiSpa8fUm36kU4MDvMShTsZOJ0O/jS5J6vG0/Fy+rZkXKwyIiWqh1v39tj1aU5++6jj/hhT5SI06c5jAxeB0/yQQWnCxwWpnaUP+cdIFOg8DrN0Jvr4bD7II/CIiTy5nCzTsHmaQ57Uh+sNfDaxsYy27ChwQepxkbLJbNVKDxLlGvU9xFf3QCdRabiaWkuscXEqvxLRAdKpJiu2pkzpcJX1epi/YJB/tmxY4cf9vT9g2ctkRceiEZgikFpH4zIlrc/304rC3SS/gozqfLHDcFW4VxA1hu6J6vi03YM5KE0KBx2/+YdaCxxw3fRD5pHfOxhT2NYShzyDu7hCUqs7Hook+dP+fimbEqH+NCTiYkpe+3V43ahf1D08nbbsWuzy47hdHA1OgUHOoCrArwEBeLSQ2vwUnKO36Rb/CaevvTTf+F1cWAFz6Ki64qt2j+kRxxi0CfyK7jxz9MJH/4OrarvAh/jTAcsXmT3JaxsXne+8SzYaYiCXwil+LjpQV7au7nT5lMR+5702Brhf4T9qbGo4JlhYGQ92lh9AvwKjisFkxzuVlFdZXnJdiikbLXw4ilN+pM3ih00EaUK3GAArVI8gUEztoBRT5RXn7FdyvpBbxWSLVxGE83zO9kFl34oYrTJqhrarDTWYMvRcsvVQo/bbIUtH4IXti+waqOEVSBKn1UeLOvPlSgv4eaqyp4Xzcuj7JZIB1AZVxQuJ9kmI1qZM6UpPEytlNlyhWQmVoioiBJ3JA/JvlrmYVmHlCutVJhKWymrtCXpH0sF91XRgZxgYLmsyvPMoZuIjywrL74zag/8c2rTrL7TEoz8nB71R14wmhB/IL8VyXxS6S1F2cR72eaOjMegHsdZ8SxTR5VjSbyEPDwNdVJeOEUc6acMb3qdskpHHNkUXfQt1Cmr9squlls8a3b1/h6rb1q2b7xwWmmIhqm/oZn0IybAUOhT/Xe8BR6wE8IHTAvuChTCyaOk+cFPryKseiKCDmwB8ItgGIy7Q/VkEpkl+/Btu+1379tif/ip/2RDF/p9aRKzJpUSmAGosbEpAYwqyalgyVnf15ZVK3V3Vdjdb2u2l55O28lzcSlxMVvX12stUuZQUAA4kM8RDeRVlmKH9uJLh6y7p8eu2r/dBpQfl9sjSFQzmiKgKYVhDwzY2OSU/cov/5zP7HJycUNLkxic+bKq8dExO3ryrD31wxdscmpSAkuddXd0OAPmkI/5eNJH1lOJsJSKpaaMYqCIMlrCEelNTY1isrXWxKEjaouXDh+1Lfu2Wm1LrY31T/poMDMKCGnd63p9ID0sKSpRWSvt//rFX7ctGza5YHTq9Bk7cuKEnTh2xoZnckqzVWXJ2gPver86a8qGTx238kzcJrLL9uGP/oz9xPvf76PQ/7sGQTMqxbRvw07btHWvdfWut1hTu7W09FhrW70U+wZnjiyDgoitrkpYlFA1NzttU2MjNjk2ZIPnT9rJN161qYkRS8TDbPn/iWEZWVSEqlZ5b1S79K3b7Hu4OEiruloCSYngSW0Kw1EvSphL+ADH2OignR+4IFgY8D127JnLqo//TwwzAi+9/Io9/Nwxy5XFJPBz76Gaoogfa95FOwYYZdkIAgajrxMjk9bY3GSXXb7NaqLsmUPwZP0B+AOW6eeMR8zI21nwzre7wYsE90o+jM4VmU6BWLsdJqV0GMFTHNCSJ8wWsLRuxd5941abGDxrD/32l6ynt9vSkxesRhifSsbV3lIU1c9N7Z0WbWhSv45YXaMItfA2Lrisqa+VAlThwm1dc7PDvS/nUR1gDNlU0s6fPmllmTn7yXdcbydOHba/++p3xWxEcCWkq5NsWUrL7/3Wb9iJkyftK1/7ut161Ua7ZnefDYwm7PFD4yLwEce7aNt6271ti/VUL1iTmruqpsFmsqU2Fi+3+eVqX07qJ6dKSsrmUmpsMToEOCkss1NjNjcjnJOyMzl2xtLxYSuXv880iuA11cfsuaceD3tkZ8ISoxIRVoRPySyX+hNM9j+1LWQSO0uDIJ30tdJk32EIqZ+cA+GlP8U4Ibz4OlzgWRAA/Ds8YaZAdvFNP9RJ8cRPnCCHa3EoN0IqM7Aqq9OfMOvKjCwK7MXZV5RXufnMrBCDBzolL98P6zO3Uhyy6ZQdfeOIPf/iC66YtrS0OOz8KG3HeBlVDmgddPSFF17wQUqWkm+XIHr7nXfbVQeu9YG2GjHwWKzaYrSn+mZxYdFPpk1KYeOU7/pGTqSvdOWWvTcoYeyRTMzP2IWh8/a1h1+yqZkFtQNLRcUws0lReITHZSsRC0gyA6j2oUwCZecnPqKusrkAyWgF7a9qqKqyhpF9ZjsiEl44h6F4HQ+CCTSqXH0+LPqfnp/1FTeErW9s9uW3XV2dPosoEcBuvfEWW79xsyuwyXQYKOREXwZbI9U1Nu+DJct+XRqK4tT0jGhkSji3bHWiY03Cl7q6mBTtcIL9yMiIDQwPqY45ubG/e96XKMMn4HOlwmN4DYdKwaR9pN39hGvUS4IGM4FqCvWb/ORGX4P7GPZRAYtALnAyOz3pdLmyMmpV0Up9T9ix1w4pyZwtzk2rLlJkUXiUR1S8t71rg9W2dtu6TZstIve6uhrBWaXP5NrqkrcDA5iRCAMcVXZuaFwKrDqJPCU8MaPNnm46g9H7SgdwlU94QDvRpigKDnLCI1YS5EQbVD2FB24l+OEvmjE+fN6OHn7dhgb6nea8613vsoceesjvoy3un10Lu9jBderPycZf//rXraen19797neL5vWJj0mIoi0lHLJqg/3KORXdlyCr3VhSzJtlxmxrYMYgIxrHoTTMxvKNwFq8k5b4CG0cLAO9RVijTzhkyqfH1EfQZ6fNevPzchb+ef/JEBzDAWa/96Grrb4sbr/w8z9nX/7Kt9TP6l+1J2dfkAbfGOK6QkC6elgqCdxDM8ANF/7UDhwgFQzhwpvBlp07d9gTjz8pGsFgXqEAMsDWhvU1duBAo8Pc888BV3nbvi1jZ8+W2+BQQvC5Yr09fT5wnkrNya/MRkelrE2W2h13rFp396p95ztlNj9LeS+ljWFG9p3veqf96Wc/b7/NYU/pcr8WKxRO9YEWe3lQYIpuwgnRUKefuOiNIuntAf7LThyaw5VNhWFQxwew5FZURN1OWMEX6QCHIQ55KV38/DvQZp9xVRjnDfoOYXAP6RGZvNxeMJSN1JlVg7mkJJceef2Erwjs7u2yq6/dJxzlFFdWNShh6g3fL/QBdSq+eQKMBxhxxVV+LgfIjgcQFMKI/pCK7MgArsjy07s4a+vh9AtvYDLkA43xlJQGNWGmkXDwOX35Q4iC1dusaLwP9E1avBm4wng7iHeFevAdAhTpOClnhXwfvGufnRhttk/+9XzwJ5wHVRjRE948GDkDHiq/6H+OE3AZSEFZZXCUQV/hBoEI6/nqcZkJOYW9rGzFY/AtK7mgRDLivE8MsX+flWZV0QZXlMv18K5iK0hZtfOHUAYplZkpmyx91JYvdNrybJWl5sedVq2KZ5VHGizS3C6Zh0HAvMhblfcb6Yelw2pjVgxRRh6Hv7CVRR6qr6BYsEUfcsc49JPAfs4AgorKUMbMsvdzqKiHFd6TBsunOU+BNuZHGwMLCqQy5pQ2dBi5kUHkrGQyyWYKhbuyDkZ6E+c2EJm0pe0rnOQszzX0SZkvzWY7D4OVyHYZXwEVaE6Z6iydB7IhO3UqAf7UR96GCqNkVHcpwtJq/+9fvdr2703bhz71HUuWcsijyih8Clu7lJ863G2kLbeA57jr29uPMlFcEsWdb7VT5Ir7Pim7fIJwhwmdGN4hsRDJXwIIlt5cvqHDbtvebM+/9LyIW9JP/WLUBCRSLXzvEXfCJhbT3hgVEqzSEkYR2jLpUqsdy6hRVqymvd0FhWw67IMKpweqIwSQTN1n1cEIC4zCjIyM+QX3cSmcjfUtYshhTyKMCiCPRmukzOTlXm47tm7wPbSV1eW2OD9nc1MzEmyqbFwEhntBYRYckoQABNCdOX1BCpsAUj+AmqVjPksi4bG1pcE2rOu29Xp6e9qtXUJNXW2tHwqycXOf7bjtCp/dhZfFGhqsa906VwjSIvz1zVJ4velKbTGTssm5OQkaS/blr37bHv7uE/Y9MZdDbxy2ro52G5HAw+E0zeVL1qWq/fD7P7Aj/efR9uzG626wr3z1qzY8PEzX/C+ZSLTeuvq22o13vM/e9u5P2E13vceuuelu2335FdbZ16smVL+5UAKxYNda1hFT5FtAXi1Br9u279pte668zk+9vOK6m233viuV8oqEWBEHIYkT2v8FwynVfevWS0C+xx586BP2ng99zN7ytp+02+5+t117402278qrbPtle23TpsusZ9122779ctt3xT7bJYZ87XU32oGrb7DrrrtVjPQ2u/zyK/2OQWY/8oIfZm/+dwxXfHz8Yx+3I6cHbKUsLO8KRCeYf8yOgdlwD+UWwV1jY70E9Tk7/MoxwVKF1aEYCmFBQBiQw0PhoY0BfMc5PY5tsgajbyEp+AfCFiP57+In9kvfhX+2s6/ZUolFe+SHR616KWH5VMLaN2y2VjHXDXv2Wt+2nda0fqNFmhqlJC4b97ui4LGchIPXZqenvI6+DFDCPLNqGXBLBHZeMFwXjdrAqVfsnW9/qzVQPwn5W/pabX1Hs+3aut6u37fb9qmvhoeGrL6q1Pbv2mZ1VdxvWWMbNm2zverbbeu6bF1bndIU7tIMJdCOZWuqKbXWWsHeKgeh5STwiU6i4FXVSLlO2dTEqE1PTvjsbyoh+FtKC1fDflBpPUpIjFjpRaUcPPTgg3bQZ2Sl4An/YYyh/WinYEKzhe9LzoTyQumBufCWixPJIBT4bKy+6BveoQ8hvIQIeRT7hr534Uw/kW61J0K8ygRtxA6tcaWVu18Ls6/6RmFlOXG12pA3S4Xxry7MwqK8oLwSt0q0FQWWJbn036PffcxeP3zYhX1g+x/DUWc+KmQ8HvfZVw7UYTaWK8Puu+9+++CDD9nNt97pM5N1dfVOZxsb6mxocIjYKht31JX5dWgodIMjo3ahf8hX3DCruhCfUzkrLVLbKDirsQb2Xas92lsbrK+nzbpFU3t7OqxFsMhMMzC4mEhKIOAaHJZzBiZPO5L+ivqYmQ1OtM5LOQTvWd7KjC1bUeJS5NiDTRiukIIJMlrOifmxmBTSWK1VS8mGWcLLZuYWbGZqWnA1LSV+0K+UQwFlnywKBIMMvgRKAsBTLz5vtVKy4nOCvVTal0yzpC0rGOTN4CpLlXNSLhCk2lqaROfWWWNtg7cdB/nExDsihUEyZ9vqN4TlFdWHvoCuIozg7oAj48vGxauY2eQ8CmbZmMmlXZBdUBqRpc+fOGKvPP2E+N2EjQ0O2PmTR2xOtIh60pYp8SR1lfV1d1tbc6Nl1M6scGpqarGaugZfRss5FnRQt8J0d3Q5r2sVr1vfs8GX9WUk6FAsDj7hrtxS0Qiwwmf7gEU9XCHkNeE+ReqmKjG4y2AZuEMclAy/M1XfVYKLRgmFre09PrjAKq7nn3vGfvjDH/rA5YYNG3w1AYMt0KUi/QWmqfuWLVts7969dvLkCcHvt/zwL2bIGWD3woFzKgd4DBzpv8O8t7/74+Kv8Fb6hCMuPsjrBAtbbYrGXQo2ySzQdjmFsMQPfvz3Wd1gw8n/o0TeurvHouV5yR9HfIXBxvXrrEv40NLSaG1tLX7dE4c1tbU1y97k1/a16Luzo1W8cb11draJP3eor7pU33bhueQSyTUMvIQ4jcKtbp+l5q5+6ktJig/4W1mB0Dtvc/Pc/Zs09pM3N+ekrLLyKe93+v7+7/++Dw4dP/66+oEtByWCfzOxcOFTiZ08hdAf6v3m9Fdsm8/I3m9PHTxrqbxolmSKQqNI5qRfoKuAeugDt+PGA72EWMi4UqrHt05gV2CRS19FxLfPwvIGn8QLwG/kPBd09faZVyXFOyi4IR2nv3x7OUK+nofSCfkV/UK5inS96IecCI0aujBsz/zgZeF5rV15YI/t3L3V+RWyQaHbZWTRXxF+i7BcfHzQWsHD4PUaNwGVK6fyhIpftAuGUF58EFwPCqj70Q8ej3xCXKxFN1ra7YUyqGbY+PA3xfXHyyqLh5TRNyGLbYDxfgtd5EafHs/bjEeRnAaoHXZv7rL5dI09eRhgCTjmypJoJe1Jml4q/YW6oZQHHGdCg0FNzKW81QfqJy+PMi6UUnSFlQplPgvL4XXEyyzO2bL4hBJ0RRb6ysGoKK7IehWiFdBQqWaCS+WbT9tqRunO11ii/gUrm29VTSoUgLqX2fLCjKxKI9akDJndrfJl0gyYV0oB9YkG8UAG3curmXWuUVm5j1WZCF44nXklnZBSrDKpjCt+2jJKOgObNVZd16RySN9KLMD4xGPZmhLaCDt8nQNxORwL5ZLVSbQRNIjzCugUlVStwQoYyV41dSoDA2DALqs1WA1EWRhwVF8AD8pfEZ3HQs9ZXeNdizu8Jpfz8OhntD0wVwJvgV8pDWQsv2IOBVt5BJ1S/5TeykLK7rxOtKq3zL7+wknLS7n1PteP4Tpfsk0/6uc4630KzhYfmh4/2kD9Lju8Rn9W0vTRPwHyBRFkKAdwTgGKAO9u4eUGN04tfvCOPfbbd2+w//Sp/8sWFhct5svVwug3m6JZVsahIMdPnnfEJBFOwWN5gWWS1pqMixh3WMMNN4oADBkCBLOjLGNBWEGYWZiPh5lSCRr1DbXGst+tWzdKia13AQ9kVVGVNDO/6kDVoVz5cg/hr/zav5KA1G0zEniHBwZsamrW95tyR9zBQ29IkIn4qC+EZlICjN9rCENWW/gmdCHROglX3b6ULCyHiUiAiEkA4mL3PimAmzdtt+xqxg6mLtjk4LwNn+NES+pabjPDo3b2jYO2Yecmq1I+ggE5CyiFWCUJs+nhSWWRV3ukfakvwsP4+KzPLLbURawRxRhgkCJ+zVVX2e//7n+09773vf+sGdkAuiyljFhrxwa7+pb32oGb7rXuzg6rratWHdnDlBdQr4iJlVs8kZeSvSy7iLIIfl1tpUWrGc1ROnoYRYcxQN4gqAgJEA+uzjj8ysv2xb/8Czv00jPqp1mlDUATdg3QXCwRCmyDbd681d757vfZ7XffLybY6bOW4N3CQt5nE6q4HkOIB8leWi5Tm8xaPcpNCydTJ1xwXllFEKpQe6eN+69iKvPc3Lh951vfsr//+7+zs2fPuEDrIHwp+3/SICwxI/uVJ14Rd26yGmacBLdFoulItuYpuq19Az/MCAGLo+rjV1583YVgDnmolcKHAgPjceYDnKmAtBjlcybkToE5BeYTHn3620/XVhifmSUMcaAxxTj6Zm/u/ddvsbH+o/ahn/tP1twqPOvbYlv2HhBxrFZZVV6ogtKcHbqgZ0wCPoSXpSRSagV3I0ODitcu2GQJZFZCUacLOBXC4bLqmNVHGKgas/tv3meLCxPCgwrbXCvCPzdmKyV54WeF40tcRHgpnVbdo1JmKqxSxIv9KDCCjOgE91wyeDKzmDBOuYU+cOenz9SoPdMizucmMtY/kbOSSINgusZSogu5vJQYlmJm4sZBbJzEy12y+cUZ1Uu1UFs0Kc9nn3nar985PSMFUf1Je+vP26BoLvUnOfJAKN3HCWpwIxwCDfAA2Vc7eLwi6ZRdFr49PWEY+wVdeJYbAk9RIAKXXADymVdmYFCyUUxRRhEsJezpzdLhoMyixATFlhHM4lJjZhuZDYb5otQSntHrM6dP2/cee8xnntgjCpNGEPhRU6w3p8v39/fbN77xdRuUcsoe/L2X77MHHrjf9uzZZ40tancGdmCu1TVKM1wPEl9YdOUMhY7rx0bHJ/yKJOgEzIa8oTkAL/SCQ/ryjFa7wkY7lLKy3QdcKqpLbX560meOWfHztYefsYOvvirYzrigCGwCsggkMFnSZHmrXx2htMAV3IpXeUUEJ8xY0SdcbcOSZ3qqSgIFyzYpvyuzilYmeGFpLxgILALvwCADAlzF1i5Foa+313bu2ml/9rlP2wNve4ddd/0tYK0f8Hb8+HEpE20MvosmJnzrBQdOdXZKsZDCL6Rn9ZrNyZ2luOwZZhB3bGLSRqemHF+5HogBOA72QHHmKqFVBLGlcAKyamvRSMyVUAaJY0rfD5KRYMYSaQaCVXw7dvhle/7Jh6XMtHlaCI8MKKDGMjOOINcm5WZd33qn9SzrbWxVWDVUa3ubLYgfslSYe7LhQfUx7hQ2axEfzMal9M5MqtZLfqgWW1+Oneq3C8NjAiYVTMIfI/TwY1YF0HcM7pVwmb4EOPZQL6m/GWjOL4VrN8AlaJkvjRV94DJ/6NvMzJjfQ3389ZeNa/iuvPJK+/Vf/3VfSoxCG4RcUTv6vWDg0bgxO/s3f/M3Hufd736PZIeWMAurB0U97Jll0C7MwHLok8/Q6mHPLNeHMRvLzCxv9vZxyCL+zMxyEKD+nFb5Khl/aH7KpIK4XbRY7QidcAJAWeXl9BzI0TuZXbLf/ckD1lWbs2T8rHit8BGG+yZTrF/B3V+4BRriJiTnxvdBuj2EB7+p71/+6f+wv/ncZ6xa8lUw8tcfqNTYsmIdvYIVlXfgpGi0gnRtWLbJoTKbncnaB37ml+znfuU3HN9/89c+YQvDj4rmV9jcdKntOZC3huZVe+W5CvlLICbbYpFl0qrjHW+93z753z5r/+EvvmuTmUrRhWigwQRUBH6lhRUvLtYW6BLN5gKrwpAk9JbwIp9OXxCei0oUK16cvuJPuxBfqblyS3jREAYhXRElXCGNIBgTnPDBDs0OgjTtK1en+YTXv8LqHPgXaYnbSmZJis+/YQnhznU3XG5d3V0ePi3NnjzWwqj3/5pnrVtQQAUnwA20rOiOXQ944rJpISzKRFhSTJxCWJUIGY1Z1otKrrIhLgY3N/oOXCyED07YQ12DuVQ+3IDNYKcN3cvtGEJiox/4YnLX+xJ3/2c+yfSBt+yzM5PN9pt/NSdHhVe/iIt5u2OUPP9VH8pOHYBnJqqkCIl3sPqAusLTUORcjvF4tBMKq2BQbr7CReGSibgrkynJIen5aY/PgLgfbil5gCu8qkXj2AqDYhfgDsWY9EQLpKcspVZsOvOy5WPDVjV8wGX2bEpyh+TSFdFslFSUVvC6MlpnNaI3lTW1Xu+MZNBsXLK+8mWwHyWVAVavG/3HzKkeMUVbTi9YaU2j1bR0uZzDiczp+SmVWbK50uOUZpZFo2MBeXnBlw/wqv5FhY/mE7f19qSHUdKZhGCQ1ET7gddS6q9y0I4lqjN2OgjZge0tDjuijZ6w2gAcJBx5+Ow9xE5+QJLPzBbofqmUWPfQtwBO5WelCE4AQ6nlUqv2h//2Wtu/f9k+/J+/bamyiMsFKuXFOmChD3wARPgW+iN8B/kL/Cy4UUPFx14W2fe2T8LMScjhGXshIMbfBTeABQMzuHxjh13bV2Pff+JxjxxGB3JiDuoUVSqtBuGQjvJK4qlD00s+U9Xe1igFtt3KxIziFVERwQZXjF568VWLLyaVTqmdl2J7/vwFn9V0BVKKIMy/ri4qZSdhW7ZscEb/ZiDWI4RmiScCQruECATjC/3DdviNkypHlR24dr+t7+205154xZn4yLAEr4k5dYgYb6RaDcdYDOmJHOhpqotZkwQRlmJxift6MX8uaL9XgsyevVdaJpGzbz31PVuNRGzg7JgtzksYT7HhfMH6Xznoox1pKa71TQ2OmByqs6jyM0u1qDB0OKc0M1paJcBNpxYlaKljxUma1EYbNq9TGmV25+23SfnbZl/9Z87I0uH1TR2277p32wMf/h3bve9GIS+HPDCLkXSCwlIrDIQHQYWR8YqSjFWWJK2lOebKrOQ9KfvlVhurcsU2GpEAzalnFSuyr/h1KJwke9s9b7eOzh6bnpq0+ZkZJxaADQAKocSwL++y3ZfZv/y5f22f/P3/bPuvuVWEpFGFrRB+iVBlVBYxCE6SRuEhPkSOvmV5aUtDpTVKma1i6aDC+DJMBHxmtSQYwRw7O5rs+uuvtbe9/T1C+lqbnuaQLpY/i1v/Mwx7sj728Y/bsXMjtloeETFRm8mAF8IIt2OKuFE0a78ZFUTAQUirE+xs37VZxDBtLzx70PGZ2ayw3xpSFOIWYwelR67F9PTCCvLyDnYs/qfvgOCiJIXvgA847ehrsfnRfvsfX3nEOnZdI+LYYTlGU5QYe9gJk5idttETJ0WNGMQBR7MWk7K9hFAs/8qaeltUGPBC1VF/lPh9rmXl1VbDoEdDl50+c9JePfianR2Zt5L5AdvSVe+zACyrqhKs1EarLCbcIkFnIkoLXgwRZxk9RJ091AxeoSizdBbCyh5JhHhmG9vrq219a0QCbdxm5hadiSuQp8M/Zn+yWaWR5kRZlR1iK3xDkf7oRx+yg2fHbTYlOBceF9tnrSn2X7Ev+CwGcRf+LvrByAPhDabQB9jcj28gH58Qx5dB4SZHH+nXg0KCsoqSBhz7EmLZmWn1WVhXTHk43IiZV9krC4qsw70epcOeWGbGIqIZSTHr5599xh5//HFfIeNX0CjTi8JLwVBGGAiGA5wek9L7pS99yRLJpPX2rLPb7nyL3ff2+322ZyE+LSF7wRrrWy2RZmlh3GkXS08ZcKJNUURpAvAWxtfT1Wnbtm4RzORVNpRGlkoFXGb5//DwqM3NzoT97cKNHIOfElIqhHNNDQ3W0dYq4bpeQvS008tUIiz7dUFKPAXa7MvKBLesIvDBM6XtgqaYPgyag41Ic0l8iMHDhbk5PyWWfZ2cI4BCwj6gPMcPqQ1LVEbfR6oeQ6miHvQg5Z0SHenvP29PP/2Uvfzc01ZVFrVyBkHVXgwC/O6nft+u2LnXadOTTz9pDRKK9l5+uR8WlRBPo4+AVw44YoksM2btLS22UcrxpvV9tnfnVtu1fZuUyx7bvmmjbd+y2erVd9WMbItmc01QlehckR764V+CDWagZ6fUjgvwkrwEiRKbnhi18eFB33LDjDA0hvxLELRWcsKznBTyfTYzP2+vHzloI2PDlk7O2+jIsO25Yr9vPUE4ZpUUV24xVs+S2pn5WcvnUtbW1GgzUxd85v/wkZPKa1x9z/U6oikraW6/CtrRSsYHBMpRcIX32Dkzw5fFLYeD9JgVgLbCI0pVLq7aYnAKARSe2NLSZu1dPZIjcnbixHH76te+6jO17I2FViNzFGUSDP3N99atW12Jffjhh+2ll170pePcpeqDY/IHJ50YO66Cs/S0/4M8BhMCBateki70L8AHrqHcfCt/SLa7CteUHt/YiwYnT8RfilMoMyci37yn02rLl21+dkIphMNYAL1LT/E7KCXuT/OKfjLYzyCI32cseA6HtRC+EEdh4fMshT5QdcZ+YfNZ++j1rfaxa+rsp66u1VNnHz9QZ++5vMZu3Vxp926M2CcONNtD18Ts9m0V9rEDDfbxa6st03mdrcR6vc33bum097W9Zj+9r8o+fn2j3bGrwm7fWGMf3dNoDymtj12rtPV8TGl/7Jpa+8gVFbZz93Zb3nCPvXT0nCXz0LEwmEpbB3qp1uNNKxbtdI/+gdP4u1Crp0g/oV4BhkgHhRW+ER5mWokT3PR2d8KHcMTh7bM5xFe+pB/ChXjQzVCWAB98q0Qezs8ykBv88ty5C/bcU6/4zQV33HW9r76CpzHwEXo8mGKf8y4+P/bN292CO30e3nzD5y65BXe9efRD9pWTh/G0lHvxjQnp8l9vElSlPHzRn3huk516hxgextve20JO/pal8CaUO+vxfgxBHPr9m7iltCFbDZiR7bTZZI09eZBtQgxkETfUwcvg9dQjmoHi6hmojhSEwVjCgsdMeBV5WNGEstKHzL6zTWPZlhgc1MN5Iez5d2VIdNFhSzTO7xSvX6vEkk5oY/W25+m3IKQjll2ZsNK6rNXYBrWR2lCG9vbl6NAThV2WIIuy6fCn9CO19ZJzay3H2QezY4XzBxjcg18xYM/AvvhoRIovCjE0RnQwG5+y9NyUK8qkxZ5e5DaulyOOiqiGE50uW5aMVWaNko/rYpK3pCM1tDT4qrpKyT881VKuq/RdGolJiWXfMPwYWqPycl6DaC60goFGZlwZ7GRgF+UXZZTlzZWxep/oo0O8nSmTfqyocCVeMBVW5tBXaj+lDeDSTgrl7bkifLnjhm7r7im1b7xwyvfdIv8ANI5vtLg+w+BSwD/e5OXyE+H0BPykr4qPYKJmzWFPJKRw7hmMt1bB9ZI7y5Su2NhuV/dF7Mtf/bov4+JqDUaiWR5D59YLobu62n15EgfhUMk+lpDJraWtzaISWF57/aid67/go/DNzc3GXX8zMxKIVbBYNOYHvaC01Euh5NRg9nrEpdCy9yoSUWeozSgR+TnS6AHwGiRInzx5xhamF2z9+m679VYugd+mBihzYfn5518SkEsRU+c0UTYBdp7DRxQXYbtMiFMbrRZA5gUQMatvbLRNm7bY9VffaBs37rCpqTkxyIP2rNJ55sjLYuwZW5iaVT2Slk4kbeFCv9ohLcDiAnEu9U9IIZi3gVMDNto/KOBUGetqbd2GPlfIuHZofm5a7dXqe3BbJMjddcdN1iLFn6sJWMe+c8cu+9rXvvY/VWTLy6usb8s+e9t7f9luuuujvt81nozbsogGQjCInIrHfVkeiAYcrQowuKNyYfKcHTv4rLVJgPWTmPFjVGhx0WdB2QPJKWoQJsG9JdN5m57nHr4V27TjCtt73W2WXEzbxOiQhLikAzV90qb+/skPfch+7/f+wN7+jrfZYpa9j4yyQSz0CChX2f+aT6szJZCpnxB4EKjUHWLWCYtWMTvCLHyAwwgKtZiOKxUCAh701USyxBaXqm33VdeLgd5i7JGaGh1UGVn3/08bll+iyB4/N2zLnKim9nEgg5AWDLaAFaFuRZzAFO3FNzNHCBx9G7pt/aZeO3b4pI1K8KNeKLnhxDbChvRBUsc20uWn+ukjpKd+dHcFcsQmsAxe3gaBHrgfqW3vbrDF+KJ98/mzondSEmcmbEkwyZ5HFDwIz7xgaUZtw6Ffvb3rJKwuSGCuME5UZE9DJrnoM59lFdVO1KIi+KUS4pcyCcGVmEp1zA9viqpf5pJmseVJ62wUsRRQca0PM7Gr6kA/9VQAwx7KVWYTlTbwhDDIfjzwXSqrBJxyh9PZ+JI116GISXmVcDafWrUqCfStTc1WLqaSSorICy7YC0MbJ0X0c6l5EeVwYI23gRqBPD760Y/YoTOiK2kGbAo0o0AEi+1HyxU+Lwqdxbb08O4UAngf8CgDd9Ofh5PhXfSHLPsfecnPTyqU3Q+TUF8xYxUOdZLiKqWEA5suKqxvUmJRallSKruYc5iJJR6zXsIJMXRmaEelvDz66KN+PyyzZTD6ouCy1lA2mDwK2pEjR+xv//Zv/d3c0mrXXn+zPfDu99jOvZf7gOS0lFxWxExPTokOc20Gg3pVnkYkKgFA7ctqElbTLHCA3vSsK41Njc0+yo3ywqAEe625y5URXwYmu7u6JPDV+8nGNA5nB7AiBeWFE/BLxeB2bttqO7dv9tUaFdU1ygelV3AnpUYA5kLKWrrvjax/fgeq7DzABzOCAIOaXHHEpJ05S8ARs06IXyXYXy8Bh71t+VUGx7jKJ+yvhQ4h3JI+wiuKKS26IF507sxZO/jqQRsaGrJDL71sPWrzKil+/+MLnxec1ttVV+/3fLl3mhlrylkUzFA44EOzEq4i6lu2riCc0b8s4W3kGqHWVuvt7lJaTbZBym6EAT6WFqtcCAgMEuCWE50FFzk5kyXNM1JsRwbPC17oJwSxJWUp/xLVGQFKcUcEKzNSnDAcmjc+Idqgsq3fsduXj1L3mNpd2Ci8z1hUsBcTf1hZiqvdRPNnU9Z/YdRnLFGowVsEQ9pKVt+PzP5TFFffKyuBDaUaWkhZmCFcMWZPUcRUPn1zFyN8EcyBtuGHQBkVn+zoXi962ag+StoPf/B937/NrDoKLecYAOZFWOfN6ixW/txxxx1+Vc83v/kNxxvOCgiHKCG+66d86BdghbbSv4tw5DQVG25vMoG+ukHoLEaRa1Bi8SeE6INexKfWxVAYz1vuCKPtDRFrlQB67CR9smSTMxmbnNXDW8/UTNafycLbn9k3P5P+5ORH3BCmmM603OcW8taePmst8aOCn2rjEHqxTz1sYzCrEdw1rFZbfYkEX/WZRHqrXZFdZcyq6N8ZaLDlmg6nOQNDk1Y5P2Rd5YOCWfX9SqVV5StF70Wjo6x6UboxwWKd+VNek7dE/WZb6b7bXj7Wb6ll7tMsHPZE+6ss/igv+r34uBKqpxgGBdPxUM0ILZU10FNwlLAqC/DnM6/qu7CUGHpL3OCG0Ox+ehdnYl0o9vBFf7nz7X0kuqE8yJcnLEVmz+GKDV4YsTcOnbDpiVm7896bbceuDcKlrOA5LxBQ4dbAY/FdHGTAKQxMFB78GHAQPHB1Hm4+GF4Izyysz8bK7rP/HlYP8eTn4RU3vAvx9RS/w4oBQaHCo/hi8OM7hKNMileAVPwwHl7twH9Zw1MAY9w8KU9OjrQP8f2bWGpc2iEE8LfUBtu9scOmFqrssRcXFVqu+rfkOg8HYYlGiQ6wPDYosqI/lF302suiB97FQCN8pUR97iX0fMhO/QN/FP2inr6nVnwnJRrPzCazn5xmTB3KRCtZnVMdk0yjvl9l8M3LKDqksoSyC3f17ekLbpcXyyxfL7gvqbHy5XqlQz3VPih7zLai6KmM+VTSMvEZV6DhM7hX1TZadbPoT0uXRVv7rKKu2RXcavHA6roG4+T6EslFyL+rqQXPv0z+FXUtVt3YZlX1YZaXwdKaSIXFhGetTSXW1V5uGzbUWVd31Fqby6y7M2otzeXWUCsaGM1YY2xZfHtVstCy1TP5JL5bK5paI4W3RnmzFJq2XJZcxd5WkKJUbYTMp4JbuWS8MpUNBbtI2dhOwpYd+oiVNtB+H6Dkp/4ipM9qC1doQwYmBQ1q/1K769b1KuuqffOF0354lOMfOKbH8U4Pb6KuVW4DTQD3ZceNPtET7OrP6L6gyDqyqpS+tAWLB6Gjgl/RYOfYek4tvmljg331a1JkszkJIRFrkDK6ceM665Qi5oLy3KzvXWT/QL2Yc5UaJFJT6XtLt27Z6Eu3Xjt41MbHxv2gHUbKAdRIRAJSMtwlGONEM9WAkX9OqS0VoHKgAQw/ICVNFIDckUyMFSGHk4ffcvsNtlnlgShwhQGCVWI+LqV40QYHRrxM7G1lSUhSbsyEdLWpDut6rUvKHMpPZVVM9vVStNsleCzYG8dO2ZGjJ+34qbM2KIVtJjktZFmyuISShZlZKxPgIrSzHKy+vsFida124sgJmx2fE8OPKq0W27Nzm117zRV25VX7XeBEYEVY2bl9pw0OjfpdhX09HRL06vyAkunZBbvt1lvtK1/5p2dkWXqwdc/d9rYP/Dvbftm1Yt5JATzAERCuRIIay73mR45YdWnaKiItlvLZWTGsXMIycyP20g8et7buXmvr2mDp3KodPXjQ/vgP/qPVt68TsHTYxFTKxqbFYOekIIpRLqaWLaNw41MScpZr7Iob7naFcOj8SbVLynbt3GW/9dv/wX7qp39VwmuLBNVlwY/wtVBmukxdJ+IhmyMLQhEj9Sw7pF9XLJ8LF8NzkIw81b+r6hv1pYTPeCprc4tmqVyZjc8u28C4BLWpJRuZWJIA3GHX3XSvtXW02tTEBZudCfs+/zFTVGSPnhmyFQmzYY+sl1DlAjn0/2L8QEAd7vSsxZEQhNFC1UfOrAxAEdh7xWWuQPSfHbJhhz/2ylU7Y4VpUjdwz/tKEQOykkz4Du7F/EFiQX8xjPv6y59tPU0Wnxqzv//mYxJO1OD5tNoRobZExLvBZoYGbez0KWtqbfc91OOjw/IR4VKdgV0Y49ToBbVdT1j6KWVp1UfySmxu9Lw1r9usTiu19OSgil1l8WyJdUeStmtjt0VjEQnCNZYXXnA4A+1I3/q+RhiFSrEsxnDo5Hmv//JyqZ2bytv8/KyYU8yeOzYmOE0LT7M2niqzk0OzNiEFJ1PdZ8dPH7VqNW1pbbeNjQw6YU/FJ20pyT4SKTmiO7BkhAmfkf3Ig2FGNiMaUi7hvtBSEE5vOtq70HCFl/5UV/fDQW8PGz48vLvR9oHQet/w+I+eD5F9xkBviLAf5qRy+35W9XdQSCXwqV0jsjMTG5QC0T89KLJFJYH7Y1F2/TJzUXJmblmSjBIrbLAjb7zhs6oLCwvW0dHh5cT8KKwXRzknJyft4e887DNWnNjNXvl3vPu9dufdb/XloigaDCBxKAT7iKrFzOKLi35AnY/mCyfjCxywlnDFsVF0n1MiOWhp/YZ1Tt8RKFAaWGGxJPoPTGVT7GPl8C7VTe4MMnFKfSaZlbKX8gHKusZ6MdUSizPLq/fVV+6z/Xt32NZtm62nr1eMOOqH9CWVd3HpLAhHfzMoiGBGH1BXeTi/kJeCKBwj2nL1LR05Kda5lJSztPgJA7HiAcozIdoLP8gpzWUJFislYS9RiWCYVT31Ekj8tHspvAyMTDPwqj49ffa8b19xYYwZgDirC6qc57FaAKWYActlwSgCL3gGTUHI4ToiBDiUyrKSFVdYc1Igq2uqfFVIe3ub+lVKbYtwVen19kkQYjBKdLK3b73vZWbLS3NzqxTZSTt78pgPGCh55SfBSPjgo+/M4MmNJcYCUD0I8oFOscXksr37XHBLzM9bMhW3BfG0yfFR8ZwhH4wdn563hURGfdSqcrHHVzBdFVF7htNeORzRr7LhlCWlyUAg2z/UO6qfBFLwEvjhO7fgQr+XI0gqPrC6JFqwirTCXqsqluKxLFxCWmentbWHe+VPnjjqW0g4sLG3t9e4XgmYohxeaZm8p2127bXX+iz4177+deMQs63btviybMcNPcBGUGILdED/gBF319vpAGliKRrCE9ftekKWOOkz/PxKjkL6vN1PHyE9j+n04dzIvPiX+Js8JqambEbyyexCUspnwp9Z3vFkcJvHfc0TJ0yqEL74jR03xVV4DlK87+47LXnmh1Y7d9BWKiUBU0Ha2LVClYlVc8jQ6JeyW/EttyoJwc/05+3UWN5eevFZGxs+Z41lA7atI+nwx5ZBwq1UqI7lqqTAaUVvby5lkV3J2kJEvKLnbnvl6HlLL5eLnsBH5K0HxdBpp95vnn0RrVL8oKwGAdcVWH27sIuSWowjeujvQjh/80gpD+mEsO6mhz6BJnNfM01B/OJAo4f38hCGtCgftFt2xVtUX7z8wmE/zLS3r8PuuudGhz0GpoAD+hZwCHKBLOHLYZO0KQd1J5xeIS9/84+3J6JyURa5rfHjO7RPeFQkL+PF9lOjg86Xyh3cqVeom55CPYttJ5aiukHjQjszMODyttrX9w6rbkU35BTiFe2sFiQMuB/iFO16SM/jyk2w5udXqBK7N3XYbKLafngkLd4W+CDnbqAE+yC06LSfAiy67gPVjtOFenu+DDaK7ylNr58eMNFlKPyQNZRnXvjPyfCp+JwlZsYtn0z4SkcO1vNlxVJieSgTyjJ943iq/EgRes3DQAEdUCqYLl8R3ciqpG0DQpF2K8mH9Hw/qOJDq1iCS9uj3HLw5ZKU0iXRzrzsKH7MzGYkqywxqI/CTOnpcnhFVPJgfatVt/X4tYKlUiYrKiLiO2VSXsutqbHS2ltLrT02a611Kclu1VYqPjCbMJuZqxDK1ljFSs7OnDptU5LNlhVvpWTJakoS1lovJTc6bdW1lRarWLBYddxqK/RUJcXPSq2hjpslKq22vsZ1NFbT0b+lqkeJeBEztGodb6sCYKu+amt1K4MAYSBA7Sh6D0+jTfD3Q6LUXyi6DODeeX23FFmzb7x4xvIlzMhK3qd91X50gSu2fANneqsI7qbudXf9eTjZCm2+6n4lzR/5tFNbwMyHWAK8hX8CpGBjahjHUIFEJmcP3r7bfunmLvvEJ37eGpukoPWFw5UWJIwePnTYhgbHjStNbrv9ZtuxbZ0tSCitjkRt44Y2qiuGuSqiOGKf/+uv24wUjObmJuvq6rEzZ0+7EAzjIz+EUd8TK0Xg1Nl+q5PyqXrZBimbfjaMoABFYVYCBXvluOtvenpGinDa3nX/2+0D73urhIaIz/qynA3ldHJixj7311+SoFBrNVL+hDXW19UuxaLBBUaqznK3c/2DYqJ1EiA6VRYRbRn22nC4VVJPSf2qTc/NS4mdVwcvW16CWkSAv2f3ZXbqzFnLpqXQikMk4uPW2NBi112331qbYy6sImgwa7u4OOd7gNiLMzyesFdeO2x333WrXb5nm983y6z1LTfcZB996OP2vvf946cWs5H8qlt+Qs9PCWGjKmfSGmOVVq8+oVu5MgXiuLI8Z3PnnpRC3WoN66/3vQSM3ufySUuMHrcnH/47u+W+99vVN96msCX2+Le/bJ/8pU/YL//+p+3Wt/+EBFgJr8oPYRPihGDE3Xx5IU5cDBQllL1VTz36Zet//XH7pX/9C7b/6mttdpZmFrFSf3FKdiBCKpcKF/BCxEfIzkwxh3Kx3t5HFyUUpePzvq+SU0GJ4ydQLiWMO8GyYoyJbMwyeiNUowAj7NcIx8pLWYZSoX6VoHn8efv0p37TmfE/ttSYwZQXX3rJ/u7RF221ulEIHQhdYHpu1V8od2AgPMTEDXvwC99ucROUpfDNDNPiYspOnzhrp06ct3Ub+2znrk0S7MMoNQwwEAvIqex8q318CSWKPTCPSAjR9fB6FIC9s7QlDyO3bz2wwfqPvmrv/PhviOC1CD5ENKrqLdoggVhKaD4xY8PHj1j3pm3CqXYJv68be2Jr65tsdnrclYq5uWkpNl02MzJstU1NvvSFWaPp4TO29dp71BFLdu6VJ62igaPpo3Zd/bC9754rnUD7dSFp9rwuWVVECsGKYE/MBeHtkadetVdOjdukBC2UT/bkNm/YbYdf+oHt3HuNTc8u2vjwSetdv9MaO3vs1BuvqpLLdsWBO9ROJiUnJYLcbkeUt++RUH4zo6f8JEFmnugE1JmmaLU9+9T37S8ePWynZ6UMRhBggUEl5z3JGzqDKfRdARbx5DMorvo5APDNF2kEwSZ8610gruBYgA0RYBiv3F1ggDC7cBCUUZg+M7Dse3V6IIbuBzm58hoYvC8z1oOC5gwfoUNpoXQQlqtaXnjhWXv11dd8GTEKFgz8TSPqAIgMZcCP2ddvSwkYGx+3VilAt9z+Frvtzrusu7vH+yytPkskFhym6McS4SxKZ7nwLyXlEQUSBYcZLwYHKRuw0trR7goCM+xtskfqGmzYt4fMiPYvCv9nRf/rXODjHnJWpLB/h5nAtsZma2xsULvA1DjdMq16louZi3Zll6ylvtFqOSVe7cSy5uHhQRs4PyBaedCee+Elm56adgUSwQM8EOHyskFvGJ1nuSpIBEMEb1SxQFuk0NIu3kRS2n0GVnSHg0BcIBIjhgawLYLDMnyfsvqPp7ahTsJFRHnklb7gXIlQ9vmZCYe9rq514otNEto5mKnKmpsanVlXVUv57On27TSsNgp7ukqclr1w8A3LZ5J2221vccW+qaXBDyxSQX3QDgEup/bgXlZWJs0vzAsWKn1/LVfg0f/f/MZX7bN/8se+Gohqwat8T5/SWEwkxCMVX3bgItArAahoDXti3/fgz6qdG5yfMmgSi7BPi1N9JViKHzJAnE1nvZ4MWpB+uB+VZa5ZudWIMnFSqNpfgg+rMlakmPoSv9UyZbPkS9GY9XCiprZHkV5RGXygQe9KtT8CrQ88Kxx5hb5VNssZn5UfHxq0Y28ctqnxYdstXvuLv/hv7IEHHlA/RdVUl2ZvMLxZ2cXM7Kc//WnHgZ/+mX9hfes3qmyrqpsEXpXF99CqWAwoMJuMey63YinulZW9eN8sdwyHE46hcRxGSTxmjdQGeqDPfn+t2iUsuQvlkBfNfLFcGGCR1W3sDU9MXbCF8UHBUkphFC4QooIhIv+D21ofvILBUvBRRoF7mF2+fbN94b/8qk0/8tvWfe4vbbmqkQDyV/iQrLdx+Mcbq2JTCNlLK5btscEmO5/rtlOnT9qBbZ22Lha36zvnbDVP3ykctE8v6uep6BtDkul0woYa7zK74b/Zf//S4zadqXJaFcoQ6BLmIi3lLTfeKKVh5jS4E5Ry4+YztPzkR1wOpnE+TRi9LwrEnp5oL+765iFHp9E8BTtpXsyfypC2PlD6MNCp82cG7NiR07Zhc4949lZram4Q3oVB9rWm2HbOr/WDJ9dKIGHbDeXyMHLjp1wUljDAg/CUrPHnUTokxZfTLYz46MXvUDRPn4gMoAriQv6kR/pUSJ/FvEB3OioMKMmQPWE8BJ/ibopfPJzMs/BGCWn5d6Hs7i4TUvZMlHRoc/z9oJ/CN4ZBxnWdjTafrLTD58IqlUB/Qn3IknSeOZqyr31/Try92E/qW9HcMNsaZgDdeBxFkj/8FFpFfszgcv9sWvRxltV4s2MKJ14g5RAaygGmzIZyfyxXTrF31RVkPQx8Ok9QOr41Q2UnXcrqtD4pfaNqwHINA1Y+utWyC6q9Kgiuc9WY7+PNZfSWPJZZVDkSvveVlWko0mVVdcYVNhxCB6+hQekJylUmPaW6JqbyyF3plVnGqkq4i1+0tZwrTuOiyxFrqjYbnMzYhVir5SXT5ZJLVj14zHpYwSY5eHgybvnGPqWqNGJRi8YH7NrtrdbeXGr9Y/N2eilqsaZOqxF81qopaytWrUp6QXwlqnIy4ZERnQSSKlQM0eEcZ5WoTZcZqCxxGYHVScjmDEbm3S6ZlH6qDPf30i0BIOCG0JMVKfGr9oe/cZ3t35+3h/4Le2TDuSlqWm9zxdIb/A46GGMfDiP0d8EOLK2VxYKb4jAjG5w9rAIFG8Ja0QT3AK4YCPjeja128+ZGe/3wK6pszk6fOmdPPv6kL7mdmp4TsaqzjvZOu+vt95oP1KlULN1iqQfJoExwKM7rb5wQwJTZyMioLwNOp7Iu7DAaHRohLBGkXVj/HZE7R9NzWMbs7IINDY3amXMXfH9XIpmyibFJ7wSWNkdqGuyue6SQCRoR0jhYhr1TjHjPSbgaGBixGw5cYTcd2Get7Muqj/ksQpUAvaY6pjgltrDI3awsQ1v0GY8ZCXHx1IyV1ptlJAjNjk4Yd1Ol4wlrrYtJGeqz5hYOCopKET5vnR0t9pa73mLXXne1pZMLLoCxnPrJp16w4ZERCSYCyMFp6x+cslGltWHDOnvrvXf4LPdrh96wegknN91wvQSjvn90j2xpWZWtu/w9tu+2n7NKKRuMbkWqK21RSHdhJOUzlOMzGZtbzEt5TllpZlhCo4SncinoigsCc9VOPjlt508ftb5NO23d5i2Wn5qwc08/apsbonbjfe92Al4TZa8syxmFeIq3LEElrvaZm0lLuFqW8p2wyemE1TVtta7NN9i2rVvVPswwSGgQ4Gdz3J8nYRXBICukyOotRMlgX5K7mGNeCIOss7Qk0BbhzuVFGEqqhEwVlhAyJCWXsjQ5J/+lVfbbiDgJGeuqJHzFwpIpv5pED8SQy7+Yzdl/4Bob6D9pw4MDgQD+iLk4I3t2SEgZ7s/DAIMEBwPCV8G4R/guJheYwiUTPi/lFWYoy3wPae/6Tjt55KydPtkv2BbsRZjlgYkHwY64RIe4+4iVHC6lDoLrKaQf7MWn1DaLac5PjdmXvv2EwyKzR5yYx53Amdlpa2lrt/rmJgmD42qnChfMSSw+MyP8ikqwzrpgxh6ybFICswh/tLbeUnPjUihqrKNvo/As5cIXV+hwQMqmmgW7avdWVx5YosjpjbVSeKLRmMWisquOtUpnIZW2V87M2uA49/XmbbWqwUcjp+dnLVLbYsnEvPo5Y129W41Dd4bOHbeeDVtVzXI/gZWZnpbmFmttbhXOzym/GkvMi1mx3MUFGhEZPRGV4yMPfdgOnp2wWcEXqzoglt5mPOo77KFNL7WddyZ2XN2ftsce3CCRfDuRxcFDBOP9oMcJs94ILgLDoMSqLiwp9llVV1LDjKsrsXpHpMC6UlvwK76BF+L7HlqF45mfn7bvfOfbdvLkSZ+FRViHgXsZQqHcOHNWGVB0vv3tb9s3vvEN4xCSXXsvt5/88Mfsznvu9u0M7JNhtYAfzqNyA3/QTFaxoDTNTM84A3OBwxmLaEZZGERkQI79epxKPzE27jDeLFxi4DKLEqN0wj72Op+hrROdra+r95PaN65bbxulVCDc+gFgSgM4ha1xB2xSNBs5TZVQewelubm9zen1ri19dsP111udFOGRiQmHWecZ6kOEJvqR9s+L2Yb+EGWUO80TBpfC8mEFlJDAQFAYWWY52LLyXsqKqUsQT0t5SkuBZ2lrlrtrFWOFqahy0YgqPdXhRGTKiAJOGRlMYuUPs9jMmI2ILw3rYYD3zNl+O3n6jM2JT7IKKac2r4nW2Pd+8AN78fmn7Z3veKfFhDvABLiEkMDAKnbwkas8+IYnwT8mp7jaLusK19zMtL368guuIIdDvkRI1SYIY2mFRWEDOtbCCPUHTq687jariUkwWpLCqL7mHmeUPRRL4MGVMuUvsU51rxauCY4RziTwsYqK/uf8Be6EbBKfaGlqEJ+dV9xA0wQwoscMVgg/9U1/OG0rq+S/hDkGeET/YRDKE6WOpeTAAvu3WNkFrjc1d1lLR5fTgRPHjtojD39H7Zi0bdu2+UFQ1G0tfQeuuXqK8y3gn3/7139tXZ3t1t3T5WUtCvU0SSgTH+HtGC98cFrBD0elHcLg7n/+ENrz1R/1Qhj2PW9qszXFuVg2uSq/knAncW2jNbT3WFPXJmvp3mzNPVuspWerns3hkVv43mJNvfgV3cLTKvfmYvhupaEwzfLfuGWb3b5vnaXPPGW1M4dEEMQvHaEKj5eXPuZT//BzO4/qKz7d0VhnkZU529q4YhvqMra5XnRJMLJCfyoMdz97WJQsHhBEbiV6liVvxWs2W8n6e+zV4/2WXOGO3MBXg+IJbBTppR7ROZ891OPKqMAmzI6F8D676AOEhfB6GNwLs3XyEwy5AlwMC0x5OL71LsBdmIWVG9/Kv4gP8vJ+LqYN3M/NzNtLz70m2jZlt77letu6faPSLXNZlXSLcdfCHH3rOKN24U7nq7a0+WDmG6cnhVtLNjmbsLGphOTJtGhE0iYkM41MLNisvheSXNOVtLHJBZvSe+MjIBIAAP/0SURBVGouZdOzSZucSdiE4k3NxG1a9pl5Dl9LKGzC5uNZW0hkbVJxZhVmembRZ/Bn51MWT2R8G9ii/DPC6VR2WTKbaGsGOiK5TG7pDGdULElmzFoypbCpJcm+GfF1+flgzqroh2j5kuIm0pLxFz3t2YWUcDxjM7OLKgv0LmOLyisu5Wpe8ef0kBYyW1a0ZHgqafOJRYtWpaymUnJ+ZUp8L+32SFXa2hqX7Pb9zfbNpxkABfdl1L4MePlZE+oTmruozAbYCX6OdaIRflq9eFByYc4Ss5MuF3BVTZALoDOSX0WjK0WzK4V70CbwFRrIrK6DvvQLqdeeFybsqxUvrim3ypVWK10RnWo/YxXLjVYl+YWlwVVVYakyaUMTWRIOXYP2llQqr1q23DT5pJPzT8lXPggqfrwiHWI1I+V9edFq1TZdzUu2rlltVDZilVHhUbTdxlNRK1kYs+6mcjtyYtpmx/U9t2zlKaHbcp0tZGO2uFRrVtFolVJAK0y4nhb8ZapsfFH6yGyrTcw3SJ6LWXxhyabFLxbmJm1vK9s9quzYQM4msnWWr+gQmeiwiso61Qm5I+NPpGzW6ioWrEk0oLU2a60NWWuqXbL62jLR3YjkQynoksNVc8k8TFeKrkhvZMAaJX1Z/PLum3qtszVn33rxlBT6KtF78DXgXcDZAj0QQXJ89cEM2l8sh34iHPBAHH+DrWrOlof+BFLkyFvcwOwETYYELyGnhwBDJWTm7EO37bVfvbXLPvjgh+2FF152wRVFYOPGTXbNNQfs+utvsI7OTjt65KhyXrHRoXNi7lUCXAEHG4mlAEUl2H7nkSfE3EclaC34rOnVV19phw697hd4T03OOCCxfIyLiw9cs1+IxCEeK3b86EkbGR6VgF4uhtRpjRKYKe+UmDqHQ7W1t4vRRey3fvMXnPDB6DjxlpNSaRUuB//Lz/+9XX3FXnvrnbfLPytiMWvTc3EpmJM2Pjnny+GqqhAewhIDrlTICWpqmmutYqlcQFZtyelRK5VizVrypliV7dy2RemX2wUpq2fPD9nNN99iQxfO+0X8PsMhpYHldYPDY67IV1aw/py2dtJnWzdvtKuv2m2H3jhmZ/uH7F3veof19m22a6++2n7yAz/5YzOyIFf75nut76qft5zfuZrxDo9FSq25QUqLiFQyI4GEjtMTLU/a5tqjAkApBZVXqK0aJVSyvDltkUy/PfPEV2339W+3W++81x77o9+2H/7tX9mtavc7fu4XrfuWu2xhPmPzyWUbGc+IgErBF6KcOXHQZkZnLdqxQ31To7bKSJkstXMjCetpqbKfvG+31VRHVBbkRYcihyOBq14InEJUCTtLMEcJXoxWVVczAscMFsrfvAT6iBSAKoUOhCyMdkrJFeEqq2D2bcU6m1TL0gq7MChinWcUNjCkEpY6KZuYEG5s4IT93m9+3F5+8fk1sB1MmJF92f72keeFzPUSLrmiA4QR9shSZFjYA8Jh5S1kJQw1cnfSJXwIgym+g3vwh/hyXceJE2ftpWdfsfUb19m6jb1+vQJIDZz70haVs1hSFHuffcVNQkcYyaQV9Uggg3EiRN91RZ+dOfqKvfunmZFtVRsxEsnhP+x9Mrv8xlusZ8tWe+KbX7clMTpGJ7lHeHLovHVv3GxTErrrJIhOC2+jDc2STyqkQHTa1OAZa16/01o7eiw5P2kTZ1632s1X2czYkN3eMmoPvvsOxzeUKmYRnSip3OydpJxLy+wjWrXvvNBvf/5335KyU2PtPZuMu0iVhcPH+PAZa+vearUSqkdGzvlSnPXb9lsO4VrCMst5WOrS3NSqWi+LToxYcm7AMok5EeQAA6sK0yh56ekfPGafY0Z2jlmnMCPr7ej/6JTiN30VOsm7h7cLKYKyorve2IBaDEKMj1TLBTZKRYPQFQQllvQjRPmBZOpr2sNnVlkqLAHLlVJ9uzKLEitg9+XEKLAeTt+i2BB7lnARjvjD6qPvfOdhpyOcQUC/56WsYQIMhDJTDvqBE4m/8pWv2NmzZ5Vmhd1z3/12/3vf63duplILdvL4Udu0aUdgOlIy2EualLDCzGkWYUdCAds5UFZzUu6kaahe6qzVnPKp8NNgq4Wz0WjE1vf1WlNDk5hbjdU2NVttfYMElSqfXePE+HQ667ANbiHQohxWVAkuVd6h4YFCHhk/1Id7pDkgiTRZsZBKZbyOLGNubGgUrYCPcAVP2s4PjNmR4yfswvlBKZDzyissfZ6dm/UZYZRB+pWe8+V96ndWdoC3KDJhXxSQKgNOCa6Y6QCHfbZHtKdMNIyTmzmwjdF9lqpz5VBtpNpiUa4gKvG95KvsK0doEmSQHwK+n9QNnAguGchAaeeE5eGRCzYyOWm3XX+LHT70ou+t+pVf/01r7+q2eimH7Fenzzp7enxmlxKeF29h6Whza7OEyyWlyYntc37OxA+ffNw++Vu/CSA4bmXEU7M5KeDpjCu6y/Be+WECrVKZ9c1g1od+6l/7ydLsZWaAwg8YyWcE2xIqpESzvx50YT9VDdffqV+ZieRgR05cRtGsKK1U+5Tb+vZaCaYxq4g126kz51W+BVpCKYl+8V8wDv1i3xoKrs9OKN1yBtvEC5ih9sFvwY26w3EJ3lDK7Al9JsdcLm2D587YiSOv2fTYsHjtzX6y8Q033OBtBk4UaTx1RFBFTmFA54tf/KK984EH7C133e0CbSqTc9oB7WRpNKcYF++YZS+wz8hKoE/n8j5ox2nHbKnhvlnaNczMCjXk7nsYeStft4vmOBnXN8VxBQc7P2hK6A538yswCmX29gJo3SaYJW4gRR7Xw7of/wiB7ZIbbb2pq95+44GdNvOd37auM5+z1arGi2ligMEQ4ZKb50YC/FMepZJ7ggQpN1WKkIIIjxPsIajHI2e3B7e0YG+44y5bufm/2p9++QmbzlX5AOfFMwZknF7KzidPUVAtDgrS37i74Kqw8BfwwOkxNFf/oCmcSgy+Yvd0/E3aIaznQzzPD7eQL0ANPlITwpG+Yop+xK3/7ICdOnXBdu6UXHbtPtEjyZ8+OBTCFvtq7fuiXbBEH4Cjd+/vtRdeH7F/+anHpABUSN7MSWENS2iht9ALTpSuEY7X6kkyaFigSVnBMVtJWOnAAVOcsg5fkae3FXnQYAuJpJQi+buPjHgFA8HIsBVS3nCEZzFgTlswocPEDekycMfWB05AZzABesDgIxMWPjCrXNjOxQTXYlxKNLK5wjBIW4qQJhxm4I3VCJyl0tRY5/3C9U2sVmloqPUJEOQZlNKwvYKVWkFZpM2Rd9aJbvy/P3+vvefXDrtiFQ72DMtVWSXjy4LVTvBX70cUT6XhA5KCR66g4QC+jGT9hfEhyQVSZPEnE4Wpqqn1a22ijU1SELlXPvQVZxSEE34L3F34q0oBRHqr/soH4/moPViNkFsas8XWQxZNbraK1WZbTkreTqWkPE9Zam5aPGfJYSGfiitOucVauvSKWI5tUCh7Ug7LJJty1kRtTYnkcOlEUdGR5IRFJPM2S+46eGHZhkpjlq0QjxLNXzmvtFbrraxG7aL2dclvWbCi4jKhyKnCvn/Ylzmr7KoHslCZlOzSSg5elJ/aI5tUOoKrskidYNCstmzGSqMLNt+xQfAlGhtPW6sU6w0tURuZiNuFOPKJdB71ITdcRCq5mUL8WPQ4Ui1lmgEjkFbtyQpY7tRNJpEfGAznTIi8+PuSffJn99lVV5fYx/7btyxdVit5JqzCAi7BOn+7AyDNNzgb8NzxnYceKdgxvC/OyDqBLCDgP2SIXioGQxCWw+zb1GmXt5Xa3/zd33tnbd682U8KhIlgx0xOcBKf2SuHXlP6CGti7gJkRkwEjxKwGySwLNro6LjfjzY3N++j900SoEelpJIrwgtAVCXkAPFQeocGRiSoLEi5wa3KbrrpGjty9JTVN8Qswt48MZcaZpWWcrZp4wYBVM4SC3EBkYRDAQ1CGQQRoWdsbNyamttsajZlrx87L6Y76GVCqYKJs2EchplILIpQzFlERHh953b7mYd+yu657lr72le/KuVzt91259vsyGsvWzyVVhVL7PDrr9vs1LSNjQ5KEUs7YaAetCNLeaMSUrgCIJjCW401X7hyaHJ6UoCpsNEm27p9n3V3NP/IjGzoxJbu3bbzll+x6mibOh5AhuCxPMSUTwAKTkeEsSLrJpMJa4vOiRCu2MnxBptb4C5FrhxIW+Xygk2PXrClig4Jjg32lT/7A5tOLtoZCcJljRKsNu630em0DfWP2vnBYZuaK7XUYomdPvhDmxw8a2V1my2RyqoOLLNS2YVAE+ylnUnZlnUtEnilrCIsyI/ZboQGrtdheRrwhyCUl2AKYV5ekeAnhFOX6TvrBNVPqVSdGdhAGPIDrATgGztLbGNPmZTzwKhUHWfWCkFgCS8sKVyxmVkR1KZ2u/rqPfbyc0/Z7OyMQod2xIQZ2Y/Z66eGwmiR8kToIESxp9yswZNgg5msTQlbiOWs3oWEQioUUJUFB0mG2YLWtibbu2+XnT3db+fPjzgxrG9gNAwmogiF6DBeMJq4zuT5+YfehTTdrvfGTvXtxIh96VucYCuCjeJU3WStXV229+ob/E7Z6bkZW5yetfjkmPBj1hqleFRKGWHZ3NTogN/jO3D6qNW1dosAst+lzBLCu4auHgnGOVtmtiqbtGjnJkuLYfRWz9uVu7eovOo3F9bVLuorlG0VTG8xNeBQjKappsLOjcza5HxCeJrxusTq2qTQztjC7Kj1rd9lUxOD6qMRq69vVt7VNjc1bIupaWts26g4WeHWKZudHBCcl4kwS1hPzrtQUIJQXFZtEXHZhx78gB0+N26zHPbEDLsTOkoT/l0iiKHdvCfpL5qaNsXH/d3iy6W8HwqGEAhaBHSiq35BgIKm8/bZVz0+EyumWOEKa2AKzLZGUFxV/kt7YkXrFBY78YISy35fGJfZ0SNv2COPPOKCeo+Um7WKa7GclANcQdF99tln7e/+7u9sQrT4igMH/NCcD3zk47ZRNJp4U1Mj9rW//5rtO3CVC0vM4HE4EwOGvnRISg17Sz1dBvQQppihzKQtlUjZIkunJDohjJPf0MioDVw4b6MjQ36A0qJo+tzsvCuUCEAIUbV1dVK6ai2dShpnGXCfN0pwc3uLaGXOZqbH5b4goS3l9aBe3q5qC5aeVksp5J5cZu3Yw8oqm5iEv72X7bC73nKX3XjD9XbTjdfb3j07nP63tbU7PMZZkSNBh76CHqC0kzZLX8Gr0H/0JcIV7ckMLrDLaL0UaNpHvAS+kElwfyyDo4t+vsIi20NUDl9hsIrgwEoXpac4nAXhAqHyDRBFW5KuWXxxXrSz3/o2bFGdpgWjEeu/MGwXLozYybP9Njg44mVOZlMudDLj/cf/7b/4QWy33nyjlzeV4ECTRRtT23Mn7Bw4Wt9ond1dwn0O0JqVgBzz/Ogj6lOEl+LDci5O6V/Kqe+lfORyKR9QYJYaoGfAVIUWf62z2vp6tafgU/QJIQxZD7xGKPT7GsUDUQJqaqTQru9TeRK+2gIBizRIq0z0ldlsrnqqwJ22YXBSbS4qIbhHsK/xrS9BiJQfbQkfVRo0JgePMRvf1NLh7Xno4Gv2xOOPO24wO8u5HReVCr15gOs9e/ZYX1+fn9Q9ODRk27dt9bM8fL916B6K6U8R1ek3Jx38K7558YQsZCe+e3oYaD/0xDlI4btgcUOahL7o4K9C3AJ8/GOGeGG7V+ERPK813q/6Ncaq7MYdbZZmj+zMIbUhJ8gXjKKRTUhBP7fzKxh9O//jUm4IouQaQhSqfjEPtxdjebmBr/AJPKQattpK31326vFzlhVfZ1VGEdccRxQ2zL7oUTphABo6ilJaVFKhhaxMKQwUKgOfVRVtLJ5SXEwPJS+kJzeVwd2LbgoXFOXAn3wQWvBIcRk4IX2Uy7Nn+u34kdOWXEzZPW+/1TZsXu9ntFxcknvRMIBMnUkBWkyP63E32o9VZsu2Wfx4ai5u333ulG8tgsaKDfgAWHNjrTVGK50fAOrLmZSf9t/aErNYdYXVS2lpqotYU33MNvW0WFe7cLu9wRol7zY0xZynUI4GKRidna3W1d1q7e1S1iRjsrXMFXqF4FC9GtHOqNL0LSuqL1t7WMGGrEzJuZ3CDygS3kcZfBMthG+BXzUc6CUezkAxZxnU1XIvfJk1RsqtTuXbtL7LertbrKe1zjpVrhrls767UThbLjoB/1PfKT14WWuLaL78GeRdhXaooSq8DhV251Wb7IvfOGbj83mXcwKC0VeUEBrDIZphoJEtD8y+cnIwcoavpNGTii9YOj7jA4uK5rSpXEpsREoshxzVcHAhirjKxKFRyDfsuyUwbYWBHjhN8K5k+0CgHyt64BGry9VWMtlqi2UnRfenLLs6bqmlccssTNmS+AF3ruVTsypjyirrGhQnb7HIOetdP25b94zbrv3DtmPfvO3el7TMiuTm5YxNppdtcqHa8guC0fIan7BLzSivc/NSDgTDKKTlwslVlUF9xEwx2+dQyjkhWSAu/CzoGgzAiu9wjy0DGsjTK3luikjLDk+XDL5wSs1bKv5SKr2oyUpH07YivaWkLGVd1Yui3502J143LRkg31xvKUtbRnJYHQcnJnN2ZrTaJhN1tpBpsHha71SVzceXfC85h13VREps28Zya65N2Xy+3a66rM16OvL28EtnbLlcZQMnwXVwsvCmDo7P6gh/9O/SdwiPwQ2bD3bFrnjrJwOBDcztR4278eedGcKgjOzd0GHXrIvZE09+X8Bc6cvbYBwwSq494TRHlK6z7BWVMnr69FlluGLtEmAQZqqlcLYpzqIElmMnTvtSYBRVYLZODHVWwg+jpw0N9RJ6GqyFPXr6HT8GIVgUwouRKjzLrcIpZuGuRC71p4wI3QgoHAzS0lDrwJ5S2Rj1QUBiWfKFgSEJwxLiU2Yj43OurHJybjbLNRMSUtJpfziEhiW5nJpcXlpr997zk75kukoNODWdtJZ2KXkiGIszk5ZIz0uIiPmdsJNSEihLU2OYLfa2VP1ob9qKGZcM62q9XWnmMDq+KKGcvReZXFb5StFpabXLdm2zr/7IYU81tU124N5/Y13r99lSdlH1lfJaIeIoYkCHpYUU1LdCCm1zXYXP0FaVrVpTxYQjwvmZeptLl9lCPC8lL+XLBnLJETs7WW8zKv/U6WclbEooauuwrVfeZMuRbpsSPj3/2Bft5Se/Yj1dfSIEVTY8cM6Xo9ZU1/kpptNxCdHKlzoJ9ezCyKII86r1dbWofyUUujwjwCwTAUNIUl14Q0d8ZIfRN9n9ZFa1MddGsPwMgXmZ5UqKIV1LbVfq6Xa1sG+ZO9tAAikJVaV+qltDVES23qyvTUqS+HdcMlwytWrrN/RYX2+7/eCJx3z0rmiCIvvT9oYU2TxLrlGIvMMc+GVUKDeUuOgWDF9eD/1zRl+Mwzcvvelf8CjgG4aAgWAykr9zzzarFTMakvB66kS/z9jX1nLgCUTJE70YJyCxfqqz/0IGhXeJM87p8SH74jcfc2EWwbGxqcu27bnK8qoXJxTnBe/TY2PqjxVLTI1btK5RBKzKBxYWJi+IGXarP1MinOEKrBIOxmG2qVpEeTVjq4J1BgMa1+2y6QvHbV1sya7eu0N9JMYigkNfO2NhtkMCTVaKDUvmmVllH2hdXYu98MZRwfusmEpEfV4hIVg4KCLb2tJrF868KtitEn5tcqY1O37G02lo6VH9gZFS4Ufc5sbPC0ZgLlBxwZNgxUorfbbzoQ//hL1ePOxJ9Q7tWGgnt3hzFdpQ0aCiOOvDg7g/lhCOvkWZpSOLAhVhXDBSVN4uSAG7AuLiMmIUWZi+z8CKZhWVWRRZFHEUWE4Oxx8hw081VjoINzVi/Bwe8eILz9lTT/3AZ944CTwvhh7KWSxfgH9oIzN0COoovQyG3Hb7W+yhT/ysHTxxxGam5mzv3r0u2DzznNJ8+lm74YYbrbqmRv0rfKAiop9+mAN1VXyfvVD/cIp7VU29H5RRXsEJsJKFJAzBVFmynBC9ZLks4WsZTMxyaNCklPISCVi9fqgSwiOHKoHrLa1tFpWgxpUFYteeN/tHu7q6bcf2XX7CMYcdNUph8fuZVUeW6y5KEOReYAaCzp8/a1MTU8LlJZsUHCPI1CmN7s5u0c2ddt01V9tVB660jZu2SvCr85lK9pwyS8uBUQyg+YyM2i0wzCKehzalLpyo7Csp6Hy1O/DGXiKuL0gk5mwe5Vt8L6WyJTMotdRG9KqUWY1w5UGFiDMKoADUFelVwQjbaBhwYo8xwNXS0uyH/DHryQFb0zNz1j8wbMdPnLOTJ07ZD5580vfxt6ndpiZn7YVXXrFDhw/bqZNH7djRw+K9U9bV2WntbS3W0syhWPPixYPW2tzkg5gZCRehYoW6iX5gmP25/OrrrK6J0zElpDa1Wn1ji8rVrTZjj33UolJiWS7OrCSzMwILCT9pH9iGpnHKOoIVA7XV0Vr1W68vT0yqX8KZB4IVuljtDG0Afv0eRcE2MkSF+D38byWfER4I5tQGOSnVS/omHDNEXNGW832/5rP0qoSEZAn5ot0s6R4cHLBHH33EV2ahzIIrkOKiIouBp3Nn+GWXXWbffexRe1ltuFt2tvEEbgQ/VttA70MU/14DFf7njxuvfaDtHr7gX4gbnMTHsOhfSOdi5B83ChteoRwXE1pjCkH8HZ5CHB7HV2zi9XXVQZE9/QNXZFfKJdQW0qOGlIc3ZeezaPzb/fWC6LkplEMvvwpLvxAuGA/lfv7pBvq/GNtiKxveYoeOX7DMKieUqwwqX1FAdQFWjcJAmb9Vfldq9bgC6u+CEquHYQ2PhxzhcdeGC4JuUbktKwFmyEt++g6zsdBqwqmsXg7ZRZ+YqJmdm7cXn31V8tCcbd22yW6+/VrxZ7ZkSQZRvCIMFU34RokSDunhG16Fa3G1FKtMNndLkZ1N2munpm3Dug4poZxpwO0bNU4ToEUMILNyg/vPmcWsEjzDB1D8GurEgwX/0CLggi6Br9B7LVIauzubrFm0jQNLmTDiQC3wkPQ5TT0q/s3AODKziJeXnQEfTv32K1u4RUF+0PNK0So1mW/FM+FeY6zcWuoqra2WgVe1k2iBx6vlFF3J8nqiyg/FNSZazoQSp3HjNqk6szyZvf0ogaz0QE5n6wdnPSDr83COhsv7Uohv3dtrX37klM1mpZyxl1V8ibaolL+6KyixIiZsh2FAj/3L9CH7U1l5wknF2bTck3F3YzCOrVGxlk6rlrIXEZ67Akvfq84+G6tv+jHIkLLr7ZMIys8H4/1RH6EXLMZF5xckq8xbanHBloZFE2c4P2LCUpOTtpyZtpWquK1WTVupnur2vFV3pa2xfdhuv+eEbT0watv3jlnfxrRgec5GRhbs5eNNNthfa+k5yevzotnDWTszqLI177KqWItViBaXNbZaW0ulldV2Wnms1SJN7RZt7rCath6r71xn0fY+W9egdol1eT180IWVQZKnGTxkkmhFPGtV7WaCdcel1DNW0rBfvEkySBUz7nMKX6d+r7eJVIsdOZWwhcIkQAm0OpuyKinmTfWiubWSu+eHbXZ60ZIz4zY3NiJZbFbyRUL0N2fpLFd3okAn7cJomZ05NmG3X91hvX3l9p2XT9uK5LQwuBHkJnDfcVXfRXwN/VHoF4UB4qETRdoIjgMTZZHL7724R3atIRCPaizCROQQgW/2yF4uRfba9TF77LuP+V4gDMt3WdKFMokgxQEfCxKYsTP6PjQyIsGs0rp6OgSUEQmrLXJPS9k97/umOMipQZrH6ZNnfB8syiin+XIwCCcisscOQjUjJReiBZQhBCLUsLcqk84LWaskHHD1i5QdIQ2bibfv2GxxlSOt76mpGTt7tl+NPeUzBczssjQLBTwlwGf2lbJySmNWnc4sUqw2Iqa3zfbs2i7FO2tVte0iSnO2fed6u/mmG+zkqTds8NxBa2qOCmmlhLLJfC5r45PjzrS4GxHECSa0K0SOmRf2LGWE5M5QQgOrPBD0UluMqy0lGElls7vecrd97atrr98psd3Xv8euvPNjArCMBEwREimwjKhVlEuEKgl7pDjxjJnZJimykUipBMakFNYZq1hNW3V9twCyRm0FoU5aeyxpucVhm8/US1iIq8+FtBKySlgyUsKhVQipeRs99bINnHlDhE3CTXW5Tc+OS2hq9SV/ZaXVli1hCSvCuUopYhuNlPs+2s3ral24lWyussGAZHG4CsyolIN6VBb6uloEhjCIg2kpqbnlCimvHA4DQWE2NzAO/bfpyVEhU9yWOKlND6OiAH+N6o6iG62WXcrtUlaCY2ZVivu8XXnlHsHmlB189RUScXNxRvb0oC2XsV+1IMhj1D+YIk6sNWuZG3Dno7GEu+gMFPxjpohXJYJfMY3GBglZfS60v/z8QT9cq64xwD91IuxFvAwfillwK/iR7caOeimyw/bFb0iRjdUxgGjR+nYXZDLAmgTxgWMHbXpkzNZv3WlzU2NqyRIXdptamBnVtwTW1aqoE/KGpgYpt6MimBsknGbF2KrNBCulwo86McrSudO2paPGeqR0pNn3l2FZIqcWh32OLC1GgEzEw2xfLrcs4Trqy+eHpFjFJDwvzCrPVQ6EkfAvxjU5dMIqIuzNbRZMl9vi/KgzrYbmXsXPqK4wZPpbeQnvliWk0xol6rsVEXBGmj/64Pvt8NlJEzo6PtA2of3CW7RRhl7jO/STu7vtzWE5qAYPFybkFmii4nq/yB9BSnmy5CfsiZXwJYE8zMoGJTbC8mBXYsEPhI6gxKK8FmdlCc8gDsp+jYSRvGjSU09931555VVf/s4+QIQBL+eaB7oBjHCwzZ9/5jN2WAoOWyze84EP2Ac+/KCt37DePvuFz0sxumDXXX2NaG6tffFv/tqOSjG67S33uNDvaQkvUewcJ0WvfcmV2pNR+RVmHAU7qytZX9nCJA0K25JoGEols4a0oprbZgQvQ8ODdurMGVucmbG+9Zs8DPjCFTbM/rJMlwHFccFhbazWD5O6oPKBwyy7nxWdnZEyxzerVQYHB43rbLjTElqRkEDBbGK9lL8KCUOMsucEIxwKBD4xqIrQjYK4/4rL7aorrvCTbLdt32YpwYvfYazwbrwuLD1GOQe2YKxqB0a9BTsosWGfc3jgQZWsMvKVH6p/akHC37wtzM3Y7OSYzUyg3M767GRWuJBHgS3QgrBXlKt8FiwnvOiQ0s2l/L56Roode11Hzp2wtJRkRtuXl0vt8KFX7fy5fvVHmZ04ddJOHz1h/RfO25HXX7X+02dsdLjfxiVMMGt/8NArduLoMTur8BxCwuGEWQkwQC59zN5GHwQDkOXKoO8n/tUv2IFrbrD16zdaS2uLt3+kigOfpBA1N1hzKzS+ysvOABP0Ihqrt7JKCbK14e5C7qHev3ePXbZzl896MpDc090pGiy6o3qiFLD8UBYQSa8gJCL6ry5lBesp0Y2Ulam9VrKLruizT5ZZKi7r91ni1TCDk00LhpbSgj1WWAleJKQ2t3cILrP27NNP2euvHxYt3Wi9vT3Oj4qrFzDQImDommuutVelyKLQcsJ+MwPmSst5C+3j7eWg4e0GhMjZ4SS4XjJOHtSuzMGG2VLccHSr4otWFbQ80g024vAv2DG+3NfzIhTWomdwKz6Oq2sejPMItwXTXFttN6DInirskS2vkWvImTIWk/Y0eIfPixYvJUh+0QNDPGjmJUds/rUmHPWCB8TrtljJxnvs4InzQZFFIdGPavpMjMJCaxDpguAa5AF/5IgcyNvd1YaEg87Sp0EJxo3ZVL2VnivBcoM++5tvxfNv6qmwtIGn54J0iStYZ05dsBeeedX+P8L+A8Cy7KzvRb/KVeecyrmrOufumZ6cNRppFJCEEsoSCBAgcw22H374cm3DtQXGAV8wDpdkBWSiMiCUEBKSBqXJuXumc6icw6mc3v/3X3tX1+ja962qffbaK69vfesLK+4/tCfuue+26N3V5RnZxM4FCbWlXqlNXVEU1SSH4JYe4fO2nXCcKbMRR3a1xpWR2fjCt897gLNO8g10tSS5rVlt1NHeHF1dLVJUkuzEwDzt0y6lsMC2BdGOesla9QXJeIU68bLqKKovdrZLNuAOJZXH+9mpr+oFr+OwNZRXlNpmKavM4DZJluVAVO6pRq5tkdJc5JG9taXgsqCkdDfXxv6eYhzaVYhdbXVRqGKVVV2sVJWEn1UOj4wCj+MOf8oDn5oX7y9LxqLPMpkxNb8q2Y/tDauibey1rxDvTvSWq7x42MJH32BmuaujOe491hWf+OvTMbFYULrcNAC+qa1E292PlQ6zxuvqw+viJ/RrGoHDPleUPzOOnG+wJh7AQGN1fVFKbL+U2CZvoUq6gyAmWJnn05RKH1wxPpg2g/n6U7rIMF6FJDq+LjoE3VkWnV+YHJfblNqXfCpiY7IutuYlc1c2R11lYzRs1kRXc3sc6t8bfZw6LB5aXumNc6MNce2hivjek3vjG5/aHU98sy9W2GpTsR77BOfd3e2xBF1sa47aZsG4qaBy10arYL6/TUqx5LkNFHvuxpZ7JbP5ktXbSxGdpXJU1DXFVmMpir27zMzY6sKAEtepMcDP6tjK2saoWn0uKhYejWLn8WhvPh2lim/G2uSLUpIPSlhqVnuElGjgXx2bi2rTqXJsTjHRVxuT00sxOcPANZAU3kkGA67MbjPA3L2rFIf3rAlHV+LCUENcHpbusbAar31gX/T3R3wxU2QZxEkDTYl2pf6vdlCq29/6c79WO+WDzHaVW2o64Ubxlh/evn4nf+d2taKCEyk3yQ+EvPlAt2dkP//XX5SwMOnRVYQUlFkUWxgFyiHfvBFkl4XQV4eGo1NMsrO9NZqk1ECY6OiMhE1NTsXI0GhUS5jrVhhG42uEuBQAArEuYtOkDshoGXtyqCiAoEzkgULa3NSitCS8VNd6uQT7Uo8ePhjDEpZHRiecTlOx3jNdKMbz5cUYHBpxR2P/F0sWGbVmqUR/n5T1u2+J173ulRLC9sbUyFDE6lbMqG7syXnkW1+Kh598Mv7+W1+RYr4Rg8PjMTY+HwNDMyqPYFFmifKGRyA5cRcCZ8AbjtSJ5b9SolfTvqWdbUCHpaFm5+aif/fu+OE3/HB8+jOf3lZkWzv74lXv//dS3kTkRMiKUmI7Wuqju7sUXSJuvd2t0SdCtHdXk+BdH+0d9YKnFI2u6qheG/fyzebWNhGvqijVSRGuXoi2BhGiyYHYqi5Fe09vDJ35rgjCijpTKSqa9sX0alN0labjvtsOxfGTx2NJhGp4aDBGrz4f3f1HLeTUF9tEOBrVTrWCMUyrIkqtBSuS9dWbsa+H2Tz1EwnvtaofF/0XBLu6Gkbo2C8ggq36MIMDkBg8ZNa0Sh2QGSIzn/xReKAJs6mpKcbCam3MlRlhE04JpgtlEUjJnwWlB+y5Tmh2WUyE/X1Sgg4cPu49lFwThWlpaY0PfvCD8QyKLHfqIbxmZouOlgsnWfv9vxnaMLGxnQaiKVci2zMx02RgklLQLVRX+ACeG08djcFrI/Ho9582DtUXOFBAgiRpk0yWHsm5U/M4rYo40NscY4NX4k9RZMXMGF0ttPeLSLVEoxSWiSvn4/xjfy8hdyt6958QzgtWSm58+Fo0tnUG9wkyk9Pas1fwnfeVKqMDF6Khrc8zRUUR3Pe/6mC887W3xf1Hm+L1990Qd9x0MrhOp1G47muF6JssHVIdKS8nXK5JgWX2mffy2nLsVh977uyYCGshhq+9kJSbpg715WJMDLwghZZj6Ot893RLa5eIX3U0NvdIyH9K/XU+qkW0uSicGS5GXzc2JACIDmxVCFYiHT/9k++Npy+MZtfvJEU2AT/BDXgBRy+dxJU+iodM3ob85uIhSx+x+1f+jPwT3IdRZG8P1Mgd/PFVOcJHz8AiWMiTE4dRaK28gu9y42E03YosSqzCFNTWzKh96UtfjBdfPOslkbT/TiUWk+ggp/RuxMNSSjmddXRsLI7fcEN84Gf/t3j9m94UjS0c4rMSn/yLz/qUwRuP3hA9/V3xlS9/KYavXI27X/Zy0RkEfmCBwK20s/R9MqHaanlpXuWZ9rKzSgnri/pm1Nd9U3XlKhZOs+UKlVW1x9LSutpY/EJ9eH1lI2YXpgw3riVrlvCEMoTw2VgoRJval3uPEeC4w7SBy9uV94ry5UTdNvELcJDZyva29uju4c7tlmjraLMQBU4ivNHvV8ULVkTL2S7BckCuGzpz+rmYnZ2Q4iP8KjTEcSmyr37Vy+Ouu++OBvEh8A4lyoO2EmagFwKnlbl6CQ3sc6wBHnL3QCOP2ppZdmYJUWC4oirNpEuoND+U8FOei+nxESn1w1Juxz0TzaFL1JP9lQh2DVJUK0VvGA9fX9syDjBbMSfhqa6+FC1NbcKjkDLeFbt2c3dqvYQ5YaXKIKBLEfuulMw+l3vXrl6vZhoYGFSaDAZWir6m5bse/VbbujPKJPyGhuhf7fiKB14dBw8fMd+6Kpw4zuFJTY3e38bdts0qZ5uU7b5d3RJ2Jegovb6+7tjLKcyCaUdrUxzi+qUm+QkfGdCBvg2pLNeuDUR5sWyhldmmegRU9QvoOAPOKLjM7LPtSJXyzBCDlbVFCd1N7epYEpTlx9kIrAzgvl/vnaPf8a5rlAClskoR7dm1x7j71BOPxd9+9avBjQhHjhxRW3F3bVJmqTvyCjPBbIcaGh6OP//zP4sD+/dHj3ifhV21ufuY/1NfyFiA29vv5G2jVJODbMgZ+CT6kUyF3BK8k6vTdPBUHsd3DDAfe+aPkb/z2vHsNMS/7kbKFsOjLVNkV859M0qTTwjmDfZz0uKBebwUlbxVQj5cJtz1lrPpnxy8JJ6H+utN0O0HJ6dx3Y02nWs8Elv7fyieeuEym4QyHkY7iofrnZTUhCsWavWdlhfTt3b6QesSvWMGFeEWWpmWEhNedfE7E3x5o/CCh/pOdeUhT+GnEoQXjUoufPR7T/mg0De/44di714pAGqrFe41Jjy1crWwYfL2TUpsWlqMW3owuZ0vlhYf7WuJwdFyfPG7580XGZBvloLaUF8ThVLB/IBhfPgFNIR9iCq6yrAmWpF4M/lT1w0RVDAJhRAFnIOdRsdmTTN8jkKNIkoRUjJKS3RLMGG1T6XaYkHy7hJLpNeXQ9pYbC3PR2FLNFZPMZajsXo9mqpWo2ZzKaTLeokzh9pNr9TESmVRVvVb9XvgAA0Ep7kmBb64ovIkeGxGeXUz5pc2RT/TLDDwh0ZAu2pUZ+RtJnA8aCtZna0JIBA6+QM37o5Pf+VSjJbTQWwJpokDV6qOtCuGwVZDAtpt2sDKNs7gWJOSuxArUjJZVVfs2mU6Ar0AjijCCXMVW/wA2s8XD7SJrU+sEOLkY7ZJcI0kiizKK1fpcIUOZ3WkphYeCg5KWvVcCVYQd7RG7O1pEF1sjMYa5bWOjL83Blf748xSUwx/R4rsi4djoq5bfKIimjZVtyVO/JcCWr3qCany7JVYllK/2aQyNSiXjdE4VHM19u3viIrlwRhano6NLi5qVr2lAG9MX4ru+kXf714p+X6Qk5L3tUf9gU6vaG0PzsZJuLQsvaihSe3cNBjt3cvR3TsYU2e/FeMXB6K25QHJ7T2xtTglXJFcJUhxUBb61CbLqVkPCaCYEFlD5mAWX26rk7GxNCYFdEGKaikO7GaWvDouT3TG5Fy14b6mvv+a+3dHf+96fPmR815aTB8EN1J/zfosb0VAN8xphF4O5zCyQ2f8zuzbiqxRxY5ZILUS9v+Z8anF+3vi1l118bnP/aVnYUFeGAOzLZ7dXFz097oYOooIiIuwCQPntODuzlYR2VIsCClYyvjYI0/FrJTZ7s722NvX5yUREJOELBA9CUfqtJzumDrvtIU3TD7CQlD23HC6cP+u5rjpWMTQ2FZa7tDaGnt2cxG/hBKVC6GrvavTAlBddVHhd8X42ED09O2PExIAX3bvTXHf3bfG/oMHVOa1OHf+coyJ4K2tLSn+RCzNDsXoxIQU+c8HBwBsbtaKGc4qLEtVE3LTOMzqMkLsWWV16GRUUgGX8kKoqyVscAgKhobB0Hlh0IzOd3f2SpF9Q3zm05/JFNmKeMO7/0G86h3vk9DQEK1tdapXjQQuRsqVKqNnoj91BRQJCaVCKBPueoiciOPstbh67pnYe+LWOHbbg9Het8f77RoqF+KF578fh2+8O+561evjob/7ixgWLEfm56K+83Dc98Pvj5WZIXXqGZW9Ni6ef97LnpmBRwlslNLKIVKtTVXR3iyhak9b7NvdJmGHu3jZz1EbXaKOxbp6lUNlFMHd3b0VXW0onquxKDixPJARIJagMcLo5RFbq25rDhxxUwtGlapjZeWG8LQ6SqIelTUlEQExaRhBJTi4GLNlDgaSUqNncnYrpuYZaU+dhcM9GkpcjxHxnW99zfBmNtSK7ItXPAONYJzaQlnqoUfQZjQRfDwRWNxxk5++YXw/aHJ33uxH0E/yUEdNoRP+wmBJiXDe/6G6HzqyL/bs64vvPfRoTE2yeqBCTK7kwR5G/i1QKe0839SHK6K/sxQbi7Px1LMvRE9bg5cb9u85YMWxRXhRtTAQDeuL0dXVIbfuqJYCePCgBMDFsejr6fZKiJqq9Th44IAY3br6R4cUDOUtQtnWWBfddavxplfcFA0IyGoXjptnywHtxsEntqt+CKMbW1UhvuZTC7mmaQMOy6EuUeNlRR3du2NBcRpr16Kvf4+UlO7oEX0o1m3Evn37vUR0bWEyTt58V9x1171SbKT4rc9Ec8Na9Pbtjk7VoUvhezvb1Fc6o1v9uru7O/b0dsbbf+SN8cgL12JuRQqihFabHfDCuO1yu91pr/RNCwFjC145M2V5qapQIWXfApLwiTS8LF4NwCAM+JqYdFJKrbjqYSlx4QeUWBQXn05MfKVbL7xDiZ0YHYm//sJfe7nozTffnOFFLnymB1wGTxkw/MIXvhB//Md/7HD3P/CK+Jl/9PNxx113Kk0pARIUGOD53F9+TspoOU4dPxUnbjoR3/j638XA5Utx+933xcFDB6zAUXefVKs2Q8FgXw04y2mz1SIg9J0VKVyVLFNUPT17K2aH0OCDuNQnERZQotgPx4nVXcI/+uK46PbAtSvx5FNPx7Wr12JocDjOSkln1nJe5eI6skVmMFcWBQ/lJ/ixl8oCkIQx4ENb4M6S+XK5HANXr0qA47ApToPcip7uHjH0eimBXB5f8GxtixReD1KK/0CbfSKxlCpw5Y2vf03c//KXR0t7s68kahGv4PoUmClXsnGqMDNLLEHzXioByAKy0jGQQAfVjdF9mDDlhtbXi87RT30Hs+C3IiGoPDcdU+Nj3svKMjVmWhCwWP7XWCxKiKmLyckxK2/du/b5AntoGvjlU8eFe1aIlF6B646Ux9jgUBw7fkM0dvTE6WeejlnBka001YKXFQGVM82qi87QuMZh7Pir7YQXDIL8wi/8U+/V5TCeO++43Xvm4bcMNPtgJ+VZ3yABRoo4M9ktbezV48Tsggdkmb3ID11EQcReYjZ5fSsuXrkSU4rD3cTkzVLKDcQkCUHpmjTVEXiqWOy7rVabW6FRvhzKJWJkmYAljfJQeMFZMM5nzIE1edL3mppbRBO6oyiFmi1OX/j8XynPqjhx4oTiF9yH8n5EvYHlHXfcYTnlT/7kj1zu/fv3KW1wmXCAjd7P2xQgvU2vTS1MI5Lagsnt+lU8JeKgnqXlTRJyyFfu8MlPyot0ccAku1PljXty2jaET0/Wb/FUQL/1097cEPcf64zZF74RtROPxXplrWiw6LASTdcEYefJ7XK3fYc/CoLd9Ajd7aZ2S2F3xs/Cb4fd9GTCStvR2Nj3Q/HkmUuxVql2Ek2AT6mp3C7gA3e+psEh0U6/RT9lT4psetPmFnCFF4SjD+Lu7UmEo438VjjhU5q95Vuw0I9shgtp4zYlWnTm9Ll4/pkzcfTk4XjdGx4Qrqrc3uee4EdU8APDOymwvOHToo92u/5cD3fdzhkkR/pb4+K1ifiLrz8XjSUJ8KIJrS1FKT0Nwjv1L5dXMNEPg23z8yvmqyWW3Ep5pL51yCOqK6tFJqfmYmK6HB1Ko5nVi+o6pTrVUfS6oVLlF29fmZ+NirWFWF+Yjs3yZNTHSlStSuFdnYlCLEVDxVKod8XWypzaQrxF/WxpeT3qRYdqRI+26tT3q0sxMrcVyxvQC1VIuOMlwgoHbTMvVHlo0z4pVnXqX00qD4c91dar7G7rCtGqYpQaC6afRSnHHVKuGCBDHqfvA1MOTWuWAv+KU/3xqS+djfFFThSG3iIji8+o/rSbByugaUo37Vmmj4lGi76zjBi6vjw1Avij2Nnna/d8F7i+16WPpDtPZVR0aCtv9tpSL+J6IFS0CmVVQHE/RQ43L8y+oU01wtmSZO7W0ka0FRejv7si9vTVqc0EH3WO6cUW6QOlGB1ZjcuKs9iyEhVnpqK2UnS7pT6qVmqjtzQer7ylWUruLsmwjbG4InjP1MVqZX/ErOo4KVpaFr5Ed4ws98WLw8WY3NgryaknaufrJAc1Rv2a4FrbH1ObCjPXGHMb3VG31RGVw6tROyb4rC1LsV6PG249KCX8QjT2Lsbu/dfEY8ZjdmAwLnzn++LpUvb3/nT0HLgnGqVLtHYUhYx1UsCFj6yO0Z+QWbgiBX5NdHwZ3EIuQFFfE2A5fXpB8lpl7Ori9PzKeP7FjRgfHIv1Za4OEr3fqIjXvqxPiuxGfOnRc5LLRefp11mfdR9X29IPZJWdllVbyy3ROBpN76xvZQ42FZ0f+J0tPHC77ix7FtbEUyZ987EVCxJk3v+qm+Pn72mPd7/3x4KLxlnuxh1snJqVjJBXTAcBCgPjoAOCeCh3hw7tj7e/5YfMpL738FNx/sKlOHp4H8U0ISErkxHKpoqQPbO6MLNpKc7PPPeCED/trWF5l2d59LCvb3JyKm7eVxM//kAx/uy51njVgw+K0dZbAecQJ6TtkpgVnbZSHfVVD746Xnzk4fi1//BrcfLO18RPfvAfx/e/+ikJPcPR2tMroes5L5dEuYfwAgMDRv8TM7Me0UO5cIkFKOAM4Knr5NSEkHlJwnh37N3T73rksDVi6A8iPD07L6V60Z4cQuI8ZLgr8MSJG+L3f/93473veU9873vfF1FojX/0638R1aUOhUe42rQw6xkfcwc65nLMz7LRnP2JKypLukpjU8x6dfKFmB28FPtufnlUNrREW9ceC54TFx6N73/z8/Ej7/+5OHbLPfHPfuZ9ce7sUyZwh47dFG94x7viu1//WswMX43mtrYYHRoUDOejqbFDCusBdeL+6O7ojXMXLkpJlJBz4+1R2n8rwLCAv76xGrtE5A7u6hZcxgSzprj1WEmCCwwv4vJoxPC4uoyUPRiAaiJhdCva6ma9JHayXBOb6vzrEoHamiQ0FTdjeELCBoRNBDVrEukYNIAEz4oNCbQImCzhVn9WHpyW7UAKLFodA1eej1/42XfGhbNnslOLvx9/9Fd/H8vVnFoswdh0MgkuROMHuxoNMFM1+9PhwNLrnS51QCLwZ7vjye508nCJ0eKVnGl38iNUwiX2UrMX5bFHnokrF9TXWpvj5KmjYgKNzpPDs6iyl7RBcjYrYm9XMQ60V8W5cyIYIt7gGMQ8CU/CD4iy2pyye5RXuMrIqJf56JvZRM/8yU64VJe0BBGBA+JWlHKhzBKNSD8uLzjsasiJ2lpo1KdFAAQB3LPwGARRrtthFqtKwqlP91b9mQn0VSzK2yOuhFW5EEa5e5nBDxiaBWDVy6lRAPoVcJZ7rxSo3/jjr8VmY7+YatH5k3UqJxZeFVnZnILdKb+wkA+aWp4cDiTMUhS3OzK3YGPhSW7AEOUqH1FHMU0zsewrUr+sQ5llaTF+aXbWdoX16gSFpY8QHsVtcHAgvvjXXyD7OHbsmJkscMyFJOwY2oIZRxTYb37zm1Y+Xv/GN8WPvPudUvL7BMMkqPOweuVnf/aDPqjtF372H8db3vO2+PVf/dfx1S9+If7RP/mleO3rXiNawUnEqZ3XzfS3JFTNCxKind7nxDUOiy4P9NerXkAjKUrg3ZoEicX5JS87RjhjryNL6QKmLwFpZZkBT66BWYqu9g7RZa7VWhYs6qJGiufK8qJgKOGguTX69u6RYCOBqE4KpRS7Isvj2lrcVjNsLxGuzE3PxJgUw1oxXe4f5w5aFNZpH5ZX6WuduAaO5fITk0OxsjDvck9NcBDhluMxW9lQqhfz7oz6xlZfgzY8MOKTdqemp+P74g0vnj1n4UYisPoGh84B14Q7wIiDPDidMed/tA94y/kNLIdnxhNeZz4IXIln3KqNFileHe3twd4tBgRGhwc981pqblP7Cr8EPsg6+S2tJhyoERUM0fULl67EzOR47D140Pxtdnokrl48L2V5PGq8sgVFutYCZKX6CKupaDv6NnfpWgFQ+qyg+vNPfDJuueP+YI8y5WTGmOXIDDCgvHIQI/SDVULgFW7t7RzmwgCRFBEpCJz9AL6sKL2ezo5Y1JstRjOKs6j4DHqCQxwAtbHBCayiX8KhVfqveBl0gW7JaZ4byl+UQH1Hyqf+yJOTqi3IZHD2rLTgSj9ISg7xBVs91HPg8sV4/Pt/L5icix/90ffFL/7iPzOdB7eBgdMgPRl4+Je//OX45Cc/Ge973/viNT/0BsiK4KC2lWCKQsd+YODCvj/c8+tJllbW03sVN1YiCM8VDiVmVbTWCpIeFB8rgMqaJdJGZtXR97Hyn5WFX+BgN/BEv/zh6KCEy2jPdUMsHhlgoLT3djXGv3zbDfHs5/9rVFz4kpiJ5BTik6YSIrTzwTDISoF2pMlSaO/gwO5yyOgni8nXtuELd+DvbwXhxOyag6+Ijlf80/jvn/lGlCvSVWzUh7KbhipbK59yyAXatA8O/+ROmii7lCAPi9BLTsSXi3EZWs18ofdr8xY+US3S8gyP3tCxC+cvx4ULkmPEQ+9/4A4ri+UF7jYFBqpH1g4Y2oyayZH/7DuFeemTu9nb4fheXFmNt957KB55ZiA++G8/H0cOdMWRfd3R1tIQ0+UVb7ticLi5QBlWPOBrHFZceC/X5dCYTAKh7JVFXxkQYglwf6/oofCqUFvp/aEz5WXfoQ9/ZMIH2ruO4iGE4xwT4M5AG8uNo1byObOBkqEZdEDOK4u2l4pSsmh3BhPk5/38wn2uG5pbksxdI7iKbi0Kz5ldZeCV2eGpmQVvVWOgxBMPojnI7tAcWoO+SQPMTrN6hvtJN70Kc1V0rLlViq2U3/09bfEv3nV7vP1/++t4blT0kAZTG1ZL1qirl6KM0EZfp9EFH2ZKWanpgyRF99l+sDg1GhvLC1Ho3ht1pWbRYClMzChamZIsoyQZIGPvrfkW/VJ91ANJQIiOA96oDXBnAHJTNArawwBBnWiT0CYa61fEv9bNO9bURlNTi5JjJJtstapNJXOvluNlh9lyMhFPV+2OilkpnFsFpYt+g8yiJthciZdLRP7Gk5djtfpIbLIcGv5g2swAX53LCC5QP09I1XF2S1VUSyasL7KlpkF1YkCPvsTS7VUffrlYnnUfqC+1SZCWknz5Y3HPA6tR6mmJx//6b+PaI496kqG67w1R6H2v8KAtGqvGVT8GEFXEyrWYnNiI2aVawVXymeg1fZq8ObfG2z1UTubFW5oqY1/vQjS2FmJgtCGuXpEMwEBtHYPdtT5tfnW1On7zl+6Iu29diX/0O1+KVSnurOpxPwY13O+VOm2LkSP9IOuSqgllklQmXOXLfcQ++ur+SSmyqXT6yp0zo8b0S0B0gv6uUGOtxI9Lkf25e9vifT/64x5RZ6TWDFPI2iqEbBWDQ+DkcCZmUhGOADT3HXZ1tnlm6Mixg7J3xNNPvxDf+Ob3Yv/eXUIMCbLKLy+oiYYQyzNpyh4/OsjzZ87FyOiYOwRh6Zwc2lEssNysORYk3DWtLMSuO26Mlz/4GjUohzwtuVNyxD9L0s5fHI0DR+6OD/zk2+LC6RfiT/7g43HDPXfFqDrC4IsvighPRIWQ5fOf/2p0d7XHnl3pqguRp20AAvzR8UkpomXv/bAfSJg1AgLCzMy03NbjxLGj3k8A/zKDcGdRIqoT9Tx/acAMtqWlFMtSspltKJfn4pVSxP/zb/92vPvd7/H1O8dv+6G4843/h8IgmJAPQhV3NyVhtXpzOc4+89W4+Ox3JXilwQWXWGH27dkbb3j9qxVH+V24FJcvXY6FxVUf6iM1MW694WT841/4J9HZ1RO/9zu/H7/3sd83kW8Qk6+pEsFTW/bu6rXb0LWhGB8fjVKhFK9++WskdDaLKK3FmbNnrahWdR6TMvsez5TW16AMbUVfZ0O8/M4jsSpC0yRh9eTeegmxUkqb6+LcwHy8eJkTnhulsNRHkxTVzk4JMpuCnxTZKyMS39SpWBLV270e3W2VcfZqpQ/rqpUyXCwg5HEEujqDiHmVwlVz1wztpLZYW+PeSxEEhAoRJRqiumYtfue3/kV88o/+e6bIPhwf/6uHfDR4OumTtiQFwVl//ONgJuk2vv5Nf4OQ8J23P/74uG/6WyEzdwz4wzfR7G9XIuGuvDMXysG+8ZnJ2Xju+XO+nP2m207E7r19nv0hjvebKTixYFw1m4sxPXIlrl54MRZE1CAAxlsItdNPs7om4MobZZYZDjNgpYUb/YUye/mI3ibyJKE82ItI+TzT4JR5Z3lQDrKxXb/JIpxP4RDcsLFcm2u/yJf8lFhKihycn3tU6itKG3/KyT4WhI5EKyhTonaeAfE3wm1tTC1IISvsis693G8LAyAJZ7Bt+Nwk7x2G3FKKykNl1W9qIztlwhaP4kHXpJsKb6U0iDCjPCRlNSmu6VTiGtlZ+pUOcLISyyM7woZnGBEwFGbg2mXPxBYbCnGYe5glkJvuAAs92BMOVXgQ8Xd/73d9zdmevfvi7e9+d7zmDT8cjeK0nm0SLSIOYAGG3/n2Q/H7v/MH8dH/8XEP1Hznu9+KP/rwx+Jf/usPeZ87V6/AnKiXT4JUX5mYGPGqEpZZoaCuiKEyCIvdAyISrqC9qxJMODG60KB+IzjMsMUExqxycO3ZuiR4DhJplKDETHWRt2BbW1eSsC8aJCFkYnQ0+sUTmGE9IOXsmGgmWyAamHGrV9qiQyiSKAEDg+yZ3oiSFGDalmt2WJ5dahQd4mALlY2zGKhLvZg9h/yxSoZTeS+cPZ1G6lVH9lhymEUVCpPKybU/vd3dntHl4Krpudm4LFr311/+ajz+8OOquwRJlZW2ZoaETsfhTGlwKCF9Wuq+qTTqrDjTVsZjwRZ48A0eM1vJH5F817P6QV2pVXCsjYYC2zOaPONZW1cU31KfFR0Eu2dnJmJu7Gq0d/XGmsrIjMeK0l4uz8czj31XSvi46oYgieIt+ttQ4yWACMYrKg/Cjo3cGPDhXIhPfeZTcdd9D9JLHY+q0O4M3i6rzRksRUAFnzx7zhJF+E41p0hPGs579+wRf66OyfEJuglIp/JWWMhmZpuT4JnNHZ+YsoILXVqQAsEVPqwCQGna2BRd8tVOFRaKESgZ8GCVCn2Bvr+hN4MEHJjlgS/TLmha6pdrwnVm9jgkanjgajz7xCNx5tmn4v77Xxa/+qu/Grfccot5LX0p71sYlNmHHnoo/vuHPxzvfc974w1vfJPyrxbMpMwKIAxGYOce9GUprulKnkyRtWIrxUNCPQMOKLIOKxy1Iqy3ly4qHTWDZ6R9HZ3SBE7UN1eSMHmZcN82uO34VjSVL/sAvzI7L32pv1XGL7zxRFSscB3VnOmY0Y0QDkR6fGPHDU+9t1+kkuGuA+WGLyf0A+al7gKtB1yvTZTjL759Nupad3nVHLjhRz9+1G70Tcqf2hE/2hI/8BF+Dt1VDnrjTk72y588vHxMu3Gj3IpEOPrnjJSoR777pCc/Tt1y0qud2D4FHcGAa+BSXgPTW7eDHtuT284HA25Sd/NOHv3R1voQPqzFO+49HC9cmY7f+MQTcXBXo/JTWeaWJBuve4UL+4AbS1JaVHAOzGSwhA6oYMLjLfWZFQ/2Ujfowa7uZtEG0QXJN/BZ+jV4xIAQEzTQZCuLVEv9g32tDIbBl9hj6y0/Kh74azVT9WaFEEo+Sq2nC6S8MGDGiollKUbgztwis7GLMbOkvlnJ/fPcAS8FTWl4xZj6fl2hIWrVkRlY4/T2xhYOm1RslRNauFimbws0KitngExMzKg8VbFnT3ccO9gd//ztt8Tb/sHn49kRKTrq9xQUZY4VP1x/xso8aAAD88ygrizOp34sOC/MjMfqrJSxpk49UmLFNzhoT8UzPEEkvrnO07O0IFRqJj/Zj8PBP9aWlPbaQtRXrYlvbUZjg+TTLfUj0bGobBU+zcbIhOCzXh/LG5KdUD7F4yv6G6JpYSj6KuVe0yVaVxNVxWaVk1WrUor1cCgVPLFCvKq2TbqJ9J/NgaWI6UX5S36IqViq7PQgOV0T3oylRkoh99+qACq/ZIaGotpA8rl4Dfdic2vL/NSkl1ZvSQda3xKdnH80Ngd/O9qP3hCTks/nJLcXO45H132/GEuHb4nNycVYPXdGPK0k9wOmw9z20hYjcXmmyTySyTDzN/F6+jXX/bCtpqeLfdQzwrf6uDBUF6NjquOClOiMplHOSulG65XN8Vv//K6444a5+P/83pdiTYosg9bgvGfZBXP3baL4Sf3afVyf6UfGBE/4q0ImciX/np/6b1iTyShi3jlTIZLBzZFkystr8ROvviX+4d1t8Z73/qgPF4HJEX7vvt3Rt7tHCgP7ZZdidmrWTI99sTfecCz2H9itzlQdjUIyyAVC+JnT5+NvvvpQdLa1eFkCxMA5q4I0yvgke06XYu9uiM5qNLU0xbXBEY+SM7rLzO/uvt7o6GhVpyjH8eMH4/uPPhnDUnRf8bI7xIxeJyIoAjE3p0pJ2VNZ69Xo4+OLsbC5K/oP7o33veXlQtCN+NLffiP+8MO/GS2NdcGJwisbtfH0M6ejW8r33v7drr/hA6VUY0I4mZW4dHU4wYBWofwZ7AjLvYbsOypKsT95/KgbBoLp/uJXGj1+4fwFxUgzUZNi8qTQ2dkZ973s3vgP//43thXZ17z7X0fH/nvNEBlu3FgXYRk/F9XrEjqU5kL5Spx+9Cs+grxQqpWbMUWpIchsegZgTcSNfbzMfntkvaU1Xv2yV8Q9t94ZBXV+hBfQ4SOf/Hg8/vwzFooYOfEywZ5eH4w0NDwUo8PDFs7uvv0++VfHxOSEGPqCYDsW9btujb4T75SEX5DgylJDRs8X4y3CnUP70xUqfa0sLWNUqzpGpitC9NpCLtfvMPJVqF+POhEODiwanKiRQISMXKk2RyBkOUqCHwdcFeW2ulIl4mzIqzzyUUcD1rQDywM5zGiJg7zWWMo4JRgux3e/+eX40z/4fS+v5gTLj/3lN0VASsqjaJhhtvuC3rRfbsdqxomdt+BGlCyW/c1g7UCZUB4Jhzfx6LxY8zdx0oPhdztvIRyDRSi4szNz8c2vf1/AqI677rnZewdhIiiaMFWWfnFQ2PDA5RgbvOql1qQGg/W/4ME1UQrtlP2dvc2Ts28Cw4D4wg9H/HNff+/wzw8zIShCmgPw8NLnznxSeTJDEB7FJwn76gcagfKbgl8Pb+GCD3sQL7VxMrwFQ+FjoaktevcciIbmtoTTlHU7XDKGgOCPe4K1E3Zfcjpy8t4wvvSRE10ELSuxIi4cI8/hZAyopTti0xLitKyYbymy9UlxZYmYB8RReFF+he8+yVhhrl2+GJ/7i8/5VGKuMcuV2FzY5iFfvp9//vn4rd/6rRhWHzx24kT86E/+VNwjQZ0DPtgrCgBVStWEshuSMap++c9/4Z/FnymPFSl2ly6fj9/57f8W/+rf/Bv1+1qfWuwl/er8LKfiXINl9huJDvvtcwSklIoHeJYOBVVCPVeMrUkoa+/oVt/diumJUeYso+zZBFYV1EjfY7CiJlbLU2LicxYoaNEa9bOGYke0sgRYghEz/QNXzvoKh90Hjkcb5yX09kdbe1s0tzTHzOy8aDh73Bi83IzBgQFaSXE71f+XvAqFrSxcUu+BTrVZT2+nXpU+WGl05JriDBom9RIKWqXAc5doR1t3jI1ettLFIA8n5qJc9rHEt7EY84Lp17727fjCl78U586+EFtS5CU9qf1rQBP1OUbSaScUW73VB1nZwPU5xjmF8WARpVVZMAigDAKg2KyL7jMjLg5lf6k7oo3CC/ENTg1GKS61tAlXai3IVIq2oXRDBBkouDo4GGPDgxJihgUDTodOuA1d9immKgu4sC7hFaUyjWwnw2F/n/rMZ+O+V77WbeoDcvSsLaeTnevqJDSKVyA4EY1zMLhPc0r0ngNZUHhpG8pm5V1l4uyBCxfF09TvPECtfKYlYLW3tikuV/A1xADXNAmO86LLq+U5t724QYwpXQ+iqQzEbWioV1+QUiB8RHj14Bez6cq7XsK8ZGb1yVQ/9m4ziEDbAXPaY2Z2Os4++3icefphX7fz7//dv/dycvoRcN/ZvxiAf+655+I3fuM3JN+8N9705h+xEM1hkV7VpbCrnnFFmWX2NSmyi3pyO8qtZ2XxV/osNfR9nYoP36aPrSkvK7IQVNUHFKGPGldyo3qZ6sFAoI2ZcwqX+fFluvX/NCRdvbUSu0sq19RALM9OKrgSJRpReGMMp8yeGSeZudmaO+iNLXki74BHCZ/9Igh2/cD7mEUcmFmOzj03Rmf/PssSSeFUcP2YjupJfFR1Eb7gr2CuF+G2lVvyJq4e8iAOHnk6uDpv/LJwlIdVcZcuXI0nH3867n3g7jh0eI8HYMBbApCL25+IvHfY88EF+su2nf4tax7uuiKb8GhbodWzKFn4nfcfj0sj5fidv3w6KtXHr45KHlQ/aWmscR2I7ruLpVCDDxwCyiCEB1AktzD4x0FN8AkGXdMqlwopnFvqK/PGJWZzGQBkiwulIX2REteNSQQG+RhIpUysJIDv8MfElEiJ5SWPqeiP/Jlx4xBFTs0nRc94qizIMMjdi4rX0dEcl0YXzXO4V3lV+MxSYQY6u9oL+nbDRLPKDjdiAJJZXmYxUeK94kcKfQW8U7SlV3F++d13xjt+/ovx3Eiz2ltIgKpN/6TtRcM4k4FDm+ob2WIlOX1xMZbnpoO7URenxxRe1W5gaXODlLt65w+frq5lMLRo/EqrvpSe7GCv99eqTsw0ovBvbSxF1cZslOpE10rCj9Uxw2Kjoi3ml0oxPqe+v1wZBxom4uJkZSxWi97sao/qVgFwWjR8qlr8p6g0q6K60Cz6lZY2s2cc+Z5rgVjCzOCMCik9qEHtPBdrHetRvzIeHeqmvaWFeHa+P9YrUOZpF4zKojrXih4mBR2eqrYTD6orldQOqi/KjsJxC0mhhjOLNuLFRz4bixf/SOxKfEHyeKHnvui965eipnl/LIw9FzPXvhPrraLJfccF15NRvHolmsWX6yS3T61KpZ6A76OPpVlvysPg6N7+6mitGRQuNMSZF8tqSwVSkyNZeiWg2o0JNO+xjab4jx96MO69YyN+4Xe/GGt1aiMrsrSDoqnYSQ4GA2V4y+KVsHIRGd82bNHbnoCVX0XPB/5v4XXmgMfO0DvNNiAjU2Rvjn94V3v82I//eFy8eEmMEqGhJgpFRn9rY3hoRA21GgeP7o977rtTQOE47rpE82SaOzgdEOGvxpvsv/SlbwhR1r3XbVspEEaxIfzSpWte4rVfSjKCXWtrsxSS5RgYGvTI1rEjByVs9PpQi/6+3dEhhvqRP/kzE7wHH3yF79ZiLf7i/EKUy8tmLHVC4FhYi8fOD8dadW+86y33ixoNxd984a9FPOaVPoqeGPX0kg+96WhvjZtuPCkkZGlCTvQACstmK2N0YiompmbMBGGKNAZheCP4zTBCIka4d+/uaJMi3qBw1JFl1vPzLL+aiSEp3osSLpn9Ap69PR2Gz8kTp+K3f/s/x7ve9S4pWo/Fm3/qv0Whfb8FCU7pvHr6uzEzdil2HbrD6V5++gtx8fS3zPyZdRHtsMn3LjMiikknc1ZHd0d73H7q5mgttVjoWgfxVEeWKT9/4Uw8+dzzVv4hhBBVhC6uY4FxMOqN8gFc6EQoxysrwHk+eo++LnpOvs0jQj78RkSUk5jf8UM3CJlvl3CwLsIFyrMHrSJGxplF21T7kmaNlGEOA9iIhuplE4XFFU5whekY7OqwzEAjJAuOy4zOsLyCmqluWygAIsYbnNjJ3jsRuYWZmC8PqWzsdeY0zBURxQp10vH4xMf+RIyjJh57/In46F8kRdb7tGXoHS9RXvnTJ22bOflHfVEvCMt1/xyXr3+nsBZk/Z06ZOrAKczOB2N7svibODALTiU8/dy5ePx7T3mPz74D/Wm5sfwRmBGSk3CMoJaQwHt7+KOr60fkxozTxNwCjuwKupMR69/vFDbz25GGfs3I/a26OA/CkSh+eiAt6LWO52z4kbfqxIsf3klASPXN8yYEjN7pkpBckuDgQH457cwJC3YFtwDE8sME36TIykf+eWAxV4MVD1tMODHAnXCAPbWb/mGKtIeetE+mSsSY2R9mvpKiWi985MAyZmALmYKKAGGlti6F4eRiBBUEEmZhUXovXDgffykFk9NeDx486P5quCdA2tDnmNHjfliUWA7puu2OO+LHPvBTceNNN6uAqpv7NYVFlaT8qrcqzqqWyfHh+MV//IvxR5/4hOEzKEXi//p3vxH/8ld/VXSJ7SFiwgqLwI2CxamSMHgOrWNwkqWmnAbMVTtcf8BqG65ggS5zgBe0wXtKRUeYfWNf7MZ6mkkAkLX1zYYhp89y2BvC0+qGaJKEm97uTivMU5MzHtxiewCj95yb8MY3vDWa2lolzBWtMNFEKDlcc4NCPTM5KSWoJEV9RIx2zasXWtravSLGCmAjF7+z9HYiuFIMhZFBhz27D0WL0p+eFn0Qf+CAJmDAVVQoF4RZWWQJGScscsiQ8EW849Nf+Nv45te+EedeOB1roqnQkS1G1kUnPWCiFvDMhuLkgxG0Bm4sp0W5dLsKLPAHcJx2SrN0UnKkTDLohuDIgAyriFAAGPWG5jM7XSf65DuioyaWFYfzGZZXFmN+YjBWyqwCEo2D+Ds/CVSKn5bgqv+ooejH7jcSJpdXluIjH/1ovPp1bxTfFU4ymCn40le4OmNubjYamxqNb5SdmWQOrZqemVP+VXH50gXPetdJyGIWmXMzaCfaGZ7AcmTuuZ1ZWBCvm1TaVaqf4C38AqetmAoePZ2NcfL4qXjmxYsxLmWWu8I5NIqZUIRrYOuD2VQH8JTlovBf7qdkbz79nccHvqi96T+rKitK7bL4wOCVF+O5x77vA1D+za/9Wrzxjaqvwq+LRuZ9jYcDidhf+2sK8+a3vCXe+a73JGVWMg0zszwsG16RQmDlVfVYWklKLN9pVlYyBN+EEw4QnlOpPTPLG/4kgSzv36ZJ6pTXe7uqiRPu2YeqvW0yV1DoJSbnG7lBYJ6dHInZ0avB/ces0ALfbAi6w7pt7C46JxTAG0ywI+56fPChywPfux4CQml+xWOHLeFqITp7+qN394FoKDa67cFB+oyVTdJQdPNK7Mo0CbfJD7kcHpn8ZXd7m6I4DPRYL/llZVCeKC6kD+4ODY3FM0+fEW5Wx+ve/ErF4xo/2gA5h9Aqv9rBYFBbuBlML0kq8YpkvU6Lt934U8CkwKrt/M7i6CEQM67vesWJuDJajt/61OPRJPkYRsQpu2vqgNzq0NvJIFBljM8wgyZ5SmlCg1EWoL+NDXVREO9YtAK5KtyRv/CLtJPiz+wq+1ZFK2QXCoq3CA7V8D699U263l8vOwpyqSjlivKpf7DtgBlIcBT+YYV6maskG5R3wekusBVPtBqeBtyRUZF5F0Q360upXZckxzE4yEzs7CwrIDdiZm4h9vU2RamhGLOS28f1fe9NB+KJi+OGHW23KJ1C4IiDe9ril99zZ7zz578UL0y0e+bTy35FDy3DqLwc+MSAGoopExzQy4XZiVicGBbfkXKo/GuUF0prleLXcF91EaWXgS61vsoJnjFjzl597oXd2lA8jiKrXIi6LSmw9euiR+IJc0p3vTGW1lpjYlL8CB1OeVdILm3dmoxbDzXE9NpSPDst+XOjL7bmVB/oIHQZXqAH/CRf06RlKcOqC4OtbKUCuVk5hnE5hIer82Nx5/GNuOWGffG1R6/GQNUutWmd2kjt7Jvu1Ha1gkVtITaquA9XsKBuQgK223DgYmc7VxwqV+FGrfjoi1cbYv7CZwXoK7HVcEQK2F2u++r0+VgaPRtb4nvF7v3Rtu/OqBLdXpm9HEf3FryCcnzsXDz81GSs151U5dWnREfrYiH29K5FY/V4TMy1xsUBVp+yqkZ12gSetJX6ivpLxRbbjySDLlXGf/j118XL7q+PX2RGtrZkXpb36zQQlXQn/nDUr02iKUqSTmeDT/4hP2Zk6XAVcDRhdfLKo2dGjiSSx1sQcfiJV90UP3d3R/z4Bz4QFy9dEgOH0VcLeWeEeFvRs6srurq7on9fXxw+ejDGpdiydI4rd0iKY/pJlI3t0Iav/91348qlwThwYJf9EboQKFi+NDIyKuVZwso01+4wg8GIdVUc2L8ndu/e5dEgyEuTOlOX0u/u6IznT5+OFTHyAwcOuvZ0hktXRqQUX7HQ0t7aGkcP9Mbs/HxcujZqZfVmdS5hnxjsupQf7rsSAxRBHBmVsru+EjccP+b76rzvTPkl4SwRYISRq4MjcheRVRyaIAc6RJVZ2fm5sgUQNrv3cG+gOiAzrxfOXxHhEZFQB5Gj4Xjn7bdGbV1NvPjCubjjjrsktP4nKbLviDNnB+O+d/yaBJo2jwxzIMLFJ78aNaU2KbL3i3lPxwtf//2YnTqjTs31Qw2IRiYWjG6xVMPEX8TOm+ubWmJf3x4LBAwKCFImLtSQGVOu6uBaDAQI6jE5Oe66Nbe0WkBLe5PT/lvwiG+YAHvV9px8a7Qfen2sWpGlubdibn45Xn1PX7zzjS+Ppib2tTFSjeIpYlSW4iVhgGuCokJdZWnLxHh5dUaFb4iaCin/ldRFJZCgy0BHbIELan0RzFUJtSzxW1mZU/tNSXmdkSA8F9OTQ2rzMbVlhUc1OQm7upIVBOTDPpBi/O5/+c2YGh+MJ554Kj7yuW/GYmVxW5HNTepM5Em7J8Yqiz9zXMjD5A9hmNlzVoI/MWRxpyWCT70VrHcqshj7ywrDxiO5pvQyq/458KbOisVD33hEArrw/fCe2H9wd7B3nH6FIMiMPGVMB49cZ9BqabeZ6Q1pYscdZqcI6Q0tIqTeFgwdzN8OSzwlaOWWPGSHGJvp6DspnLgRLL3JkDfW5Acs9ObXYTIf20mUL7Wt6044QSzTXFPJ7G0f8nQ88iW4fgiT76tIaQNxGezAlrrC0fm2Rx41haPv0GfIXi1goYH9rGk2NimwtaJL16/V4UGRZQlxjfcv8Z1mXVM4DgBiPy37Zxuk9L74wvPxxS9+yfdb8qDEYgx7l1l5ii6wJJR9fH/wB39g4fv+Vz4Y7/uJn4j9+0S7VNp8kCEZau6auMa0f1kM/+d/5ufiw3/8Z6Iv1VYWfu2X/3X8yoekyHaqT0s5JQ2kCma12Cu7JsUURZZReJRBlkOhnECfEbJYfsv9sKyWYdYJBQKlAyYKvfY9swIed06jTEG/KSN9c2l+UXR6yXBdFY2srWckm8OD6r0HqFL172hribe88c3R0dXpU38LxaKXULFPjPKw1M6HxUlpXRKN5eRaRsBRurmOi0NGUJRXRGOZsYAGAn8VUrRrI0bGR2NkcFA4UhndvX1eGoa796ZLeWGJ3czUmOIVxKy5p7zK97ROzS/Fw4+djqdPn41nn342Rq9diQ0pkmAltMl0RvVlDz+rCjjUEHgiTHKiI3ZwDnhjp529L1zhaUFWNLGki9llvsG/ygpOeoR+C54SXmpq0hUVG/qmr63QlwSzdSnrKOxrzMwq7dT3JCToz8qs0qOLeJZNftDwd7zzvXHfA6+WInlIzxG1Q73wTfig9p5HWRc/YuaG/BFiwaoN9RtmA8BXrtKDt3q5nHyXlqRUz5etsDGIu6C2mWIpsegUeSP4srduXnjA8k59RW9XW3Q0S5BSGmcvXZNCuKT0a4VLbHxRHVQ3qa6CBYKoXezGahuUc88kM0jAYMq2W6K7qqbgvBkj1y7Fc098T+0T8Uu/9Evx/h/9UcMSfoZxOygeyiyHK/7mb/5f8YpXqJ/96Pu954s7ReG9zM4yK8vgC0uJuX3Ay4x5mJVFsVX/YNY2D7fi/iO80xvche/p5bJRD8rpJamy8YuhzRyAN3Qq80m84nqo/Dd3NWxkge/6ZFc9yjSLkqfBD/8pFvRWqGRDVuQBCU5uBKSnqn3lkOISk/ZGuVQ4wTTZ8U9haBMGdLx8X30f3OWPbVAY80i5Ca2cEbzU6WCXH+6kndID952J/WlZ/9mP1ISP6rfIoNOTkoWev+D3TbfeEEdPHhTNYTm8qaGCGkKGUU5j8zd0l/7kL8IRRn/mZ/6ml2dvP9DpFJYHP0eWfUFK2nsePBHXRhfj977wvBRZYbpwALrPYDTDCrtaijFdXop54RY8BVlsVfjDlhPocEF9z2VSHRlEor7gCfQ25SMY6UWfAA70Ufo7fHBxSbISsBGerWXhmFhAxqsVLDm0SQElny4I7vhuRoNobLEg5Ui4y40iHCoKnIckCx/Z1+u+xbkx0PqpOQYiGTQWv6uvib193dHR2hKTc0sxNjUblwcm4lBfc/R2d8SElNurI7NxdHd7PHVxUvRhMeqkpNNfODiwr6sl/u0HXxVv/9m/jGdH0tLgvN1Nv9S34Q8orCzPrZMii4w0O3otluemrMTWFbnnHLooeiWlrr5BSqz6sqVylZH+YPlkU/GrOEeb677GpfAtSMbciPL8bMxOr8XCOntdK2NZ2ut6FXeBC+eKao+S2kX13r0pnaa4O86PCVZNXcJzwVtpmwYpMKgAvsO34ZMsgV5bEv6pzaD31CE/v8S8YDNNIHFGjhcKrCxJV52O2uMHRXekGG9WR93aQrQsTcaRPT1xZaomxpdK4uNpuTXKvRKTnrUR7e3qpVJ+6Sus+pguV0drUfVYmo1lycPDV8oxNiR5X2mxHbSotmk9fDgaWjpdfia4oHOcv7LCwMnShJTwGUFQOnDdUnQWJU9vluPy1YihwSXQJ6q5ik0KPMvAqTx9g5lvbwsVrq3MrcV//OW74r47I/7Zf/9ybNRIkaWNlCY/lqGx0taygm8gc3KVAc/ztxzdx2wVHSjd/PoP8Q3yuxMrhfRHZ3F4PxiQiUwQUji1+M7dxfiShCqWbx08eCD6+vticXHBIwLHTx6Lg8cOxM0332hBe1pMbHxsMkqlQnT19qgUApCYo3qeOkxDDI9OxtAIBwAVxOgWY0iK75WBQSmHwzE1O69OvWKEoCwQDWZvCcssLXsZxybG4tlnnpOi2ea7aLs6GM1hDf1qjA4Nx3e+93icP3fRHXdXT7uvf0BJZnSZ/T9jKhsKTbksxiMCQn9GUIV4MdM4LwEKZONU1ATHBBz8MSjyabnFsogI5Uz+wND+EmhXloSsIh+ctjg8PBaTIhAsWSuLgFEnUoMY3H7LTfHAK16mMo1LiR/zMt43vvFN8alPfkKMsSHa992jDiDlWUQKZjM7flVgVIds7JIgtRzjF7+j96zyltCM4qqU89FK2pB6uS1VSZY7o8xPzc7ErASKmVkpflIAmQGfmp4ywSKBxeVFj6DD7FHaEVKY3WXJKgJtmv1U/ZQuaROvpftk1LftS+6qXxLYtqQErMS9d+8VnhRifmFThEMMfZ1R8TSby3KJTSmoQJ++yb4CGCFwYz+w5BJ3fgxLKJmFKM9PqbyDMT56Qc/5mJq6FisLU7EwMxEXzjwf0+NcvRFRLHVFe+ch4UyPBNY2PS1RaOyN5599POak7H7wH/xv8cTpixKp0n4wmAfwc6f8gQdjhcn/6RuzHQY/HvkJzV1//hLjy8MTNjHBnemSL8bfdkp+/CWTbCzhY9T1+I2HBNequHRpIC6eveIVCOxb9+wQy9YU1hiWpZ+nZ/TESXbgnUx6851wR4+ceF+PkN528zsLy5+9U1ktgODucImJ8mSfCpH/6vErK5NN5k7JlUAudEObUu353ZkST0o72WRcX7koLu4eMDDqUGaIJm6kcr1/8NhTBnqXRTfOeTZWhN9LidWPONCIJcL5vlhG/ZMSmz8sq0yKra/Y0dtxlAYztQgoL5x+Pr70paTEsk+bmU/6ptuH/PRA8HH/7Gc/Gx/+8Iddvze86c3xXimxu0R3EVLpZwha9LFcEEOg4zAdVnqw2gIh6Ctf/Zt49at/SIIDfW4t/u5v/jbuvPdl0VhqcDqQItLC7nQVhr1TKFnrCFiMeiNEmj5u6pu7WEUDgJ+UjoZCkxgwezpVZ4+GN+GjMMuxPD8dc1IK6ypYp7Qs2rHsvagcxNVQYu8Y16CxPEntBE6qjCjNzPBBezhvYGZuWv1dPEEC4sjYcAwNXItrV674gKzLF1+Mcy8+74NbphQWRYa7BSl/hZS8kugde86oH0vbUCguXjgfoyODUahHeCuJZyg/lZGl0mXRw7KUsWUxc6+smRmPOaXLKg6WQR452B933Hpz3HnnHXH4hhuiqaMrKuqbo7KuWYJEQ8yVZySfpKXFzKrSrgg50OY0O6p66k13d5urzRKeM4jATG5CYYR2BHAvQxathWagIIqdGO/K5WnxF9FPDrNC+eOKGvGzarUHYbfpmB5IEkKw3cExuXFIkwoeg+I3wyPDguc10ftlRRAvFP3gxGr6HTwORYEyoXwAR8pMPwKfGTxgDzV3VdL+tG2HTxLv8v7TDgaylW+pUC9Yc2qlyiO4cgcl+2BZKnhB0hF7Z7m6Q9TeSi71Zt8/K20YvMXOdUns22Jg2YMmejzTIZyykuj+oMdv8RIpUlzd09TaGS1tneITI/G1r3wF1PSp4NB718ew2RIcV817jx8/EZ/61KdiTnzxRrUx96W7nYzVyESyZMa0Q8aCmAIY3nZJ9IV2TRDPY/tleObCm13tkUKSZHqS/GU3h9Gv4iWl8vpD0tB8jGc25YZyz6w0yzqra+ol2DfIrkcCPvVh0KJWT02tnnqWOmZ2uxMuvR2Gt/DF4bCLj9fKTls36JuVAu7TmRtvD7oIz2kjBGcL+8J9z6aqjHJ23eScaMvOR46mu4IhYRwvi4+rnGRQILCzSmMtTj9zNp55/Ex0dLfF/a+8K7p729WPF9QWBE7taz5MO2btbTf1k+tv+o0UF/cTtSO4JPdtP+GYv7N3Hk8/qX/hp4fZz1P7u2JeCuXTlyd9pQ15rxGUwuuZkhLpPaWCA4fGYdjTDk1A3V8VHU9wQC5VmVQPj/9SMNWZuudlYXzf9E5+HDDGwBKDmAopmSv1YxCH8rE6CHleGXnViZcFKw3L7LMLUkZZTrwuOW1ZSumMlTAOFxxV3xm4cjlGJyaDg5OWV7ZiZmElJmfmY3R6MSZmFFc0kgFCZnEZTDj94oW4eHlAiuFCvHBhQHxpORq5aYNBPymBXPnX01qI+246GJ/80rkYnpESJjl/fZmDIFdd3nrOSGB5MPURbaK/L86JN7AnU/0XBRb8ZrUOg051XkqMMgf9EEw2FqS8LkZz7Vw0VlyLhvWLUV8xF2sq08jgdAwMrsfwZCFGpCRKDxewa2N/q2RewW2jX/SDg1VrpRiv1sfc+sFYqOiJpvYW5Sv8lh5TJz7GjDF9jT5SaBQdFHys3GVtUCEZANrIAIW/aWf+FMen/4uO1tSpn4j+VdR0RPWMaHmZwQnJxGq3OlHFBvHUra2ZGK+Yj9grniMkYQE4e5vbapdifr05FqQrLK7WCneULohTsRq1m1OxOD4Qk5dGYrksuDd0RG17W9S0NkZ1Q9G0g0k/6D7LkNeX5sQshJuLc8LDzejvrY7+lonYrCrFuau1MTYuTMwGDHznvMrvgehCs+DBAIL4Cv1CwveG+OlrXr479vZHfO2JC4YtchR9OB3EJpv6e07PTLtUIPq5LHQTXjbALev9poFWZHNPE0Jb3NX9TeckhYwMyzBTp465rztecbw7Tp8+4+WrzU1i3KqoiX9bW3R1t3uv7J133RZ79vf5tNVBDgeanIoeKbJcicAoIaOeRSHnkjrOs8+diStXB2NweDgmFK4sAQTDqLbL5vJByOQoO9fs9PZ2R3tXq0d2Hn3kSd8tyDJjTvdaEZITZ3ZWws/0fOzfu9t7dVGKICRepiR/lLmVZQkpwlz228pJ9YZ5p/qTFgIfdxI2FksS+IomGvgbVgIR4ZgZmFGZIASMpGFyvyQYrvm6Hw4aYJmaDwMRE5mVos6IDQ3IMun77rsrzrxw1kfDz8zMRXt7e7ztbW8TM/1kLG0Uo7X35lhT3hUiUOtbqzE9/KI6r5hJY0esLS3F7PATsbFaFjFVp5PwRF1yY2IItcQojTKnmzGTIWXQo+rLS1YMOcgFoRIi51NGVT4rtRlepPqDTjwklbePjJCFpWDNfbdEfdNuERsEOQQL9QkR11Up2a+897iE/JLwhfKkNMEyGB6DAsxoWOhTG6HgcmotsxF0fZZWsJyQwYVpKa9Tk3qmRiTIlS1IxaYImjpaXV2X/Fai2LoruvoPR1v3oagrdqhjV8WyYLe4vOEDFNaV76VzZ2J2cih++qd/Op54/kJwzAGCDW2XHmrqH0pw3U31uh4mPfLWm4cYKLHX/cA7/gjgP73TJ/Y8HkBMfv7Ow+GavZM/6Ke2gPEIf7t6O6Ovv1vlrozv/f3j6lNr0dbO/WlpKRdEwS1EPH1j/ObfL/0hTZmQJD/6mv6zAJl79u0248Nv9SdTicxdER3XARIxSu6Zm/LhZbvxiHDXjb8InwL523tkMj8/ZEBlsBNuxxuTwjnD9O13Fh5fp5e52W6PPHgGM/P4jNDil2YSEKavK7G8mY3NlxCnw5wKuQKbKbP5kmIU4AaFLTbUxXnh3Re/9MXYu3fv9kxsXgfwP+UnWiZh/k/+5E/iD//wD8Wc6+PNb3tHvPnt7xS961DfpZ+mvVTM9qyrfzCijx26w0E6Q0MDMfrEC1EzNBYPvficFK97JYTWKN5KfP0rfxO33HFncJ8hK2To6yiNrBJBcYHeMzPHclyWSDpt0VZOoOUAGU6oRZ5CGmUEGHhVMmDHAIqQdG5+VgqW+uYiCi+nHzJ7J4UHeuA2VByF82QicyxSZiqq6+RcHavqnwvq1xNjozEuwWhwZCQuXRmIF148H+evXonTzz4fzz//Qly6fCGGpMheHRrxLBi8oUJKTktzqwXpRZY/r7OFY1xKkmjk7IzquiElu15CQSH2cM2T+EOll+NVSxFrU3vVe7AUJa+to9sDQy0tbVLURf9FNRakpPpUeinWDZWr0dPZFCeOH4mXv+ye6O3rFSNvUZ0kGG5Wms4iiBmHECqE/wjpHpBTG0OireDKzaP5kGwJzl4eKyyEB3mmDjjphQAObWTV0IpgSrug0DEzjaKbFF6WHYJDLHVmRJDopEZj8TAAW6+6dcStt9wVR46diOaWJvHShRgYGRVML8XZ86KFyxL8xN/ZI7eytiBBdF7pMKNcKRxJS3hrTStVB/UTBgs4SIWZULaxlKSwFgU7L1cX7vjQHfHkuXJZtHzDpySzUquju9sCX50EKtI5duSQePZ+5l9FyzgYZTXBTbBYksIOPzKfFp6g0FKnfEAYwR3lq15KFTSAgRaJjmJMa1aYyYOrlWZnZuLvvv63EtyXfAUPA0ZJAU64Sz9okzxz9OjR+MQn/tx9CsUWpcywpA3VfsAU0gl01aIuJxBOPdklEvzlpleCvEwWJtE/GX1T+u2rD52u+oNRBMSxk4Pjn56sPfHIja2Uy19ZOD2OB9+2r/LLcSH5+42ffiivcVV2nmQnAG3MgxuiZPrOl/fmNMu4rQwpO6FoQ+QOK6Dyy+mEPtO3+gTKCemwVDz5y+7wKc0000U+15/t8slvXbg1NT4dX/+bb7su99x3axw9cdBtubzEFJeM6ky7pYc25sFZuOM2R/mkfyV3rhGyXQ9vZCortjvs3sZDGKeRDSTSb3HTH4PNNx7ojtnF1fjm49c84FwpXrC0xH5J9R3zBGaRUTrBZ9VJRYVPcBjTwgJ9mv7OoWcc38nApvq+wmJYkmyhnwILnspWeSfYA1P4TqFBcpWUI5RjGhHZE7ityx8FmjqwYoTVltMzSzG3sBaLUkyX1NfnROPmpiZjclpy9Ew5FmYnY070ldO4O1pbo6WxIBq9Ib5UiJaOzqhGeaySss5qN/WzqoZSFJpaolG0mDCNogc9u7qjq6fNekCnlNd60d3VpUXxjLV4+Z03xGf/bjBm1ppNiwVN1Qe+xqF5qo/SgDcwALaq8kFTqCyKFKtDoHnVojsM1Pg2gVgRL16K9uJitNdPRGH9QlStT8fywrp0knJcPD8vnWMrJufZ5yv4ir7Uq6wNja3R3lgRb3p5MV4886R41YGoWy9FzVK96F1jFJsKUlSltKl+DNhAbyolD1BGlNh66QnIColOqDEEdw59VYUQhA1/FL30MIDEABGHNhU9WIQyDL6zEqZK6VVtSpbfKEV5syOGJsSHNwtqbsGiDB4KKzavRe/mc3HLyb0xtbgZi+Kv4BUrciD+a1vMUkupX54PoVTUthSj0N0W9W2tgqf6SJnT6LnhJMNpZH/RRVZpFeu2Yl/vejRXX43lyt1xaUyK8rLkINH1ag5NzOpQCfxVfyZXUp1UFym0DDCsSX5/zcv6Y3fPanwdRba6PvVz+jR9XDjst0rLb8JUfnmnB7PTblMpnl286XW+RxbjSHQG/W9Hct9QA9AYmSOIf2p/d7z8cEd857vftUJBo3i0VmH2791nxGN9/Ko7J/dDCeGFzI88+oRnW/ft2+NL1otNjb6sv7enKy5dvBQvnjtvIMIEUWBTB01lu1542emESpsN4v39aTkyQg6MqF+KLAoi5UX4RfC6NjBk5sqMSRqFlif+1E/AK6kcV69e9T4g56l4PMlwBUCtZykJ29Ge9vdaMBGxoXyEQUFVVOdFGizv9P4gdfrx8QkLg9y3lYh0pQTQ5RgZGQ/u2moWM2d/8Iljh3x90NkLl6zEwsB37doVb3/72+KTYqSLa6Vo7j4Ry+LbXNA/M3kllqauRFP3SSFGg9pqI+aHnpIiqrKCUEIsj7DI0IYgGLDFpDZLJ1jCvBnF9lp21Yew+ZPgkNqf72RPsKEe18MkwwxOQ/Pu6Nh3jxTTkvOHGNFeKLNba+V45X0nJCQ2qn243xLowQgUeSstoYE2bXDK8Op6zM1MxJmnHpdwWyt4LHp589TUqATpaX2zxFFhNxCkODWa0U7BfWUr5kWM6Uh19SXlnWa1mBXh4LCFxQUpuVOGMQd3jA9cFLEeiJ/8wE/F46cvxooENYgosABf6BMwJZeRYuqP2S4crsPLn5ld7vLI33j4j+/Mnz9VO7kThnS300h9DjtLgLBgJ0J6J/9tIzrJ7LTxs6sjDh7ep/50NZ5/+oyP3eeUaQZPRCqcFqIKggY2GhYyS5rZp17uIXazTY529zt7HDu5C9P8dlARFvCfh6JD2BDS7O1AvAmnMLzxz9PTmzrkgbASjqpa2XH0jNhlcPC/3SmLLbmD80/+ud91mGUhsrAUNLP6TdkUR5lQspwm0HdhDj7gyUpsUk7zGVeUVpaMMRvrmVjZcyU2P9gJYYT7AZkJ/Ku/+kv3b5RYlNUfNOAsNOAjH/lI/Omf/qmX9L/lXe+KH3rTm73vk9UQaZBMDwxIOJmW9/Kd3hsSoJelvK2evRylhaX49tWzceOtd0WxMV3HgCJ78+13+M5SH0iDIiRwJDxVz7Q9Cdm0A0IV6WJn1gYayPJwrtdiNpOrG1qbiuq/y6YnFWLelVtrPrSoRQpisbklVjcl1IrRccgF+G0GXivGKr+GYknlIM+NqBATRwxmTxj7LOenZy1ssR9yWt8zcxKsRCPYh1ihtCrV35nFoy04GX9sfCSGR4Y8y3fx/GkJLtdcFw6oYim+T7+VUMShSeBWtRToufmy4M5os2jM7FyMDF+OadEbtiE0NbUb7gi8LKe20gle1EgIUf6+vF1+3a2NcdtNR+Jld98RN99xZ3Tu2idm2xJLq6K5ag+0dq8+saKSeAj0mtNFTZ+Bt+oMTTbegos8FBIE3SIep5KuCgfEaxUOPmfeJm+EEBRGhD9mkpgFdR/MVmdw6BbLt/fvPxCHDx8TDteZf3OvO8I7fczXY8zNB0t8n3zqGcF/WvVLV/ow+MtKLGbcyQ9kgIahiNQJdgymuXwsn5Mb+32pDwMunK/AwXq7enq9iotzHbiaiWqxYqq3pzuOSontaBasC7Vx5NBBL0cur6w6bYcTPTMpUz0Bl5duqy05dGxzhVM/6UtyQ9mFvijvTeEgBIc93QwmoMxyZ2x5cSUe+sY3POB91113mW/TpzDwIvgjM8mHDx+Jj3z4w8Edz0eOH1W+zKQnupzaRhFoGt5A2e9EJZU7H/Kzo714AF0y+lICbjs9al0S3RnAViijcnJ+dlPdRJ30EN9OMhkNJbqcTcf445uwets7y+96WtfTJcX8e/uBXitiUiDT2zReb/YxI/vl/qSPnQFAK6/54zApfQarfU0O4eQib4WFxqLgJnf3je2ypDLK28ZlILBgyj7N5549G49+/0nPwN588wkfKMTMokTyLEaCf85X+aG/0Ma04/UnfRMOWTQX7MEJ3PDP7UkBzMLLvh0fNxFRfVmGuelQbyyubMaj5yXviR/I13wEmXFFwhynEnsLgRqfeCxLV/KmBdWigdQTmkhaCuT+7bKoz66ssGomDb7QeigGbHeBJ6EMs4KCvOrqOVyPJf8rUlIX/WbParlMvxGNFqzZ44+swAFrlA1a3KF+2tLRHSU9rGRo7eiJ7l390asHOrCwLDnfcuSylVwUn7RqQfxH/Y/+xuwpih57pGul2HDY6kJ5wbIYJ9tvSYEqNECzO+Km4wfjM1+5HJPLaV+rcUp0ETzg/m8mMlhG6/ZX3TBsmzO8FBYlEAyrq16L/o6FONBdjlLFQKzOD4sOVcTA4Ga8+MxIXL08E7OLNbFa0SC6K5qlMtVLR2lobBYMq0MiY+zpfC6efnYryrU3R41kTA5YqpEiXq861IpmUSfvS1Y5MdBa6AKrFVjuC9LyB/1hmwh71PmsEq+oK0jXIJ7xSZql2jTNKhelJxSs4FaKFrGP1He0y48+K0wI7nNfFy/ZXFPqnA8jpXJrrRjTa30xMjYvKfhKDFcsRGVjm9pB8ren/1VA0f2Kuvao7T4ShY4unyZMh6qXMsrKCgYLl+fnYl00VJ3P8BQri4N9y1G7MRxDs71x4RqrmVbFr1U2lZ+BRQ8iQPdpL9U/TTqo74J/zDSrDhsq1avv7or+zoX4uyelyNYIRvJPfZrwSdYCR5NxJwWEfgCc6VwWYifNqyrd9PoP8QHBS0HwyXwzkwhenhEjOBtx8/6uuO9ga/ydGcCcBTxm8Dg98a47bou9Umafe/50TI1PxeXz1+LE0eNC/L44ffp0XDh/MYYGh+L4yePR2dXlPKjQ4UMSviVwcC8rho7g5QMoWFnnhWggSCFsYZjB6O/bpY5ZVieslcI4GS0tTeqc5bh8ZUA4whr/6RgaGZXiV6nO0mBkM+FxuuDPuhVc7qdlFhhGto5QIARLb5YaqxOpboSh83JpeyJoKleWHsSNe7hYMoxQyn16A4MDUvTn3bgQeO6TZMR7wksyqmNXL0z7YHRJ+YD5X7o8EE89fTrG5U8aPDD9d7zjnfHJT30yFtZqo6HtRFTQy4TQM9eele5XiMaeI8Hx49xnWB5+VoR9NHzqrpAXgufDPkAyBIzsD+ygfhBBDDgAEiArEcduCYO2TWIo191yO+Gx5yORPYfui/beG60o85324KYR9Kr1ctx/11HvY6OdGC1lnx2K6ZwIIYo/+zKmpyeltI4JhldiRYIqS7AXJWgxQ8CyQkYkEeIQSA3vMjNE81J8Z3yIzfDIgJXeBeVBW8+pg3LwE7Mxs8IJDjCZmp2I8bGxmBy5KCIzKUX2J+Ox5y/EqoiW9xwAB/4Nj8TckoCf3PK3YQBOyW7maD+9VfcUTk/mn57MXX8O/5K0lZ7Cwpb8TVtlYZwP/n4nO3+Zl7+BOcT0mBgC1z09+sjTMTM1Fw1iZA3cEYfEIYNQnGFCegvHac7UxnaElilRcCbZOf0wjcSLEmRhvezLEflObk7LJceepaUXcaCcDoNVxm/9pFyoCrhEWFUKJzuTL1YlhidhDIdEBHk7b6BG+fL083eWFD/4ZSA0rnsVXoosB4StrNz6dk2VXlrJgLBV6VkCZmPTDGumvPIg2NsuJYFDnWRHmKhjltZKbFJmG8UwuWLnL/7ic5mAfNj4axjuMMzEMuvJUmKWNra1d8Zb3vmueNVrXmeliZlT+oBxTG+hlOwsoYJWqoKiS16GCn1S2kuXL0Wt8vrOUw/HiVM3RXOTFDIJAN/426/GyRtv9ug49Ix4CVdJD/rLrJuUIj2mc/gpPRiYzzJwfspf/o3FJtede1Hb9Ozp3y0lRcLOwqzKuhTL6tsMfG5urnr/67qYe9WmHq44UHcrCobAlZkzsUMxQAYDSlK6WyQ0lDyKCxOHMbLPnf22XOlTJz+VLmoEhP6OFpVtK5595ul4WjzoyuXhuDo6JoV0zHvkAHNrW1P07NoV3GUND6FdyQsFlopzUBXCI9tKEAChXw3FZjNrTs+lb3J9T6nEjG+TwtepDdMBWGzBQEDzsn/1w9ZiTdx48mjcddspXyfU1q18m1tjamYq1ra4J6zKW2dof3A87SFOuCkQ2SR8loP+ES5Il0CcCWC8obFQ/JUAtIWrbPxWSTGVCNVyo++y3aSkunR2dft7anJSyqvwRuHJT80bS/pZl1DNckPoBGcXTE1MxwtnL4iOStkV30izZVXi+Wm/mpdLq+wI9wzarkoeQLFnlh+eyj2YXNe2q7fXW4DYx1didls4C77s3t0bPd1d0VxCgJVy5Ly5QqlO8sQeC7w+JExtX6+47FMnX+gapzKz3aheQr8aTu3GSdLc4cs+NPgiwpVArT+WWxsq+uFeyvqmjliQYPb9h/4uZsQXbrv99uCaQOgoBprKYBIro7jT+fd+7/eE58U4Kjt44QEXt01qHxVacZKVdsx/MdA2WiV38uu6t+w5PSMZtSVJ0vbZ4zyIQB58Ei6FTn92SGFMdomHd2aup8OH/gXDRJ5xN6dJj+qVHsIwaKJw0H85eFBPj2dP9XBg2/YSYKEl/jzgaJqJFZ7gp3Q9w4RdiSXFlvh8Ky23KfnhnvLkz/9+koV3vkqPQ8qQL596/Fnn+aYf+aFoai6p3VlNIrlGUaCLSckUjTKO0z68hT/gu/3SAB1+yJnpIC5kTfkhd9ovxeXbPNvf0F1on+x52vqzn97QU/ZI33ZkV8wvbcT3T4+qblte0VOn+rPcmWsgrw5MxezcUqKtlEv1X5ZcNs9sLBNE1FcpUiVI9OIy9JgcmNBJfZb2gWckRRalKw2wEoo25uDU8sxijI7NxujkXAyNcmUWMjH0s0ryYq36KXuZq6K5pSA4FuTHUlHRZCZbmhrU12pEi0WHRXvpz9yDy4odZMsl0TAUwoqK2liYYz9lRRRFX1GQ4KtLXpUiXFEeDDp5YknpsmWM6x1LLa2+tvPk3l3xic+fibF5yav6S/KOHt6Kv7o0H2vMxIrfeDZWAOAaMPw5VwH+hcJbX7kSfaUL0dkqeK02xuDAcoxemYp5wWCrRkpkqU1KaaPiSCFtkGLKShABkcPv4JlRvxUjpe5YWG3zIDrKbW2VlEggWl2gRDbgoVfDUBbhAPUx7VIb6se4xorCJcmflAucz/sgg73r4hWcBMygG3mwFNkKst4s3UeZdWC1O/HYJgDvhQb4FGQG6FQacGBDuLawXBlzUmgbVOeVSukijQxwrkXN3FC01m1EqUYyc1WL61qpNvDAqR6U7zSzXLDsuy44tzXMx97OSaW7FBdGO+LatbLKKyUXOUP1okmS0grMhPNqEygK25ZMN6C44qvMLq9vVceDt7VGX3s5vvHkRa+6Mm0wDFMVeakF7GBaY49ksIELSR8F+qYObve0R9ZOyeQetuvD3yZwKRLElSVnzMg+cKzT15XQSCwh4hANFKbd/b1x440nYnF+MU4cOxFvfuOb4zWveW0UiqV4/vlnRWBWY3Jq1kLDHXfcQqomGIw8nDhxLK5eG3JuHDLEsuOi4vmRUM4+m1JJb303NTWLKfb46hFOSqPcI+qcEIPLVwd8WXx7a7OUTmbo0gm/nZ1CXgQfNRoIVy+F1J1JZWlpa3W5YKq1cmdJ2vWnwWVZF7I2qSNTDpakwehJC+I7KyGJI8kZwQWEMPkmCYvss2HZcavSp8MzSwqMbj51Qxw8yHLCNS+NRoFfXFzZHqEuiskTnxNMX//6N3hp8exSXbR0HTORX1scj9mRF6Jz7+0ifJwIzRKU9ZgbeEodZia8yV2ErK25Lbo7e6KnqyfYJwf83ZmAu+rDA14kxggZlp1W2YFE/28Gog5BVI9Sx9qIhpae6D/2oOpaEhxAeIQipSs/5ypicGw/gw8SbCYmYnpmWor9lPcET01OS2GVMiqlluVnXPfB7CmHhXBiJgI/e6iZnZmdmbVyOiOiyR66sbGJmJTyW5ayirDLiBE1YlZ8Uv7TElKYZRkYHFSHHIhrQwMxPDzqNp+fGoyKjcX4wAd+Sorsed8JhlAmjuTyu0f4DaAgGnbBqh9RGLknBnn9DTz1Je/s+3/yODnHhfHJLjfwF2NmqT8UNqfBnxL1t8PyEOv/aUgHWMEYjp08HGNDY3HxwtWYnpqRECmlQPBRoxFS/0oTfPAbiGVtr8ftmqyp7SxcJGOiqgc/Ex35US5CJCKkuHJwEg6XP47tdJwGBFVPlpXdMLg5Pt/5I+M4DiiSJzvQSN8cBEP6CGAwEAgewVK5bFzAHenYkpz4olTEtzN1lZ1iJOFLSoaEBM+qCjfSYUBp9q/BDzNU+b7YpNSiuLKHMSm+lVGSUD42Ohyf/OQnorGx0YIxQnJe59wgkIDTKLGf+9znrHS89Z3vjPtf+Wr1K05yXLVABYZAO2G8zKZCm2EmFsT07ZlTcGdDDFOMtXT8QHzn69+KA0eOR0dXq/Ktjm9+46tx9MSN0SHaiFKh1DKchXMCh0yYAC6y+65q0bZ0qEPK2wqzyo0Q4CvT1K+hBwziDV69HFcuvRjTE5PeM7q8OOv9N2tiiMtScMmrPDcrfjElGjgUc5Ojsbo4Fxsrc7FSnotKKblcfcA+fa4No/7EAUYoZQh56coHKY8LEzE0MOCTSptbRccLzepHLK1rULy0n7S9c5cVbgb9uO6HUWX2qbqhVV+EZOCGEsuMBEvUWD6GcAkdYzYwMW8GJxAEJLjUpLte9eE9ccwCgjukw3aHspQw7rFtb26IYwf74qYbj8TJG2+Ltt7+qC81x5JgxsoQtmRAMxM+CG+VX5p14h985JGPftI+yBTOozEQHBnairAWyhQv9QkF0TcCUFNjk7cDMajJEkOVVuEYkFizQO7rfYTj7CW2siKcR9AlDYT7MdHqC5cHYnx03HS6JCUS0BkvRHNRYhmAYW8wS4eXVxbMY4pqg9b2NpWQWYsK5VPtAWgGNlBAG/Rw9REDIonnJnmCAVlWXs2INwyJfs8IJ6CxzFh4v6ZwgIP5GFzmLncODKtVmyBYefCoJt1F6WeDVSsqq+oIvJg9r1Lc+lKLhbPvfftbopFTceutt7oMuTKLYcCDgSdWT3z0ox/1AM3xE8dpjMQPDH7wYofJstU/UE5OBJVgn9wTbbJP9gMd8unstJcCWWbDnTbM3vz4lT0YBOed35hcGTTeKD0LgNjzx5/YiZfcTI95204xsOudu5kmqmyykz5tlCuvCNn4+TA83J2G7LyFb55x1YO7lVmHy9ycb06DSTsrP2XzT8Jl4kFzwL/HHn4qpmbm49TNx+LOe25RG7FCQQqF4OR+oGdbATWtwi1950uDZTW9zBXTXCGFpm3HVb/whAp2P1nYLHyiwdhTnvkeWf1a5kKRnVtYj+8+Nyx8lCKiPDlc6fK1SSm4XK8jGiOebDiojsVGKTLCXU4mJs+CcBp+QxcHHXyAnEJC+8jLR6ApXWi+DykVjDiHgZmz2Tm2hSQNmO0kTU2FaO9oia725uiRltfWWopWKa0oyqvKD8BzwjF0HJmNPZ8oOz70R/2BOnM+yoZ4B1ejse2i1N4ZXb19UerojbpioweIVMRUPsGRgbp10QDzQSnDKLPQSPatc54Cy5o57Zv+e+vB3vizTz0aV4al4C3NxWp5OtbFJ1Cs9BMby1II56ZiTfxiUwrt+lJZ4cpe+bMhvrE8Mxar0yOxID4yO1Mdly8M+6yUtpaq6O5V3bvrVOZ68YeiYUSfyGkmfcj1ha6vqHwlvetFA6S718Zc7K6Rgiy6NM+CD5Xf8SC9xhnRNeE8NJa0BDzTG+q9vLDo8wusNMKzPfsu2U7thPFAiGBNWTz7LNiC88CabREejAa/9KAYMgiQtowQGRlR2KB8TfPF6zc5QFH+NcuFqBpbjxVu/pi/GO3F1eho5uDcKckDzcYZdB/fzSs8o3ykXSrVxqF9NdHbPB2Lm01xfrhFMvqi2lT4JaV2TfBGoeVZk7y9Oj8t3jsbawszsbq0IP7OFj+VTuWh61JnVg688o4Wz5J/48kLmSKb+ApQSHQmPbg5Hm+iy4BPHtzzF/jPb0YXe97/n7e9rhs3qVMwAcFFDZbbl1bW4hU37ovf/sADMT58zaPPySfN8LU0N1p5Y7aNkc3WVu5wrDZDv3DhnGcqIQookAcP7nMngxAslBejubk5BgYGY1JMi0bJsrQBWRAOXBZ9Q/RQEE305MAJrSiCCIb40UjszUFZZaaYERNGmKAGTkfMH8CktJWmEIg9riyveEnGmYHZM/Vugiuocr2NGYHsjL4zUk2nTacqX4+P1Usf1JiMotFQpWK96l9nIjc3CzzSkgTW2CsnlxFD5+iSENvZ1Rnvefc748LwRhy54yeEu5UxNfi4R6R7Dj+gdFi+IcRfn4/z3/vvEqZBDgnQIhhNEpTaJNQ1Sfm+ePWSFLqp7TLCnHfuy8OADc5eMPn/axQOEsCIFQSUGZp9p14Vu468Su0goUTu8BXxFxFBQjLjMhdvefWNPugKuK2rXRBKgWUi/hGrEoLSzGKlBUCPVOKvH2BPh8YQPo2WorgtmfgzOs8yHepFGijMzCbBJGgfcI82gOkAf5Yen3/mmxELA/Hd730/fvcTX4mZ9Vrvr6IwBoWeBKKEa3wnk763w9iGSY7JjzD+3ZHGjocO7F6ad2K+wX38REwpg+wwL+M1aeid4icCgEmCQEoHg79+7Q7zGhwYi3MvXIrR4fE4deux6N/bZ6E9wTWrkyzOS1Yz5axW4C6wh2hnAeUi43ah3Wm3SgsHfBMGOka7pNCE0dtEn3Rw4Q8/pY+b3YlPX+abHHaUxQ/xsxJJGBRpT+5k4gyw8ENZEp0QO/HbaThJ/FOeO41TsVOCq34Bs3GQWQdOoWWpFvsBfdVObaWvzeEi+XSwU3ZCsZRZK7QWopnlk9CuOEVWIMzNxP/4+Mc9Q3Xy5EkPegHv7fbWg2LFaa8f+ciH4/Of/3x0dnfH29753rj9/vvMZGBqiKz0AfopMDYMVC/qWpXDQXhBFQnLoUorigd9/Y+/9mvxyte9Oe668xYvCfq3v/JL8cNvfXecuvGkQWhIKG1a1OkoEWin94uh+KhP8eQzsezrYs86fZkZSZQWr0BRzuw9ZD8VeOutJpyEuL6iMqdZXma0aBTum6M1YcY1YnAsseUgGhQj4zWHFqnuHELDQBwwSMtmVUoJMJwXsLzKyovlKJYaTe/U3aO8uOo9xE0Slurq2bcrCNW1SIDbFesSrvbs64/Dh46KvvaqmghxNHzqZ/RLcIj8EZAZYONaGvYFsfoFvrW4wFVjnEdQ4VP66QOcRjkv4YvZcrYyUFfTM4X3UljVDZiCI+nEW6W9tBVXuSbk9IW4cvl8jA9elMCWDluiSCynow2IT6Oo2moDBkxTv+IwjdRfkFdpN8FS5QY+pg9ySopMwmdOca4VnfSgyHqll/uSB/ynTvBH4WSPF0vHrZAATP1jCuyLEj9fWl5R/Jro6+mIPf19ccOpE9HOfiu1u+lYZRK6EIpJm+XbLDPDL83OwA8ZmKiJifFxK9fgD4fBcGdwRaXKJqUemg5OzEuQvjIwEM+dOR1XL10VvV+W4Nug+iZ6Lij4VGsUf3CRPYGtTY16l2JymtU4S4Y7eMhyS9bwQoc2lDanIi9LCDvz5MNx5dzpePvbfyT+xb/4F94fDX8CjjzYGcR+5plnvGf9H/7cz8erXvPa4EoUBjDU5LGidmZvI4MTy8t6S4DztSmrEijlzn2znHLMMlGWxIMXbMGCf8KbksIF3UryCfliMvDb0C0xphl6598YaGOifFmc/IdtEuBB9s3b1sw4LeFKniYPuLP9zVsP6IQyaTd9JJ4FucnoGDTT4VI80nA622HTm3Tct/3Wj9oiz4M08MsNblacVTPufn36iTMe+D5y9EAcPn7ISiCruhSEJpbJaKLsphHbbvjzTnB239F3CpPH4VtvHuzESwGxbYfFHUM6tvLa5i0pDGZhaSV+9s13x+jcevy3zz8nWqS+U2ZbA3iy5ussUWQainXBAWjM7kHXOdkYpZcVB8ziQlOBA/1G4qTjgEPQIQYQKfOc0hVko7O5znyJFRELa+qHcgWmLPenv6iLiH4k3ES5ZcCpprYqetqLMTa5GFMzHNoK/WWfbsJ9ZmwZZPKgF/1WbYbS5kPnBAAmf2hXD56qbIaHsBh5hVU9FXKrqUVGlcKJP8qi/OCtDJZBn3Z3Ncc/eOOd8cZ3/248flblF32iziIcUnyQj1kpIzs0CToKTgAMcEVl9DY6txu8QbARfFAKuVO2roHB5TXJQhXR3iLaJuWOk3jhY1vVreqXDeqXNbES9SpbUWWvkqKsXliv/i9RsGZpNnYXpEPUlOPFCxdi/eRro3pFdV6DP6msgi20E3rGacQckle/NR/l1eqYmVsVz1DbqJzcob4hHaqKw9Qaimq/lVgrS2FHDlc1mI3FnSsnqSfnSmCorw9tq1GeNKCMV0qJDoKfLoPwBfxB2SSxFJaBE+UrXlSsmY/2ps2YmZfc0XhA/tVOB33IKw3ULo0Na9HdKB1hYzTmNvbGyLx0ubkFYZDaVTAm7WXJMQsciCjlnIO42Fa0hfKqertRa6VAF5p8gnQtg8F1DaJ1NfHrP3co7jo6Gv/nx74WWzWlRIfJ338vNfQ1XME3f2d9MzeZs90qdkmRTVHs5F+MkccmEReysp1fRST7V97QH7fuaYr1uYnYkhLho6f1x6g5wgyKGYwXxDbFUAV9P50akwYDaMy0OX09lIIGSSOxVCBV0KUjjCuRXLJ/OSVilAKn0Tp8slBC5gR8j7jjkwLrUQiSxM6nvknDZeYzZZ7K5u8Ulm8TuOyPfwzuJsZEkuN2ubNvoA7gU6lQxlHAEN6yEcYsG5cpiwYTg0js290bt950Mt7znnfHCxfG44aX/ZwCLcelp78WB255vYQ+CVbqtFxFM3Xt4Ri78A0RxIaUh5AawQXhxnmJGGAsqCkzBFD2kbheythlzOw7DfXxFSXYd3rpQz7Kf0s4vBmltr647cGfkEsxliXsin6ZUKytMzKn/EQUu1tW4pUvO2KhFMWeBoQgooguLXOVh94SDKpEAZlN5YAW7ihkJgGFF5hwOBd7LygZe0AbS00qN4LARpTVuYjHqCFtzxUPwMJLWMAtEVDaJJ3oJwFRTOCZ730+GmIhHn700fi///RLUmQlNIv4JXKBoZ58uRF3tFPeWECIYAmv8HR47H6SO/0jdyNG/m1BkW/hUMKl1D6eESSks67I9iIlfKEN6VNJOFD7Kk4eD5MLArxpT2YY8BscHI3HvvdUNLeU4tQtJ7N94YRV+wtOmJx4YKgJfdv4DHOi4vKm5u4LMBDHxY1vHpRRmDluKX+BmQj6pxdkfnqSEpzhX/bgwZvSEI885EJi/Msvlc95E9YeqEL4Sfh3uFR/h5UCwyCLk+YPS2bspgge1MKZ5dOyW6jTk5a8sTe2wvsDUWS9XFiM3woss0k1Ugaw16PMpuXGzNoys4XSy4E3q0vl+OM/+h8WslFi14V7O9sagxIL3n784//DS487u3vire96T9x7330+7RC4UvYqBBcVlrkHKgAtwQBLlRpoCi8IIxjQB8RsWNbU2tEd/+k3/l3cdvcD8apXP6D+VBm/8aFfjvtf+cNxy+23qBzZYAR0W3CkXyPEIHzIKia2ZgUC+m58lRCB8sF+f65jYOnnuhQ32tizXi4HM5yUD2apeooekRZ7pAx8lW0ZBVgPs9owZElQpl2FxlI0NDZ6Vm5NjH5TTH16YjyKxcbgcAxm/5aWy6hOngVnyXW9aB88hwHC1cWkNLNCA4WIPTtrawtRrXxvuvGOOHzsaEyOT8auvv5o72iPTbW3T0KflyBX5ACLmliVwAd4OeiPZcaIbcsqOytxoKezCgvNgnekfa+AnK0PIeV2l/soW05WlqX0zknBVeXToXTQ7MRzGptaBHuu5ViLi9eG48z5qzEyMhlTYyMxcu2yBN9ZYzP9ExRFUER4AGtoH5Yfug/oga+CB3RpcAXhh3ZUMYzPpAHOsceVvBH0mFkGB4ET+53hwfWFetFd9pG2Gp8Q0BCyfDK37OvQnOCqiHTKdrGh1lf33HnHXdHZoTiVzDJzgrB4sPJcWUmz3MyQUm5WzKQB3LS8kO4npFO/kNCr/MoMYAoHWZbmeuphnz8zWU89+3w88sjDguOqcYB6WGlW2yH8AQPaeqtiNdoaWzz4znVGtB1pOSsPhAhuUphrahoUj5UB8/His4/HlfMvxDvf+XZfz8OAMwNO7gfAWmVmgP673/2ur8L6pf/jn8ett98Zi+I5zKqv0b56o6Qso9Cq3iixi7L7ip6VTdnBefExwgnPV9dUb/Vp+rGXTKop0+Cd6mF6iV2F3mEgGdBN2/0rIwvtmGQUUE92BuyTl/1ygz3/5k1YK7t6JRqS0yZ1WcLwJ/xxWLl7C4bsyGpOy+HTQ5zEl/CXHWTEX99JKcv4mr/ttR3ftSJfIYTzsF3wEY6Pjk3Eo995Irp2dcUtt90QLS3NHrAGZtTXsQGUnkTvE/3ibWdhUa64mrbRn+yHG2++U5/KYZi7ORzx5Io7jsQhVfzI3HGMyIkeE6YsWeYf/si9MTa7Gv/1s08KH2t9Qu/k+GwMTK6iHsQmfUj4y2wlabBKDyWDQaTOzibxGNFeheF6sdiQvCb6siS6A1g5dA0lr7OjzdfrzM+Wo6ulIXo6SoKbcG9JuLdRGcsKxwFMG+yTVD9i1pfie3WPItK2XMmGajMwOmf8hd7Rl2gv5FRWO6wLb2kLmgp/ZDHwulDgkDe1tX7gmZwIb9mfMw0kq7FHVOwGoIi2ptN94TM+1V1whV/s290ev/Aj98RbfuoT8exoi2hQs2dHKS8rXzxAqvSttOkxotmkPpLArh/ahqaRrKikRYvTWRLwt4RpohObC1JKN6O9Vfy7qqx6z8h/K2oae2Kjsi3mFyuivMyd5yiTgh10SPWrqVT/VP2lv8Zmg3SdBmUkBb2ijpUshahTnMLwuSg1taMKx/j0aozPikY1NKq+Asf8lBRdlYV9ufA5CcmrklnZuli5lW5nqSy0RV2pUfY64xZVgVd7YBG+SjXkCNwYkKU90Oeh42wXWlsR7czgyknt6RAqxYka4QD0lrRUbNFjdCN4BDP+bY2il9UXQKoYKPfH5Fyt8t/wihjTIqVdJT5LG1CZVckqS9MTUZ4cjZXZdA6Q8V80vUr8ubYo3BX9rW9qFr9oiF/58Z441XsuPvTxr8UGpz+TjiriZnG/oaapTak39MF9i2/BzkF+wDjcrh/7Tw6V0kiJgND6yB5Mig0gbJMzkRcXy7EyPRprU8PqiPNyTEKUg2SZpzR/wNhNj4KqCA6bL5fEADBnlgWTp90ZQb3uiCFMbt9pHCl7Z4ZwOOVxbMfIvhM69svDZNjyEkNPkT9lcjzserkcWVh/85OZl3wTf0e6WV6eIeYtRpK8EiSZcb3r9pvjk//lV+Ld73p3PPnM83H76/5pTI1cEMwjug/fIyRe0iOGEUtx9rFPR301it5E9HT1WmjgAI/h4RHhJnuVOEGSS/SFa0LgXAAFYXKz3XYyebHxh4BvVzszuFJg0ULX86aXvTH2Hr/biigHLq2u6pG8hs65LO7Mxdf7uzfi2KGOaFDH9pJ09ShGluh0LDPjlFOJVEpvK2Znp4I7eGFmTc0tFE5CoYTMhnqfpFmSoEtx2efKqaYwATMnU7GwP8vSGUWnDlNT04INI1+pEsxMM+vy8Nf/PEo1a/HIY0/Gf/2TL8bMqpQVlY265cYwUuWNFjuN3PnLQ+at6xYkGz6UH/Fh3nbjpYRyZu60Vd9ccDDjJy+Fsb/iMyDBt0em8/i2p28LF46PAJDc+MndaFcYAMoSM7GPPfJUXDp/LY6dPBh79/aLsRUUHiEQcQ+T14hBjPR2P5UzvRVf/+ofmMMw8ExtoLfi4EZ4moP8eWx3pNydwSZclE8WBpPC6ptwgk2yJ79cSNGP37hCQC10YKeseVhcFAbqhLvjZH8U0qFISwaYKabbCxRBsBIPMMFlT9P2NTvsKRJBZ3kkhzsV9Y0ilV+5gyLr+2UFe5RYRi0/9ck/l3IyEjfccIPzwuRtwwMDQ2D+oz/+4/jsZz4Tu3b1xVvf/e645c477WchkqsU9Mf+ri2VC9ihD2FQQEkHgYNlott1BoAKNz8zEZ29e+P3f/s34tiJW+J1P/JW1acyfvPXPySh8P644/47DV/a2MvoFDcXEJGsOZgF4YQlwcxqcYAUTQ6+I0yuehBK9ETKXKXKxwguexzBVwSWBVZpVjMSLuatfFA6m1qaJOesxmJZjHyFpWuqDE2kOE2NxSg0FNzuzNgWpFhOjA/H+kI5jh+/ISZVnzF9z8zPRI3KdXj/3qgRTZmYWYpFMWzULODP6DjbE+rE5FHU2LrB7Cp1ZOvF/t27oyChgS0l1O/y5UsxIXrZ0lby6cWNjc0eaW/v7pRS1yYBQXRUbcpsILDhug/2Cq4LGFxFhLJFD1LLmsYi7LKqZHFx3oN1xVKr68SJoFzpo+q6LAqqdJg7CR96hUAyPDoVjz31fDz+/W97Ge7i/Jzjpb1R6nMbwlOENcOIJqftUv81vjArIGGFAePUT2hV8By8gwfAd8AbqaTgmBxpl2oJTBxCSNtydRPbeBqbmwU7trw0OD9OcU6n7ys/xadN2WtbVDx41vHjR6OnW8KchPbV9WW18WJ0dPQKx9TPXWYJbVWS0K0mJVzeUH3YUsNp2tCU6qp6l3txdTnmZubjypWrPml4Trh26cIl8TbhIIM6CuM09Mfd43winFGe+oynMjMG31hVHoROM0cSHoWPaxusTGFQvSoW5ufj/Jmn48rFs/G+97wn/sk/+SemmazuyZVZyoTgzrVZTz/1VPzKv/rXcfjoceGZlFm15aqQgRk1K7JWYLlXNj0otEsouXxLkUX5ZWaeK1YY8KFcwJIeaLpowgptdBUBlNvppQZP2ju9UyNvO/vNy3wFJz78TrSHB6URk3hHwg/zJFkYPE1hEl3Up8NAa4RCStuBTS+JRzYOpzCOg4O+UXopAbiJP+VK/g7suDg7vTye6j8zNRMvnrkQA9dG4uWvvDP69vZI8JdCxSC1/oieFFODx27mBXZALmcwxa7m90lRxet6e/K9s30VzTgIWBhgcGzc9WCSHfrKmzZ6qV8yFVKIluPn33ZfjE0txYc/9e1orVsTjVqJR85Nx5Loeb2UoLmZsuqy6gFT0ikW0/VUXa3F6O+oj/bCZkwNXI6FOZSgdMWjJy/IQXBCcaysrFM5pXwKV9uaCnFgb2/MzC2ov0yrHlVpYK5B9La6JRbrOmJ6CXmAk4pVT6UxNav+2VyI8clZr2xkaxLyAqtivNRftJKl+pzW6wEv4Ss4Q5mh1z6rREotg0bQJwa5qMu6aB53xcIfUWRZzg/NZ58rs7oc0AZdrBddPLy/K/7Pn3lrvPt//1ZcnOuV4pyvuAT/BFOECuVndAIJ3Sr6Bfz0GHeSHPayqR1SW8tNb2h3PmDhQSN9c4VPpehErdqhtbUQzcXVqIsp0T+uuRGtruCaSNHwzbpY2SzE6ma9MpcWqPonSisaL9olzV85i4dVC3ZDz8fe7po40N8a1y6+EM+NSQA+dG9sLiq/2XmXQRUxrm8JB2KSQ7LWordeKQhXJ7c6o9jcFOxXFYFSO0jxZOCUVUowChngQt1Ypry+hgKpthAt452UWPiKyiR6UlFVk/ossKNrqczug5K9mS0tleqip30pmirOSWHvimszfTE9QxprWf8E1qS3YdyrqpeiqrcHDaHl0CzBckW8wtclub+5lEneFA4tC6q//KNdcarnTHzoD78em6zQ2a5LCotJfceQ0T+FTf0KvpH8+U3+ya6vXT/2W7YSMCFMFphEktUmEcjkxP4OQiAc+ZRbmLEASqoQhoRs8s+ISDJYUoESG0neeRYwIudpeoAHYV8aBpMqiTsiGima5KW4/JI3rvr0Mo8UPAsjQ/oqPo283Q1c5yygTJ7itjHS5d/45S8wIxG63Nkm+3YqpO36ZKnansIYNwgrg6+t8gN0LpPCrgo57rzhcHz4//u2eJeY6sMPPxy3v+InYuDK2Thy81t8hQUIyiXKY5cfiZXZyzE1fl7K6ayQus6CF4e4cPARd/zW15e8Z5Z2BjmtyC5KkXWhsvLtMAbnD5gMFWxobzozwfYeuTFO3fNWxWHWg6XBlUmJXeYKj6qYWxBDV37H99XGrq6iiFvRijVVpZ4ihxLWFr2ciyVo165dE21guTDClQi7hE32UJiBigDzRkBEOZ2bm5dgxehVGmnnvaT6gvsIa5zKicCFoMDGd0a/fCS/YLC8OBsXnvx6dHc2x8OPPBr/5Y//OqZXOGSGDf1KyDDgLYsAkpomvQFGDrtksBMrCQLJJ1nyvrXzDZHAE7sJTebmP5XNb/slBSW3EwbhIl8CmdySfxImcmKf4uMGLnqmkbKIADVKcZ2QgPCdb3zfjKp/7+7Yt3+3iI4CiEjTzKm/urD8XscPpQNs+cLHAoD88CYMTxIuIbZgiezqc0pWUWXh3/0qvZNiShpycCIpHVEYfxOfO1B5Oz+5XRciHIlgjp+VWG+FlqNqnMqi9FO7Ec9FSHH1T1dEWU4MM8FIKGbBKx3ulGZiOaGY2VcObfMVO1ZkpRzVMUOblhbDsL2kWHiLUF+tDv3lL34xnnnmaSuxEG/ypf/xYIfY8/7zP/9zP109vfH+n/yJuOfl93tFA8tPDWmEBxXWxdaD4ILCQ5nBb9fc9ZTCSb0SEliZnJ6QctbTE3/2B78T/XsOxw+//a0KXxUf/Z3/Fvv3HIk7X3mPZ4mZ3URJYj+oR7GVJEwq7SMTVFlKpG+veLBwn1bdwMw4CXdZ7txnPbcwI6WXZchqG5WTFRZVUkw2xD+qq9l/yoE6rJyQQqd+XF0pJqwWB69oryp9M9DF2nqW13OGwdjItWzZcKVo2qVYnJmzQsG1MXfefk88JwVkS0pJ375DUdXQbNq2uLYUo2PjnkXl9M7O9k7DZlaKIafqCoiuI7MaCA0s1VIHcX3rahp8PUwlyFKxEV3dPbFvz4HYqqmwkt3e1mVcybecsNoDgY5l0QwCMEPNvYYooWtrZbdDfaFR9IyT1IFZms0kvxUpZ+nOX7bG0MAbqj9L1eri8rVhD05wF/uLZ18I9hRzIN6S6sSJwNBBKzwghdpIPd1ITb0oJ2HUCv4miH7lCU1JuMi38V5lQVCiHrQlBziiKNL+tBe0udTS4oFBaAoDpQzYeE8wmCMQkg44gPJ79523SaE9FHv6ulQPBtE49InZawmwvlYtXT+yLDrP2RHFQjOFS/RMgrD7rehFUkKbY3R8Ii5cvBQvnD/nwQlfzyHhmVNTkQk4PKeiQjBVaSoEXx9s1dgo2Eg4nBqTEN4WIb6IP3jmlQzCx3n2r+l7a6tWaa3E/PRUnBMuDV69GD/x4++Pn/mZD7qPItwDLwuQSh940F854OtX/tW/irbObrWFyqM2QJllWSZLjjmxFgHfS4tRalFm9W0llyWmKLSC8Roz0oprZVb55HllTcQ/0Nlux1wuSz644uaX28Efjpx9Z+88jHmNHiuSGQ5YcHVU8AE6qA/QSbQTgZrc8zgWqpU+rk5CP+AudJNBUWgoPBIcJ5lcUcvzIbxnXnHODGkpAWETA+BLcfaFizE0MBbNjcW4/9X3WuZkJp4qww/8bzhh1Vt4kPgDAeyZuSX+4hULshiu/GXu+aABf45KghjCKoyctt1I2+mrrMkt/05+ucEK7v7jdz4QL1wYjX/56x9V/y/E6Cp3PNeojovRV4oYGJlRCtXRLIWVvddtjfXR0ST/ddGvmfEYGBoWLnPrBieGSyFVw7BaQQU2XHngyVUiVBz0BE/yEleVD5rHYBcrFNi7ysqipuauOHttJDZF39p3HYiljcq4OrEa+/fvikdfGPLsKFsfOM2Y1R/UyKeZy9LS0mhZi9UPMFG2PDFLC4zohxwCxUFFdeKJdZLjuP6N1TTMDrPekVU2yBvQg6XZKeG6lDs9c5MT0d/ZGP/pl3863vfLD8e1hX4rclTNMg4WfflbPzn8AbJbgDai/WgPebk9k0Vl0xs/9TH82SJDVPAbGLE9xaeeq64QBrb+tHY0S6lVq2yNR7F2SXyAFToNou9S1teqY6OyRfJ3neKwlU39Xf3Yhy8qj1X1e/owvM9yzuq86NRMbNSIH1avxkat3KULw+M2V9aj/urpKEkuvenQ7pgWHz9zdS5WivujodS1XZ50krFoVzUrz6iPHhn4PlejIfeyvJnBh6RcgsfQKeqUBqRZteKl2Ial+mVFjXChJvb2rEV9DMZy9YEYW+oxDWMgGt54HZ+BU8IFZnjhEcz2GrRbEvSlNDN4xwwxjt5Oqfw9SSVYLK5WxIc+sDtu3XtRiuzfRUiRpayEhR7kxvmlBgalkxsPigZGH6lMbl0Z4X3jja/9kIpnB+ImwkjTgjh66zO5kWKKZuJH5ulLlZIyIkBXCPm5A9AX4+rt+wAzN65OEeb6wlzsyU9KCXbiE052jqMmfoUEHS8pcHo0HnHw1wMjIizxquSuvO2fP0IO32dE/KosP/ImPG76Vk9L7vYXwcCf6XCHydMnzs53Fgc75Vf43M91kD333w7Hw5IIvh1+h1uW93b4rG55mUh7S4jW39MVb7z7UHz2s5+LgYGBqJDw1bn3xqhr3C0EWoHmi9cvxujFR9QmqzE7Oah6IFCnEfPx8XF1MpbhcuhJQQK20lcbwpTobCx1zBGJd/4kh/RKbZ/hAJ1fL5AM5Ym9SMduvituf9lrVXYxewmvRIfRpeUcIKo6Lh1qYzEO7e+Uct0oBXdJz2LMzM5YyeZqHZaegfiT41NRI4WADgxPBENnpaxyAI4Pflpa8GnZY+NjPql4vjzve86GR0Zd3ymFm52fFhNZjAmFGZsY92FPzJ4sLS+I8DCDxB7a9ZgYvhAzY5ckILfGz3zwg/HwMy/GAjPcEpIgQtTcHYd/OhcP7v6mE2Onw/PNO/Uo/lJ8/ckTAurwfsste+dMdzsMdDgPw6M//gmXwsqepZnyS2Fyv/TtKPpJjYUdcZ2S0YoQcPYacRDaqZtPWri8ePFaDEtgZuCjoVBvZQGTM5EUL42+JhyhXUlTuMQv0oi+TR+yv/SfCSqOg0CT+WW//DgP/qT0ecm0C5/8af+kqOub9O2KtwK5DNhTuhjwzgIUiRhJqTOxsvLiR9Tt7+TmARJZKCvFZQDESqweZmK5g83LicWAOcQpLSvmwZ4tJ86eWsXBD8Hj+9/5dnxbD3dRIgznM2a0E8aKjMxnP/tZX7HT3tER73v/++PB1/xQ1IrhE8enH1eJSRHWA4nJgAfM4QEfWpmq0S4wCFdd5WCAiFnQ4aFrUSi1eGa2KOG+k2WvYngzc2OiZxvR3b9fOIRgpLRUNg6OAg8taIhJ+iwDKVrej6mcUHYxvKAj+UwbyiNLzXxlgBhrlWj5lsrD1oK1DRZ1gcsVPgCJmVHPQsFrFWZN+TEpuwmD1PeimCJ3wHqGSg8nBpcXlmPg2kWfMK+aqqwqs0ACbeSwONqwf1dP3HHHPWKsC75rsH/P/ujp6ZaQVxsT05OCAQdKTccW+5Y8e4DyAxqJHkvhZLDL21skADCrzNLn6flyXBscE12Zk0I5ofyXXN95Tl6XYD1fljJu3oUIrpIpLZQZmDxNvr7FQVBi6N46wag1+8mk1EjQBX7QJEhkjYRQwvsEZIWDLrZJeGxtLMSBg/vixIkTcerGW+PkyVPRv3d/lCVUoSDVZ6cqI3jShxj4YqkZCjAKm/tVhvvMVgI0cMbYRAdQmwvE6U25BHcVxYIw7U1Ytmwsq/zQXpYUs8+OPbDgC0lYaJOdZcMMZp5+4WxcuHA5RkckNKud6mrALUb6UdKLXtrGyD6RGahKd8UqLadRLbgse0aYU47pB7wRgucmx2OD2e16KZ7CS59WLOO7jdm3JTxta2uMxqaSD/RaXFrzXkFwkCqydJPT7JkFWxSM2fcLb6xHeRfwmUEoFpu8eud76rssu2M7AH1jPReG6Ruy33jjjfHoo4/GM089Hffcc495GP3GBpgjZgMcm9RLDWfb8eUXuOACPU9h6SPJ6A2dw6bkcDYNzGkfKcqyTcf0l2+NIFHoIX7QjkRDFV8JMRvnt9wJm2hfUiDT4Uv5m3AsP0zhGYjzdgvspOnwpKN0q5NySxk8i0u68kuHP0Gjs7yzx3SdeuHOW9/mI8Lh4YHhePR7TwjGm3HqluNxy12nvA/WhzmpXkCEOUnGRcFvZsXAP8+eqg3Ne3kL73Dz9WTCgbzteHxmhsJZ8MdN6WJH+M/dkj+4nYWxPeE83+mtR/kgF2y76SEw+1jvPLkvVhbLce785Wjdc0T8IeJA83rsa1qTAjOrtpDSODcUxYr56Gmui5pYjtGBK8Hdnih8DPixVxZ+BH33igwGMa3M8s02FQYKoPXAtFK0UwqX+jB9jaKgxKRbOzhoai5mJoejemXWinR7jRTq5q1oqxdAqwuxvF7pfbJTM+UYF00dGx2LmelZyZFsMZFiJfmSAQto07zoAQf/pUG62mhpLnkVEgozA2D0JbaGIFtXS94oqE8CnyX1wUrxhtrGJvGj1mjqSNdx3XuyP/7yWyNR3moVfUgHApmP6Un79cEbvq+7W7ESDFlVwlMlWoH8Rp3ZW0o8Bu+hdikO+Jj5Ob7kbaXJiebstwbXUeZmFyIWN9t8d+pKdIm2qP3F/5pKVdFUWItC1VSU9LQ0cmZOtTBS+AK9Fe3GXlMtPFmbd1t5e6OY38a8GmBaPGtyM6omhVMzLM0W2AWbmiIHX0XMikevtTZFRU9DbJWUruAFb2FwAnjQvzBJDhW+0Q9MP9SPgIvqzts0QW6EoNwMGgEHQoIvHS3ila0TUtbF01b2xMhch+ViDuWiQ3sfsmBBIu6XWf90un6TB96qkyw5jXA/gIk5H2jbViyWl+P+UyWfWvz3T18UY5G+ladFIQmr31Ri2alM5qZXyicPlyyZm9qy6dSrP+S9rXLgeakhNv8pUUcicXoFfio7BXQ0qGvmboBi1+O3KoXd6RDan46s8Knzp3vu0ptGI5jTpddtm0QgFEF24mZ2uVmYURlwxY1gzGw6Dbnynd4JTFlA2YknJs+33XiTZiqH88tSSYbvLH8TkeT7v3qup5lbZLbt5J8b2XDPvFwTlYF9M/2dLfGmuw/HpyXoDkpYg2AeOvUaCRBCNEWjIScHnlMnmYmp8YEEM9WTpSeJwKcZSkZrWFZMx82REULO7GSOGLmhGDjtrL7bWo48IDiMv6urMw6eOBVHb3m5kRLCyuEV4DBwTScIQkCozroI4Ers6WVGuEoKpwRoxYFQc+o0S8Y45RRBn4Mv6BQQcEZlmVHlABJOcWavG3suYEyMVnGaNFeJMAPQ090dnR3t3jfLvisTK3UslhN6X52Ial1dg0/QZs9tc1NjzI9fFVEfita2No+8f+/JF3xhtPdwqM4uu35sV56GybZ7whH/OcwONxOZ9GASg8M/4bEZXea/83F/kdnpphh6y81pZPG2w4CR6W1H/bjL8eGw/NOYmZuN3mpH4jPL0L+7N/r7uy0oPP7oM47WJIbDUfwekcf4BaFK3z58yv1Jf7Ibh/T45RDgGPkld/EO+4GzCC25wit0TB58Z2GSPX07On/6yAUxOxIXuoOV/HFRWo6Hu0Ok7/SBuy3bbts0ibrIjbJB5hPT5IRiKbFiCCix+XU6LCe2QivhOSmvfKO0MvOPkJeUWoTss2dO+9ThAwcOeF/duhh7boC9BUeF51Cnj3/848bvn/jAB+LN73i7mHvJQpS8rUyzNBacZs+e9yCRlurj9qDB9E4KpQQbASJXygnD/dWjwwNKvz0mpoYlyG/Err69YvSVMTp6Ldjb0tnZLxxVfAHJo6iKx+hysgtz6G+GqPBLeSTBTvCjgGpRIMlsEqPx0uZUHDG5qhoorL7VD2sLHrys0aOMo7qhGIXGlqgrNUeppT1aWjuie9eeKDS3yU9KBVsC1EebFKaEmwShLTYpKbmGYkvUKl5tQ7MUv1JIj4u5xZWoZV+n+vqtt98toWiPFM6ReOHF07G/b080N7eYTrQ2tcSa6Af0xcs/pZw1s0pF5ZorLyTlTFXdAJ6SMDbWFyUAL0vQEE2pb/Sp6Myi+ZArZiBQZEWHvNwbJq4yMpuLout7H0WDWKpHQzLIyvLZRQkLSzyivcB5nX1SEjyBqaQQ1VUwUrwtNSAKHrPfS8tcJbcQV68NxqWLl2NIyuHoxKwUSilyhaZo6ezTO9FWpSiQJ9xCFmFAk/6qDAw/2tK8DyfRI/gFfYE/+gYKNe28b3dXtApuoxJmCWZckyd7xBB4yr5qiOvPVuWXBn7AFc/0CvcQLglzZXAozp6/EtcGRqK5WDAeMzvLgVMI2ijcCK3QxmTnftoawYuVEJxrAK1SifRTVBs3SaHlUMehwYGYmZny8klOvqd/0fVZvVMUPyhIWe7o7DDtvzpwLcNZBaC27jKqt8oInPNyw3/kJfwrmkcslOfj2w895Ot3jh45Yn9oOQZlne9Tp07FV77yFeHbaNx1910WIkkPWDsv/1J+voF/blcrmB8A7eSWOeudqLUnDaiUE8heKjf4y7cVUepBELUBzukHv0TrTNsUzvSTt59Ek1N8tZW+iWblFL88HLRk2y2tUEl8NYV3GOEYYdIqIfJKs7LEyWTiFM5+xFNE4qqMWEkImQKYsSrryUeejgvnLsexk0fitjtvjJJ4UXl+0f5UmtlqZBsAaeVS38DR9vzbdpQ84SuP+ivyDn5JgZUdhZVv2jyPg1uejukc4fWWewqTHnCVMLwpi88W4Nt+2SM7EwV337DPytxGTWO89dW3RFdLXaxMD5iGM0CzvjASVYtSZBvqY4FBFymwDKABN5beVklb57BBFDb23wMv4AYcoc/sc0WBq5T8hfLGzCKzo5wzwFVn2FUc2deDa6y4qpBVFbTZPCtowKvNlVibn47W6uUo1lXGkpTZKvVDzidBxqLPUl8ONR0aHIsrV0di4NpoTEzOS27g2rEV0ad5b/1anEtXTF66Mir+MhXTs6JT87PCW/E88QSUTJaGz84uejkq9IO95W0thbgPRfbbY7G41Sb6IRoAquiHv9QjXmqSX2ZXfYzfpnuJ/nEAkmVe9XMrrXrTTwxDJpTkn8InBRZjJZh4DIIrKDRqeWVTymwpliuk0K63xfRCTaxuCj6sFKzbjOq14ShsDoq/bEZTc50HATlJmYMRqQO4AH3icCdnXyNH0TUauaq+JZaiOa4OrcXguGhR/W7FL6g9xesFp6068aFu1b9ZZUIZh58a71TWDU5DVqGZGFRGKLHsr05PrTwSbROS6F9v5cde5/6uquiquyQYFOPyREdMsB8WhZvCEos3/8CXJ4Myv8AYW/JLPIN8MB6cog3klvoGkkGIV27FAzc3xu6Ocjz01AU0d4dzqiqf88Pwopn1TvlmhjrIJBku2VNgwQBF1gofEXhvPwRU4n6SAY384J8lkCpAWEFUHskPp0ToXV3c5eh05J6nTTjfz0RQ3EkDgo0bYdRpzGxJU9/secOd2K6U3TK/LIyoEharTlaO/c7jpG+n7zf5ZQSHuIR1SIfeYXK3RLQcbjvID4bFEAaT4iSTp8FjCBkuO6O7/HooQxI0JFCIwPZ1tcab7jkSn/l0mpElUm/fSW+m5hqMmq2VmBh4WoKFFMH5cRGcOglsXRamWHIgMmwChDKIEFklgRthh05Ox/pBRTYVCQabRvmADf6Eh+hy8imzl03NjV7Ct//4ze486q/KB+IhBdyj38TjYJe0VIpliE1FkFvC39KCFdhFCXvc5zo/VxZhbfK9wm1tHUq7pHgo8ggVtBNL7zgZlVOWlywkIkQys0AeEFsOY+FqJEbnWxobBYNmn9RckJLM8gsEx8WlstNgPwKHbEyPD8XA+cdV3hWftI0i+50nzkiRFY6ovuAI+QMDYAhwIEiYhDO88ceLdvOv/X7wMdPj+Z+5Z2+np7/EmK8/iTkqnPNLeSdmmr75cXr+S/7JXXKnXRLWGa9oU7LCgQ897M1ktA9ldu+B/nj68dNx+fKAlKmiD8jiYJhEvJIBHyBBphtyJj8Ikb9JGP+M2eYPfRvlCqtcMoLnxJKL7O5XTkvECeKcvDIjz+3E5E9a+aPvbbvi88bwAj/48i92AEMYl48nS4vy6A2zI28UWEaewdM6vb0fFsVV355tzRVblFiWFMudmVvCNTZIcRwajI9+7KO+BxrcAsZ5uTDY6U/f+MY3rMSy+uBdP/aj8fZ3v9tCBkI3SjFLygjHSDH7Eoulers1StlLS8yYbZAyIGCuyc4oPBzOCooYF/OnKKoIQsxIDg9fldCxGh0dXQLDRoxJGWCvGe3T1NaccM0PCpCEfJV1U4oc5YHxs0fGNF3pmVYpIO0PnFE6IOFewiQYwnBrRHeknTg+SkqN0vBF+1IwuD6tSQqDSJLCCa7qxxyQxX7kOsGnXnDt6+mJA3sPqOzsU0S4Uz1E+4qFRim4zernrVZc6qUglRrb4sjR43H7HXfFlaGBuHj+UvTu2uuDma4NXI1nn3nGd5lyUuiKaFW1FFOU5DYp0SwBLEvYksadGL4Me0VXUVL9ve79sgxqlAo1olU9hsHM3JxXepDH9Nx8TE/PWIhj6St7fllyxkFAnmFTnXzwleCCcA1/g/awDSI/WZ9lk/gtLs1ZEF2TQMney/Gp+Xji2Rfi7JXhmJLQOD07JxgUorWxWjSuJkrF6uhob47du/uiT09XV7tPUj547FjsPXhAdFX0sKlRaQvHhbOFQilaWtuz2WGVBSFPf8YbFbVH7VMWngyOTBrHkhKoR22esJi+I9ySQslhVyjnHGK1Tc9UBys/wgXwgDpNjk/H06fPx8TUrJUhBoM5rVXoJthKcK209Ge6vioBnhOqWSrJzC2CJnyF/gl9b2lr88AD/ahBfQeFmbIXUI5VLp/IKlxlyfbE+JTbCKXMgr/qkB+AgkJNlb3tRA/18gCAKCcDQCUp8py8/fcPfSv27tkT+/btM1/OH3goBmWWk4zrxH9vOnUTJMawgOYkA21WjyELf2XSBgH9nf3wmBACZXCG/+yNk135gE7CyzNHmUTP0oMfdBSaZsGSANA4WfxkYaB97GZk9jUf/DIdJE72WIHVmwNnUtoKb788PdywJzfTUNnzsNfLIzfCphqYVliYlf/a8mpcuzwU33noYfXpYjzwmnujs7sjVtVuzAQC0KSsJsXSdEftBX+zIuknyTo8SYHNFNbMzwP7Ox7ctmdt1ccZHIdHEi9XWFO4RGMTH05uPp9Ab/2nssh9m09nbqQLHt576iAL5WNgeCoO7GqTX0UMCCdHBi6LXi9GefSiaSt3baJE1YkG1kiO4pAiMuB0VwYHoIGs6PMVVaJ/vpFD/Q5Mwh/FxXAX/IHpxobkP8ooGrTB6gbRmTkG3pitVb9nVZYPTNM3kyYMkko9i/r1mdjTUi2+1RzrlfUSv1AIxX+4R7ahzkqeeqnogvBU5fVqnQ1WsVRFWWlNS55DqV1W3wDPaS/2gs9Oz8b05BTYFoVSXXTvahXNZpk1SmZ1dHaU4u6jvfGXD4lGb7Q6z9QfhGQgjOpEvfwnPMIpN7nd7UC5tg1hhXvQN8HRV8cR12nCtxKuO21GXfSGMvOGfyJ/+eAt+YHL6A7Qctpqca0h5pbqY3K2LsqrzRENvcpLvWlxIBpiOJobFqK9Ffq8KTqjvIRDbMN0GBnwRQmLLwq+QJQBoGpWo9SJxzVH7ZZk/I3aqNkoRv1KQ9SUhYdF8a6O9ahbGY/18lzsa0GmrpYiXFQ9VFYUWfi03lbIRRuhZ+ApdSrURxzok7JdcS5Wa/bFuYGGmF0QjjFg7eqrkiqX4aL4hjduRNdDf80/kl/6tpzlcMoohze4qD/qubK+FQ/e2hJ9bbNSZC/CXLfTSvGut1nK7vq325P/ne1qN7W1/qqapci6dI6UPRDRrIEdUG+yo7M4qH4yEpzeCmN3mTwMGVpBzursdFKPzx756cl6vBkPAKBQeBAk/3bayUFfQgLZPULJO3Pln588VGaRwSJQZmHzJ7kms/Nt5TIz1CEHKPnuSNSw2QaqX/rJ3zsfZ2aPHXEoC3Wwc8ons/+ggRhbkb37cHzmM5/x1URM2SPgtvUckSC7FTPjl6QQjohZX/PMQX2hJW6+721Od2biiogIyCSBm/1mKg9EIzGcaqXPPi4RSyqa/mVSfSkjwkOhwD6xRs8WdXZ2RqMURBgVMxm7Dh6Ozl4O8FAMlYv7wmBoSWESAVuXXcSsvMAdYqvR1VqjjtUQa8xAiICSxszMrAQ/Dm4ZlZA9GKOjo1Y66XwsC2ssFaO3Z1d0dXZJWFSHd9kro72lLXrF6NpaG+UmQWRzPcYnxny9EPXgsJL29jaPpDNzTMdWhY07lJeR5YnB8zE9dsm15nTOn/ngz2wrssxgW4nc8QgkxlV/K42dfjw7w2MSw5N79sbV7/x7+1GZSNv2l/o5HdqEvvIDeTpd/ZGvy5alYZOc7Jhc9AYw+oC42OQvdVTSYpaJ2Zubbz2uYBXx6Lcf98EMEFZmQlg6luJnj9rYdCLLIXcD4yzA+J0eh8NuBpQlkok0DiM3L0eTPV++jOGVmI5Cv8QtWQjnxz4pRdIiD2bI9CGzI0wWPi2/45P8k0AHbvEwA4oCm+6hZDY0zbKm2Vg9eqPU5g+KbjrRuCpKYvSLUog+/vE/tGDQ3d1tXN9mAJlBOX3yySfjYx/7mGfC3/3e98WP/sRPGucRqA0L9U9g69MNEeIBqr7pt7XKl60WnCLrB/xWG7Lvc4UBLPBD4WHctO3GpoQX5YPAz/7Q6WtX4/KZM7ECvi3PxJPf+U4cuvEm9XnhvQUQGZXBAplQD6WNfo+wZ4VGZQSPPWCm/oxwhZIAzSIcp9+iJBSZVZUyAHNFea0TPQGXuI5ganJCdS9bGViRQjQ5ORrzM1xdI6WyPB2zk+Mq83yUpbRNqG+zz4p9pCjmQIIVFYW6GtGBnjh85Gjcedd9Fn4uXbyYlvvOL3ogAYW3rr4Y/VKIOaWWmdI9e/dE365e04GllaXYrK4PrkXx/Xa16VRNZkVKTS2+DoH26+3r90nELKsdGRz0QGH/ngPBab70Hegkinuh0BwNpSbDg71LHNSB8MM948uqNwoZMyXqbQpDt2bpNYNtwhO1NWmxhxLDcuRZKbIoXnX1ddHZ3hK7+3ti366eOHZwd5w4cSSOHT0SNx4/GjedPBwnjx2Im286GbfdciruvP32uP22m+K2W2+JVz34YNx2553R078nDh8/GSduOBW33XF3zIvWLszNpj1vtLroW7MUdnBtUgocg4keuJAv/ZA97l6u6D/k2BrhvRRPwdDLxYVfa4IPwhrhEXIx4Cj7jUlvfGohnjh90dfsgZ9touXsR84FRvYZsxoH3gNtBPacrgxpYwUJy7spZ2dHl5egzgk/OIyMGScmOnxdlBSIidFh5TUl4XpFeJFOCeUAGSXmPs/ySGQDDv1DARVWux0qKnigIxXeV8gKnhml8/d//y3B+mj0Cm8oB/0Kw8ws/Io73//kj/8o9u8/4FUY9qfQSis3wMy0iT8T5GTStyxywplBeigGVCsPldM/TD6wiJNpG/TCH/zLDm0z3BK9w84MrOmc/BkEIwmhv8oOjBOc7S9H6GCafcUt8dztMLarPMTL0jNdx01vz8Y631RAK7B840+h5W+5UnCHj44OjsQLz7wYF89fjAde9bK44aZjwnv2GrKUFXgINtAd2U17TJPUVhmvhBb5UQDe0CBoCmGSkpqUWCuoKCek4SebbfWDoprSID52HwylOOapuOlNOrmSCt81z1cclyN7+yEt1X9Z/fi+Uwe8CuSRJ170th3ucGWGcPfevfHUY98zv2ClGDyH/oBcB99FhgaO8N8G+Te2dkkBbDO+lUrNwlcGY8R7BFTObYAHwHOUuOjrgk/HpU+kDR1SPEWP1vhWuTgUCvkuyRupbgwSsjqOiYHVhbkobMxGsbYixmbXY3JmMaZnmHFdFKaG5MCCV7E1FTkhuTkO9nUYN5bUZsinDJqVJDOy1LhNNItTlXt2dft6TmBH23L2CQMVtEtNtk3nZSf7469QZDfb1V/ZBkcdkVmhJ9gzvBIO2ejD8oKsbgf3IxAltS1v+ylPF1w4mxRbpYV7Ft6pyT+z0YmcD6cqY6lSG3ilCXb3F/FDdVI1lWAsGqDGnpnbiKEJ0Z3phlhY74qVjYZYmR+Lmq3JaG9cje72KtHWLbVdZRQaWCYs/sxAmuoi9HM6ZOw/4QIH71Wonagz2x+ragrRsF6MwnxjLEpebto6HTec2B0zZfFPFF7xHg/Cqd+i6FNXzzYLL1jl0lxaj72dC1GzNhizm0fj0hDbXZD1lTEExwO2skIUgKHy9TLlbC+sKytja/52307ulDP5JPnfNEP+4DA3ljxwcyn62+biW9nSYvySoQ2oPHExpJc/al+/1DLydgjnl75xqWq+SYqsA+vTrjvtyUB08wRz19xm5Pd3jggpfp4O33lH4cJdu8sNwBmBsu/0kE6K4wfg2iWz2x87VhEXeRlhZXBPaeVhyIPvZOfPMzG2kS6Gb4hUbpefgYnRNx5+4Z4evlPNU3lscjcnxJNKg8E95SujN7VO8WXsfL082BLY0zfIAVPt7WqLt9x9ND77mXxGVsRxcTr6+g6rA9TE1NCZmJsajlUujBaxZZ9tTUOrBNq5mJ4YMGHfc+hEcAIbAqdHfcx4uBZjzSPV5JmV0vVkGcmBIyc9+8qsCW+QEj86CcR9nj1GSrso4WqdpSESviDkkrdkBAPBEuFIzlZYayqVt+Jy4fzk5JiXoEAUmiT8sX+tsSSC19omYbdTgkWNZ4q5p5FTi+lXwIJyotj6Hlzlxd4mlsBi2Mvl0/xUkRYJnywvhmlRZvYHoMi3dyp9CT8cGCN9JC48+y2P2GNa25iRRZE9LeFOcFR6qd1p66xFeetTNcWa/HE2c0v2XLhJcf8XT+ZP2OT20vDX0yA91Tv3I6b70c7wKSB2v+Vvp+zP/8IrUiQIfRf/ncZxZfJuz+BGd3dHnDx1NC5cuBKXLw3Ibdmz8CzPzgNu47IMNCM9/vJbJM5+vCF4EAsT2B1hTWscTN/CsUQUoSrCtRQgi5dbHZjQrptHZrNguFFPC1H6QwBKNiKQLjYYdu6KXX1BNnAMAQ4lliXF4JiXFIuheF+sHpRYK67eF5stLZa7lyAL8bmCBGXr05/6RIyMjsb+ffssdOykp8Aa/L586XJ85KMf8d5tlKN/+kv/e+zevVv9ZMt9AcUHhZKZgi2WmalcDMYwS4Vy5GX7UuhQltjzNzk743AIcGtSftijCrJa4EMYUx8YHxu3gHTx0sU4++KZGB4di/H5pahgWa7yHZ1ZiBM3nXL/hiEahsoXeDFjL8AajCj4fCP0cHiHG4e2UP/zwT+qI/F52BoA7nDgx/rqUixMT8Xc9Lho2HyUpKiUCsVoLIpBSyGdHB+REiumLKEP5b+mrtarN+alaDUK91as9LI3k+VyyzE7M2X4d7a1RHdPb+zq7FabccWERLdVCUdSIBko4yoJFGvXR34tpYZoaW2MwWvnY0MMdm5JdFB5esZD6bHMVRKEaGm97AVVr07w5/yCeineyxLoFuRW6yXNzJbOc+iSlKtpKdtz8xzsxIFyXL9CW6SDQBDwOFAEWDGLwhJklrkuqR0RhmlXDj0CPxDu6CbggGeg9QGutbc2RaME4bpKCYtqiE0JKhyuAp1lH+8Kp8WrPktSslxnpcF9rz5XYIEDtSrj4IHdccOxo3FESlepqRgHDx8V4tfGwJWrNKGVSco4x1JOwQulhW/KI4v+9aShe7c5cTh4Bhz3knfVk2W/nE/AbCxbRoQGUS+cL5YKak9Ojd/yKoDh4al48dylmFO7QqMbCyw3A7ek4DOLJOZBn6QizOomWiiYKf3z585Z6VpZX43BgUGljZK86X3V4DzyhumJMvf+MhRu4QOz/lxpw4wvcGfgBuHfs87qS+A3q7nAXSs0qiY0j6uIxscn4vHHHvahbQyQrgtXaa+8jzHYyx7Zz//lX8RNN59Sv+5VmvBWoCRD2unlX0X1ByQde6L6OBEKk95QbMCNLaeXRE10JbnxmK7xtqBNm0FPcz/k2tQHcqUzKaSpja3oZo/jqh3wI420TFjdH3+njXsWL08bN/xwd56Ex56XAdqdTMqrSgpcOZ57+nRcvHAtmlsa44ff/Bq3PThttiv5jIrC02gfP4J1Uk6BOw/KWkbnmBnEDr3b0S5WTh0uc8vfapvtuLz1va3wKr7d8sd5p3jMxq673VRI2ldh3X7y91vusjos8tXLbz4sHB2NT3/hO6KZtTE8NhWtkqlaGuvjsW99WXjEALKgozg5FkD74W0oIMXWzqioldwjnEReMV3YFD2fHI+q+pLks6JoAgqMeIfoMSsSV0RfoQmbG8uiFUm5rKpukHJUEI2s8QAkDcdKvVrJUazyYVa4Xn3UV4sJ5zmEr259PvZ2iF5Kad1UXE4vb29tllJU8IBkd7dob3e7y8y2r6bGBinqLdHb0+oZ42Z9t7FNqYqtZizRlayovo+CxLJr7t2mD7KXtqQy3H9jf5qRXW8Rromfgu6gueBi2SCDrSpmePOdBiD00BZyS3044ZwbhP/8TRxwUZ47cZ0+R5sTnviO5whqYtqCfiDewIAixvyRTgSOi0Yl/FZclYvlxHNzZfHb+Zgq18f8WmcsLDfG1PSs0l5R29dKsa+JlsJSNDasRFOxMopFzs5RWrSDaN2W+ALnRHiwAZxQVtAxslQDR31zX6w13Ci4itcuX1BeQ1HTyGGdnLWjQCqQlUxF5EC9rtbV6G8eUeTNGFo4EEPj4FmS9YFHvgoJuFrmpVMDA9IRfJjYweBHfya0y5Llk0xud4M5HN/AGnHl5TcVo68lm5HlzCD8gRnhycqp6qEN8lRSUqlNseRv4lJGmaqmGx+UIrvTKAEFsC1vSBkXCIq+w7hCevNsh9U7IUz6zu25Esl1ANjdMJkfgE3xceM/hcV4ebDDUYaXpp2nmb5zI7vbJw9LGnymdFKU5J6+bdl+0jdeyZ7SIC/qb5/0ZOGwu/4J8/0Qx3XMgtiPD9xNyrN6MgKCnx/+9bbhTQB1IBHUvu5WKbLH4jOf+ey2IusTyhSnWkx5Zuy8BLwZC3cw+3UOUBq/HAvlcSskzAzcfNcPR0v3QTGLZuVTobDMuIgQWAhmv1g+0g4xEMYJcW+49U4RqjTjgyLKCLTxQB2XsiGgXrtyMS5fOBfDA1dFoOujQ8Ikp5J6KZA7Bl1bCmcdB3JUWeCbZ6+EYMEIeSIgUngllJKeCYngwai9MrOQXBIh5NJuCD3dkj8OAmF2go4g8qLOC2HekjDMPqs17wHhIAJOSV4TIeckQO425Dqe2uraWBNzeezbX4yRgXOGJyYtLf6Z+PvHno/5FZZ5JEUWqpnjQv6YgflN7XBLBDTZX/pgEvPDjpuj7vhWOpl/YoQpTvq27aX++Z++TZSzd/ojr+QmMKUwdk0mfduW/6cv3PVs9309CJJ0+SMnJPBK8L966Vq8cOaSBxK4HiARcmejdxJWMGkEDrfkaWe5JeFGH8K15JYJPPw5aMo/EV/S4eEHPwLoF8f0lYVNNbDAlvkhPBEZhQXDy2HTl9NM5UjuiZHBmNIMRLWIPgdVoKzVo8iCa8LdejExlFjPzDIrm9lZ+ojyi2LLlTxf/ZsvxxNPPOHZGfrvTgOMgRuHln3kIx+RQnkp3vgjb7bi87IHHozuzhbl1SBc55osCTCcxK0/+ganE3OfG8zOy70RzJUnQgD1BX9bpey1tbRGQfF8sIniMgtFHVHMn3z4IR+ONjU1GS9eGYwlMf7lpXJMLW5Ee09XXBsYjt39eyVgNVhQo7yb0ArhN6P50AZWWFAmWglYItRVqJowb5/+KEWTk42ZFfYl7zSR0mmXINTRzraBJpW/RkqmmLLi1eqHZdMLy7OiV4tSLNcsMFInZvMs9Civ+bkZK5vQLsLvP3BA7YfCNe+ZwIsXr8TQ1UtS4haFn6Uo1klgKzbEooS5ixcvxQUp76RRrTJWV3LI1XRcuzYYQ8MjxnMEw9WVsujWSlSJhoAfa7JvrC9Y0JR+aKVwvrycWIzwY21jNWaVP8rZ9OyMD5ybmObAISlyqnuZU5PLgrcUdw7bmlOYhfKiBDgOgVmN+cWy92BOTY5ayENhtqCnOnI1D29oAAIfp3+yXxbYVHm/cYMKwWADgweZCMD+XLUpA5Q+TErwYwkhM6TQKurBYVmccowyidLvQ8uaWuLFM88nZZ7BEsVnqaHbLnUcpa88lDddBzf3L/BC8AQvmPmB9qCgWMAQXuSDkawEIP/ZcpmhY8FWgqsehDcEqeGJqZicmYuJ8XG5V4hOS5gWLadfp3unpegLr+hPzKKy5PfS5cH42te/6tPtWWLMwWGrqxzUpXpTTvEXllBXS3jnVH9mbMFRlOBFPVZiVBXIBXffb3GflQcXmCFKCg2HjwHfKrmzHL5KODVw+VKcfeF03HLzLcGJ2ZTJ/URhse/atSsGBgfjsUcejbvuuisKDKjSiBhgp+q7rfjWj3mI3bI25Bd5Q/btu9vdzxLdMu3SIwib5uVuVi6hrXI3TZOb6Su0LbOjbPKdaF7+pHimf36jwCZ6DWyIg18Kh1v2ENdvPfgr4aTwUrJUZpeLP731Yz+sDFBcuzQQj37/SdGw6rjtzpvj6A2HvcXI8FQY4GB+Z/ik9thWWLCjyGbtRBw/DocyyzeyTHrTZ3YqpXaTH0pweqdvHwiVhUEGcXjln7u5DPB62ptyKZ287V/yVhhZYMZSJtfi/lsPSznfiO8+c0U4Ux8jk9Px4vmrMT05EmPCFZbqMmgHznPt32ZFXaxX1Yt+NUexuUP1qorR8RGFH1Nc0cHFuajcWo7JKfWXQotXLkxOjCqvdfWnumjUNzPAK2tpwM28RDyj0NQm3pAG/mdZHcLy+0I6dA1cbmmT8ii6NjE1Jb8V83oQqnJ1Llor5qOxNkQ/RJuotxoS+RJZakE0ETlySzRlU/IY8If2rIpejo1M+JC88dGJmKTsa5zLIUWvvBTlObYDcBUb++Cro6O1EPec2BV/8dBIzG80exbSmCBa4kfp0qYo+X4EX3/ryXEDmOf2hDt6nEbqS0lWu+5vPPYjRRY8Qf6lC/IHDuMO3xMg8lVJHiCjI8nkeE444ihRpY8HtGNDfSKdFcNhWXPl6ljYbI+5tTa116p48bIH11qaqqJUNx/NxYXobKuO9g5Otof2MfGkskmZlSXLXzIAjaJMKivXY2S2EOPlgul2ZV2TB5Ppa244lbG+riL6OsrRuHU2Nms6Y7C8L+YWmfRJ/gxeeOuYYtAvDCbBmap4BpyaK70k7xEKk5RZDL87YUHE9OYhHARHtHejIu6XIttTmoy/f/qC+Cdn2AA7gia4OY7e2/nwpp3sk7chD9+ExSae03QjS4txwJmmsrvTxM5DESFSeJABwfN8cM2sKkuKaDdnSEPyztz0dkGyxz56X883hbXJ7CDdTpPSk7F//p3SsFuehl+ZXUBy3vpKPzuNHLJgPKkc2WOH7Y/sneXlz1Qv3LLavORJMKIOyd9wo0x6p2/S0qeqSDa0gL8dTX5yg3Du6mqLt95zLD69Q5HFLC5MRm3lSizMSxha4JCk9ejuP6SUK8Ww2UDPHXvrsffwbdHatV/IKOFbzLixtUdMuUkEJO2PZUYHwYAOw4mjFADhcWxsINqaGRVjFogZoDSzRDiIPrMKCGbscZ2bnpL/ahw+foOEIfYt0QlVDZY1SyhsFkHs6uvzaHi625VT7GqDUyMnJ8ZjZHRQwt50TEvA5ntUAs30rIRCfQ8ND8X4xKSX5dGBgQnLztbWJVCKmTHzMTE+EZcvXw7uc+zq7PQJcOx5m52bi/GpGZ+8x/4MZgHwG7pyOh755uczSCbzEkV2mRF5lj0l/EvCRsa88rfc+UW4S996Z8TRYX7AzoNBIMkZdJ5ezhzzsHpt2+llJrw7wqTnev7+w8Hpp7hySiazbvtnHn4LXnzlOL1NQPRtu/JkZqxNDG7P3v6oF4P89te/H0tqaw7O4QL1JMQQNsXHCo7kSfHCbj/95SP0uYf/cn/6hOyMeeZhUjys+OuhHup4yV8WaBcE0aFwz/xsz+JkdiImWmSrywLNp7woscysIswxE8soJkuKmfFjMMczsTz6TjOxzNZKAFF4vjmp8Zmnn4wvf/nLFmYRSnKYY7DDDOhHH/vDj8UzzzwTt9x2W/ziv/yleP70M3HTyVujr69LhWNwR3/ql/QzGOyk+sLU7KwY31y0NDerLHUeLCpKCKlUObgagdFvhIGmUoMPqSnwrTrOSmifkwC0KeHh4qXzql+tr42Znp5Q/1mLbvXxxhKzixIMOD5R5ezp2224WLhTW3tEWg7stUKYWJUABF4slGdcJgbWLFQqnAdAjAtpRqeupj4621sRb6KjrdXhWMY5pTpxGFN5XmnQTyeG0qytr3whDbeSw7PHvaOjwwfwkHZjqTEefOAV0d+/R3lUe7YTRRL6Be1Acb185aqVKASIZdHCjpZmJbYmJX7Ks7Tcab0MfVI2nC7p+w+FGb6mS22Egrai9FZ94NNK1IrxM9vJ4SsQ55WVZT9gF4NnKqaVSwQDZoRZYouCjbBK+bgmbGpiIubnJbwpTlntUhbtnp8d1zOnvg79XYpl9suiaApXoN/rgunaOvvdmIBfk7DI4CCrXKS0IXCE8pZiwIm8Po1d7cKp7sCR5dWeeZQfpyCvGrZJIIc+Ql4AM4OU5y9cUDpS4Onzaod8Pxl1zZeaMbjnfiSh0g1hTJVxP1IY+bGvj36FezpkJinU4FJ7d0dwKjr0v6lU5/2x0JYulijWF2JNaY6NiVYLHvATaB6DOsz0sJw8rURYcz37+vbG408+HlfVzih81FsUW0285D7slUk1BQnoJQvpzPSx3YRBafbyMrPCbJQSN67Cj6Cz7Fle30g4KGRQigwwiM4pvTqVEcX77OnnVc6RuE39lz4NnaZ+PNj3798f33roIfPlWwlDm0HKQekMr73FhU9/yQBPwxR+k1sV1nGwYpcFOMvBSqT9E082HZOd9qlSOOxWZOXO4ABvhxMem+7JjWa1Iip3w0wOjo+bwltotv/1MPB2+2Xh0qwWaUK3FY6iZm76VQYqi9IlPrxqbnY+nn70mbhw9nLced8tccONxz1QzT3D3GcKnfSTAQHaBp+0YirYGtbCd/zB4wT3hNO0WWoD/FJbWLnFXW70Fyur+mZvbB7f4YjvOOSV3HY+LDPmSifakbAM1Otrmy8TxuVW/cmbgPq00vbArUfUh9fjbx96MsYki3C3LANFV6Tgza+K35Q6o9DSFZXFttgo9MRCZSmWtxpEk9a97YSBslnRN66XwnAtlxBRstFo9PbuknK4JvlmNKbkf3l4MhZEs6prWe3CIU310dbZF4Xm9mgQ3QQvvD1EhUOJYnKDZcANDUUvKWZCoknyWln5XbxyzXyF1WyculyzPBH1G9PRVLEU6/PTUS06UKyvjGXxgKHB0VhUXevU19gPyyohZu+9tQ1cUF8TF1E/4wohKV5q8/RuEG4wGbEVrc2FuA9F9ltDMbfeJNxCkQWOECrwQp9+Z/IJ/35yOQYjGk4w/tSW9OnrbctbbSV8uY5jjpTSk3Ec0ie+/CzbOJx4Mf1DtIA+j6EvEA/czjJPaZIo6SsfJpfcZVUqkRrRkRrLoQvzK1Jsq2JqoUY8aysmphW2riOKLS1RqF6MYvVEtDWtiGeyrSs7KVqw875V6LLz5EpABvYKUVXX5jJSbngHNK1UvxZ72meievGFWG44Fdem2mNpmbMq0sBVPlAAfeVgLegLqxqov4DkOpnmU3zaUHlatsc/M9TfyqpCAar0ndtxd+V91sTLTjZEb+NUPCRF1re6KE1M0heVtj/06JuX24B39p1+8rx565FfVdMND34ICw4mgg6QCZLZk9xJSBWRw3YDu8FIJ71p7BQHf1BJBr/cHyN7Hn47nl6mz/rmfd2dd3pSdVJ57E9YvvXOQyWTbHalrI6gfxJO1mQyZHUwBcrzJDgjvg7PB2Y7kpyyOLnbS8rCN46ZxfXJwOCmJKj8RNcdh293kv+FwYfR9d1d7fHme4++ZEYWX4RGBD+YFJe408luvPXV0dKzLyaHL4khLwtR6+Pwybu9tp6N/whe4GeNCFNL164oFVsUXw4qFMty2a9Gh2d5BHvtujpEYCUsI1QgQGDMkFR+Lx+TsAauMqJz8NAxz4K++MxjFn7bJbSypG1lZTo2q+ot2CPAcEG/ZxiYrdDD9ROMJrGfzkqOOg57+xB+8EdQnlf9xiSAXpSyevnqNY94X702EC+eOxfPPn86zpw9G0MTo3Hh0qU4d/GCZ056Orvi0IGD0dMlAbie+wElBEkQGr52Mb72+f9hQS9BOZlckX3o0WdjbgmiJYUiZ07bD+SItsu+Mzzafvj7AbdtBrf9EJ13cqcbJbf06NdM5qVhk7t/00tv8NalkVE9ZCFeCkAvlEme6W0vROj/mZGrcTE9WHPUhBitiTEhqLa2NcWpW0/ExfMD8fQTz0mxZakeyy8ZXUsz2BltIpWUmhLiSUZ9gu+MaLmksnhkDlfeWXinowd/QvPtlRE4OhzpEUYW9TM+sdo/88zzzbuz0yWEcJZ3EsSSMMaMvx/1o3oRdiuxueKKIpvNzjbUpPv8eNJpwkmJHRsZik998hMWBMAlhKHcgAM58+OE4m9+85ux/8D++Omf/9l48LWviu9+41tx5PDxKDaztDId7LSwVPayeh9KVF0RRbnVStDwYQ6qDMpqo54G9SdG3EsIIRzEoXagPlyFsG/v7liUovjYw9+P0bGpqFf4ooQb9qu2tLeo3AUJN8Vgvy3L9BvFRGFcCOtNjc3p8AuYP31FMPQpkkqbZWfQARghaZlhqX4IKQi/8lQTJQbOcmeuExgfGY3hoWEJX4MxOc6+xlkPNHGJPqd0Ily4lYRD68vzXjnRt+eAaMGWD6piEIyDrFC4EVyfO306pqUYslSa084RltqkMHdLsBPH995GugLlbG1TXax8VcSqno21hdjbtys2q0vGwQgpOKrHupgty4A39c0BJ1aixQ055KSpuVl0a1E0V3kp1uZq2bBCQVpehIZS9qRsYWjzJWZOWEIlPKmsSftsme1cXmT/7pzey1KoVy2sLyzMxuTEsA+GKpfHZR+RAMvMaKX3D6PUEkc9zHR8eQ0llyqlvZ1cG0NdEESUmeK56VRW9XmVjRkmBi2hT+vmh/CQLQ8qINS0d3UKn2tiaGTc4dmryqoEn+qv8Kb7qqKFKMHEAw1q4KS0oAxCj+QmvgMsRbUojWHULGWV9NlPx/I8UXqvEEAgZ/YcXrmyshAtjQVvY+no7Innz1yIr37t64Y/Cv6q2p4ZdeAML2lr6fQs7MVLl1VWZrTqY019he02XPLPIKr3wQkPmeVqUDutiT9Bb7mqhXqxTxkc4WwH+ska19S5TmmGAljTF0iflQ8IoSxXB3bPPfOk4Lfq63do67y/wyfp63v37o1Pf/rT3ofN/m3zAYcgNhjEHzDLXSkXedpmXCUkBTQs6Ux8qy2gYhjTMhO9RA9BQXzSAB30VH3UdrmDg3ZT20rBwG5hVv5WYh0Wd9KRHT/CyYFvP0rc+cgducOyob6t+OJJmWTHTf8uDEtaSXShvOBZ2O889Gh0drfFa974CtEslJ7El9OqAvUr/txISQFJSgjw1Tt7vKyYP8HcCqrac1sh9Tspsmk/f3pyBTb/dtqOn9n1mJ+Snuz5Yx6dvW3X49laSit7wiPZFQbj+38pn9qP9KzI3nYsLkpG+ehH/ySWF6ZjcvCS6OHV4C5oDg1a3qqK6ZmlGFbfGx0dljw3FxurbK2oEx0riWZtCbeVdkWtYFYXe8Q7jp+6VeXYjCMH9sTM9ERckmxEX1xd3Yix2eW4NCqFWfIcg8NMYEBXvLJEsGbQp15y3f+Pvf8A0zWr6rzhVTnnqlMnnz6n+3Tuhm46kAUlmRNjmjEg5lfHQRlEBWREBxUDKhgHBAOKmFDUUaIC3XQ3nXOfnKtO5aqncvr+v/+673qeOt09OnPNd33X9V3vrrqfndPaa6+91o5MRrdJ52wldxKMXpRgPc/TWyue2ONiqAtjE7EsQsOk2PS0+LCLZ2NxdjS66+eiv3466mdOREdMi5dsi+m5FdGliOnZZV+Cx+4Vjn7Rx3vFO3SovQWU6OjuEH/Yo/GK7cy5++vi+VGNR83xylsvj7/5zIWorPa6PqzEWileqWwC3/QZB9FFq8BBPgQ5C53CWSOjVdF+RTuRHP0Hf/nYLfsSeFy0p9qVMN59AuNMHOiAPieNr/HdKTl93x+guMYt1UuBnSbu0EImxEJjIvfZQB/p5uCzSJBXSifnGiXcdsXCxoDIeF+sLk9Hw9r56GutxK5htmprtGpe1fjIVmPyzyMXTMwABxJsaGmMge6V2N15OtaXxmK68eY4P9HqvkOfRiXdTn4HBc2CvoHPCNrgeYJOtYSOylSSJNUYG56Gv12kZ/hUhmWh8/FG9ouvb4vhrrH4vATZ8tZiaJ3h6ODQtqq+9ZVpkWdhBtapVN+eG7707RkYolQ655cFLSuDSrvdyjRs16+QTU2leKBEhnFGzqwkAiBkIgM/nHFM4TXDlfEch0/KBde/AVeELd0yhPzsVtiLeBkWv7SCkLYrlD9F8Gd7MvelHyqFTbkVZSzL5HKUieJGRCvCpZedtrwIW35lVH7KiLX+2z9+6Qx7hvrja1907SWCrFJQBTgnxpYrBluY/Nm5SblvxvjoKcVdi/7+nbFjzxVgmxCd7chlxyMFmdcXYvTscTO+rGyyzU09Lprb22JweKdXPmCcIXwM0CBeOQONkMlsIYMJZ+XUR+LBu++I8bHzMSMGk4tdePbm6OmROHnqZExIEGX2kvAQGZgYZgJ37NgRO4d3eSWV87IdYqDZNrwm4sngRdslcw5TIuaLjiYuLbfgrQqSwl0xXSZiKhsDCUQUosy7slyu0t7S7O0r02IU7/jUX8b87FQBg7IdCkH29d8Tn7n7QQmywgkRRvKmHYCJByulXX7lQFc7yPl7hnCoavic8dI/yeJBNvpwU1rOs4hbfB4cnS4R0g+FtpWWS8oveVIvyoW/h1z94ZuRqvHTbAJVo8jGuI4Z+CawjI+Ev/qay2Pnrh1xz533x9jYtGDbpMFKQhbUVYrkSwLmj78te6ZNithhnnDxgITOL27G08LsjoMZ/M14Gd6JpB0CZne0JM6+FV1uStRhSQbaSS4Q9JyV5GxfEnTs3JrLxEp1JbZJnwRWCetelfVKLKs5+hS+Q4PxhvDwr/7qL4xz+/fvN+663FK0OWb60R133GHmlr7xwz/6n+Mrv/pr/czOv/7Dx6K7f3fc+Jzroqe91Yx4t/pOj/offYA3oRlK+rskfHY0i9FYiIvTU8Yldicw8WbmUvnQl2HiuNSD86rj42Px8EMPu2yTUxM+k3tOQvc5CZWT0xOxMM/W1om8bO382Th55qTcluKqa67xbDzPaQFPBkEgTh/jAgy2HOPuSyiAF+cIxeRzvorBla2cgAAmlRUFjdViJlntZNusaIDigFsWhGVmxn5jQ0J6iwS+1i7P2HIJEMIxMFgRTM2cqO3aRJ+41Il+M6O+vLgw50mIubnFmJoYD8QQaM+c6FOfGKmhoT6Xtb93ICoL86KXEnxYsRCdaVb7cTaWuiKAQUuhP2bwZLYg29HtdxlX19X+LVyG0mKhukPt4bP5TVxgp06zDvKx7Q1BSUYJRPhZaFObotj+65skhT+tokmLi3OipWL6eKKCVQyFW1qRILrJO7RcRMXqBgLvUoyrbnNiLmmTFp4Dgu4LyOAbE3OsukJfEQ54lmZ5ZV5CWo4RG+v6BDu2HbM6xI4cr64rrDx9ro1JjccfeVRpIYypL7R2WNitFwOtBlN++ZYlfqVAxGSO16aUnozGDWgnOMDxkf7+AdH2wejtY9KUERYBf1HtMBsrGkN8/EPjWF9nj8viiRCV7/zZ03HsyBG1Q2c88NBDYpJ5Z5zzey1iigdMh6YmhMsXzseycN2rphJi2VpXL+G/Xn21kTPrKgczymzxpY0QfNrEULPdD7qq4pgoAEeYOwRfxgpwGTO4B/VEZwyCeWS7PpOxDz1wv3dIHDx4mdugpPWMS9w8zpnZP/vwh+MFt98WgzuGBeY1+5f0Vrnrk0XloHdt0eMiAPgNtbImlTxW9ivTP/q9dcpOz6D/504Ij4f4F2a3mcJZSGXCDv+yLdHlbn/Cq13L9oWekH5ONuZYDEgzX8VTm5vNdVxwPssDnSAs+HhOPMCjDz8ZF05diFd/9csl2B8SDrAqKWbf4xMgyLpbWBUcmdyxMFCMOcDfK/seL2X2hFYKprnin2MrdtxTcC3MRToeTwu73QRgwpfxLAATR/bMM91dtkIn3RRyspwel9HLOmBGp176mMx/2S1Xx/TMQvzdvzzkXU1MPrF7o6Gp1ZOk9WxDVVtBs3hyrE/43c4zVWonjrQMSuhDMPYdJ8qpov4zOT4Vu/buj7vvuScee/Rh0ac1r9iymACvvShecHxqPkbHpmJ8Zk480WKMis5PSBhdWoXrbQye+pldEN+3sBwz0xfjzLmzcXpkPM6OaUyYqcTYdIUGNR1FyL44OR0TM7Mxpb7Ik1xnLozHBfF66mrxihfc6HtGjp1VftPzntxlazKonHeVqA9q7GISo7Oz3fVg+zJt2dnZGv2DA7FnZ1+86Jrd8dcSZGdXNQYg5WYnoRvwv035HLz8/BQg+ChkZPLVQhl0mXEF/DZuyk11yT6eOAqulsr8l9ou3Skd7Un7IiAKXsoLuihfj3kK5vycJhbScNvnx0JT8rrKW3HACXowQiyLRPAM3DPBBJzjq8182ZdoJk+PzS+uaexeUNu1xMxCbyzWDYnmqIwr09HZMh87ejajp20hWhvmxJeIR2ihv3GmuiF2dFdisOmYnwcaXblebaayIqMBJ2hkDUDJOwVKlU66x2WVlclrh3JFGadFl4GRw2V9sVdVwrRWlXbohGTjePF1rTHcORafe+i4EmkS7ByrWPCTruS2p4Aij8wHuOLvMI7LJ5rUc/3LUpBFcisS4SNalgHCSeEzMTvxqwqkgIddxBIDzljp2PbPzukG1Jdu+eGUumPYTuwEMHbMiRCZqcm8PLDgXqTlwFs/RLRbli3dtmBru/J02CJvG9HzgygpssNkvavxcHenKcNLuQ4YCh2G0mWrqbf90JVixqf8BHbErTB8hKvGKwRZLnt6miBbViqDupMKCRcqUzE9ed6MAAP7kATErv4hlUuMkxCR1QMGIRirBi4rWZ6JM6ef9EwZD90zw8251KuuuiH6BodjYW7W8KODUpayfAzUbEfjUhQGbBjVyfEJdSbOPLX63B2dcbO9PxY5bCe1uDgfIyMjYqYnvcXNBF+fhVsGDoWBmLD9KwdhMaxi6hAqeMibd2t5TqFsAxMePsfLQQW3EqRcdIAADjFZFSHlHc37Pv8/Y2rsnMvj9qiCcWtF9jN3PRQzIiIQw0yfvLLNynwuVSVckpClGVVrT7NDS093UgIGLrP9BWfcTPj1FfE9AGMHK0szuGo34pd1Jx6YS8rqQbZnWfBzPtYKg1RJbOwmM652wR+D9CqBguDV+cwdFz9d/5yrojJbiacePx7jGjB7NeCymghzRBw+8gc/SQGCXk6kQMRgkqzw1AfBk6/8bHF3z7wzHHTKgxIudi+UcNr9EzcilXXjh/z4I54+M3we0DQgSYdZK1dikcPBt62tw2LIueiJZ2AQaMvtxKzUco4235Btis98+pNxp4TUq66++hnxg6d1nnzqqfjjP/xDl+P7fuD74zte953RIxg2tzfH3//d3wrXe+P2F98m+t4gAYSVP7ZWhoRT0T7h4uTEWEzNzmiAE/OvAY06tkgYIzznK9kdwWocl/y0MtspZhsGb7kyE+fPnRdjMqu6NkkYGovJ2UkJsZNiriZjYpLtrtMSXisSmBbVrxe8QnXjjTfl+T71H1/0ADBV9g0JRbQ/LDlCKh6siNDXODPl1Q3lmzSCi4iWAYHdwWtuS20UAwf+wmy4pdSvEfBa2jp87KFLAqcZIAnpnBluYYscq84SDGh9bnPkXCPtyi3om5yDVJrN+rjsgq2mFQl8AlzO9o+ORkXluDA65vr0C+ac+26tW48OMZYI0WwthfHi9vLOjg7fsokQyi23CHALiyuCX5uZTXFLYki7PNkwoHCrgtn8ApffsV0XsY6nzbLdoGUwLr50qbxgSG4WlFR1aAr0CeYI2lnXKEZned54BI6urM6b1nLmWDy26s0dANlWXHY1tzBhOs2Z2+UV3raFoa0oHluJiaf019RnlQdn6FhtXpOAvCwcwo8za34jUXDq6VOdW7qEE1NqMHCv3jc2M5mQNEXMnMrP5U6Y6cO+/RtOxLgqoVpw5vwTqxY7hnfGIHAUHLzNW/jLDhxfWEb5WE3nWIwEUbZXg9uczzt58kScPXcmZuenPC7BXF0YuRhPHjnmi3LGxVDzdNvZsyNx6swp4x7b+CgQqycNLWLW1GYI4I1saRQu8vQIF4AhxHPDcm5hRyCSQCM3ypRbq6kXk0FKT/9MoNBmzA1yYRi3k9Y1NBtX2bb+2KP3e+cPlz8xRpYCFW22a9euGBsT4/bZz8YrX/kqj5emx/lPd7KOEyZ0oFzYnC80H5oBZXYc/6FwT8pYSxOTWZXZwiiCJrQYeoewKlpXuNkPd7mlnfjSHa/qlnSTOAixuClf6S5TkZ7tZZnkT3tjn5udjQfueTTOnjwb+/btjpe/+iVkIv6goAnCfWpKnwEuFhypJzTE9IJxTZ90nw9nfBTu0TdSyES4SD3dEGr1Cf7bhFjSkhthUhjGP+NkvrRZ2qtCbfrVmi3E0ibSmQQhXdpIjlth3Z7SaUnsi6KJX3rrtVFZ2ox/ve+0d72E6TZvRQvPmGRiq7TGH/o/8Tjy5bYWs88k/KyEyrrWTo0RwmmNOTMLS3F2dFL4fyZW1oUZ7PYQbWps6fR73asbTCSJ31OanKdfirZYbxJ+1vNO7XpMza/HwkrEhUn1Nwm4M/MrMb/WEgv65lTOucXNGJMQjD5VUd9c2oihHcPqe2Pqk8vi6UR7RS85Y0sZ27r748orDsVO4ftnHzwTiwtr7u+MG90djdHf2y0htjW6ukWj1Ze5J0BVl+Cr8U+0gqMqPAXU190WL7l+T/zlJ8/GzEqXwiQPhiwBnpT4lf1BSrjK5y30xknhJ/gqM3EFFPNx5XNExmX70VsSt0tVtitOpJNtKo0gTEDJw/KIwjCJmuGUt9KnXFtpCD+JB05RZvIiXXABO7s4ON9LPJ5385EGpQ/eUWYuafTOJsqpuiFLMIZNT1diptIYS/V7Y6Vpn9qGJ8e402AterobJNTORWtMSJ+O9vqLMV+3Jy7MH9DYLoFZRcz6J4zK8dzlVakoI/BDORwwk4fvvaAyWVmXyZVzWlnnUqW96u52K8JRhxWNQS++riV2SpD9vC970hjh9OgzlKKqLL9JOW/+SQt78YuCHpYuDb3XvzwFWbmRWQbCk0JkIJTD2JRuToSgUjzMm27ZyU2KrdOomZbt+t8SMI2YhENHFXGolDQZbHcZsKc1lQ3lhyrz1bflhyrTxjnd/Esw/bk+/inCS8s6PrMijUsBvmWTH3GLbKoeNCJa2rZU6XZpeqgqgkAoN2Pv8MAzrsimonNBiNUJFI9VI/EEzI9HZ1ePt1919A1q0M2D8yAiZdzQoABRphBcHKCM1JG4bXLBDNbg0A7fLMoKbTnIrKnzeWCQno/gS5BtavaWOwYLmDXSo7PzV6nM+g0ytsbAiCA8Uz7S4nmdeTFjbC9khQjGbFoCLh9bDdlmDDPZKeLn7WcSlnt6uIm4U0yshHGl5QHVnZJeCizAlyRg8rIyg7+0EDNjZ+PkY3dIiL0UflVVFWQf1ECx5sHbDAz1EcwoN8SI9jEuPMNXDnioqnvidJq366JgTtuCsiPRD1LfyjMD20xfgJEsAlvotQW3EqNktAnd7UEYemGmkeHTLYW+NBYuWb/SUmoFTqIlYWKuRMyABuDLDvEkyaCv5r/7c1/027PcTkp7e9AhBccrPlJ3GpmO+7gJrCzykzH9iVR8/i3DYy7SNel1WOG1POgDRWBrqZM+fuAKThBkuctMf/CqkuysLDFRUq60cokTF+EgxFpgtRCbgqy3FCscK3onjh2JP/nQn8QVhw97BjgHrKrihkiY2Q996EMxNj4e3/gN3xj/5Q1vEOM75LBsy/70pz+ltm2N255/s9ukpaHV2/A528c5WNqDtzLZgsu8EO/UsqUYRooBkT4A6nCRB/E8syv3ro4uM/kPPfyY2mdajFJLPHX8WKywBVbM/KoETdNJxuIGwQnGQP+NdU1x3XU3qmzKUwIuK30w+py9DDHznuVWQKoKzeCRfQQn0IudHQ6vfKFfSjWzIF0N0o0STBGyYYSM21ALhasDmzWYI7DRZq2NCIAIHaIzgjOCrt+UVAxfsuK2zv5vDFB7Ui4YAmby62ESNFgyaeYLPIRn3Ci7IcGwqW7VTALCDAwyT0GQADjbIwG3r0cCs3CCrXvcIA3NY1WhpRUEUr9bWVDa+dTEipjG6YrgKOagq2vAT6/09/cJHhveBr223iB6x+qfaqiyLS5XYrEy4okDzrKtiHYCOHQYB57iWV0Xo6HywORyfISw0N66OmbvuU25TeHYRihaLMF1Y1N0v15MLqs8gmuzhKyWtjwPx6r8moRfYM0qIgwuTBZbkTlX6zZUe3HmWtQmDh06aEZqeraifBpicOfu6OjudhloY2DNyjVbxwUSlUdtILi5bUW32fnT2TsYu3bvs3AH08blYtwm7ItIlDe8gvuzYMwuDgTMJQRbhVlghVo4hT/vJrPyxgoUq5msSvEk0KnTZ+Ps+fMS4iXcK39WZPy0jsrAOVbfPm1GSYKs+g0TrGzxND4JjxGM4FvWN5Y91qhgwvV2pSGcUf8mT9oC4Z5xkpXsDYVhJdxPJanDsGUcpnNEAvepE0fjpuc+V3SCHQxM8SQdZoy84oor4s4vfMEwePGLX6j48uXHSjisgGB/0mdTRyvi58S4LOC6exwpYy/gZxjiLfyXIYVMUCfNaU9G31uI6be4y5zbgfMrmea0Ex836U4XwTTpcxmecjiO/TN/HB1PaTPRdVrC6x3/crdX2m59/nPjwMG9oiVcspWjFvhIXYAFdLAcOy0c6iuFy7yJGMETe+p85jNkTzd4oHQnfppTIPUYqjBrCMJ22+5e5l39gHnqGa5wp2yKn/HUaaR7PMUdM25lvRwv/Vkp/dLbrrVQ+C+PjMeOwX5PbIJ3Le1d0d49FL1Du4RLbRJw1YcksNa3dIjO5c63qZkJCZPqiy1dvrmYSbTGjt7o6huKfQcO+kkeBMmG1i7hpWhqfVvUtfVFS8/eaOrZxfW2wuu2aBNtqmuQsKo+Ay6xi45L0tY31SdVlim1DW99kj/9YWlVOF/frrGiRTROwueqxr3uHSrrnmjpHo7eHfulK++egWhV/g88fiqOj6/EyJzGItGYoR0DoodcMtVsGJw+OxqnT3MngvJZ2YjJiTkJvCvi99bUZ5vU15ujR/weguxH/vlkTC51CqWEVMAceNIuYIxgCrKVwmnyezIrz7RXeUPsyRPKHYETZBVeJ+KRlvRCMZ7IV860Iz1SfRGzwuREjfqcozBOyg4tk8qdIJkXvtAWOrnxwfkrJrs/hGsIueAzxWhkJVY0C8VEsPMUHc0JzRbnCT3wgp3KzDnW+k3RFtkhMQsrGn/Wu2N+YyhmljqEXwrf0OGJ3YmFHTGub8mTr+SgNApYuJhFubLMqPQ3DORkWuL6bYSfZVNdHBZ3x1F4flUWwAiNSQVwSSPTq6o6jcOb8SIJsjvax+JzDx4VAWEMyTJliEzTsfxDGmjVdArnIpx+MStQQ8/1X/J2tw5fjapGlSr8iMjCbSZGprJQC1WWBnenlhsNaKC4kiCC3NWwhHcYh9Xn+I6xbQuvG64wW21zT3tZXKFNES4/ylaWw076sYaP3NlqaIDJsfZzmhnK8cr0tym5uayYgbDzQVEvNP/k5xYo0ivdrEodU9XsRseaEax89kL4zTuyX/vi655FkC0V206YHVMyq2K4Ojrj0OEbxJg1R3tPn5/eYUaSTBA6KSvbQRBaG9SJpqYumuHO2erl4LkLFMTcAovilKuwMMYwBeRXui2yGiRmiXalUyIUw8zOjp0RI9EiwXi33+KDsWxRmVrUWWEw2IIGEyRKYGJTXvFdDjjuvIIJTDnbh7mVuL+v14xib3eXGPUOMZrt0aZ6cHMxWzXyMWhWBUlXHX5qJC48dbfKOJNwfhZVCrKf+sIDMTOf2+NMPCFIgpcHL6nE63/fB7wzOnZ0cN+J0CWcvpl57Aoo72qYIl8b0Z0/uJsfbulepkHwMl8UZvpZ4lbZ59y37Js/wNfxL1EQM1a2IOEoYLf1FXbwDnxAcN23Zzj2XrYn7v78/XH6zIUY6O+2AOItKYQtsrAQ6rgqiztaNV37o8sdjTJgMHnkB8JehC1CmxgSxudnCYudzHCzXxJv6uktrw4DThW7EzQowaj5zVjhmC95EnPtJ3daNODLXJ6JZSWW1VsuXuBG4aWFSvz2b7/X2yfZRgje1iqETODz0Y9+NB588MF46UteEj/9lrfFoSsuV/NmW4yPXZBgVB83Ppezdutx7AiX7mzEnPCVc+RsTWOSSL3b25DoP/Q9VikR0kbZ4SBhhxt0uUBpXv2Oy17YOsplGpyzffCB+2N8etI4dOb0cU8urXlLZ65A0Q78WUlraeyIr37Nl8fQ8A4JzxL81K98XkvCIcKNH8inz4r+JhPMpAUjZsK8ScI5ggWCYaOYJ2/xEsw7Ojk60C16JKZN8diGzHNbCIWsfJkpkIDg82UIo2KwoB/Gc9EVLvzhRmXe1/XKm4S5DQlB4FQ9fV9thDxMWTq7OBYB9oqWKD7Pg60Klt3C1a6uXoJ5RZLVXbYNI9hwRqtdjFd7C9tLVVe1366hAZ/bbOvgJt1O1S1XiKEv3GQrKuq3tYcGB2O4vz+u2jcU1x3e6R0Ly2JqaDtWkqGjCH8M4JzFZSW0UYxpXUO7vgb1l0HZJaByOYpwtqGResssODW18qyY6lx0hLVVtiOPxfL8mM2ra/OeeOTiqMWFaeUlIVrtyyUwnBWFF0DYBaYb64uC0aLhsc6lRsK5lSXwjNuU1z2R2D+wQwL55XHZ5Ze7zTj+QRrzlbw9G2ERGNPkbItkkgF/zlhxnnj3/gOxe+euOHfuXHCDPG1leArP1jaYihAYFBZ8XFK+jUoTWs8YldujGadYpWDMlruErNzaKpHS49iahe/5xUXhZovSVlsLP7n5lTD68djGJChjPrt5aEuEdSYnhPFmrBA58y1f+ovAojbyRU/CRd4l51Io8A7Ky6QBkzOcV+a4Clu9icTqzKnjR2N2eipuuPFGhUTgKWiv8XbDxw3+VjRg774DcfWVVxkXTKchTPQ8mckfc7rkb6kIaoWzdWCR8b2FHyqN2X0RYRK6nWMq7vSvra3E0n0Wlj6jz/0XHZyTuVFM3taZWcIXYVEWXJWbc1R4u5Mv7goLEz8zMRV33flAnDl1Nr7sNS+Lg1ccMB3g9mxXQxWlBXKVNAVEj32Ka36Ddvf4Xwikgj9hcytxVRgFx/G3Wfqa2iz94Jvwl5n4W0Ju4Uf+hZ7xqx9tRbja1VrcquairWSXwWWnbJhxL1dpq25cyrYSr3j+9TEq3u1P//xjxlMmXLhYyUcZRNO5s4TdEINDw3LvNL3goiZulV9YUVsK1mzZh4caHhyI/s5W0am2mF+SP5ti6jUmKMslCYWNHf3R1jcY6+qT0dQeayIaXKq5urTqSRyOZFG/eQmXbNWnD/DMjc/jywJdW+LJMMGPu09UCwlHLVGRAFxZ3IjKaktML9TFxBwXSnXG3HJTTFZUjvWWGJlYiRbRi/4+0cP+Hk+qLqmfVVQuTwypDDOzeTQCYR7YAF92iiyqIvTt19x2eXzkH47E2JyEPBEV2hJ4MtmfCARoVSqhngUhMFKESEbjI7iYqtSzHZjc9FZl46uc+fAolJ3kkW2svIronD1VRhlXwfGjf/qsLO70N9EW+0v59nYBMtNx7n52bV2wV2VIMSf+ROuh5YxlLo8qBI1CEEeQZbHGRIF0wCeFMc1UUHZWcjyAMYsJvlUlu7qhcWytK6bm20QbWdDimEZR10JhznIKp1wn+CuNDwataKvcqFuVliis/HJlFrkuxyNoAGUzrA1DfTJT50w3+axaRRlfdG1rDHdczDOy3B2htESqSlBb94RBlsJupIli5w95beVJxCJMQ+8NL397XqCCEwWAABLJbZdmf0SWoVQkVGRQKidZZJSZKy1VtgxWMuL5pWbBmDhFeP6cBh6Yach6EKeIgHIFyA+dChdOxWf3Qned5OxC4O8hCUN+RrbcoF2lWRcNAAD/9ElEQVT4l8otq08/xef0ZMz8Crvd0DMsM6hlOMcrGkUWQkgVeVml27b0iIMZzJKC0O4Z7o+ve8n/SpAlhUyL1QUGXlZU9x68PuamJ6K5pUODLZc9SThT2jAEGnsFexG1ylRMTZz31jge6oa5pwjcRMy2IJDXM9ZKnzNhML58XuFQvnRaHqMHjo31XDCSb1y6/V2szZhT+pvrSzG8a3/09A9JAO3xduR8WkfCqIg2F81A2BhAYUZdG/1AqLzdC9joz8zL/IJQYiMGe3p9A2YLjKficwaNj3ToTMtLszF74WhMnn5IxchtiLTPs6lSkP2kBuGpeTG26sQWZAUD48n/1kfViacWV1m3p5FmD+Ayeza3sIMD6Nj1k7pUxiv8CnvpDpHHikumUYZHB7doCnwJo7+SwNgz46XCvfCTSpN7fjFgbFckQ18H1lnHiHYJCVwGxRnLuyTQwkiwhZM28lafIreSyFWJncrt9DI/C7vShQ4qPx5FWH3WKbqd0wCDnHas/Eov0ijt4rOScMo9mTRWGlKQ5ZwjwilCLCuynFsqV2KZdCkFWYdTOu0S1Aj/4T/7sxgdHfX7r5cKsSiY889//vPx93//977J9C1vfWvcetttEqLESCzOeWvYkaeOuR4nTh6NT33yk/HZz3wmjhw9Gk89+WSMjI4FT+9Q4XYJD3t27pbA0xvNYmLYEssZyTkJLghkCNK8MdqkAs4J/qy28ZQNW/qPHjvud0EXlxejVYzGmsLzfh8D7NZssH+lFK9ZwueXS5Blu9uymAyeykEI86U3akevAutDQIUR4wI3hNcWCxVNoi3cbC6cILk1no1ZUTuwUiNdAlmd6AZvC+7o74sdA0MxKOaM7XXcRhtMiImO8HzE2gpnKHmSR8K5oNZJ/VSOHcPDsW/v3hgU89cqYX14187YMbhDQm6nmKOFFFzUxtApbuaEYevu7Bbs+mPv7t1eyTh4+WHhbINgsiDmkacnui2EITxyq+gcjLcq0NMlwbezJfYND3jy7PDB4Th8YE9cdXi334EcHsxnjwa6m2P/zu6YF9N458NHBfMTovatsWf3zrjx6v2CVUuIP7Tg2t4x4NXuzu6+aJPQvLI0GddevlMwqnh3CudN2V7s29lX5ixQMXzCnHADMyte6xsSwCSkLi/XKV1useYcsZhZcQxL8xK2xDzOLyyq/eck5I4aDxbmuflatH1uSsxjxdt25+dnPTG5uMgKep0Y3FXvprFAqXZi61+34LxTuNc7MCBGuceCfV9fr1cQVmgz9T9WHHhXsltMdofgcebUMcGRZ36EWQiDtKmYORg1JhrpLmLDBPsW09kUIDi3K8ZKfxse94Vn9O1N3ptc82QHLAGr0s2cPZagqlHP+MKk0kJlWgI8q35r3mRAPpy7hRllNZpJIXa08JlmCV6880t/ZGVX/L3GMI7OqLxwPsI14My27fX1ulgSTnNZF1uMuT06OOeFgC7zY488YPzjWSjqUtJsBC6EavrFxz/+T/GiF71QQkufBTP6BwpKZdoss38pH5rd8c++aYomelalhdBmMZamf9BBBNMUTrd/MMmF0EoYmc1wmiYyKZV26qF/uadueul8yJn0cceN7IlfMvFsI67EsSdPxr13PRAHrtgfX/blX2L6x/EDw4M6qFK0qsc+jxnoiTtMXjBe4M6XAmEpfCJgln6lEJt+7Cxgct7CrNIo4yCs4VaG42mwjJ95l8Jq7QefkO1W615b1kv0S8yy2KyftCsdzoFyfnRifDL+8i/+IVYqY769nEv8oOPsmGCyhcuY4K24P4Bz49ysDs3s7mDyEjxUmZe5QGnWNIv3quclGHZ1dcQMF8OpHw/0cPFfs2gkF8QtmN4yMcaFUureEjbbY7UeAbnJ36yGlqU6hJ86C6JLG+0xI8F0aU20KjokGDVJb5WwjL01VjaaQ/KvhKZ6lXEjJkcn1OfmZV71ajvHbdguy1TV5PS8P1aAgUVvT6ffCmZikv7Iogmj/YTqOaZ0KuLr9u0ekiB7KD7yj8djaokjDcUWXnAVg8LTNsBXADGsaTNoAHkQQj7W8wdF3IxC+EwnBS4C1wmuDoCSP/2jqgigPMmL/iB6hxxDGhY6+RCi3V8UQDXK9hfeqI7Eh+dmgo67CcB/aCW7RRo0xpJfuW3asoPS5akvdoVAWymKcRBaQdmYHNYY63oU/c58jcz0YeCQ/VTUy9Uo4YYpVdopa5ptwo1yl2HliNFjPpPDKqN5BeoDHVF+Dld8WWf5OdOEd/qQjnT9Mza9+NoWC7KfsyDbJH4/6VsZlhGhVI5XFGkrlIMB/8yz9Gvou644I0sEOaRgSWCpUicTImFSTHQnUg1g/60INupHjeawLhyOJeJlXFZhEwkJLvNWGGu2kYYbH0U8jLZW3exORnIjXaejgPyVdTEy4c5v4Wbl+DZs+zK5NJfxnv6VKs0lbBxXbq5jmb4/zFV7hi0sz/gJLdWB9iLIvvhGCbJ/8b9Yka0qYjJDxTtR62tL0dHRH5tiorylQTnWrS/GwuxkzE6OxNTYeTM4lIWZOFZj2T6WZ980SKwuSRDpcrE584BC0PRzHEqNFSHCMePKNjgzDVn0QgGTOgnU43Hh9BHP7LByAvOLwInCjUhmjOUHHNka1izibUTVx8xgi4TVbgnA3LQKA80ZqUUxUZswPOpotDU0ybd/XjgWF47cJyG6hBcJKQBC0bMoBNnXI8jecX9MVRBkmakqiIzKx4cqzc/0oSA8xDEBAo9VNrxMgAUrCG4Kr3IHt2UGT+xr98KfVAo7nwfGS9wcJh0LHE97bS1xTfd03fIrgesIhS5Vxvc2E7tkG6ZRpvKzFXN6oSgTg/HBQ3sluO2TMHY8Thw7rTZei77e7lwxE5Uk3NaAUehlWtBCzBjsBVHljwk3OTievjI8H+3qoEqbSTC7OyJMF3blx2CjcAxgEH2EWJ4XYSXWW4otyLLqKiFW5nIF1rrCpCArd+EeW97vvuvO+KQET7YOPpOCiT5+/Hh88A8/KMGqLf6fH/7h+Iqv+sqY5mKfxdmYGBuPe+9/MI6eOB0PSL/vwUdifWkldg7ujCEJDGwrHpMg++jDD8SDjz4UJyUY8SwJ/aZ/YFBlAYZsOe7wFuhFMfLnR0bj4thkjIxdVL9e8hMwY5MTcfbCObUBZyQlpCiPtbVFMzoMrp6Ugs6qzCl0bCrtljh81Q0S7vrFeDQLNhI+xLSLpFho5UgBQ1k9M8NyT9xRGoJnq/xgmrkB12elPbjKz4IM20cXVY+ZmJwYj9MnT4qpG43zEugRQKETCGncrAnjhqDeWN/im9MP7L88hnZIkN+xwzcqd7By0dUlWPQr7mKMc5nVxKTLfOVVV3mlt39wyCud+yTocsEWwu+QYMdEGkjCMzfgAjduQmPgCs5cnJIAuCIGsV2M1c7o7WyLZuDcwrbj9piuLMSpkZk4fW4iejo6Y7cEXFbQebsRYZCzXkP9olVd3XFgZ2/ccPkOwSvxdFl15DZQ3qvlGZ+VVZ73mYnZmYtx6vSZuDgu3JCgubbIqpQogoTe+uYBwY/tsb3R1NkjGIs2SjBv7xqKhuYuMz0tgjlbidmeyJk4SZti8CWUqv0Rwuoau6OhtU/+3Wo0tp/1iaj2xlpAi3sVvl3hxMSLiVpWX11aXo+KhHm20cJQcWupeCjBvy927uiP7t6eOHDZXt8kff78WTE3rIZL2GdCR/h97tyIGF8xXRLWEUYRCEX5vLLDSr0S9RgAE4aw7At/ZGb7NSRRGCkcIq4YIP2wasqWdJhkVvFpr1bh5ebagpj7ZdHRNeE0jPuy2oDxa0NtuBQzCOQSDFhdQojmzLYFK33LcmNlfENlX1f5oo5LVlhZRqBloovZ3kaVpU7hEJDAcFbD6TMas4SXm/WKU2wxpi899vB9cejgZbFjx5DKk4JTqs0YEj5CD86cPh0vlDDLpFCuSCYtM52WmTonba/3+OHYcsRdhYSkGZlM8fRPD7OACYMpd3Y1peAKLVQ98PMH0w0TqjhKIwXXZID94a746V74kzpuzjc/5wktVfr0b7ZNnj5xNh689xH1p6X40le/JA4c2h+cgxQgsy76fESHOgqWNtcKkgKudbnDp2C24CZhoPql3cKp/HKFtupXpuUzsUUY7M5PegrLuGX65Uf8NKMTlvKWdvCT8bsa3nXBXOilnbbMemZ99cO/z8a/6oUSZGeW4+8+dzRae4eEau2e4JvnWbWxMdGuEdGAOZ8Pn5CQOzUlOjA7E+vzEzE/O6dCCMclvHKEg0t7aNeFtYbo1Ji0s2MjRsanhOtrvjUYgXXkYkWCqvg0bjRv7hSOdwpHW7dwi/4Y9W1CYVaFmZyU0MSf8J/JB9oZASYnKXLC0rjDWClazL0M9SoHb6S6khov6kV/ePd2nV0lwmNuml/wzgX6pGi78IHxBxyFX6QsnGXmgqhdu4eip68rBgc64pU3XRYf/vjpmFpl7GHnToP7JH0jL+fKvmj8oA8L/ziawESoj7ipb+cERvG5HVjno/KkITe3MWbalzajPWUuPvw90aEw7vPgpMquqEqHCVImZuQn/1zhVD+gYzg+5VNZVC7GBd6idrkxKx3joztRo9yyvNA/0pbmMdRp0glFhzgfu4XjTOwJdsSl7E6XelEWlSH1om4yk2bWQwXjSITLQjHZtk5dpBSWejoteSqk3UjDdSRdlYd0mNzcXCNP8mownNWEhlkeu0j67bSUZ2kne7Ed8YJrm2N3VwqyjBmmKcIHSmT+vEYlnuKjP4WhJNhRhSal0gk3Gnqv/ZK344/KYmegra+I6zwwOHBWL60Z2eFKs1tEZn1m3vVRqGTaBQKZM2x+uPPn8EWtS7v9BQzi8eFkAYAw9seOY+q1ZvTipwhb+FPwwu7PTmnOeGXa1S/rm19pL/34s9F6+WElnDqg0cUBalTmkflgvcQuRR4gigXZl9zwb2wt3q542H784jkNLJXo6uGZjj41+EYszokwTp+PucnRWOamTxEx8IgbHNn6xRZdOoq3ZYlJQbgdEOMHoaZjdnh7HWFSyIOp8Bm5Jc5P5crpsylWZaZGT8fo+RMxPXXRW0wmp6djZlpEeG42VwoqM744anmJ9ySTwWFrJoMW2+QoAwXm+QWv6op5hMnmPcyZyfE48dT9cfrJL8bY6ccVlvN//35VCrKf+Px9MVlZNuEu26QW57Z/z+aeXzmoVbtE0cHBCrkBVzzKcMnYKKB0IFmmAwGymYIWbkkoCngXujGzKJP755aqYmxB0rdUkcKWgmRYLxOQbjcRVdycUuGZwiRmCJvyLOysfrCt79obrnJqx0+ciyMSavv7e9xmPtdIPMetpmNrrRu6/6SrPWCo8N8WHmKIjy0EzLC26SeZMhg5hZI7TJvfUZPODgDMvBu7JbBKeG1la2lh91M8MrP9mK2qrAqOjY7En37oQxai2D7ldqxR5Ee/eP8f/EFMTU7FV3/NV8X3fM/3+VZubs09d/ZknL8wrrS6JYCwWtglYZozgZzpXBUzshij4xd9+Q1bhSHk585fjMeeeDTOnDznVbKhoWHpzY7bwgSQ6CSrx/USZgZ6evOCjfZmbw09deJMjEoopj9z6Q03Ji4tzrnfs7rhCcUt8OlvvT6+77u+J174/NujU2Xas3MoDh04EPv37IorDx7wtjEuHmkWDHmnlLOHm2vqsxJUESpRTAywggguw0Szra2psUUZwCBJV1kRaDiawBZiznryNAGCQROrbWJi6iQs+LkTDXqcVeStaRi8UTF7I2PjEsaXo5fLU8RwTc5OC78G/awRdUBoWVlUXYWLHEGg96zBPM7PxcSEYCshb1bCzvw8W+a4DGjJQlCvhNUhtetAX7fK0RgXp7g5kstX6mN2nlXBjdg11O/VUJjjBhgU5ceKmyoSQ6zQSvgd7O2KA3tYxW2NB586Hw88cpSqCxbrMTs7Kd5PQmpdeyxCe1skWDb2COckcEp4RYBtapbQqXZvQnBlZ0AbdDfvOWjh/WZ2EomhaW8XA9misA3L6oIrcheTKHh0tLb7YhlWQNRM6vWseFMPzr9tis7Oi64mEwW9hVnigizakxl+zgGvSzhEcPM2ZQnhldl5h4N5WBW+tbYJz3bsi46eQeexb7gvjh89ojTl1z2k8kgEbWq3cM1FNtwGzGU1pSC0oXQ2oAX6JFl7BwAdlhULmGO2tLMNnrfH+7pZMc9LunYM9HgC6sL5MyrbqphFtqULHwULbnNu7+oRyjA5xaQK22VV/3Ux1cJ5hHQmTWgMVjhUOMEExpqxWrQWxlJjFU/xmMkU3jIBk4KTWpqy1XGrtJg/2en70JVGtSfvqp87eTSuv+46j43ACgU9RhhAmP30pz4VO3cOx1VXXS3/5CVMg/WDDuVPmpwOkHZCZfcs/GQxPYSmyQI8PWkkuwVX+Xn1FXfrBe1D2LU53cuV2a2V2sLPafMprTIf01R9GQ+AbsTs9Fzc8bl7JYxNxFVXXxG3v+h5ClMv+OZlThTe9REeWGBQHIQG+Dwz5uWHu75ktJNxt73WT+Zk6CW8iDdgcgHBRV6FexkOt4xvO+k5Tdn1eTytSbf6UU78ypXbDJtlL1dqsw6lubS7qoU7ttLMx9nwVyPITs7H337y0WjuHY6GjgHfYt0jetXZPRhtnaKnnX3CrRbjFbtiRLotyC5WZmNy9EzMTl4QfecYbbPHlvWV6VhbmY/jZ6djotIcK5vtsdnY6UucokG0orUjGsXDgTMczeLNd7bBe0ushFpW8X1uWm4NoiXGMOm0D+Nig/Q60UueqOrqkhAsutLQpjQ5VsFkpfp1vWhMA/SHstO/1T8H+7t9x4DP6mus71J/bVdf6OpsjV52roiu9nR3RrfoY3d3u/JK2tkhnq5P9i99zt74+8+cjoX1Lh/zaGniUkXRE8bl5tw1lbulWPDIr4kwjUzACj58MltXVxW45JfhWhQv77rALvcW9NKODi9AvCJ9wZt821pFSxrYdbhhu8sjeHJTMHq7xkibCz+/fKAuQnzSZo4081AZ9HGBV3ub6tYAfeTuBo7Nie9WGtD2tlYu+VK67Pwq6knZfWdHGzSfYxPKv6hPwibjuwzOK8PnpZXAIeGW4bOuhEt34mDPcsLvGNaqR2ur6u+yNboeCiqeSGFU53aV07DCrjrg16bwGTfz9GKA2gA69ZIbWmOwTYLsQ7wjyxiGHGFyZrUlb9omC/KgHL0rT6r0xw+66cUb+dVd9h/earqI2mIEL1HP5I6LO7ASysRIGKs6MEOmCuAVV/7Q6di2E6fayUtVEgcK6goUWVbDoMufgc9u+hysYSuMz3ml0arWjHKeGJR2GQcXOnA1n6q61A3rs4DoaaqE2fY4zxS5dKNu6PzwkfemmL/1uP3GK+MDb/mP8c3f/K3xhS98gUD/WwrCNziw08/a+FygkmewaRQTRFZs5+MWQd76gnHAkSdJuNhlfmFBCCwsFLLAAGu4U9zwQ/+V+VkPGggttPu/S1HJAq4wsy2dvdHKykIbFxLAVChxclEwZgkVSOHzQhsQv0nxWUXjghyIY09HW9SvL8aTj98X58+cENGfMeT+T9ShQ4fijju/ED/xS78fx0crykNMdeGHurQfYK/i3raQ+tK9WhZmFMs29jjl1UH8y5hbaUi3qbDjXvqVjEXpxmemsNB9bq3wh9lIhoVZd4SHtJcz6bVunsW3cIfAhpApM8JbER63DC83FQUdd6fnj/ZS/mWZ0KmF0uFq/UplIU4eOxX33vNoXHHVwbju+iu9pZCwpeBNTwRiNhtwCR3skBpU0gn5+EsBXy6md46HXRYHl84WwrxRlRnTzIE88w1E1UtmBkGEWXYAQMxzMGIAEEHGLh0/dji0NzOw1seH/uQP45FHHo0rr7xyi3bVKpjWP/uzP/N7sbffdnu87R3/La648iox0UyQbPixec4XHT9xNJ588lgsVxYlsG3G2Dgz8tPRJC6GCRpWOKjswvJ8LM4uR/dgf9SziiTG/dqrr41XvfJLoqOvLwa6+6JXQjJM2BQXtKlfsgVJzeQtxL///vfH3ffeH7t27YnHnnxU6S7GxYsjapfctrq5KYY9oSallltpjI/9xUfjNa95VXzuvs9J2NqQgNcR/Zy3ZyVModiW+eiTj6sOp0W36736hZDOzbTeAgWMJVzwzqsaymWDvnP0QNilPiCBSkIvAxxCBE+icFkQE50KHFNzvKG7ER1inrxCu5bbppo1iINrvR3dapP6GN6xI/r6++PMyIXoVJ9FMdE1My0Gb3LE9W9uYRVPDJfakUuyaE8LnjKziluHAC18YOAHd3n6YqivM06PVeLuR8+6DDArbJ3rbWuQUNYQFR6Wl8CNoNrR0WRa1CmadHGaM2CsCqxGK31Hg/2KBMdOpfnAE0/Fw48didGxOTObS4IXwmVn9w7TPy7KYkKR7atsc+YcdnPDqi9eamntVLsvSwhmu/BErC1x9lRCPn1I8tKq2lAN73rwhBHbcVtbewTbTeUzp18JoPWsgjZJMAOvwH31dd5SlV9LW7fwQLi8tiRmpFPlUR8PLr0T4yI/6ANbemFs6yXoNbSqbEq/s6MlFpfX4qnHn4xrdrXEPfc/LGZ6VQxvrwUHYMYECqs3MGGbm4sqL318TXmoDRrahBPqm9B7lZ9L1hineM4JmAuQgh/n+dj2LcZPgiQwYwWAyQRWZxvEMK3Mq501hHRoTOlSX1heWCx2GC0KZrPCpRAclmINhlywbxSTbPrTwDlC2l0BhKOh+nFbNrsWhIamMb6JWf1jLYR7KjP0hjciOcfMrdYIt1yeNnXhRIyfejBe/qLb47Wvfa1pg/mkQrHL4t57743Tp0/Hr77712PXnr3qAyuxvMbFYFzGJSFbQtqyhO1FtpjKvljcRM2qMpfksJXWqzyshCjpnASF1ioD6B09SmZo8jZ6XNg9VvgjTPr7Uw1td0JShCni0N8zjfRblaB66tjpuPeuh+LG226MK6444Ev+FriUS2XII2XCKn252iW8YmUI2qw2LoVa029VxMInf3JPgVN24qM7DPWtCqW54kYe0F7IRYZD9zigj+d7vCVU7tgtxNKKsqNcPoV3/Yp00h0zH3UlbMIX/+Qxi4CFwk4aDoACTqWb1HRlPn7jza+LI8fH4rvf/CfRNcBb3cLj9QUBclGAbVKfWxas8k4QhEvuAtCgIPzm3OiqUHJW8N+INtGwTgmDjL+La3UxM6++t8GNxfBoykwN5rFZOMrOt3oN1g2iJUyEcmkPq7l+Ukx5ckcC8NFgGA3srBPOG44uB2cxwSVW7laiQ0LTZltvriSLD1jjuIvCbSoeRzdYRfSFiaKLOwcHRDC6BIdN4S7XorGjTnRddWNrf3nnA20NPYbXbG3NN9Av390f7/rBF8U/fOKh6Ow94PPELgegFFzAQZSxNY1PUyXct0JiFx5Tmy27bPCV2Gk/L6DhhkIrZImyrYnjcOAXKaks5A8PQRq0G+Ur8yQR8yLGI+Khg5usUOY45jroD3ykXmTlmPoh/XICyUVQOvQH/LM+7pg25/gpJ401+OOH3ebiFzzO2Jn2Vmb6QdsK5cwyrN2cN/Wl3NkH2ebs0hf8H0H4oVgowrqMUrmSKjPx1V8P72mIu+/+1/jQJ+8Vj9NdwC9VCetaVdtXLbAqKfrmpUqC7Fscu8xYpkLHuShQkUE1TJGpEkxh1Q5FnQUEZZ7bhjNMNmbVzwWRHXcYG8BGuGxB/GWvUc9UQRLA2Y2SJXC4muJuqU2kBjLiv8aP8GRZmglis92wyEA9ijBOojDXKuDyzGVMv/+1Khsn42f4Mk5VkP3gW/5TfPO3/J8IsqRVLRvbEru7NdB3c+0520rE4GtgYFYbRg+hF+Tk2YbZqWlFF7KK0MHwO5wYILYFzs1xm3EVoUDWxIBnVxnGBiqMaUuxxYkZbZ5+YEWpUQTTjzNTPhEPcTvu2JtiEPP5jzkxLlOxviKmCNypUf+esjyTKgXZN/3C78WRkTkxTjyPUaaT7ZQq3UzMqIcQgzyrqmp2OYQ0ECSIhOc95c25CLuRhv5cZvnT/iWxJhfstR9JW5j1l24lM5ICZY0gK7O3lumD4fcAhx0CBGMpe87AC/Zq4/RDYMtwTBj47IXDp+6tuEyGyF/GIg3i0oZZplK3maqAQ3KDQWW1/dMf/7xX0p5787Wxa+8uMawMmsmsJPOQcPNfAf4S1YBR9Usagh80hD/DGIYJJofwhU85o0dbAT+vREiHyc7biilfCq5emS1mMlOIzVVbVmc729vi/nvvjg996I+FL5dbYNrWD1Rn+tjdd98d73vf+yRkDcc7fv7n45Wvfo2Eh1UxomIAlC7nYNo1uN9z/73x6KNPxdzslIWfRgl+s7Pjvo2VwbUAn1cfZiTYtUmg8GqSFAxPU916vOpVr4orrr0meiXQ7ujrd30QsNjCyzulvCX6Pz7wvrjjC/fGgcsOxyOPPSxBqCJB9kLMiMEnPQZZziRaCVaSNeIjf/yReNmXvjTGZibkloI+cOP96Bn1/7GLF+PU2Qs+szo1w9a2eTPb3kUhxpvbdmFQwEPisKqFUILAQvl8Q7LSdRtJ57xjm8rLOXffMisBGMaK7bfTk1MqJ4yY2kQMD7tErrjscuMXOAhzOyLBnEmWBdUHIXJmckLxJSwJ77o68rZzbnHuHxyMyuJCtCjeRl2zyj0FF2ABify51KpD4dh9Mqt28HuXYsiOnp+NcxfHo6erLQ7t6Y8r9u0SvWpWWtzmvKTy7IpBCb+GovDg8/c+Hk+eOK82648DuyUIiiGcnp+Pc6MzMTm1ILxZjvOjF1TGZteJsiJwMUbW1/PWaZ1XkscnxlSnOgngLT7e0cQqiOq0KeEHAbAyr3pK6FKmyjvPn3oCSmNpS3uP4N0ixnhG3L5gJfyCcW4RHnM8xP1ddV9ZqSg+kpH6heLD9FIetsxC9xs2V5QuO3REA+TPtuAOCYvNisuW1jXh9ZnTJ+K6y/rjscePx9TckvpKh7ftboghr2uQoKxyS6QW/V6T8Ch8W1XfldAMbYcGNTWx4ixBUUx53fqyyt8cbcqD7d8+i6bYrNSatkmA7JTg1NXepfaZ8XrqQmVSOL8Q3Z2qs/w5q0xYJmvY3tksxomLmrggikZC0PFzXo1dsdnU491Ia+tLSgt8FN4p3KZgx2QY24y55Aq+ny3b9Wz1FKzAYd9GLTxtCI1NqyFh9misTp+Mb//Wb4pbb73VOw5KBd1CyP7DP/zDeOGLXhQ/8eafdt92f1Hi+USSBFjZlyzAFoIs29ERdvV5SzRhFc/bBqXT9tBDKB511r/pW5qhyUn3IIOML3S90i/9ZVf8LTeS8tiQ45LpvT4uDZoYm4wHv/iIyr0RX/aqF6uNOrxCysQC8UwP9VEebxmXoRRcUyAVQy+zMEBm3BBO09+ClKKnXgi4hTvplGdh0y11PvwIU4Yr3Wr9GRvMf+qP/9I9P8yUHiASBwDQXoWhULV24j2bgisFjqTHm6vv+enXxfGTc/Gdb/pgdHQnX+Ez1tSVvqd+4OMYLT3eTeFyqi4NdcIdwSHmTkcsjgRPPu3et88TL0cutMWa8LMR/kNpUS9azrfpMp67KvoRrWhrxAL8wBSZJIByZp18lTFEFNa7qJ+oiPo49xLQL0VAvbOHuxK2hGHousYDcIkJuEb19db2Vt/VwAQdQrTBoz6DkNfoYzAsnKTQxwpfZ3e7x1ncGJ85CtDf1Rq/+SMvjj//8J+6r4NzVgWo3URS4Grxo6/wBAIyGntpU7sBaVQZRmorSpFYoZik2KZkxSWDy0R7OkjhSngVKOGOOU2lyuYv4llV/YqErIrUtlSmki7O1wHUl20vw1bjb1OFM3DaAk+hnBYpO6FMrXCxOQPrc3vIWCo7F/FspE1q0rIqPfnJ8mcSZUJJSxaWN+Kf73wklps6feu2/ZWIcUVm96mikcv+RT9FYc8+VfUr9bqDXpEtAtixWqA0FXYpTKWNBJyIPphyQGI3dRw6IapKKNR77AeBwO4eoxBUAHIm9TSCkQW0XpTNml2lMnom80xK7srJxixzmreyxmy37YlkvnKjV9uhaJCtIIV/YSpVuqQyEhUArwn+zKrwNzIVHcOOjl+nAW41nn/jVfHBt36HBNlv+T9akX02BVNiRlOECmGkzYIkqzh1xWUfMDrcZLzsrcq1A/L/P6pSkH3jf//dOHJ+xswabeHmU3u4RaS7ycATzGozXNI3G5NfhrJ0Kf3St1Zlc2c6/OFfkgib1SYlHqFv/2qZlFJPN5hTm/U1aCBJYTPDpZ/sFkr4WCkpBLvCPz+EXwTWFGxxYyKBy44430L6+rd7ruBmeUmDOFm+ZJ68gkyFqIfS7e5uiycePRZ33/Vg7JBQcdV1B2PHMOcAOYfBBShKTPBNyEEvGFqhJZmGdfz1MU5Dbsyk6C/tCq2OzvgPo4pQ68kB/l1OGDl91Edl9m3FzRJYBYPcUtTorTF5LlZCF+6SkNolaM3PzsRv/dZ7nMfevXstnNaq8qmd97znvTExMR6v//7vi5/+yZ+M/r4BC3KzrICKieBNUlbvHnjo/jhy/HxMTo7GwoyESmawxTtwWc/cksKKoVXpXVdfjCBBDhhSduq1uCrBQMzlnl3D8epXf0Vcd9010dbRGjt7hxSPi3+4xGcu/vTPPxx3fuGLKvPuePixxyQUzsfZs6dVjkUxyWLYBSyxoo6jHGJjYTP+6H1/FC9/xctiYnrSDOJQf78GoqU4fuJ4bIqx5p1Otisvzs1LGFyQH2kti8mi3fLdaM7P8Qarz9coD2ams1URCjhbLz/VDTYMRh5xhVVJVmq32lHlamT7p8IpIbV9vc9VgR8IRXWkKSGcS4dm5iZj59COGOwf8moss8fAigm6Lgk4Xb2D0d7ZHasqK+drW8UYsoU0z4/lxA9lbxTTNaswc7PzYuK6Fa5ZQkT67d3VG+uqF4/693V3xOkL076QZaC/TYKVBFKVe2JmMf7lwVMSQnkjVWOcBM4De3dER3t9zFeW4+JERbCfjmkxuadOn5aANe124nKmNQniElvVzmvCwXXBrcOCjLdj0zoaM9v7BqO5TTglHFkVI+z3JzVmrYkx7ewciBYxxPCzm0hWogFcguQbLyXEsmUQgXFpBWEeIa0hZqcv+pxoa0OOBzxLs6z2Y3sgT7fRn5nERCjlnKpX1wWx+ro1wUbjRt16zM1Mxctvvy6+eN+TMXLqdPQo7bGFPGLQKDipY3mFlDGYyQw1m9pz2UIyW3TNstZJUJUQCg3h4jB2QXA5GUx5E9vbmOiQXV3EW/7ZHsk5cCRItujzli+X0LR1dkSn7JIDY3qKM8/z6isrylt0RB/vGLPFeFWwXN9sjrWGTgmw+HPjt0oid/CNZ0TYxr8hfICWcbyFXS/gHSu34AyC2KbqwRZuJgIW56dj/ORjsbu3OV7/+tfF0NCg2kUFKRR0ErrxgQ98IN71rl+OF77kS9T23DougZZ+ovR4n3NJQquFWY3Dfu9XOm5cTmWhV/VAmEQI9IqSyidqp7aC3gpPpAMfiB70HdyVA1huOuhwfG5HQ1964UZgfzmuQFg5w3nkiaNx7uzFuPa6K+I5N18b84tsuc66AS+OlUGL6QOUCc4whVfKSFlTMOVjIiFXY7FXV1/Rfc6VcIrnMLST/WUX3oB/tUKr03U6+dm98PNCiuK57eXGXxkGeqfI1m3Xh6o1o1LQBRy1blXzpcqwloJGzVQq8Vtv/d44fnouvvvHJcgOdKlMCuEyC+/ZiSBluINTTNYwmQNvrLqSTfPy6Wice0oCYnvU9VwW8ytNotfdSMGG8VY7SVFPR9LnsbdJgqb4OlZ2ea/UwaT73KdpAbvwoKHKV7jdKlrWuL6kpJdMK5hkaVJfAv8EKpnZESMsUhbtnW3R2t0noVP8o3hJdd48KqExtL1Near+uZIOHvMUjNxb84kzJs+ha0vCbfJlMWX3UFf88vfdFl/92m+Ph584ofEYmkdbuGZb7LHN+jP2lu1Q6lKufmm2qeqQmhJyWumLTn0Km37pFfrDPU1yLTJ3PqW5SMfm1LYMpd2dyR6FtuWBRarw26ZKPxRmiGW2b9WrTEO62jlVodtZP7bakrrLkppHM1v5qfZ79JIOUHvMxi3lYbPGCZvBLblnvOQHScB2tWcJO7vZtCl86Yn9V1wV/cN7gmeChKwUYJsCn7MtZLZ3toNNTjN10i3d6w69Nldk8S37KJk69CWq1okECA7hKrcWb30UBcLhzl8lLOUgsi1cplKW2O7YU6fQmWvabdJXlK8wblNONx0NRCmiqs4mbKXClLNPmRf+pTfOMMDeTiKglEBl1shxHJiQZeZFLWzVD3qRluPY3SFq9NRI2wjjQmKXmTAgpjQY2Rc+V4Ls274zvuk/fHPcdfddGff/Vf/X1WWXXRZfuOvu+LGf/+148vy0VwhoDdqnVBaIpMAxsJdtqzAGkIVsWz4U/tmG2f5u3u2hlJa9SgSVqqaPk/xtR6/a+SAstfbSzQJnYfYWYhEdBh1fBIKEJMW211I49VfEY6aUuHaTObcTp0CLW7nFOC9+YHU2J0OcvgkbAlYSNAuymJUeCj8rrOrrCAEwYHd8+u64ODnlm19vvOk6McX5ILxXVN3x6BvWsv8WnbQ0btEWzHZMXUO0/Ip+TZdVHG/VkQnmrlGCKXVtVrm8pdhnOnJV1iuyCLRyT8E9z4wwi/y3H/2b+NSnPhnPu/l5Epw4jFRVZTv8yZ98KD7/+c/Fy1720vgvP/kTcZCzpSLcFALmYboypTTbYnx8JD5/xxdiYQVmWELY1EScPnXSq4HAYZpVztlZ1UNijezsivBlFqoz23upNO+UgmkwdX1dvXHL7bfHc2+6MQ7s26ey5JZo8v3N335P3HP3/bFn3/44evyIz4eeOnUsFuZ5ukWCBH+Gt4AFsOc34/fe+774pm/9RuMF6c/OV4QXMCISEMTk0MYnTp+QQHwupqZmVL76mJEAPjox4XryRqswxOUkHvCCgTfDqTx8qQvMKas58ttQ68DwqqEMT25f9iSEGb1NMe1iviSMcGYToZ6zXc1ivlhZgFECR407ancui2NHxdqGhFS28W02xDXXXB+L3H67sJTCl8JwXptVI2405mIiLiziXCzt/sDjT8TUhdH4sle9yuSYrdrc9syNxr1i9np7O2NsRsKgGMWB/o5oEhN3/NxIjEzOuB8sLq3HkdMj8dBT5ySorMeBPTuiU+hdWVgPtl53trB1tC4m1Qb1tP8c53enJGTPCxfmVXbOHAun1P98ZEB/PL/RyoUq+ltZrMTywqSaSzjazE4WjkLAbAoflllpWYv2lrbYbOI9xk2fLV1emBXc1R7NnTEvoX9lcQbEVb2FTxsWcZQCfQQmFCYX/Kf9xWBLaIWxXNuUYKV8Wb3msqi1VcGgXvgxV4mvfOF18dCDJ+LIow9p7IroVdNxDGSlfzjqW7uVIkLqmnTl0djuOoE3Depv0AroKcI3Y297W4f7XXCmeOqi+mhL9PfvMGPOtt9O9YFx9Rmentq9cziaeUdT6LPKLalqc1bJuQmVS2kElZBMqPoQlxVvtkwWx2pUB97JhJfhLBr0jbsYNtbmzPg31LN1ssm7gdhxoO4ooVWCOeUUfm+uzccmuw1Ur/pN4LESS+orkycfjZe/5DZvMUZVeRgJ4a2tfo7rqaeOxPv/4IPR1dNrIXlVbbOi/sHqJluLEWC5IIctxZjZ4m8hVv7+hOsIF+A8il9w1Z1en8cm6DS0T/CFTjN28VuGK+mW/hVUusI7HdF2+jh9k/sN2Erc198bN936nOjv6xa+VhwOZRqsMjAmAlgES9ykmXakQFkjrPJBB3C3uRRU00wdq8Jtfj7LT/gina3w6r+k5+2buJEvdofVR/lsZ5zIMuIPucMsx/RH95d1ShiuyQ49Kt1JraoID+zQn6bwEx2YmZ2P333798XRk7Px+jf+UbT1tXtlW4gDkNU2KUjSIHlxkJTM8B8Uku39jatT0bKpvtvYEXP1uxVA7gjzwhnebQYJ1hjX5EPfon1pUM6ystOFi87WllY8BuKmCmdchW9CkFUfZ+uvBc0O9cvVSjRKqK4Tjq+Ldi6pDxDYix6stioHnjuERlggVvtwTIH3rc0/mE+ALiHg5q3LhIe2Qr+5i4CV6kX1VfVElw8B6erLhuO9b3plfOcbfjbOT3MLMluLBRvlrRbAlGbDG5cq7NFcbym6A77+lweu1TYq7YVZOjJMdiF+Mk1M4E/VrbBLz7SreW/hka0Ztyh2Krxts8EmVKm7K27ZUOmCol8Sl75ZOlfDw2+lO63usCoEE/XycDjaPH3BVeLJLD/3ddnp76IMMkMf0OHr1JbY4RvN35FP8nduW/g+2tlu8IziCXFTYuaz5A7uZn6ZO8oTIMQD5wpcB2aGo4Jswc+GbE3MljHtU6jCnkb5X/6NP73lhyozrlXuqFtFSUXHdzYQBzdjZu4CyM2ERI1uN+zlDGdB4ByuiJP8UxYj3at6KgL4P8vwDGVMVUWsZ1K1fiQBwbNuO2VJD3TZ7Jcx0rFqR1FrXNJcqoRVpk862FMVrjCJVNhOpZ+cvA/EptrkNHBKkL3xqvijd3xPfMd3fGfcc889NWn+v+r/puLGzU9/5jPxn9/+m/FEIcjSGLXwxoytprUYcwpTqRKj+AhX05xWxnnSKdNNRLGxTF89Pt1ly7D4JZEpZ7/SXhIfdL68vKskOCZYhbkkRgijNkNQ+Ao3Bh4IjQkVW5OKeN5KTDi5+RIIMXqOp/wVRXlkeknUastGNTKdsq65Sqv6iDmA8PF0wOnT5+KxR56KiyOTcfNtN6gdhpV+zlJDRxQLkiI4Fj1VcMkvYWkw6Yf+jNGz9unof5VCWjJuEFq22UF8IcbNKj91ZXWH1Vi2EsM8IwByARQrtgi4XDpxVkLbL/7iL8aNN95oZncbPVGdWI296667vG1w185d8Uu/8ktx+wteIkadCxDag9vAxXGI56iPBTH/8zNz8eijj8XIhIRJBAUxYZXZSRWyGPDFZJ+/cF6M0IzaoCnmJPAAa86Wcn4QIRxhbHFJzLrgihDYKmbh+quvixdKiD64/zIJc03R1dkVv/qr74p/+vSn49DBq+Lk+eOxLkbqxLHjEqZHlR/1EDMCyrk2+p2K+J3f+f14/fe+zjsx1iVEzlYqzp/bYtmhMb80HxUxsyDs7NxcPPHY4ypHMwumCiv/hTm1I4IDs/+8T73kduUdVtqrMjfrm0193lGMDJjP8xnGFSXClmAEX3CaM4o87eUzampP4MMqJ8wgKxfGW7eJwgtWbRJQ88ZjBksmIhoFBwlG7S1qeyZilNfqpt+GbeMCoba26O6VcCK2qrujQ4JuS3zy83fFcQmzr/ue71YZ1/1UkHhpMWBi8pRHq2DfofQQEB85etblf+zEeJw+PxFzS6s+OwzuDQ3tkECVT1PsHOyIvUP98Zyr9kd7T1s8dfx8zM0txoF9g/HZLz4VlcqKhIQ2MaTrMTG7EE8eOW6BjlVuntdQt1Mdk/FbW1+QwDQbdY1dZupb27s8SYCAJdY3NoDZKhc3UTK2LaaQxTZpeiPCIIyZaYfaBXjyHBGr0+zE8fuswltWHnmbVi1mpnl9nbN06jdNHYJjq/BjzlsUOfv2tbdfHWfufyieunAuOsSE7lquxEmVablNwvTA/tjkRuX6ZrVVqxno3GbYpjKQHhfIiMFRm0JvYM7ptNSNMkBb4B+4mIoV+Db1y3nhIbd6srtBAdTH1o0zMNfgHu8xri0vaBxdVh7CD/WddeornRuUqTvC+Pyq3BCENtidwPEV0RCY+FXVbVP0zkIFdEjhVG5WvlM4UtnWctt1HQK6wnLeEdgvzU3F4vjJ+L7Xf2fccMONWY9CQTu48flP/uRP4mUv/7L4r29+s1enUkDNFVdWwlitYnsxq2HLcsfM9mJuZUb3WVHRu7yZFbrHGEAO9CHqCVhoffUr02F9RS/3JKNhgY6xqkOzBYCYmpyNu++4JxpbWuPa6y6Pg5df5v7KvRgKalrrHqkkodU+l1rQX+xeURWM4P9cTsGAON4eLDO47BU7mctVWD+tY9ime8bBv0jL8arCrNMgz5o4zpuSuRzoWS4ZCjf5Y/WYIl12wEJd/K8wqQhf2ssPu0G3parhU2Evx8CZmUr8/jv+nzh+alYC2vujXXQmwxf4ILN3qgjmPO/S0NwadQiJ6gNMUjauzEbjeiXquwZjvWUwYak2WFtid0P2X/AQmNPeftNbfYHziczsbC7mRZzGd8YP4SvnlVs6Wz0hIYv7C3SjvrXTQlCd0mOicYEV0/kFC6EIHz7HrkzAmSYu+2nvtJBKRUEZ3ghn7GxsokxswmASLmJ5cTWmZuazjVQsJgR5u5tLBykbl6stVpbi2st2xIff9c3xXf/1FyTI0q/YolzC3K2T8LLufytcMBvu1tNMudxPCz8U5bLOnwOmvQglN6UAvigl8AZFMJtkAG8IBxtvs9yIAp7Zp8zHmtLB4H9STF6GprFLernMtcp9cUtlvLJ/orDT6axLWeis8QcPADykIMPa6jKXgq3DQxvkxnhY9nvzkRoHrRcLIODilvCqj+NL5hOxe+yt8oAWVp2ectFHKUmLunr3LtnLYvgUlTfsFLiUAykLuJKBUhUt4Sj8YEpv5XD5N/6k8N0pZ0Y2P12ROauFeNPEPk7lwpCSXMjUTulmQgECUXA6kzpt6Y6+dYa2Jk6tXb82o7CTd2FLQDyjwqMaL+1ZJwOoiFfmg6o1l2qbm4yU3mlcEra0l34QDhCHGVsUxJ0Qhl06uTFKMybgiSpTrvrJrIjLa6vx3MMH4i9++b/EP/z938WJ4yfMxG0L+L+jnikjKzlQH9wJQ8FsLxzKeKgybq3bv0eV8VD/u3H/v6xov87urvj2b/+u+J43/1JcmBHhZ+byElXbP0pz6YKebqULmCMlN9LHD/zfFg8Yq/OX/naX3amUdmkQVwhEKRRaICzMSYRKczLpfBAV0jIhkm5CUxCi0kz4dNPAVPjBXOZKa4apFWRJEyHOcfBXmRBuMx/lKQYRgun8VG4Pzi5f8VEf/cnZinqzOkGc0ycvxL98+s7Yu3c4rn/O1dHd06185SEaIt7EsMzBA7gmArnfyVjqKJggLNCppBvkDbyyXLiwosdKa24bTsG12duJU5hlFcqXVygMgluTOvO73vVLsSQmev/+/Rr415xXqRBix8fH43d/93djdGQ0fuyNb4o3/Jcf9RunedEDTIb68+qSV/QWWTGTYPb4o4/GyQvjYlzz0hGELARq3nBm5ppbZEdHzsa07HMSWLkACqGWs55s2YRpYZWoDoZONYbJ5OK2PcPD8covf00894br4sDePfHLv/mr8Zd/83dx3ZU3xtHTj8fs7HzMzczEmXOnVDbBi5UwwQf2z2o64v3v/2B827d/my+Ggqmvr8tjBrzlDGPN5W/iV9wStCHvCbISw1ZlmNF5CXzsKOE8/ewsK79s/+w0E3zmzGkLspz3Y3xYEX3meR8ztUx6SldrOT1fsKEyNlNGMXQwvK0tEjoVHoEO0m4hiDZraYkW4WSbBFGlpLaWm5iwNlb3moXvalv+WLFly7MvU/LD9Grn9hR8eIoJIeiRI0/FA/c/HC9/xZfHFZcNx4FdAxIkNmOeNxynl8WYrcS5sek4fm46Tl+YFLPHe6Ob0ee3ZXt8u/Wh3b3RP9Dh1TS2ye4a6FL/iZgYn43xqWlveW6WkPTUibPxwBMnolV1OnBwj/pRxE7FY/JjfHIujp0ejVkJ/bw9PHrxgmAv/PNqRVOsLHLpHpMEzb6MhT7CbDfCFkIMF4MxPrPiTbtkmzGpIj+Vy2flGgU/uTPlw3ZVVlp8+R6r4IrDamGszsZGowRD4RhbaXNCSGVobFfbcPNmWxxcn4rJY4/EqNp9d3dvLM9Mxbw6d0vPQCz07IroGhLOwhRzrpLtuGJ0lb5XaeskAEpQq2/g9tM2lZs7Hei7KqryY/KkpVUwmZNQrTYC8UhrXe2RW2glvIrxXV3jngeYa4iMcEYJMWnBKVZFUK2FF+BMh/JYqcT8Sl1UlhWOs7ybS9HcPqB0uhRT8ZbZtqyYahfOJXMTdsPGnFcVoq5d+CShxPSGrd8NwkfwdRFOXaBbj7mxU9HXshZv/PE3+KIn7zhwj1HzKfz09HT8xV/+Zfz6r78nnnfLbaYLq2qT3GLMlmKEV+C/ZsF2UXYuhkKQzfdTlZX6CoygamAaSOoacWSA4InWCoBAAjhuo8PSIY9AhKB2h+4rLS7FeurJE/HEo0/F855/Qxw8fEh42uiVNBKycODMYMxVf8WhBDw34q3OBdwpF33YK7DYVWZgwDhYCqjofrsXmDmOmpvVRoclHsJrVa/GlU5OosUeEwo/PsoGPMpwOT4UH2GAD80GfwossOKnP5GZrFOhXE/rVB13xnNcCiFS5vTDLcPjTjgS5qK2P/j5H44TJyXI/tgHomOoT/6MmYKd6swt2d7arTgIBsZR6ZsIj5RjtRJNK8L5pq5YCY0nSt8XNhFWdVEJVN4yP9VHcCDtTSEHk6FcnseZ+KYO4Z/KycVO1LujgS3AbcElmhvKG9oGXnHcADq4sLLhbfvgDm9p067tXR0qm4RshWcCkHpz1p62gZ7Cm3K7bfIqosPqptA+eOJWJtJUptn5pVhh67wE2VbRa24F9xlx+R3c2R3ve8tXCE7/Pc5MLXlcVYOBXtRO+fErnVbTf7YeDm65NNpPvxQOO7rilXG80xI3BU8//vUj5fTsBv4Q2c4Ox1/6q4mURu0TiSQGnqXKSI7jj3KVfq6FTY5WmFMVtG4rTOrZXym/8oVI44a5DKt/2oM//2ci1s3t2C0/FDwQyukWbukP/wFfJ/yT3TycPvN6FlzlL1yBF4RXZJK4XPxInpF4ylN68nzVdJWavoRHWec0YzAGO1zpbUgLacow6JmOICkzIN2KL1V3+Bt/ghC4OtcMKiUzXSSLkAmSHb+4EdxEgLSsZ0OZkGAH86SbEVEgfxAUPiLhL7Xlhxvp27mwF+bUq4pKQHiqKoHmKDUelHTLpvxKQKAyP5KWXkSuxsRUBWJVPZv7JarM51nCbYKB8kp02q5cN/TiEwCjQ4P99732lXHbjYc1XvI2m5iYrbSLvLY6CvGqKZe+29Ul5XIgMtYHHDAqCPpWUIcpNPwKSw3GPE3VQhR1acha3+3pbI+Helrc0kFBt/xq2vfpantuVVW6y02d9omnTsRv/9k/R+fQLllFhQv/WtypNdeq0p3fbbnJHZwp/bfhj9xqUyNMGb6W4KAshDEAyl4VDiEahEmiU34OA/GxHSKTRMoCJ8RIuldXEVJNjFidTGJUEqVSmPWsm+KUK7nl1uLynG1eLENelIswMLgZlg8hMsuahLUkciVMyo98m4Tr//LJz8fJUxfj+hsOx2WH9kZXZ6fD+iyWGj7hB57qK+xbbtIgdA5XCDK4A0HyVXEsbCurQohNAb6ZM7ISYhFkLdSq7ggebJfqFhPwmU9/wrcQc3nL2iVCbFn+j370o/FP//RP8apXvTre/e5f95nr+cV5b31UN1bAhAXMrrdnikk+cuTJOH5yxOf36tYpc523u8LYnzh2zGc0mUBYWFxQ+NWYmR5zGAZ4ZrJZuWEWnxl0aK5X0cQw8GQLW2pvveUF8YqXvzT+8VP/Mz76t38fVxy8Ks5eOB4XRkeU9pzPwi+J2YF+sB3TmKmfupWGeP9v/UF887d9ixgMCYsSXs04U3fBj/OV7WKmeIcTOFGW3BoppkbMOGsNTeo/U6y4Li2rbpsxMz8XPMsxOT4ZYxL6c1VJ5VacCsyNhDFv6VQ9WA1g/ODGdC4S8jZawXF1bdEr3B3tvVHfAlxg6DVSSYDpF5O1Z99wdEjYGRsdVR5TPgcLfreprFcc2q/wCHANEqhbgzOYPEnR3tkhvV0CN+dh2yRUCweaW2PPUH88cvJsPH58Iq69fHc895p9ZtRmFO6LD5+Nh54aURHXYu/wgCccuzu5vbYuDqoMu4d74uBuCUQqa1OLmEMJq9Ozi6rncnzirsfiC/cdE0I2xqH9wzHY2xG93UzaJK1vECO5s6cjZpdW4viZizE+UVGYzpiszEuAXYqRiRnhueCsppgYH5FAvRCVpYrsYnO7+gy7yvSo8WJzYyEamgcES6jxsldXuGSKrcMb6gxrrIpIkN3ghl6NzUykbOij//LuIV2ubkOCGf2TFZ1oFe7SPmKQBcm1DQnB66vR1zsYh/bo61yLRx98MM4I9h2DB2J29KhwaTX23fyK4OTv+qboiGDvFbQCd2nP9TUxzML5pWXxHRbOKoIdWxihMeoX6j/rEhY31EcaNtgSCb1ZCy5hA195xogJEMpWr/ZjJYeybW5QTtUTJlMCMk/0sA2bfrK8MBpsLebNXYnUFjw5owuNYocUO0541gcuHAHfz0wtzrm8cJF5W7EEgY155bMebEuvk1APY+6VBwFveX4mJk89HC+9/UZf1kj/SVoFSFUX0Z477rjTOP/uX/9Nn/P1DgXBxiuv0jknu+yV2NxqzJcXP6m+ipdv3AqekD39iPSpTOQhuJk2QTGSRvFZsKUO0gmLKmk1+HDuzIV46vGjjvtlr35ptLW3xKJwEaGQ+CjqYAERumY+D/wSqBRmS5CUbgEWN3BGeu12Yq/AComhA+leCKdyz+2qRdxCtyDsL4Vf4pBrCsfkQVGkF3lQty2z8odHNRNcfLBMKbASMevkP8Mu7aWqmktdsFNc4JGCCu7V8KUC9tOzC/HBd/6o+nIlvuvNfx5dO/scdE00fQNcMYaqjsqD8Zky1AvveM6msVX4Few6AQ/rPaKRiydoEVql+xZZ1T9XweSuMV3Z0rzR7Ik6zqtqvBDtRWhWBN/gvc6Krug4F7pxfIFJQOrFWVb6AKuwfo5ROhMYy6I98BRsVR4QPeJjUwx3E7C7AL6AiahN0ciFhWXR3jbRvWb3FWBK3KWltZgXHavMLbhvsTOLc/PICUwUXSHYvP9tXxXf/oafizOTovXeBo0MAYxl3II1v/zhlnbUpebSXjpn2wLD1IUcNZyz/PmriVeq7WkphspBr6LN0hFcwrw9bjVO1e3fUtSQ/lpUeavP4QHNxVq42K/032bmT0hAXydwbZhSp7+r1LZbEMYNPk40CYVOmJIX5HZp76jS2FDlEasf7U8amJPHU53LdFUI4EPu9FrcamGKwly6A0c1jQKXbWXIZnzi2SXdUBZks9LVCJcqClRFICrL7IPcnBMFKAlF8ZkgERYCW/iJoMjDcUq/DCuz9EQCu9rurLDjr/y2HJ6msmFSXRqGepHcs8V9up/L5HSKdGvjF87b4wA9vAAyMCxciuio2vCX+v3bClhvxML0TMSyvoVJ6RJmTYDTP7WyjNiLPFyY2rKW6pIC2FpEsBkEv0RdEmVLJYCf7m/30rz18/Rwl6qasFtBZUjnLZd0K9JHS/+actf4pyrK6LZQuK2ksnPw65mmls7Yc/m10dTepewKIagISzvSTy5VCJHloJb2sjOmuVbV+lGI0o6eQfmp5pPEhnh8CEIZp2pOBiSFtCQgEB3ck6CkvwkRxAWzmDyvpiq+hVp9XmmFGBUECVh4KwnuYhYhYCnIJhHLFVgRMAiazIRjGy4wQ4DyzJ7DZ71q65Ozh2Wd0516K6jRt6u7I0ZHJuLT//x5DcBtceiKfbH/8v0uT25VA36iJYoLKGv7V8m0sELD2SblorKKYVbC5JsCPXUtBVmVW+XkbCzn43J1lrrIrI+VPZ7K+dl3/DevxPJmbG1+KOB15MiR+LVf+7XYvXtPvOMdPxdf93Vf5/zX1iUAilmpaPBub+9w/EVu8JXQgZmnaB546KE4efpszErI4NkNYNfe3Rynjj8VFy+MKVyb3FpjYWnOly3NzfIsgxgX1cHnxpQWq2cbogut7X3RIcFs1ZcurcfU9GwcPnRYDFF9PPnkY7FreHdcHB+NkZGLMaN6VSozYoyXRH9ZESson36a61rjvb/y3viWb/vWWGSFVfkyAQdj0i7miq21i0uLFmgZ/Kjr4ipbWdeEV6wirUa9hI6lNQlPKxJU5/Jsppl0CeTcGnzx4kXVd1mMTSUmL04qn0qusMJ8ijEDIXj2Zn5RArLSZRViRfltriNoNoupWxIMWmN1aSGaJJz1SZDdu++AKiB6ubgS82KaGH+QdXb08XwMK7OtajAEDi61q4/BAcGrvd34zpla6tjR1hWD/f2GR4WnUSSrjah8COaVlfU4cWZMDFZ97N3dH90dLUq7M06dm/ZKxK5h0muMbjH/MJvzqt+iEjhzfiLOXJgUfqosQztiYqai/DZjoKctBvo6oqW+KY6dnYzJyek4sHswGtQecyt1jsszL2sSZibm5mLXQFusCz8uXBh3fzt+dkTtOB7nLoz6OY6BgS4Jg/Nx4vgpMaIwl7zv1y48WRYej3oigSc/6prao6ljp+Cp9CUEs+LIKic38IaEv0b6S2un8AGmWgghfKtvyi3hCOASn8R4tqm9JSxKqO2REM8lUNcf7IkjD98ruM1Ffd+NsXjuvlibn4jey58fdaKtFqw2xRRLQGXLr6iI8qZ+eV5vTYIe2xfrJGjD4NbxQq/ak63A9Q2CKbjGSjMrSaK5CDPQDmi6ii98YJeCwopJ5tmQpka2HDeqH0J78OdMNeEl/Agm3PbM1uxVtsQzpiKYw3YpHQtW6hvcjM+kPhMudetirplEge4qH1a7WakmjnuPBHWI2DqCh2gVZ2wXZkZidepcfP/3vC6uv+F6T+yUChrJjd4f+9jH4ju/87vjm77129xHEOTYpYAg623FXonNbcUrwgUuffLWYoXxqqXahbaD/qGoCjQWmEJtBTi7e5zAipuUabDKoBgxOTEdjz/4hLfOX3vt5fGcm66L2Tl2WZRpkmiOV3zJA5IHZpUBM36YESyl+zIq836Uk1XW9CsFXOpZmtOPj7Yr/GR3O6hCFm6lZ14ZjvxtL/JzuWS2bnPynKXdf+i0jdLC7n+5uY6EU/hSle6lKq2AM/2AY6Zpxh2VTmlUwKnZ+fgjCbKV1bZ48298PDo7mnzumC3wm0zcaQygrYygwiO/86o+EupPDeozCICMfSjqTX/ggjs/Y6Y4XtkVHBAEoQnApEG0n7EZIZatxEyA8UICBVsVnaCtzCuI5pF2Z5v63DoXmakcgh9jmkhd9HX3eMxkkg9oQS+6Otr9/ivb+KemK9ElgZYxdYnVW6XJNvTKtPBGMTi6wXZmJm8Ba3OLykBbrooutzRTW+Gfxlvl19bRHENdnfEjX3tFfMv/87Y4O7V9a3GqEv9UGhB5m191/C/5igxrg36Ia2e7FwaVsqrAB/zAs7KPoMrwmZ7M6KJJKZyBM8SshivVv2VH4UJOZZmzpdMdj8LZYSyYFsp9t7BnH8e/asZry99aTXjplNtWm5M/Mn8GTslc8o/mHfXxegm788qVWPzBk+QDcSdu8nwyZh5kYF35qEKuv8wGQ6lnTQvYpBkPZE6gWgszzC45bo6ffhJk34SPM1TbbSlnbFVNBCcXDIIJItF4zjCRB2VEKpCpRCowOAVYPjLHHYMiOH6VeFBIp12klzo5p935b6mqe6pavwzrfLbci7DS8iKZtKLK/FIRnjJIL7JIkGLcHo5kFLK0WbetzFLKSRR20aAt86VqW90cKY0oGABm75j9FmWSy/ZEqlHLksqEdkmapRsaQy+OSYAzwwyeAxvK1iKJbPtaO0SpjFM4SrmzkSaa/krQQnA93Dsd8sVVBJUwhHQ5UJlW/ko5ve32DEremb6D8FNaCOYf3Ap/u9q6pej4+AAzOq1n1RlIxPBkjKwf+OH6bsWms6Njz3CpMFfr9mwq29qBbM5il/YqTHFLc+ZXEhnKkl+WOz+ICGGSAKGnUJtEhwHJ7hAg6RZMRYBwS3+E1ypxqgquJTFTGNIshFeb2apZpqny5IyeMMhlyPyyPlk30igF2cSTdN+qu+IAa7Yc8QTLffc+Gk89cTzaJczdfMsN0dvbpTQZa9ViCpd/tI9j2y0tfKSZsHS5ZFCxPNjD4CPIbr0fq3KxpRe7BVyVg+3FnW1N8YEPfjAeeeSRuPzyy8nEKvEh2wcm6jd+4zfi5MmT8frXf2+89a1v9ZZRGNaurl7llWVZg5FjBl5l4QkQ3jGFfedSmgUxj0899ZQEovNRWRADLj/OMB47ekTtkOdcxWnEqIQ/ZRdzlWkxJMkYQuMoBxMVa8tyU3acjWWgd4/bUH1aGiwoDvbtkOAzGWMTkzE6Ohoz05MWqhOOSssdS6b5jXj7W34ufvyNP6b4ayqDRAoSVl5z3Ay7tOTLfrj1lTdPVSQzUsIGh0GQXV3k8qI5MbNqABWalXCEWG5oXVpZjpmpmeDN2alxhOpZM0kVGC4YsZY2MVKKI7zblAA8X5lTDjBuPEzP869NXlFmgoWnjKKOS3m4SGRDTOJydEqY74IJa2ILXG7/BI87JbS2tPN0TLfceTdbbdzBtmO1hco5L4Fqz9CABNkBCYbr8fiJC3FSQuoBCa1r6w3xpITNiUluCl7xuds+CaL9A90SEhfihit2xvBgR3R2NUaPGLLlJaBSFxfHZuPE+ck4OTJlfLps50Ds2dkbXWIez16ciAsTEmrVVrTrF58YiRa1897dXbFbQjE7A46cGZfAOhe7B1riq152fcxW1uPPP3F/tDdseot4V0e9BOOFmJB5eYUznRsxjX1qLBbmp2Oof0htvy54TUdnT5+KJCG2XcIbq7By922lwp/cgiwoI7QKXg3NzSp9XawsTKkuldhYXnT/be4c8C2mjP8tohVrwufh7qbYJYGeC6w+9al/0Rg1Hz37nhPzF49FW91CDF9xc4xNTsSi4AZM+F1dkXCzsiB6C36IqW3QuOZzrKLB8ufGayEMRMOrwfUN7a4bNwvDcNMveN7HK6as3KjsrFmtcU5aqMo5XNVK/WhZfYTJt1Vv42YSQ7VTXupjq8q/sV34yFZgzv9KUBX+c6wEePgSGNWP1VVWOeEmmBDZFH6z3X5D8deXZlREpaWy18mdwiN483QP+MnlXZXx87FvqC1+6Ad/UH0TIZmUUmHnbdmRkdF45y/8Uuy77LLgvLG32/qjPyG4cmY2d3RwXra8GIpJLa/IKslyZVTUSb9ywGJzKjOrGKBdwjlRZ/e7Rx95Ks6fGYnhnYPx3Nue41XY+YqEfAVWkkpHKdL9gYcSpY9mHdKMO0KWeT7ZTeuKMKZR1hFM1T6yswK3pvoQN4XX9CN8utcItq4fn9InDGEpRxG+jOe8KYfslLcso3lP8EZu2z7KDYD074UUPlc1/UtVay5V6Ua/qfoXugGVvAL+cwuL8SP/8Svia17+AvXjSY89q5ISwR8DV82TvAV0XHgpByZA1FiCvwRR/XHhImGoB4KE8Vr5MvbKwwK705Gbdzm4TyXOGN76wEW/ZaqgWboUfhnnoanQtBXBinCAkPQQ1jo1lnBhGhMpbP8mbltnu8dUuig7hkiN7c3cOE/7rbIrR3jKYM3lUGU7GFYqALhHKeAPGKvMW2i85Y6H5fnxeP2bfik2mtmlQm+kPcgCWME5PHv7lOYtN5UJE21t65a7PtdPaYHGFEduZdr88Y96tvThXNNMP8OudpDui4m28IJMVG+HRJFRqdIVFwV3fErLr91xBCfSwm/hVupFeBmzV4MvyQuUCnNtnDSXcQozuhxqBdnqp3YRbuTuO3ijJuNLrSCLmQ8ekF0sGa/MD/6PvBI+rjNtYnhRKOw2OISwCAvVlrmIRRDD0lFtJm1wqlR1h7/hv+JXqMJkrcwgVQkMlDuUkbJEzCyUE5Ybnc1ERJ3HA0ENEtss94ymeEUaTkfqUr1UtfZqWbY3GoXAlgBDx1Q0l35sUjrV6qMSqI5cqMyqtGeKtcWplqXQCUKitWWpSS8DlEruCodv6VqGzLqkjxuvNlqtwnNbmulUwsLxikRxc3kLP/9u88eafiWM0oZfGVBupaPM2X1TOX37ZQB+CUssaBUDZSrp/udHvhSpdNPnXGRA6MniytEKRMZMQEhH4W4nhXdEfQrjKMwUEMpmfYXK4FWHNBX2UsMfFJaGk8vnkqHoPNtqrg8/PtzTnGFq/fSrCpV5p5bmLGcZH1XUAZPcMw7EBZ2w4DvnEGQTpaiakwCRt2fObMYtCUy65yqrhU5lVxIhdMJ7ICk+3MvzsvgxK+qVzK0wcjOBUzwIGPHJy+kofedNXaSThnTKyUd8n5t1LalPlpUaokgLlW510dHRGhUx6A88+GQ8/siT8bzn3xiXHdwXbRIUaSefORN8808OsibziY2/FPQxcS5W2VtHYGWw9/uxCLMSeJhtzAueZFacTgnPx48+Ge9973v91A7vP9YSTxQrgx//+MfjIx/5SNx66+3x7ne/O66//noJaFPRVjxZoEjR3sZzH1xSk6uaeanLcixo4Ofca9LF9Ziamox/+OS/erDo7+mOs+dPSxhZ9FuaPLHCm6+LEoJZWZqenojKYkU1A2Ywj8zEC4aq084dOzSohM9hKrD8uVxjPg7sORSTM2Nx/sJojI+Pxez0lBjZJTE8EmYFM2g3YevXGuK7/uMPxrt+8Wd98REr3MsSENkCzUoC74dygRXhF8XcwDC1CE+ANW+4rq/ARLHFUqKFtw6uxcrSisouIXhxXmWfkZC7qK8Sk4LV/OySyjUloU9wk9AOzrHSyDNBdev13rrGhVgL0xejSf2gRYLohgRLLj5paenwmUrZXA5uw0UI46IR4M6qfrNg3ig3MK9VwiSTCJwD45Inzi7STqclVDKBcsv1V7qtpwTzJ05Pxue+eDxmZnleKKJHZds51BM7+1rj2NmpmKwsqa2a4jIJujsHGuKWa3ZHX2+bwnUq/5YYGZMgrzZ+9ORInD57Ue7NMah29W3JguWS0IM+jkDMqsm5ifk4fvKc3NYlyPbGcw7vjemFVU8S3XTdbgmlvfHIkdH4yD/fF52S4W66Zn+MXByLXYODCjcfR0+fibl5MaQaY5946qgv6JqfuiDcWpUQKaG+e5cYyxbfwM3EiDBYfVi4p/akXQRQP+uDILHJ1ty65lhenPG22+52heXGarY4iunltlho0rJwsr1hJVqFhlfvG4iH7rsnWrt6Y7NF7bC4oTKciT4JRmcujMUSK5+eZFGf9CVV0k3whTuN7DJoc5m4ZCRWoV3u0Go/4kgAFB7VIXBDZ6Crgn2dBFfqYnoV3IDN9mn6E7jQ6joIowVlhVE9xbsLRxF4OZfdKOZdwhyrww0qm8y8bctqLjjv1Vu2JyseNHgdeEFLWcFWHjyfwrbOBiQB5UM/rGNLtIVpCR8qE9u2F+amYmHkqfjqr3h5fPlrvjxXxgtFn2GMgIZ81Vd9TXzfD/yQyluXAoH6dLnFGEECAXZFQtAKgqzyX2HiRn4WGpWGjLBglEJpVGmVoCgXaqBf6KB0jgpMTUzE3Z97wM+o3HTbDbFr1y7TFwuDEGylKUhaiCS+hT9AUsPDAWvy9sopn9wpu5wLIQozPGEKndBsC7o2l26FUKr4ua1YbtYzrO2kUcZRJUtBtjbtsjzwmD7DWPoDAcpMHRQ3w8mCD/XAh/AZwP7PpEp3/8qcY7SN/NpcO6bjTtqMOdcfHIpO9ZPl2QmVhZ0G+GX8S1XpCvStk2QxTmYZCrN/9FltGeyBH958ZVuav0qXjM8fAYv0Ubi59A5QwAmzPo/LuPmjloQuolMu9Uss3v2VFXQIJ+VfVNrSRwqc0h9pkvOjxy/G+EpztHf3qQ5lDqRVhJeyqbDUttVW+6DbmHlx8z96bVhUHk8qLFL4b0ujRi9V1V1pUqwCQDiDYR6NsRT156dMgTqiEm+ASLYjMd07i/IUTVGEK5TMTNDRf9NaQFQ/8AAErQ1fy0vVqrTW8NJS5pFIv9DNp9kuPq9RvBPCqtoWQRa/FF4RYpkIgUes8ovJg2baZd4ljTPIVIctmOJmXf/GzfS3EzgMRLMLOG4aoEUJ71LVHf76N24+raJZ/6raSqGqtgmghb71CTFLwlJQi4LIUCj5QVAclqhZmtSraaRAIpeiEqmKcsg/y1hFhDId6pIpOZhXYZRiOiigNf1Q5TwgX8TFQTqI5jQKHTfipCJ8Ub5/h6otU1VlGqj0LvIpVDZ0bXipIoo1/G0tDKiyOIXdyZk4CDbACRiWYYt4JbLU5p1mPNKt1p7EGTtmaZhk2IIT7nakn6V7CjAZmLZPIY/wCqbkXATM1omfYbc0p6P00lqETc8yXaeif9uLytIBbCVIWVFi2lyWoYwvJfNWMFThlVo1XE2MtNTUPWuT6We58QNX5CS1LT8r/GGOCCs2y0SHwJQzvzQTtyRSxElzlfAQpjRDQBBOMz6EpUpcYL5KM+4KX/gjNCHgQpS8slp+spdpOBx24itPuz2TECv3FGQpb1GmrbLVlrvaDvo3BOWjJuQ346IDkkYxiaQ9V1mMv//ox32e8ZZbr42hoQH5MdtbzMITvGgT+glE36sOssMXU2c/28LnFVlmotlOLALdJAbX7inI+l1Zmf/H7/1+HDt+LA4fPryVR6mAx4QYwXe+853qbhvxlre9Pb7ve1/v8kzPzUrgW/YAygphD4y9cHNZTHZ7a4fzaW1uj/G5CTNvbU2chYq4ODoS/yhB1rPnYmAlc5hh45I38IXzr0sLYrolmCH4nh8dFSy5wEfCsBLgcqrB3n5fxHHTDTfFw488HG0SykYnRuPY6dOxa+fu4MKaUxJ4Llw4FxMSZhE8Kb9n65UGet1affyHr/uO+N33/LqYXAkDqhNP/cCUqmD6BFcJm2xva1JZeGuTIyUMj4RlNp56MYPPe7LznBOWsMgqMs8KLYqRZ7s1zwtN6VtexL4QM/PzwW3FiwuVqEjIZhs2z/iwVXQ9uL14PtYWZ6Oju1cw6JQwJKGnblVCtNpY8EQYae9AEG5xOVoFB7YTI8wKA8Tc1kd3Fyt74XO9nTw1gTAjprmxuS4u27szBgZ2xNGzYzEyOeebgx946pwY/nHFVpqbTWKwumNnT13cfuPB6B3ojpNnJiSYz2qQq8S+XTti91Cnz5b1qh3WJHydOXPR6XD5U093W+zbMRCtEuw4/7x315DacELtMyvBindcN6Oru10gXpXAeio6Vf6e/p7oULsP9XfEgOp98twFIfZmPHR03CslXR0tSrNH5e5WmStx7vx4nDg3HoPdrTGvpjp6aiTGL56Ps+fOxtJ6Y6wvz1nQbBK8VpcqMT15xkKD6bPwoKd/j7d8s90cwXJNgmxrS2t892tfFm2dO2J0at632Z4fn/bq9MzsVKxVxoUSDdHbVhdHHrk3dvS1C8+Ho/H4/XFO7odjJY6rLIsIZr2DUdez18IU53RZSWfFlYut/I4mY4V8m1t4b7NBbT6rYrErQHBpaBHdgYZIaKwDDzeiubnDq1Ar8+fVARBG1c6rK8YTbhtuZiuw6rG6JgF3hUuxoDcSAFcr6kOs1gp3mYRpAJ/UxqtLieNcprUKL4MgK5rCWq36HKx1Pc8dQVeUPqu9Cqj6q09AV1n9FbbVS7jm3O5SZS5WFydibuxsDLRvxvd+z3fHnj37lT/r0ooqmsVkymOPPRYPPPCAV2Wvu+E5Elg5l54rstZFD7joCSGWc7IIotjVpXILr/DdtFDpMQbKaJrj3aLQU8oH3ZXH3MxcHBN+PfH4kXjBi26Jq64+5DRYUXOZ9MeYaOFCHz0bXeC2srAou4VEaIfzTmFzS6hWuVeEx/B75gf5hGe4246ZOKoHEwu48cQWZ7PTH3qDDn1SehZsZRdMiUddnbbyJw38Sjtm8Ig8KVuWXR8QkZscFM4V8aSnnPlXnYuwWPihITEXKlNIRbRSpWsxZgnOCShwJt2hk9CylYXpWFuYU4OA5wS+VDkFqYz3TMo+NV4Ya5Mi12rcakDKkiVKtxyBn1nVJP8sYTIdw8u2Ik4JlK1IRUoFLEvnMh4K3Wa5QYsb2zuji+e6JDS5rDWVpW1KPY1lKlIylqka/Iqb4fkwl23Cr1xJgzIVaaKeyXypXqq0ln7WijDV8qLch6RDNy71S3t2qu1tKkthp9+iOB6VbvRlNEHnkjD/ll4qrLRBrT9f8mnVLxcrcuGilifkrgjMpYBbulfj1qRJHphVfyDgrwQYqnDcROZTHavw5qOdy7BZVsCQnumPqhFkcSgBhFetkkOZVqFACooFcSBRZ2gCoX+Igz+E1yR6Fl4hPHJDSHV4EWc3MgTGlTBdkX92NbnazTM9W6osayq3bWlV4V0xVyLd7SUDSGAAFGmiqLdnVbbSU46yUwTScQPIjSqmkRJl2qgSiFVV9SNeqcpwCed/r9oe1mWtSbMWDK5/bdo1fqqEzaUvZaktx3Yz/tWkSjtwoN7pvj18abdZsLOwRd7KN0USKWvka5tVwr4omPME0bcsDpOKdLar2jKjHG+bU1lWjEW+tLMnR9JjWxoy19i2qaflRd1s0FeUu6rSEbeEM6RLeSJoFnBP9wyd4VOV6dTq5Ve1w8BhhlBgh/DjVhKgUlAtiVCVsFjwlHBEWIhQrTsEijMqft+rsJdEy2FMrAqhFoImwpbbiTNPC7d2K8z40f6UE8aOsssty1vYXZesn/7dxqUdlWHSjPIqrr52CQP33/9Y3H/PA3Ho0GVxxeHLon8QITG3+BYI63Yivi+gIn1lgLDNtmEV23Vg63CzBIe8CVj1krv9ZeiS4PPwQw/E+973P+LgwYM+z3qpIMuWwD/4gz+IO+64I17y8i+Jt/zMW+LA/oOiNapnU32cu3Ah9u7cK2GkPabEwEyJ4eeSC1YG2cq6o3/Qq7PkyfMuc2JwOprb4k/+/C/FxIrxkcB50/VXxYmTp+LE6ZOioXXR0d4lIa4rZmemLYixglQvppt6cKmRWiyuPHytylsnAfxs9PX0i2kejseOHom7H3wgunsGlPaChJ3zMTpyPkb0wTDTloa/gAWT2CCB76te8TXxW+/5zZhbrDi/wYFh39g7szATXSoHOMMKZofq19kqQUFMqIY0AC+mbV4MJ3RewouEVJ4Oqhe9VyFVz/mYq1QsxCLAslV5dqYS4xNjMTk1HguLi8F2YS4OWfYNyFzyJOHGkzSsXqcwAb4xqSGZx6toHa1NEujVdhL2NiWQwJgDX253zt0Ldd5yDG7TJyemZ/z27vCQBEsJu80KNzXHdsrm+NR9J+LoSc6hbsRl+waio0kwUv24LbqZFeNYjZ4eCZidPdHW3Bh33XuvmPGmOHXqbIyNnI2W1kYJnv0xvO9yCagRh/buiH1Kp1mCd09Xl3GUJ2N2S6jN1aUNwbNJAspq9EmQXVP9RsZnY2R0Kgb6OuP42VEJs41xaOdg1EsX+qgsbfGF+0+KrK3HjdcciKn5pXjy5Lm49tBOp3fs1MU4MzYf45MzknTmhAs9cfbiVIxNVGJkYjKmZlh5W4vK7LSweVl1afZzG6tLEiiFUzxD1dg5qHJ1R9PGVHzli66OPglceyQ075DAXlmpj4sTi8pjIUYl1J448niMXDgb46Pno3V9OuqVR7OEuJMCADsfaDdoyGJbdzT37ZNoK8CszntChLOAG/USVFcXJUMyAbSqPtTqW1s3BG01lycumPprFNyaWvL2VCYsHLZhPVaEK7EBzVKfEK5wTtW8q7Jhcobzrp71Vz9m0oUtx/UKUC+BuY4zt2p3Lr+pYws7OMKNzMI7hOgNCaVK1X2QM+D1Te2iE20KI6FZ/WdNaXMucbOpyRM2a8uVWF+eVr4ZH9xbWxauj56MV778RfH1X/8NLpiFKkzqKJ2dnfGBD3wgXvTil8aPvfHHVcdWbyNmBdOCrMKyArvCeVm1L5NCXpmVX25DTsGNFEmWzxyL6g8BhIZy8dwp0YUjR0+5TV791V/mUWgZAdaMTsYhEVLyZL/KZuGQzux//cHLSYdWwO8lb4dAiVuxiqrwa6zMulwsZrB1uyrI2g/dbinMAivO0lvAdRtlfHDH6RBWZUEv+coUajNNPvyAJ1/pVtpLNxk88ee7W6RwLwxZP+qpz1yXdcBTHbsJbXMRLkOkP2MRjoW3VTmpzY4C/WRkOZT+VVUbq1ZV3UWlt8xbxm3RZDC/o/+ywFtqK9CWelp0qa1YJIVem4wcquFrf1OBb2RfRtyqZQKqUAkPvLa24SqicZXOXn4EUH+2nFGosq222gwlo63K1+5FAZK/R2HO9inQ3AocLqLZv0wDw9PSd8gMV6pnNlNnKf0A/xSgC4ci55w0JABuVXeUx2E5uQmL9sNOu7NjPaFCXeRCGAfAXIQtdFSt2WGs6Vd5Y7Ovf+DNksdK3hJeMM3wQz4bC4+kMX9LgN3SNeoX/CG73GrTgd6ym4i8s77Zj6yk20RFqS9G/nC3R1FTaGgRpaoynE3SGvqvef7bSZy6ZJ0zUX8o6QbolqM+B+EPKwEKL+KLkGX6VQIiLDQiQvoISEXsXhAUi45GVH2quBsRo91JCz/cUi8bB3vRFFVltywKqtb8zKooS6GTNlZAiLls7BSm8Zcuc/YrNb4byP+2o+wkYzkDQxQSAQKkVYTyb2krVRXxcC8/lHSXoVA1HZu0StigtsHEzlW/KgzL5Pip+tcq/Alf+lbNGcf2spPSxvpz/TJhK9xKe4mQtf7y5t9+hdX+5We3Aje2uV0aZpu9NKc7BgjaVhjnUhMH3JS+za3mu9RdP56hRueP/xzkq2HyS/x/pq9M04NqYS5V6Z64WISt+a3qKLW2EazWDPamKvHJuCxj+kNsYOxL9+KD+BRhS2KEmQHFK5vQI9wUys41YTHT+hleuuyESGKMOfMlrs0ZIcMXoVXZImxVEat0BBZLSyuxd9/OuPraw3H02Ol4/PHjYiJXo7dPAgbn6FROOpzPw1Jm6RBkhFSILB92VluZSeRcbLlNOrcey02CCUzn3/zNX8WshC0ueWI7ba3iuRnOzf7jP/5j9ElgedOb3xTPfc6NYkZ79HVLGOmNfbv2RruYUQTejrb22NE3FLuHd5nwN3u2GQZfwmBTiwSp9hiXEHfq5Ik4c/a8L1KiPiMjF32T7ZLKgxAKJGDS2yTQg7es/qyKSM5IMGQwmZ2vxGNPPiEhZTqOnbkQF8bHY35hIcampjQYtYoJzrdDJ6emY5aLnpQPEw5skWYrNAIk24FbVL89u/fHC178QqX3SHz0Yx+T8DPm7cgIwVNzUxLOZ2J2aT7mV5bMoBkPBMPl1XzfENiDvs2qH3Cg3DzNs6A85xe4/GnNgx/bpWckTHH5DsJxA62udJoVh7cPedPTEya8P6sBlpss29o7gnOMnEX26hyX/HgbaYuZ8lVuWWWVlQHWK8cMyHXR3izhQMJIRfBcU7rAsMJt0BICZ6YXlLbgidBMPirGC2+8LG68Qu3ZuhJf/rIXxYuef1Pcct2h2LtrOCbnVuP8xTm1b2t09O6KPXv2xLAE0/7+gdi7e1f0D0jYm5mRIDkVjz/2eNx1z33x+bueiEcefzyOHz8ZoxJSK8IvYM3brmyDZoWV7dEXRidj9OK0V8/HJmcl9LZEb2d79HZ3SsBs0sfNoHkeDUmZp6M4B90rQZ3+Pzk9H/t39sQVB3dFuycdmqO/uzWed+3BePGtN8a64HTs2PGoTI4J/lOiN+vRXM/TL7OCD1toG4PjrEuLlahIGK1Mj0Rb/Wp0dQm+8j93fjTqFG//js644dCOuO7wcNx8w9Vx3dVXxvXXXx0dA8NxkUu8JHSxfX52dS2WBPclCydKvb1HcuKA2kit7UmKlmiUMNvU0hf1zRKc2/uiuW2HhNZeXwrT0t6vry82xTi1d+LWYWGT+wzEdAhnOdfXpP7ByrJ4D4SfNQnF6zzhkc8qsaVaCQo87DxpM760qBxNrT0iLsIv4QfnZLlMClrGdmzex2XmSxA2L2L+c31FAuFsbKzMxzqruhJi69YWhHsIutLXla/Cc2EU/aqptS9aOoeiuaNH2ffE2eNPxKEDe2NwcGiL/icdjNi5c6fozl/HLbfcGrt27ZZLchGoYigwHSR0EdO/6ZVmdGgLzLLInfsY9gvnx+P+Lz4UE2MTccNN18VLXvb8WJzPd3gzvn6VNqmvi4Yy7LLqiULnrzSXvJ3hjM6nAuWlUwX8SQtB08ItwmZNPOmlAGqh1J/i2I6/7KRT+kvnzLLTL8M7je1hyrRL/Zm+6kLL9rDouSWZMHLDHbdiHFcM+WMv3IswcnBawI+whlURp/zsVozNtAs7ERhLjVCiudaxi85B47xba+srw1U/dj/wkYbPcHs8r/pxwRKft+YWH36km2YhBuFsvjTP0j/j+HO5Mh2P4bYzvqMX5a+J76MDl6RRWw6no7CUeysvmX0hFekCM8FQFrfNVvsYlrWwBSMF+RLmMssbh4S5m4fw6IXd7vr4kxnHbGfiOYBxke7kcEXaJI49VepbVtKC2SFS0TPTLHeMBFT70zMzLHZ78JOwwugo+Nkzg1gH1iVfVcTxr2xF2H+vAoetO50qLKuq4OMwaRw27ye3kie0cCuaYl3BwEEmlXmtIhc2CAv9gf+S/yXlczdApwYyp2/StPQsYFYoypZpVF3L8pZ+DYNXv+DtXrK2q33kkdZSlRmj8DIiq3HrhDH40Tgp4NGA+oxoNDwAwi2RMhFKcWoRET9SLe1FGYjjf5u3qzJurfl/5fZvfduV6kKp7FfmX36pycdwEBTsgDndgAymDFvGBdDbV5WL8K72dvdnUlkWhVOES81FiBod/2qc6pduqdKt1Ev30lxrL5GwdHddCzNfmTVGfjJ0hin1S82XuulHX2Eu3GrDlINFrVttmKd/+Nfg2DZ3p3iJ+7On+azu6OoDJlkylwOb/Qu4JnFM+1YdyjDlh70If+lXKtv1JwO2LTf3PFsTA/MDK2sIUY2eZnTsfMVgU+PPZ2JVa98yK1wxQNWGSyU3fpU95MSYICqWpUWV4Qo/G6q+Npd0SOrS+lvJmxDcYAshveqay6O7uy2OPXU6HnvkSAwM9FrAY6XVq8Eqm3hQhWU7sQRVCZCsFvt8rD5f9oQ7QqzD5NbiVgk+jz/+aPz1X/9V3HDDDR44axV5s/Xyb/7mb+LcuXPxute9Tt93RZeE2NbGlmiTsEQ5fetqCSvKrgEfQZkbancMDEVXW4dXWGG08efG3wsXL8TpM+ckKHfErIRP3vHr6OmVANYRA4MDEgJWfTkUz4dwjnNZjDrw7OrujmkJwnOL+fD96MSkWPr6qCxU4tTZc769mNuPCVsvhp3LleaVNnmiYLi5+Zi6gRdsz9yzZ1/cevut3pbcKsER4axDeovSaWprjl1Du2LX4I5ob23PldmWdsOQVqINuMkQRpMyLEl4nZqdjFXhu0AcbGfm7UBWIUEhzsICe9qtSQIrFzS1FLcjI4zS0/ADo7hds7Gey53ADUWWEM0zSp0qWzsr58KXRgkpbe3dSkMCkjJok97ewRuMOVHB+7EDPf3R39cTLap7s8rPmdpOube21MVzJfDtkZB29aEBCZwXY9/eywXXtpicnPczFJS1XUJvV0eTz9eePDsWZ0amYnG1PtoksJw7dyrmpick5K/F0SNHo7mzL1Y2myVUdsap44/Hffc/EUdPjsUTR0/GydOn1e6jMTmzKGGrUWUmXEv09XVEZ0eLnwHiaZ/pypJguRDjElKnZuYswA7v6DX+LAvOM7OCoeBz5OxMHDk5KoYFQZ4OsBFPcCPy9KJwfiOG+9vMMJ69OCNheD527VS7dvfE0mqLJxVYAZU8rXZJJhVGprNnR+wZ6IqLY+Oxo7dTuN6h7OtjfGIqxsYuxJjKv7wgIXhFsGHLr8rT1d8bdW3CS5WVZ6goD3SQiaeN5YoFO0mr0aD81JJqR9Hl9WW3uZFig1tLG6O1s188rgRQCaY8HQT9bmAqUcVradw0vHHfWJuX0NipqHWxujwlPABBeDpqVn1xLlYWp2NVAuimhM51CZ/E4bKndb7FmVian4jVuZFYW5igl7D7U/4VxWeFGvq0aZxGELYAJVitKd21BeW1NBEbHCVAEJYQxg3O9FEL3M2dwjn1kY5e0cymmBg9FcvzU3G9aAs0tFQIY0NDQ3HmzJk4fepUvOSFLxZ4VG/zUIaQVNLULYpEd8ONfgDMVEZ1MbdZTjrWxYLoxSMPPB6PPvxU7D+wJ1740tuib7A3KnPzSaMJT6oy+EgwY5LHKbLOsdL8m3Ki/fIrx9AsnlDRzL9XS4GNhdcUJqxvsvqqeDJTz/QrhFG2DBNXn+2snutzOHCmjFP4247urcmFvQh3qflpn9Ooli0/wmedyzCus8xU0G5Fncv6u+5lfGBBfLuTLnbpglgVfrX+Gc9+gmkZp3TP+KlvS3/Lv4hburks2Gk78qVNquEvNScMqDN5P91/2+eyK3wBN5cNN5vTbt2TDzV2fQpYlC0/pkuYKMAPewlLp4+duOCRJzGKsuFPHGBgN8JmGajvVhj+7FZ8uBHH5rLMRTybc/JGtiLfdHdY7PKzL/H5I28KRXjC2Z38+fAvUrM526HMF3f7eQsAEdxppeNfGGWgvPYhmNOyR+qWr7Arjsz8OVQRxnFsSb38au3bzOikobKkV/qjICPQUBTDuXkY/qQjvKLDJ6TAymQZfFZhLvz1X+hFOjV0Ds/SfbvOxHxphs+kTArrX37SnMY0oVOfhsGrXvB2LBrXpGBzyqBOyrZ0YfWxYGJxK5DFwKDL0sjYaxrQACOm3ZU2dodzFOv4Of2a8Danqer2/wtF3gbm9nK4/lgLYKLKOujHzt5K6j/q4sCFv1xsrKb3bynDqGgww18fHQUdVeqoTLdajjJOKtIA8Ngz/9Lv2cqDe+lHWEI7NulKB4lRTlXm2nRKc+qZTu1X+tWaS33L3VHRq27pdIlbzZdpZJiqG/ozxAN3M0rhlvYtIuR/iKdD2K0kegS0PSMrTGnPMKV/hsWqH4UxgSUM4RU17U5+y6/4r8bFH3uhP11lO9BrCVWuzJZNT9tATLK9waGiLxdf6Yduc/EhDKYbxKqxSgP8EYa0pRd5YLCf7Em60o2C298qa4ENN9dxyyHTurSmjluTBviPEDY42BcHDu7xltF//sd/DZ6j6OvpsnACE+8ZwjoxvkUdSqEVARZBNrdRc15WuIwbjKoEpT/6oz80Ez08PGzGqFaxwnrffffFP//zP8fhw1fEW9721rjswAG3J9sZudE367LplVyYJm4G5R3YaQlzvqxJf5X5OflxbpSLPxLW05MTKk+rhJuTvkl1aNdOv7s3ODQsoUPCi8rKdlCexOEsWXt3lwf6pQrvAbbmNt25WedNnivckqx6b6yteZacAYhLmubmK8q/Yn8/mSP3vBCJ2XVgXR/Dg8PxH77+a2KHmOtD+w7Egf0HJMS2Ru9Abwz2DkjA2h19Esy621gl5FZZCerUQ/mh5sXoT1Wm46wEHcrL00HsDW1FcFS7MCZwYzIMP2+/spWU7ZFsfadTrbByy0qthBshiccjLqZyn/ImU+Gm/rolhLW2t0dHZ6eEPwlPEsA4Z9vUrLZWf2Lrap3qRhnZCsVt2MuelZbQKaF5UAJXT1ebBLp+pdEq4bTV9sG+1pidnozO7gGfJ+U9z5m5pTgzNhOPnRiN8SlWl1dUn7XY1SdBub0tFman4ugT98aFGcGgYzh6Jez37twXfTv2eZKlo60hdu7arXYblIDWEUvL63Hy1Mk4cexoPPjokbjr3iNx7uy52DHYLYG6yW2yuLQa50YnY6injW0Fcd8jZyWMtkZ/b7sFXW5mblR7c2EPz7JMV1b0zQvmdXHfE6MxN4uwxi6CRm/zYvV8oLvDcOvsGYyX3XZD9Eqo5wxfp+rO272dHRK+1CZNDZyTrZfg2hIvuOFgDA0OOQy38jIh0dpYF/t2DUd7/3CMjIzE4xLMHztyLO6//wH3yWMnz8XkxbFYlcCsnq4/NazwQ6QkOgb2Rotg2yqYNLR3eQW+iUmR9p7gsi7OzTKZQR/mnDz9sbt/j8JxVlZx1isSSidiefZULFZG1O7C95VKcCmZ+RD1lTXh/erSvPsC57ZXFxcUR2aVZFX9lJcAuK1aSCaBSn1kszlXiRCu1Q/qJWg3t/dFowTyFm68bulRmYSr3EgsYbWjf5/qsDOaunb5yEBr97D6yKDK2qTwHT7DzXZZEHpFwvzaUkXwbIiTRx+Lw4cOmL5Ay0oFveAow0c+8udx8803xb4D+00rwHl0dZmSxLt8Jp3F5xFZeq6g5Bnw0ZHJ+PSn7lRvqYsvfcULY9/BfaYfHGWAa3R8qi+DRx6no5TQZSlps1uO8cpustvM3IMtSftUDez4pTCJoFmMd4SxEFP7pcC5JYzyEQ5BlrDlV/orTfIv7VwkRTtb8C3car/asKWZPJSF+RYmo7ix3kdMmHhTu/jeBOEZ4wJ0jDoSDxgxGcpOiBbHEX1xPMYTwoPdCacm9ReOjhCeiNQ/YSCQF2kQ1+0qqEP32ZnTXKbNln59uHGXQ4ZjTFc4hfEt+9zhoDCUw3c8FPHIW8HMf5KXn5VzOfNr4DJDueWEJXwk7ZOwIQ/+XV7aEUApb9In3ybl6TzIS/lAp30kR/byjgzGV/zRSYPjHaTLkIAb6RCOjChnppM7TAxPp0mdFI5IANXhEj45AU05ZFd5aCPXgXwMX47JKz2NY0xYexIbGJAucYqvas76eOxXHpSDiU7ufNgWDjhLp64cX3EYlTv9Mv2t8E4PvqnAMZeHYxBFOyge7Ua7A2sUbUw5CEfZ8/gLAiO4pHLJPfPM+FnGhCUg2uqnhV7ySbUKP3/EwFtaGR6HNPKTuIaCkqi6xqWtI2Po8t8y2y8XDWR0W+NPGlvpPL0421R56i9lfApmV0qFAS+5mcLZLb8M4Xyu+ro3KC6IhYMi8WF7hpxxc8UVA2JjYkZGBdKXCOVOixkiREOViIafvpIxxIwizVpzFbhp/7+hqE2ZkuuhMrmKOGLf8n12RVm2YHCJMuE3yBK8EIe0ZiZukn9HXQjuYOg46AfEwMx8TaZWpF38lslub7MMg1dZbvsXZntIK8OgbJafwxd21xdPKZDzUlXNszYV3K0VCktV8EaV5rJsZXlQaIYXBrkXzlVVxN3mXobdnvGWwn0rr9qY6kHpVlOAGmWIF33iUvW0vEprTfCtfPkrsrE3yebPlkr4ZjiESJRdREmsCxFgKr3aKBcICOmXxMQERYQbxq8kMgxYMICYSx03zhqmXhDyIhwE1G/Lln7WiUN8bqwjjSSw1bRYAYWQSXf+KrvsMM1J8LIu6FkufXKn7PnloFuGkUtR76p/aUaVOgrIwkRwYy43l/7zP98VM5PTcdOt18Vl+4bFdLdZkJWnwzWrrKquBoEcdFOoTT8IdXtrczz+2CPxjne8I175ylc+bUsxMJqbm4v3v//9cfTo0XjzT/1EfPt3fYfqkzf2kgarD/V1EmzauGV1XcJSu7B/3ecfuTm4sY7nWVhFWo2xyXFve+SRcS55m5y6GJ/7/F0Sah6PHTt3eYtxowauRTHgc/OzMTC4U4NafUyPj4uGaZDz7bgq08yMBWVWOs+duyAmVgy78G5NzDl0mOduGhvbJFwg8HXEmXNnfGZ3ZmLcTDyru6yqQrd4ImV5cS1uuv558Xu/9Wsxo3zn5maiIkacp2p6urr9TIN7jH56O7u9osmHIAuLxm2w0wszhpla2+nyIL9AbTjwViZ2nuPhVmaE6QXZZwXbpdVl3+A7Mz0b0zOTkA4zoLTF6qoguSYxVgO78VJ/PgupQAjIvKuLoNDZ1hzdqme9wjG0gM/trRLS2GIqM6ueMBM8CTQ02GvBl3PCCFO0MTi3NDdrxqZeQiyXVS0vbUg43IgLU7Nqw7wQ7IGjF2N0YlFCZUv0t9bFjq6VGBreHY+cnosz52diRkIlExItbVwmVCfBnVVECfISutrVjrOzlThx8mQsLczG5sp8bNS1xZyE2ybV5ZrLd8Wtz70mDh88ECfPT8fzrtoVrV0d8beffiRe/cKrvUWXG3y7hWdzS3NqmxZfKDW+sB6PHhsT7qgtVd6Opo24/vIBCc0SusUIHTooQbqtNY6cHPMt0b09rXHgwJ74zN2Pqq1gqELlWVL7rMa0yvLZOz4lgX4ivuyWa31rcqP6E7eGg8cwOYM9LRLUd8fp02figSdP+vzthXMj0aa+d8dnPmPcXVIbF2sygi19uD769x+Ojt03epKlSQJi/eaimLT66JAwyPlPvx3b1BZshVtanBST2KC2ZCv6XCwKJ+t581Vpra5OSkAdEyaIv2hoUZn6Yq2uXaKocKGxU/3ACCBBVv1DuAU/EhtL+hqU9qronXBJbbzBFkn1wTrRBqgR/dnMd1uezY2GVvVvCcCLbIOHt5FAzDZsliNVt7WVReOLElMZ9MEHcaOyUltXfXk3l9Xd1eVKLEydjb2DXfHjP/Zf5J9jRKmYKPvEJz5hOvdrv/6bPvPNdvN1nt6hH6j8XPTk53dUDrbC583GdeoLgofwgnY9duxMPPn4sXjZq14Ue/buVHty43j22w2EWOBQqOTPMKgnCfeTtxM4qEPprzLml+W14AkvZ3NhdzpKQ+XNC6j4CqGW877Uw/H4uMwpz8aiEy4vgOKcrPwdFjthM0zJP1bt8I5Vd/Tyo4yX6nxtgu9u9fldO/p9CRyiAFVPpdqqfvCt0NPxqRlfRgf9GOrvib7uTtG2nETjn/DAB9rEjgjefe5Q3+pRONqPnRNnR8ZjXGMSQs7e4X7lO+jJonloXGXB/aG3q1PlavUYX6YJbaUcPNU2rbQRvnt6u6Jd5XcwFLsOZCY8v8CuUlk0vYIedoteMIanKnmgxJGp2bk4d3EixidmTaOAAv0fWDAKIwjS3/fvGvLkMLwFf0piS8mm8MJt1R8cpY4IbNDvC0r7/MVxjUUbsWOAozaDLk9e+Meb4WvR0d7m3Sbcw4Gqpq0xS7B0OIXn2bSuLvVRITiwJh94kfmFRV+WRz2YEB4e7I/9u5WPxinGPdoDnobJS2gV5S8zKaAsmIm+LOfkl3fwqN/bP723FG1BmddW1jxeMOmLdwYBEkW6So9yzcwtmNfxcRC1xYrwSZjpPOhn7JI6NXLR8Gdcoty7hB/gRkXxmYCkzMAe3GB8KhV5MqbOLSzEqOp+YWwyZufZZfLMfHatchvqD7+y7OjmM4V0lLnkFc3T8L5+QwrfnrSQzuQDQrV5Rrm53aGXnjyA/0zelL9aucEQkhU8LJVxsrBSLozpLzM69MautbhX+mNWLld93X9RsOwMtXWmELWZOXCNfxIGiJYsClcKsqWwan9vN9g+i5bx0o5e5nGpHXWp/d+rnqnxlNBWBUkzTfrFsJVH4W8gySZNwHl2RfkKY1WVEbJx7P8MaZTFKbPONsBSOFhVI265OhL/uKQ/vzbJD91CdJG4988XmYBQVYKt4GU4qTJ9dAgmaRAeO192IXBCZMtUNOOhewJkKwVCUroCxvrJUlWV81R700sNX0X1av0WdUYVsQr/WoDRSexma2EogG0/By/cKQfUwG7q5OSB15ZSPuxnKMwu0Nb0kH6T+ukTB7qFDOhV2KGMUzX2UqVb0Vouh0xFdq6hk8++Rlj/ybnMtzR7y4XqBuy9Wio3hCaUiY2JB0Il9iQkDDy1AqvD6EvhlC+JEG5emRRR8sPWFvCqwqyJV2HO9Ei7IHJyQwdXEGSpgy+BQqcChFGZbSecPurqQbF0UzCUrLZjILz9DY+qoItKmBa6PvAVX3ZCdnV0Bhfu3HXPI9HX1x03XHsodmtwgEEmTWkiyAiuEF1mV5kpphzMPGvAEyF+29vealjw5M6aBtFahfs999wT73vf++KFL3hh/Oq7fzVuvvlmt6kffVfdfPsvzSzax02/bDVmkOc5mnOj58UM9UkY7HC5ZyqzYnw6NfAvRJv0TTHYf/bnfx7LG40xOyWGWXVnezFvanb2dIuhmVX8bsEvYmpyRgOqmGuZW9rafbMu/YrnOc5fPC/Bd0b1Uh31TUxN+NbngcFBCbLtMTI6YqF3XvlztASmxSuyqh83B6vYceXBq+P9v/2e6O7joiv4c7W/0keAWljlDCrbBdclxPV7oHZzU2+lB27ChIITwNC0X+MBzwWtKvEVMRjLixKWxEDMS9BZ0CC8IOaLi54QclkdzCcT6r1Ki4BKfrx1OD077TdmmxpbvMXbfUeUze/YCj95toj3STtbm2K9viXfLpXQzw3FMDTgOIwD56p51odVgca6JjMmXh2QYIiQanxX+RXZq3wbElrIj1VUGMFHj45EZYU3PjWerSzF3Q88FP2dXXHdtZfHsATb3u6uWFbZ7nzodFwYmRRTte5ngrica2LsnAQ88Frilsq6vjYvWahOzP+qhOnG2Gxsk5zVFsuCw9AA79p2xEEJI9dcucew2L2jVwwR/Zcz1upTwr1lwWdmejquu2pvTC8CYxg0zoyqX3QySVEf4zBHa0titDvs1tXeHB0dKfRPzW/EefWdzebOeOLI2RjoVpuqfMtry/GJe45Ez+rZ2DnYpxZZV55s+YZ2NMXhfZ2xVNcVY2Njce9DR2NybjbOnT0ZzR1d8a8f/58WYnmOiQsd6eumrtL79l4RHcNXWvhqa+02XUO4aWxU2za1izkmnDwlnK6tLsosHOJGYQmwGyoXTwCtyL6+UlG/QehR5xa8wWO2Fa+xzZmz00q3Qf2DIQcBqrmxIzYlbDYKvqal0CLhqiqTdEd9gUukoFFsiacMPLHDpU5MJCIMUgvOYW+sJbPJ++PAFwGOs7nKUWly6VHFtIEbj+talK/wZmOdleDFmL3wRHzHt35TvOAFz/eKcamga+DZBz/4wfhv/+1n48te+WoJl8INtTGrkLzLzNux3FycAiz5oIf613IcOXY+jh4/47e3X/rSW4S7TBypQwsA64qrYikPaiCDFP3H/BfwkU6vww9aBjzxzzDoOKUAiZl47IJJc1W4zIubkt/DzbcSows+FmxV9jX1A/Kzm/xyizFhV50mEw9OsyY9p1WEtx/lKeOaB60KtKjSnuUDNxriygO748U3XxvXHt5voRMuR96mX7QU4zxpcfRhfAphb1zjgsYDBDH1E1bugFARwWwBwtbc3JIEmAVPYCLwgltTEsTuf/xoPPj4ieCpr9ufeziuPLRPY0KThJXlmJqbd3q9EtJ4T7Uc21BuB5WZG94nZyvmkfolyLYp/QxVhC002gh4QufnFadDAlNXu8YHlb2qqCk7FdYtHD969GTc9eATceTkBedDWoSgH+we6o8XPe/auO3Gq2N4oCf7SpFCqQw75esbtdVenN9nXF1U3zhyQuOw0p5VeZ57zaG46brLo6+3UzR8PSYLAZVxsJO7AdSvktvcSlV9QgKv4MNTVRxl6O4UTVQQC7LKA1rPnRlPCtfveOBxC483XXs4blY+CI+s7nPRIG1uQZbSb6sAhuR1qTuw5rZ/eJsMuF25nupL4AWroinIZhqoMgb4Sv1nK/PG2X7xIcCFfgg+traJriraxORs3PPIU8KNY2r/7njhzVfHVYf2+qZ92nB6dk50sFl16ZAgC25QLkWkGkI68uHYwMmzI/GFB540nk1KON6q3rMoYMtiCAp8I7zpHknDV5pvTF4t+T/xBoK1hXfhUgquuRqN2Zdl4i44E9c8XfEBk3IXn3uZYJhnesEbSoBTGsgfRTjTHsyqI6GxJ3zzF1+F2rLXXf31byBpM4xkgDNAyoPpZQYZuFSUgwbhKwkcVJCi5tXpSRBLIZavlriU5tIPVaZXduQyrAJkxQmH2SXUbwGMrEhhdhD5abQkOOXhN31xwFSEsSl/8SUUobcUXhQh2zsV6cvd8ckApTTLBijDll4OJ3/nVjpuU4orr2q9CZ9bBS5VJZwIZd2GrCdIWM2ihFEqlzMDP025bHjLTNQimUSaZ4mTyqEzFyNp6YbCQqL68t8uDu2A+MkmnMGvdOPXIYsgdr+kcBmUsJiL9tJPkZKDluVOKKQ5I2LLcNtV4V6EKdNCOTbu5GkOvUyB/IUc8iIMxUw38iU9EAcfviIMeloVXjZZHKJ0lG3LKLMFVodJd0S10g29FFZRW8KkvpIA8UFk0q1gyvV5SwvECTvEp3CHQJV6CnkpFNCXIKYZbnu6TlvlyC0nSaxcPsKhY7cfwmY1TLV+KaDKKHMZXxC0nh/xLnUj3RJHMYt2qhMkLBQ62jvzYpZHHzkaF8cnYqcG5BuuOyjBhmdicvU16xPRTNmor+K3tzXFA/fdF7/8y78cL3/5y80w1SrKisD5nve8xxce/cI73xnf9V3fKbZ+w4wsKFJZmNdA1CZGpThvqr8lMdvcQsxKC/CHLi6LS+9obhderIv5XHA9Gv2O5Wrc/+ADcc99D0iwWxWjMxlrSwixfTE2el5CwWocuEyMUGerB7GpiWlPTFhA0sAyI4E1xCRWVhfERE1JQAvFEeMwOxEnTz4V7V3cetznAdblWObhes6cIsizZanF5zC5xGOwdyh++Ad+IG593vPigIT6igSGkfERw7ZN+S1IUMhzwU0SiGdiSXViFrxLAjkD/dziXLS3sw2zPtokUDA54m2fCgOTwvMjbLPm2ZXFhaWoLC3InzItu27MfnOLLpdF0V4w6wjArAyzgrC6shhz0zOqB20jnFS79qp+Vxy6PGZnZ2JKftNiFtk+yk3SPd3tIJrK1C5BtjHaJNgiwDcJ7vUqHwwGwh1lXl7ekEDbaMaV92CZkBCmqp1SMIRx40ZXBvdKZSXuvPtBwXshbnjuTfHJOx+WALocN1+9M776Fderg7bGyMWJODcyHR/79H1x9533KK7K3NAevYO9khXbo7GtV32lKTa4pVlttyLY1YUEJbXDZjTF0uKK4CamrCViz+6BuPrAcNxyw+UqY5sFG3Y/QLs62psEy8XYt1OCrvptR1drLEtAhvmbFO6cOjsVuwZaYlXw6JCwPtjfo/F4TYx3mwTtujh15qLk6ZZ4+MmzaldE1oiBvg4xjKtx9PG7o1/hOgSXFgnPdeSrAnW3bErWbI+xiZl4/NiZmFPdT5w4Ilzric/80z/G4vyyhEpWTxnnpEH/hG89ew5H1/CBaBGzzRnY+TkJ9KE+p/LCfzS3dnqllItDmMBYXJqJWJnz5Uq0lzBW6SFcqg6ysWWa/tTAiqiyoH18cdP6SjS1KC3h5Ea9BE7BghuwYcY4s7ouwVMBFVfF2lgSXWxymzGxtVnfHNz0i4DKM1oeVyDvUutrah+VFwYuQg1Tx+3EzRbCmlRRj+Wur3idOm5RVjYqI3R3XX1n7uLx6GlcjDf/xH+1G30SZbqmPvO5z37WOP8rv/Jr0TswaHrk24kVzIKrhBHeC0aAhbkeGZ+JRyUwcZPxFVewbXkoZjkHrzjwaDCF4shUDtXB8KHG0uVuc6nrc/jir2TFYJyZDIbXw9/1gY7YTjoIypjRizOx6ideecWN8jPhoDJzI3lp3npTVnUgLepZhsc9hWDSVBjCOXzm47wKfrLWzBhbuqVd5VOBu7va4ktvvyG+4VUvisrkaDz+yMPqf9t5Lmg2tJHz7Dfdcmu0CA8Z0y5eOBOPKTx5KAj/Tpe82M560023xPCu3bEgmH/y4//TcZ57862ewHjwsaMWZq6/6rKYHDkbjzz0YNz2ghfGnv2Xxapo8BfvvismJ8ZNx6pK8BYM9+7fF9fe8Fzvhrnrjs/HhfNnnbm83J9K5XIIj56jPPcr3WPHnorHlA/wJKDLqx/CQYtvuvkWDYDt8ek7H4h//Oy9EohGDX9ggeBy87VXxLd+zcti71BPPPrAF0WDFpQOsKrJ1GojhoaG4/kvfmnc84XPx6njJ+Kq666LPQcuj0eeOiWhdU6C7OVRr372yIP3RpfGshe+5KUu//EjT8aTjz+iNEreIBXtzy6h56qMvf39MaVx/HP/8skY3rlLcHtR3H/vF+PUyeNx+MprYt/Bw/HgE8djSsL+c65VPqKfjz30gMbIznjlq79C6T8aDz1wr/o/dCFb2igtM+MukyAvfOnLlF93fPyf/sH+cHqEqa0pu4YuO3gonnfLbeqbn47xcdpL8HBDkC7A5X8jBod2xM0K19rSHvff/0XX85bbXuAz8J/45//p7cY33HRraOSNhx495vsrrr/yQFw8dzKeUHmf/8KXxJ69+zQ+Cjfu+YLG9RI3SD3bkvLv3XcgDh6+Oh568mR89BN3xL0SjBc1Zv5bqoR1rW66o5STz0salIsdEmRFC+EJc8WdLc6s0MpN4yh4zWQwNIwL88xrqqyk5+3hRfooQ0nlzlYofoEZbgI44TCnu3RFM68nxDXtsbucxe4Vway8Ikt6WZHCVQ7uzPpj8HZqNQrG8lJiYbVFXLIDlkSt/MrwJgRSpdulZuv8216YVTiYrXJ5Gx+2EjAjSb4wzAAWfyrpmUvlA6LC6HnGp6gGcUtCDkEEQACfmQPPxInJoow0JIMdjQMMYUZJE1h5WZ3ZdCUEgjOoQOhJnbTJD4GAhmeLVIJQHlCSEumlXE7VgzS3BISioFl/maXzziHwBC8cjoFRBJ18mV0jKPX28r6Qy9tf5EZ9EEZIk2RLIsQvRSEiW6OcjuGV6VvgkSXjFKUlPYObAUfMi/LwW6L2TAXeWMmfNqNdGdjZjpFEMlPzmQpFZACwIGLMtFfmox/aADwiHwYbPFjZYkavVJSVTgbciMuARzK5Zz/L4jpTf8yUhTDAUmm63Z1vEZa2MWDSKQd24E7+haPTS5wvQrqtCEt/QegFF7baBrxQQAgEM7vlNhrKQV8xHBAaDQgFpaz+nLXgp3CuF+mozPIwnugjnAUm3JV+uqfQmTNrmPOzkCr/FFIVR7qFIH28w7gl2Kp8+PP4NasTeRYDGJfpJtzAK7ZmloJsWR4+m+VfEkTbVXzjodzkKjfqap5WZtJ39aUDh0yHuqa5DEtcnNLfaeOALg1Y0lQQVrYsTU1Ox9kLF2NaAt9zbrgidg5K8DIxVlzF46wscCI8b5H+5E/9VPAMxo4dO4y7tQq43XXXXX5y5/kveEG885d+IZ77nOdYEGsSY80MJatlwIOtq7QZfQoGbUHCV3NTq2dbl1mNFPPCGUW2Hk5XKhKW2ovBojnOj56Ov/7oxySsrcTsHFvKGlW/iEUJbuuLG3HlFQdFi8Rcq8wXpy7G3ITSlkDRKEGsSYz05NSoV+jmVxfj3JmTwkOBS/Tq7OljMTY2Gj2DQ6JLbcqLVTUJKyo/gh4XL5E/dBXc7OsdiJ07dsXtEmRvv/0WnwfeEOr6yRLBgm7CQMdTOwj4poWKx5lZ3vGcmJuOAQkz3WIQWlV3aBLwYBsXK1AItQir6+LMV1RebjNeElzYBs1gzNZjhNaKt7kSdtW0Ctxj6+vCkoQaAYbnTkzD1fBc6MREQj6vItqntmWFDji3NbepX64L7rmiTd8E5xFUe3t6xLi2RFtbg8rbp76s8UUCVWuL7HLnDC4rxYwXhONMak9vrzsoW7/Hx2ed1s6hbjEVZw2HnUOdsbN/QP6tIppL8cSRJ+KTn7kzFjc74+xUQyxU1J6qwaNPngLDo6dP+a7WxyI3SwsurM6T3/rylPstExvgkThj5VUXA6zOtDTG4EB3PP+ma+Lyy/dGe2tTDPd3SvCUACdhc9dAh8+driwgBOVKApMADx+9EAPqH7t2dERnd5fyWot//eIJTwxAFwaV9jI3DospH59bjmOnxmJX+5Rg2BCdEpZNXwV7DTUeDxDQ5lc24sLYdEzOLnrbfauYszs/82mvyHLe2Up0kxV7GOkrxMjdcNvL3MfHxISevTAmPFCf22yQID8hHG2VkfeJuTRNQqiEzcZ6Ce7qBwj16yvTiqs2bh4QXqq/CXdWV2YVn8vTRPWbe9TGouFrC346yfSKrcoFfa+PPLO9rnZmcm99maeXoCKCOX1GQmp9PbcYM3GmoHXCYW72buiSnAtMKyoXbz0Lr6D/3Lot+CK0Qs+ahG/0EyIvL88bf1dX57wl2/i5vBDTpx+Or331l8SrX/MaX74GTUNBayYmJ+Njf/d38WM/9uPxmq/4aqi/+0+uwOa4AP8zv7gSJ06NWBDZv3+PmOhBlaE+KvNMDFA/1YeVWIX3+CecJS3GLI9bCLp2qXWjHeABVXyVFcUqcEakzfUxODl8jmOlEFnyVV55lc4Eg/kANUYKrbjRPwtB1XryQfKRXvg7bPoz+WU76StdOduPm4ztT5nlV5ahtBPWArXdIob6uuOrXnZbfNNXvTz+x3t/LX7j3b8iesFququY8N9MMQZ6/rIvfUX89u+9L5588sn4yTe+IR6SgARmJIec3Ax5QUdvuul58Tvv+4O4eHE8XvNlL3V6X/XVXxNv+umf8SVkvIcL0/+ed78r3vf7vxM/87M/F9/1+h+IX/6Fd8Qf/9EHPJnn0U24u5W+yt3X1x9vfuvPxHd/z/fHN3/D18SnP5Xbzil0rm6hso4don8/94u/Es+79db4sR/+obj3i1/0uKgqSfGTFSXaDTc+J977O++L4xcm48N//y9x54OPS3BacdocM3nJ866NH/xPXxsnnngo3vqTPx4TEiYZXClXqTCR7y23Pj8++Md/Gt/z3d8en1WfP3DoUPzyr/5mXHHVNTErPNy3e1f81Uf+LN7yE2+Mg5dfHh/7p0/EYw8/HD/8g98bFy6cL9Jy7Z0mOAXf/A2vfW389M/8bNx1553x/a//jrj1ttvjl3/tN+Ln3v4z8Y//+Pdx4MBl8e7feE8cOHxtzKn/kM8ffeD3413v/LnYtWtPfPxf74jf/o1fjV98539XO/Pmc7ZeWQNyZMz57f/xB3HV1dfEl7/iZa5/OalUq5hg/dqv+8b477/4rnjdd35b3P/Fe9xPS9wp08TU3dkd3/193x9veOMb40d+6IfiLz78p/GmN/90fOnLXx5f9ZVf7jy+XnV7w4+9SWMzt/FrJFPh3vXOd8RHPvyheOe7fjm+7dtfFz//9rfGh//0Q2oXJhESPpQaBW4PDAzGm9/ytrj9Ja+ID3/sU/GxT94ZI+J5DEcXKEtlfLlElW7opRneBZ4uj4gV/GPBYyMTQN/guX3mVzxF9SwxfGDyVebX1R+S78u0ob0Uhb6CHZ0PtaUXIH+au8O6+ltuqDzikJHqrv6a/0wwJ54CVFYoIYGedoCM8qqtnEyM6EhKyInJ27NzW19JSKQTlnCFH3GzcPpkR+FvoaFUTluf8lIbu2Pt3tkX+3fv8NYxBoUL41Nx6uyItx90qwNftnc4dg0PmHGZm6v4/AEA7uvSgC8kvlRBaCuLixr8Vn1miH3onEk7MzLurQ/dGoj37NoRPR2tsSDm8/woZx1mxSy0xJ7dQ9EnhhfiPjI2GSfPXfR7fTAwzIQPD3bHnuFBn7/irELik+pDw6rKwJuBgM43x156IUyfGAq2QNDmGUFh9cvgRR1nVR8Qqr+3xzM6CwuLcXbkYpw+Pya/JW+L2LNzQDAaVp1zawWdFARj3z3tm4QPoAJXYM6thgtx4eKUz4OApLuG+mJooE/1YOsEcRzcRWKgAK4woZwv6RIztCVcZJAtM4qBZ2J6Lk4LPhfGJkQMVj1wDAsue3YOBhet8J4dSFUbjxUQ4AKj26W25f1QBMOR8ck4A6yVJrA6oDT2qi262sXgqGxzYpooBBeSwLS50xRp4gHzCmFdFfPL+YwOpUuYUqVZMVyRnK3jnU2YVYhW9hG1Y1HaMibpcnEODBo4lxe0jMVpCVGclWDr5Z4d/SK0O7ztCNyeFhw5S8JWJM7IMDlSqlLYYxvm5HRF7TMeY1OzYi5hruirCHAlsah+KcwicKaQYUJUfBZgFcaTM4SVHTd/9k8Btby9Nu34Ex+z4m0RqAxLGUgLuPHhhp5hBB39YwaWduejZkUYVDY//hk2V2cdxYMw9nQnNOGyRZ0ffhBdmTNfCCmCKcwyA3LOFnJh0vHjZ4VvXXGAs7OCeRmGOJwtvE8DE6utt4oJIL9aokna4P7P//zPO623aSB93eu/W31beNYsGESTGEQxXWofyskq7PT0tPGfAVAG4X1nzIv5Va8THWTyaV19bdgrRays0AY9nT3CnUp88d574oGHH/OMLBNowH5ZDDzbCxVRQKNv1sfeA7vizMkTSjfPDfGUT53qfOHMKfUd0ayJUb/VyoTFioSps6dPiZbMKTpP2LR7W7BnSKHDogcIgb6sSoDv6e6Ngf4d3rJ81TVXx/Nve35cf+01cZUE2mXhJfiDEGPhHTgKTp4IVFotEix48oWeAj2m3RA6KT90aUrC+zhCUygN9Z2FJbYXsxIpQY1XVAkn4fX86AX1+XHjbHdHt8Im7MgT2kD6bFGjnzSoHuAWdL25noFWNhUK2sqq1I6+XplZYeRCKPUD0VBmt1md5AxWT0+X6tytcjOJUy96KqFFuMHkg7fdKWxnd2t0tHQYz8EP91NwUzlvbq4ovOAsgRd8YQWFAlDeM6dOxN/+0yfVh5fi8v1XRL+EzZ07dsTp0cn4q3+6VzR4NaamuKirIoG2H6nJ26sRvNZUP/CqMSpRL2FpudhCuyIBjDETgatZ4S/bPxy3P/fKuOmGK6JdONDb3x67h4ckFTWpDWeFS5XguSILBxo/GyQcCtCx/8COqCxsaAzTOKax5Mz5qbjxih1x7MxUDPW2xfzapun3yvSp6OvgDeScOEPaY37RE3PCAy7DGtX4OKF6PHn8KY+5d33+s7EgIZXnheAFJFG67OweGL7s6ujZf6PoS7uEes7SgcNKv6NXQZhgmVc/RAickZAqoUzxGho7vMWXOzpkiMaWXrUF24gVhu27jaLnjdx2LeawoUVBVvUteEuvGlw4L6FdbbU4PSZBcjKaW7t8BppLmagDEyU8n8MN1RYs1tVX1MaNTQqn+KxRc6kaOIs7aXH2k2et1sQjxOayQLqirPDjjeOG2BA+CEuNJ2bQm7vd/9qbNuLiuSeie3M+3vCGN0SrxlMEOJRpm+J+/OMf90rRz/38O6Onv994D89Bddi9wFj85NEzalfxKqJr4NviEtuO10xTwHtoEMI6Aix8FXDEjXZIHg6xLfXyo6mkFfyZ3KStKl/MjioTfJ185Idb8nT5dA58RQqv4Fp+ac6JveI9Wfdj6RZki3DKCHxncott9qU7eVFv4PNMbslr5oef62A7/lSb8mx6a/xXv/z2+A9f+fL4zV95Z/z+77w3env7TN884azeBOwXRKcff+wxp/Ppz94Z9993X/zoD/+AL5S76qqrTY9ygrrevNDRI09qXKjEh//yb6JHNLUUZFHf9brvjh9740/5/W+esvqFn//Z+NM//sN480+9Jb5LwumtN90QczPTXu3buXO36r/q8YdvYnwsTp06GV//ja+Nd737PfGfvvm18a+f+ZRX/K6W4AUfnGVWHVVfjlf8+JveLHpzKt7wIz9knHruc25iYKUxFTbpEeVlN8yvvfe347IrnxN/+tFPxSfuvE/0Jy8i5LjBS269IX7gP35dPPHgFyzEz8zMxC0SJH2ruDFAv8qX9rvmmuviJ37qrfEd//GbNY7ebb8rDl8Vv/27vxeHrrgyOsWDv+/3fzd+6k0/buHzk5+9I979K++K9/z6r8WQ6OBlBw45LZCOG/Tn5+fi2LFjyqsx/uKj/xDHjh6xIHvTzTfHr7z7N+O/ve0t8S8SmFGHD18Zv/v+D8S+fQdFn7vj13/lF+MX//s7Ynh4Z9x574PK5xfj13/1V2JoeDgOHbzctIt2TcU24IX4iZ98awzvHI5XfMmLvXPq8JVXRXdPj/u5wOGKLmpsevFLXxY/9MM/Gt/y2q+NRx5+KHbv2RsHLjuQ4VBqiAmNl8eOHIkbbxRc/+Kv4qd+4r/GR//6r+JHfvQN8ZpXvzq+8itek2Glvu8HfjB+5A1v9Or/9NRUvO2n3xx//3d/E2//uZ+Lb/6274ybr7/aE8UHDx2KHaoPtIYFGPiuifGLwo1T8dpv+ub44R/7yfjkFx6MP/+7T8fxc6NuQ5q7rqFoJ5XffJOBLFXDQ5U6Hzjney5Ee0AZdPhD71xCF97DZ+SXgizvjXtBCl5RNJE4fIyN5gGltvgpsi2KgCrbofTDlv0wFThNuUq92m5VhVvd1V/1n0WLNUAocQaPol5WNUYnUhismZAocRQJYS71p30iOHQeVqlKwgmBLAtNGBNE3PVZleGUHQzeoX074xUvvCluueGwn0xgleO4hNhPf+GBePzo6bjy0N54+fOfKyZhl4E9J2aTPeoIwD0StnDzrACKcqIpD/atwygyq8AFFosyHzt1TkLIuBienrjy4D7fYuknFs6cl2AypvQ64qpD+6IHYVGD3ykhzqfveiju+OJjEoyX4gqV4UXPuy5uvu6wt24hfJZws6YqwkDByM7PL3nVBaEMoRBhJmeFgYMa3/ARoydmlK0TMErMxHPBC9vunjpxWjB4SPpZnwV86S03xk3Kl0tugB+rH6yEQBxg+HEry4ByGA205y5MxMmzF1yOQwd2xw6VG7i7LIRVHAV1W7HtD8aOJy0QADJMkaCxBuYqdQbNCQlgdz/4RHzyzofi4sRUXKH0X3LLdfGcqw9Fr5hHZjMJnnEczQMtZx44d4GAjtDMzDEH+z9/78Px0FOnY7C3M14qYnvdlQcdZk0EdV5wgrFp9YxRCuIo6kxdGVCBCZcAMCHBBTAlbidsijIUinKAH3TcUmBDgZeYytBMYLCSRfsgAC6L4IBHn73n4XjsqASovi7jxE3XH44+4Q/9YEb4SVm47bRTH8QCRZlZGeY9TwZqLpF49MjJ+IJgePTUiHBxRYQBQiNCAdFRuTzwqd4mRCIoNIkFbxkswEKQIDAmSim4PrsgixuEKQXYjJ9fppdwyLwoh/Kl1LjJDlBcJgz6t7/K6kkw/SF0GpbUFT/qil8ZVnVKOIs0KZ7TLeIRKMOSEqtz0hUmtyCTbuaNIEK3QwjnMidW1liJHVG/5mwmF3309LRJ4FJ95c5q7M+94x0WingPFFyoVfSfz372s/FHf/RH8dKXvjR+UwLvZZcf8pZOVsuYeKFCMDWc4YTBmF+Zi9UV9a+lxdw2KWZybm5KtGmWDZSxe8ew+sANYq7bLIi5P7WxlZVtwxIGjj4R99zzgLsWE14ImKx8suIDd4aAyu6L4b3Dceb0mVicX40Ozt+oTGzbOy+3maW5OHv2lOoppl7w4HKbRTFcvCsLvvaLOe7u6hH8sq25QRiBB4F05/A+PxM0dnEkFhhA5bZ/19741m/5prjt9heIIRd7LqZ9cnbGQmU/F1ixxqh2MF4KrmpA4VuL64AbS7pLaytREf3gHJG6l2kw5xlZifUqF0Kp+ILccryYdVc/oW3WlvWpHMtLYuCU5pryZzs2k0iMM2wL5TIlBCD6jic61P5dPBvUWu92ZIUYNOWpnmaFbWprimZupRWugAtMbIKHOwYEFzFtmJdEa1UtCRWdgo1wTgVPvG5UX6cunNndiE6NN7x7SuF4WonLSiamxuORh+6LudnlmFhuiYnpRQmMU7EwNxsvuOmyOHjZXtHuwXjoyTNx4cJkjErovHBxNpaF9Uz88cYq4xXtvy7hZW11RvlsRpvannOSlUUJdGLUW3p6hUeC5cJcXDHcHM8R03nDlQdicECCsehFe1ujBSBxXV4JZidKX3+Hz62trW7GrGjzxOxa/H/Ye+84v4r6ffTZ3nvv2U3vlfRGAhIIoQqiIoKCiKiAYlcsIKIiYEN6sSC9txAIECCk955NNtneP9t7uc/znnN2N4jf+/ve+7r/3dmdz5kzZ/q85z3vZ2pdcwfKKxtJO91IigDmzChA92AIXn3pDYJ4XWWkZWXMu/FLt6Kkm+WvfX+6f/Y4wfAhCqGahd2y8SN0a4CCPIsVQsCort2dTJ1aNAMxuVNt0EIzzMFBPTZLmZKURNAYgubGepZZk+0PFVgZ7G21dml7p9kXqEIkN/R1tYsUKLTpbma2eYHccC0lTkJoZKydkB0scBuVwHQI1KqtMr5gDbT0obdD9NuB0IEOhMekMQ+OD/d2dzKfmoUlHaiw6HpgoBM97U2sE+25JTgigBWI1PLunrYABrqaMUgQLeEOYTHkC+yPDCYyPvJPBFFmkGwc1MW0xaGlah96A9VYc/ZZOPvss0+ZlZVAffz4cXz00UcEut/FGWetklhkfZhOy9agej371vSMdNI2eQbtuliWdviTVjnQnfol229qgNb1Z9ImhykwRuUmESS/qX9XicqdcmsWZm/nnQQ5mU95UQeo+39p42QU8684nLziAKfCdeBVbdMHoLbEmE/1185OT9YEaVd+bS+wAK4GFsyvC0Pa9sOamWXfJ/nCpcncWb6c2dEJ35UG5YXulG8B2fNXOCB77z2/w333/hmrzzsfDz32D+ee+RIfOHp4Py675GJUV9fg5TfW2XLPm751PRYuWoKHHv8HUlLSjfdJrqyoKMd1V1+JzZs+xuNPPGlg9KwVS+2b+sNuttvv3Px9XPetG21Q8ze3/hL/+sdj+NFPb8EVV34Vs6dNEjnijt/fhcuvvAqBQLP1YSr4Hds34/FHH8aixcvw+cu/bHuq17/zFj73+ctx5913I9DUytpS38daoZdYAiIH5u7Erb/4CaZNn45/PfE0eTV5CPOnWU7tN3/wgfvQ1tpKEPR5Elo8/kUg+w5laR0UJfrTAP/yeVNxLYHs0b1b8aPv3USg1YxN23cgJk4DTaISJXGAbmPIEyJRVlGBb113NbawHGLIW0XLs2afhj/f+zdMmDwND913L35w840oGj0Ga9e/j9/c9is8QnB7xZVX4vY7/mB0qoE5rZCpqijFow8/YCtCrr3+RuzauQNfv5rAbvZsD8j+DO+9+44NLGgAYS553d1/+gsmTZ2OP/zuDob9S2RlZ+ODTdvxx7t/h3vuvNPK7/s//KkbwGRZKAfqu7WKR/GWECyfsXyxLcu+8+57MGvOPPbDOqSOzYTfNQGjO8xFXxes/gz279uLH//sF/jej35sMrzKTbLS6y+/gKuv/BKmzZiBx/7xBOvhZ3jhuedww03fw2fOPINA9izShrZFaJVnD37CML56zbUMoxW3/PgHePmlF/Cr22/HZy/5AmljAvugUNxx5134wuVXoKmpxfodljx2btmMf/z9EYLr0zF/2Qq8/dFuPPnKeuIiB2TJcUgTrp7UXtmYXdul8icD9OrAJt0zQU6eFG+UPOBAqYFWyVHMmw9kh/bH8l28zvbPMp2S5X25Uem0gV6F68UrurGkeMqnIyn7xle1WZ8HSqmuRqqRfqT0HpI2Ye4vgrU8hxmwzPnayxh/ZNSbM7tq9SKlWU8RhRe4b2/as5c2wjEzHZFgteZZxONPDfvufLOiM0W3WqY3Y8IorF4+DxkJ0fjgnTfZifZh0oTxZHgDBj5nE7wtnDER5SWHsGfbJn4bh4njixDNvmP39k0oOXoQVSdLUF5agqrS43wep6B33GZb58ycgeJDe3Fw93aG24/FC+cjh6Bw2oTRaKopx26G19/VjiWLF9I+BVMIwLpbGrBr60a0UkiZN28uBdROA9basL9i/nScw7SmxoVhz45NOHHsCCpPlKCijHGePI4KxitdUnwYo/KzMWXyBArZg9jN8GSndFYwnRV0W3nyGCrLTlg6Z0+fioKcDOzc+hGOHtyH8JBBLDhtNgG4A+uzpozD6QumY7C7BZs/eBcdbc2YNX0yOpobsGPLhwxL4TLuE9ReOsr57O1sxawZUzCuKB8TR+cjMrjP0l16/KiVldz65VXFdKUlx1G4mYa2pnps2vAuqstPeOGV0I2LQ/mUn/KSY5g5dTJiY+MIQuuMuJfNnYpVy05DZFAv87IR5SeYR/n3dDnzXF1x0sDGnFkzLB07t3yMproqLJg7x2Zxk+KjMX1ioQHZ6rJjVsftLY2Yz/IY7G7Hzm0f42Qxy13pYfgVpccYj0tjZloSpk6aiOaGWny8YT3Tf9Jz4+WD8cut0lHFvM2ZPRMH9+7AkQN7LG/65qdX5tKSYjRS2B8zehRq6H7nlo0UdHsxf+5sAgs36zuN9LtiwQyEDHSxbtYjUF+DyRPHYuLYIgRqy7GX6S89XswwSaMKl+WmcqlhOYwuyMGYokLr3Kvrm4xpWkthexxql9Y2nR4Cf8aQ1K7du5i2A460l/ZAoHsXAxLzETB1s6ouDA+oev7Mv8KxKPXdhS8L/elpgNM1ZT6VJqeciW1f351r95k/smNTN3WqD3Ngb+aY/+IPFgRf7CGT+Bf/mAVjxO4pkMnOii9yzxiQRnCiwxO0vFf8Sd/iYqPYKe3D+++/h+zsHAM7Pi+SUtrUeT322GPGs77xjeux+uxz2GYdyFH30EEBRcCpk4BMp/zq5Fwt2e6w5YoUDEj/3X1dSE1KIWjJwdgxY5CVlUnBs8cO6dFeGtWPhDoJhiHBYcgmaMzJzEBGegoSkxMQFRaJ1PRUApJwdoDddjJljy67JDhMTk1ECzs5m6VkXlmDQt8GWgWuK2qqCHrDbEAoLCISg0y7TnDt6dZ+Qy0VCifvimR+tIqBoKapmYAiEwmJKVb86nAjGG99fS0qq6soqMTa7KU62Sjd2UoArBLWciOtXghnPCpBCcadFEYCTQHbK1kfaGCZEJAzvEiCSHWItl+V4C8+Opr8WjO0uhKoy6tj7T/THm1X1kZzyp2NvEpo7WVd6fRe5oN9QgxBFovbykd15oQ8jRyH2CyDwITqPTiYfikICxSpD9KQl5bQa5ULLVmGIeRXbGvNnba0WKf/qh5ZPSz3Tpwsb7QyERDWsmhd2yMhXlsfDKAzTM0CvbPpIN5Ztx4zJheiIK8AJyubUVXXYge9tLT3Ydehahw6ehJtBGxj81Jw6Zr5OGvpLPZf+XbP55GjJwhgCb4YluhDh5Zp5rK1TeBPAIXxdfbaYElneyMGOpsJ5FqtjioCQAkBaR15RlNbN+mgC3EEs9EU/kK1hoD1pDbS1t5jQi1JEQGC4hbWU3NbL6IjNcOppbJhBsK1TN1fNaIyVovTgIHam0BGGIGO2lIz49LMzuEjh9De1ACdtis6UN2pDTIzCKPgm5I9muCIDVRLqfva7MAbrXDQgENLC/Ot/ATHottWTbE++7S0nPTNuGwAo4f0Tl4/QMA9SCAaJAEoNIFgPpQAk8CIdKbZVS3tHiAQ79ep0AxD/WFfazVzoVOE21iP9Mu2O0jaHxyMQJ+W8UkuYZq1Cqi3g2BacTPO3q42mkkfBFl26BSBrZY+MyK2LzcgFRKqlQ0U9pm3QZY5CGZ1b+xgN4E424oOrOrvZbtsbbABEc24KB8TJ06yw8d8wU30q4EmLWvV7NnsWbP4PZrmbtZ/hwmMObkZJlC6g2ToiY1OGJ9Jt/YnIKsnpSuz46vRu/ibDz4drTrZzL3zqTYgOz71bt/F6Tx3CtV/F8PRG03DfpgIc2Hvzs7ZO0Dp4pQd3fDdgWtpAVK6Z3mae2mBUbnVU+80m3vLm+ef4VraPT/DZqbVwtP7IPvjCEwozMWksaOwdfNGbN+6BQkJyUhNScGx4mK7Bus4+2H1B++9964Bzy9e8WU7yGztG6/ZdpD8/ALUVFfjBPvqstJSFB85iA3vas9kHS6+5FLjjf98/FHk5uVh/oJFNqu6/p23kZmegYmTJuPDDzZgz+5dWLJ0GYHmLDz0wN+YvgGcvuIMfp9qIH3d2jfw7LPPoLK8HOnpacgrGGUznM8/8xROlBy32cF9BFLvENS+t34d3qXevGkj5s1fxHbtTt5f/846G/wqoez5/nvr8e4771Cvwwb2c+IlCxYuwryFi8mTarDnMOWYijobLFSZaaCqICcdp02fgIbaSry9bq3xmFrKOe8zr++tf9v0O2+9SdkuHlk5uehiml5/7RVUMM2aQVZfpFnLisoKLF++3LYbvPXm60giTX/py1fh448+tFVQAttLlp1uq+SayS/+fM9d2Lt7t23xSU1Nw6QpUy3MV1950cDpWatWMw3rcYL5+uKXrkBNTTUOHzqEysoqluEK7N+7lyD3Xbtb/StXf43l8hE2bdxo7ezwwQN4l35VXu+9/Ra2bN6EorFjSANJaGysxz8ee9QGWKqrKrGR6Vtv+aTbd982XjB52jTmqxdP/fufqKutRWZ2lvWBR8nrjpF2Skg7ypPCTc/IwEWkB5XXIcY7n+VdNLoQT/zrnzbDetpp8xhPldFGXl42xo4fh/UE54cPHsTpZ5yBSaSFBwn+xTWXrViJCRMmGZ289frreP65Z+wO+7S0dBSMKkRaepYB2EPHSgl224baIn/5tF97OsX2Kj5Ak+z1ayts7Av/rJ+V3COQSzP5uwO3TvZTn2FA1zM7wOu2U5gsSTsfwFp/7clmLgKaFOXwq37N3SnKHJnBew6rkW5dHinjOWTuOvMhB5KETIlROI9+ht03PuWP2uzNH/3zm0zmmxH4kfhKofgsT0xF4diooBSfFrKVunOjfzEjza7oBMiUlERbr3/bL2/B7NPm4rd/+DPBTgqFwwSkU5ADO/t//f0xNta3kUECEyO5+87f4pWXXjJhzmYEXCQuSoYtN/fe9yAOseHf8etbSTyT8cSzLyBXd+Oxs/3J/fdi7Ztv2N1u/5w1G7nZ6bZk7M5bb8EzTz+JxUuW4axzz6OAxMJk48+m4DeNQDctKQa3/Pj7bOhrDYBIDZc/DUyDGPLPfnErJrADu/OOX+MNMgEJ2CQTFrNXLl4ZFRYW4We/ug2fOftc3PfXP+PA/r3Iz8vHL2//DZbMnY+xo7LJZGNsRuPnP/kBdm7fzrzlYy6B38cff4g7brvVmL1PsE4pDYM2y3DVV7+Gm3/wU2vAf777TkuLhBMJLFZcSrye1OMnTMBv77obRw4dxK9+/hO6YeaNFrw80mBmapXxxMmTkJSYScE4nrJ1GKaNL0QEBclbbvmxMV+RgNwOKb6rbGbNnoPf3/0nE0ju+/M9aGhswI03VeGqa65Dtu58ZKdfVnIUt/3iJ8bIvnj5FVi8eAnu/O2vrc7UmVp6LHCmz6PdsePG4U/33kfmtoG09HOPLpQI59hnACRpI/fFS5fYshh1fNYWPDr3ldKqpT63/+a3tpH/6aefMgZz2x2/w2nzl6DAoxkJL7/51c/wwfvvE5Ck294bHfTwq1t+ih3bt1r7cWnwlF75OG3+fPzhj/di0ugC7KVgW6l7GSlMKX3mQH6YZlsiSq0yd1ZaRuRmjnz7YGpyHYXu+fHarE9vRh9iZGIuLmhzo+JhmRhss5UbYk5UXjsW4+JHi0dM0n30nipKtW/5oTulg0HYx2DaS+BTslwMFD4s7pGanxR2ENOvtNBC7iVEawTdVitqvb4cMQw5lx/lSSBGZhaBlYOAhoBTZnqSzfKpLrUsSLOt2meqAyb66Gak0szIe++9xw6zxkaEFy5djOaOVkuL7ttUPcQQBGqpnATTsKQ0KwfNSMTHpRhg4yt6srtt9lXlo9FqxR8cQgBA/tba3oROAxZMP8NVokMRhsSkZOhaG3VUg3370UggWNbSZuAlhsBPoEpLksJC00hzySgtq0DIYDjBZZgkYbvztZdCYR3bTl11JSLyili+TG9MPNtHjy377CWg7epl3AQRUfQWEx6P5sYAwU0T85aJ8MgIhHWG2Uh5ZFIkGhoa8ezTz6O0vAIzZs1ATkY2wSaBAutSPEbLKvsJTqpqq3CMwob28unKgegItgHWmcBRdCTLLUIzM9q7SJLkj1YFqMfRTK72d/Z3EaSykxRnCQ6lcDUYZksPg9CNaKa1fbAbQQSjHRTitQdRV+L0dLFjjWCnyjIVNYQxHIFlzQz1dgsM9iGYaenp0eFeOqVZYGWAwEuHRul+XrfPMUlTkfLDetNVJxqR7rU9owR8ojF15ATYvUxPS0cfAgRHGSz/huZW5glIiI1Ae2uXbRdJSc7A1ElT0EABY0pRGiKZp5MEx9ovpz2nTa0deHtzCQW+JnxA4LtiwURMnlSIaz+/EkV5qXhrw3YUn6iyPaiadRSwT0qLIRQFmrWnLbwTWQn9qC4/jNq6VtJxCPu/XBTlJuPksQOoOD6I5JRUCjgB0kUQ8gsKsWDOJGRnsW7ptm8gBDWBLhtQYXHYvkvdUxgXF4bU5FjkpMSR5zTbDHlvONsR21QP63pAE4x0q35PdVTV0Irao6V2cmZ1ZTVqKXz2detaD6WURMewjSexXepO3+zUBNR39Nqe4IxkAlCrhxb01TSyfVR7IJT10ke66CUAUrsYYP2yXvjLyk1CMP0MhBHEMHzR9QDBooSroGAtMdZgTR9aGutIX4q8xwQurUTQqbndBP0hbFuDoXFem2P77SC4JBX2dkmeEQGRlgiC+7SfVoo0IvZp+zg1e0hwrDCJptlk3YyXeFMn4+3rIw13t1l4weHJ/CUfYD4cSBN1Mj6C7KiEbJykELqfQv/iJUtP4T+ixYkTJ2Lnzh0EBXsxm329EpaUGGerDzSIL8Cnfcb9DFJtSaxY4zw2jMOy0GCHGJD1AaaVdmc2fu3Z89/CEk+VWW1RvIq/9qd82bvcMmxnllv6kWuGKY/uu55y5Oyk/Lhosnc9nJ0L2L6Z0UsftQ903czqsDZ7/fnv9HvKd72bHwbp27Pch/LtJ4Bqz64duPFb15sf9S3iQ5J9mpub7HCeVLYd+ZM6evQIfvj97xqNKbmqC8WjtuUUy4NxSmnw7brrr8eowlF44G/34vbbfmnuVUdS8u5SYgHZnzzrJOV1lF+efuoJOTN1DmVM7de11W9UpSdPGpi2MvOUJgu+9/2f2CDe9BkzCaIXEkAdJHh8w3NBxfypfDUw8sQTT+Dfz76IhPgUFOZm2QnNdfUB9hXNTJHK7BP1RbXurbeUyiGlL1MZ16Jly0xW8p2uWHkmVp+7Bt+54VtY+/pruOt3d9hMtehxZHhSfhaYNALZAP76p7udhafmL1pKHsM2RiWnfu1JnX76SsyfvwA/+v7NePP1V/Gnu+40/qhBHim5dBIBcPLECVRVuv24stVXzeh+9rLLWEdaKu6+aNWTQKytLhtRvklJqfg8ZUzNEvtJeO3ll/H22rWWJjfor7vOxWdCSDsZFr7amylHMGbUFp5v3Xijgd1/ErPc+stfsrzFbrRsm2o4Wgvb2hn9aiD6zTdfw/PPPu19BdacfwF+MnkqstOTMbEon/JEKOqamtkntdvqIisvv25kFA0wLY7e2D6s4rw0iofonfxJoFTtJohmnxZGavlSnRnlWtgWuAXjfvWqdLNsfAs6kVO5t2j55nkZUnpXUJY8JmvIq0Xif3RK5a20hKSOP+0Xnp15sEQxN4revfm/UkNBuhgUILWFa5UlZnJqZqXNxyl2zq33yez8pwVlL8P2URQ4xhXmYMaEMaivqcSrL79o10joRLLWLl1pUWf7LZNio7B+3Vts5Cf47Wwbzbz5xm+z8QdRMJhMwDgRubk5yMsrMACrDqiyogKZOdk4+5xz8cILz9qG9vyCUVi4eBG2btmMhx/4G9ra2mykPiMzE6evXGmjXX/90x+N0V17/beQlVOAD7ftw6GScuRmpmDhrMno62zFL3/2YzbAMILjSRgzZgyyc3Is3hymITcvl4SeimXLTicDisEPb/6O5Xny5MkYPXasLW/Mzcm1K0DUMLR8JTklBUuXLsPjjz5k6/CbW5pxkIxKYHXy5Ik2WvwjMtnNH2+0ctP+iEvYSA8dPETw9J6N9i5apDvlcpGXn898FlAYjrKRHV3bcOnnv2B5fuC+v0L7s+bNm4c8usnLz0Nebh4KRxWisbERlZXliCPTnDlrJo4cOWIb+wvyC9DS3GwMUsx/1sxZVq55jGvFmZ+hkAQcKi5jfBGYP2sKdm352JaOqA60LET7JlQ2eQTf+aMKmJ5mqxuB8au+9jU0NjRg29Yt2LZlCwpGsX4WLUBjfS1+Sga2e/duTJ06Dff89a/Yt/8A7vr9HZb/OXPn2shXbm4+8zDKRlK1zKeSzEwzb3kFeRS4Ki08fWuor7frQLKysjB9+gzWVzb95uHc8y7Ai88/ax2HTpKbNWs2sj06Uhiy0/6WeQScGmk9RFDd0dGO7du2YO6cWZg+bQrrthe3/fxn7AjWWtoECs6/8GLs2rmTjOxR26+oA4TymA5fq+5Vxxq1036L3FGjcbi41PZEa+RUTEJKrdVmS6nVUeipT6e+U9Msd25EbaSWO2mNsml0TaNsbiZW/uxAL9q5UbZhPz5IlJI7cSs/LteInRqysxdP68eeauh6OiVnZk3lt3/nV5rvXjjiT4zOfaPWQwMSSpc/I6vZVi2rZ/KpXb41Ei2hT+61b1yz5eVlJ/HGG68jVVfTxGjZt8fUqRS+wNnTTz+NlpZWXHvt13DWWWeR3Q1C+0NUJuJnSqmAs5boKnVKm64mEXjTvX9u2W64DSToygABTQmpCQSUmoWypd5Ma0ykTnBlp80AtIddM2Wh7Jh1BUFdQy22btuFpuYWArdOS+eAUBPTor39EmTkVXtNbXa4s80d+EJaCZBXNWoEOasA2RmZiGRaxJsEXjq72qGDljSCLhqxJUPhYWwPNYhPTCIQS7W9u7oXNIZAPyEpxZYBl504SXDVxfwDKXSne/4E8LSPR6C+vjVgIEVlmJGeicyUDKSlprMaKVxrhpEgISpCexlZXv1WgVZ/OmNAda/ZdC1nEnjsZhoj9J3CqACmoEtIiJbcBiE8SldXxFA4iEewzb71E/xr2TBBiMR5vicnJxGIqX9SPWmJlE6ZJehg2uxO4dBwE/x1zUN0RLQNEiQnRVMoItBh3Wkwobtbp01rxlyU2Gd7ZwfoKyzMLbft75MQoztjBpGWooE2nbgbageHHS+pMj4+dXIBEqLDkRgTiZQ4XRPDSBm+zmgItHThQHEVdSk27zuO48dKkJcRj9OXTGe9htohTbZnmnxedxJqhqGnrRJtDeUEfp2oO3EQ8ayDjNwx6CEfrq6qR2nxQfK4GnS2tZIWBgh0m3Fg90fYV1xJAex1bPhoAyqqalHeoDsIQeCaZIOwRQUpyE1PIp0G2/7rirp6lJUcsSXEqk+2Cqt3laUGbHRqrgZXAi3dqG5oRllpCVleL7o6dKWHE/ZVcDb4RLPofMq0mUjLG0thqwuzx6Zj7ITp2FNcrrlibX81uu2l0DjYpz2m8u7qVuvySS2ke9JBVweCCLB1XU+wDlcKZn2RDwhkhgVHse3EWz0Hh0aQNmIJEhkSgWkQ33VIUzD9hQSzXTJcrQJQW7KDGkkf8qOTpN0qBa3eID2RToLCY5glrRSIQVQ821JMGsKjkxAZl4awyEQ72CeEfiMiExAakUTAzziMpxAEKxzRJcO3swgi4hlOEto1aNTbgfHjx9nAmc/7+lgG6o82bdrE/jyafck027sn/mWzkK4kzL0dOEVvJoNR27uenjZgJ3f6zj8J2I6WnTuFoWQO+VVR8am86sV/N814TTMA/fHF8++BSBeqLO1daR0CznJD7dJDLbPi17uZ3XfxEHuXX3unecj9sPbjHXpXWmU21jhsr/gl70woysWU8YXY5s3ISk5KTk6xM1J0Knp9Qx262H7yKY9c+81vUeZagb17dxsgVN3p1HP1lW7QwA3idLFdKo8XfdabkWWfriW35190sc3SapDi8OFD2LFzh52oXl9Xh8WU5QQ4NesmtZJy0jS+a3a9taXFtsUpTboqbeKkKVh1zmq88uILKDl+zMDbd773fSxiGKevWInlp5+OFWecaTO+ajcx8fEoouyjPKw6+xzKrWeYu5UEmPMWLrRZvwBludmnzTNZJyUpjmCW/DklwQZ7ddZIdnoK5k6fgMa6KrxjM7JduOUXv6RsvcrCkl60ZBll2OU2y6rBWU2AaPZ0OePRsmXRsmYn9+zeg9LSk7bPNiEhEV/88lX46IMN2LF9m8W/nGknCZGug1k26qeyTC5V/y3wKFn7lZdesBnZM1edYzOyJ0+U4AzK+eeuuZBhJtikyBbKr7U1tSanxsbF48qvXmP2mpHVjOg1X78OK8/4jM1wSvb+DP1PnqJ9+mFoCjTYTLqwxVe+cg0uvvRSLKWbZaevYF7PYFkvZT5TjJaeesLNyGr/emJSEvMZTvm3yfKnWXxNwlz3zRswesxYvPbKSzhCmVADC6NHj7YZWR04eN4Fn8X5F1yIvZQZRRvah60yFG2oviZOnoIH/vZXKxNdwTVl2lSrG6280jJn9Um1NTWU/adY+hIT4pFF/FGQQ57E9DS1tqGVuEXtgaQ/pNRe/uNJNmJ83dM2ucMacXIeZSY+bfbVZD9qyiu2jNj6bNlJXtQcifedvodmdvW02pVy4TuTvZnB8SEqpWVEYuVU7cucWdpo6RzqK//dN8V3inJBMFQFoFkOOrT9evyikUU9taftVEV7xuDi/+Q3MVaGc4oS0leKhpUxOD39vxGZGc7bsJ2NuCiN/GDJobYKUGlSyawDLaRSSHzf/f738fDjf8d9DzyM+x56GPc+8AC+9e0brJFPnjwV48ZPIKCay864w2Z0dQCROvqa6hoTQDXK9f769cZsBZarKjWtn4bVa87DsZOVKCmrtv0FurNRwrI/CyvQ+Lu778bzr76Gv//7aTz0j3/job87/fQLr2LlqrONaSrdmtW743d/wPMvvop/PPUc/v3sC3Z4wGdWeZvDWdti8CIaKQmumhW949Zf4RAZ7W2//AU2vPeuCeNSBkZYSCI+qVEEbPc9+KDtWfjz3+7Dvfffj69de619E7Gp09Q1B64sg/HPJ57Ey6++iRdefh0vUr/19js47bQ55l73pa086xy89NpaPPXs83j5tdetoUqdc+4avL7uHTzx9HN47F9PIyoxFQcJYnVptWhBa+zb2tvMbUZGBv70l3tx38OuXqxu7nsAV1x5FRnhpcaYdfLst2/8Ds5ZvcZm1u/83W/wDjuVe+66E5vJuDTAcOtvfoeMrDwT6JUPHSDw+z/8Afc//KiFef+DD5m+ggz0ggsvwqTJ03DWqnPxLMtaG/Jfev1NjJswwdJ06WWfx6tvvmXl/yTLX0ecq9ylzjvvfDz2z3+xHB/G3xju3xjmY//4B/U/MWvufOuEpMSoNPr305/8mJ3YLpvlfuXlF22EToRrwJBaywSlxowZZwcj3O+VwQMPPYK/3HufbeS/6LOXIJdAXx2J7ip1e49OFRp888h2I+Xeh+2snfIpP87efTvVm7N3jMNYkpkdA/MArWxtFlRPc2LKpWGkeVh7tgpNHy3NjqN4bpUHBml507tn7+fNfA+58/zz3eLXN9MK34+LimlUfLbkxfIj7bmhX4GlXbt22sFMAhyinZFKJx3u2rXLBj8mkD7Ov+ACE1B0JUyP9puyTtz+WAmI/VanAl8RFGQj2f7CWH4S8nXBuYBoeU0VdSmq6mvZKfWzHbWita2N8TIvBCfaM699odbO6VcnR7cTsARamlBHgSY/PxfpqQlIiI9jfWhfmSsbHaBSR7ARF5dggLKFglBjU71dP1QbCDCvWn0y2gQOSu1oZ2cr0J0cn4zY+CRZ2UhzZWUZDhzZh87WFoLsKJtLExjUIVlpWoKXkEqhJ9n2B2fk5OL44SN4j2397fVv4/jxEpYLAXqEZk6DkBibiMK8MRg/ZjxSE5PRQ/AaPBCC1LgkZMelIzU2iZ1vClLi05FAHhFB0BEUIiAf5vZ6xcQhhiA/jXFmEARHRxFkMszYpFREUxgKi4wiWKDWkumYaOY7gnWjZcQECR41sKINcGpAQKAzhBVuB1QRuDCJaNfBOJJ4mVEBT1tWznqT0Kx6TE1gOigUKDwtRe6iFvuNY9lIcG1p60ZjgHXY0oZAawPrVPt9e1FVVWODA7HRwcjJiUd3UBg27a/A/iMnMHpcHpbMm4DFpxVhybRCzBmfg4L0eKQkRtm+3EB7Dw4crsDrHxzC3Y+/i9vufhIdgXrMn5KDhTMKsGzuREwbnYi+poPoo+AdmZSPkOhsxGbPQnDKFHSFpCE0cRSCCKISMichJX8aOoMT7G7i6FgC7KQsG7jUXuvysnp8sHEv3n75GWx/70VUlx+zPc9VNQHsPHACHa0dNiveGOi2PZda/aD7U3WqtA6l0ZJfV9TBFOYIzu0gQs2IhCOW9KK6FBAUoBf/cINfFP5ZvjpBfOyofJZRiqU1NykEq5cvxMKF85E3ehoKxy9HRGIhgqJzERKVi7DoTITH5CI0JgtBUWkIjklHRPI4hCcX0X80m2Av6VhXFMUgIiqJdBhrfU1kONt5mPavkRYo7EXEJPBbJEFuhB3qFEYgE5mYhYSMcUjMHoukrDFIyhmD5OxRSMvKRWpuAVKyChCfkmMAISYmElGkz+j4RFutEBSkvr4bvZ2NZF7uuh8D2f0dbNP1GOyuJRsKMB6CY6YrhHkNCdZBUATEQZHQYW+xqfk4UHzChH1/NklKbVvlOXXqVHy88UOUl5e58qZSt05WzDDcU329tPFDac+de9ULf62uHI+VWQBSK5dE7w4o8p0efD4rHqsVFYLMsqPRhWj+yXskfFl4Ljo3m8vvtLBPppUm5UkpcUphmTIh24Ul5dvbU4Hqu6Kz0PWBesjPp2ml2aXTgDrtfDXkxgvN/7Jw4RK8vvYdvLZuPX53193Iyso2+3mUZz536WUGHvy0T6Ks+BhluGdfehVPPPMSnn35VcoYj9uycCk/DlOsFDsFmPR/x513Y+HixQg0NODg/v322Xenp3jJ0aOH8eGHG7D+nXeQm5+Pq6+5mmlYYG5caik3e37iSMfjx01E0ejxdphS0dgJyMrNxxYCc50r8u7b6/CDm2/C9u07MGbceIwe67vjs2gMaUpbQTRQKADCMutsRl5qDM5YON0mYtKSE/jVLykv92y3o0ePGQ6LWoc8VVFG1n5RgZiReWppa8XlV1yBa6/7hvGKQ5RVNZincMydc4rq6ioDmtpbKzfXfv3ruOCCi2z2UX2q5+xTlepbK5su/tznCVK/Yek8fJh8kfH5EfhUl5iQxPSrLMYZwBxLmT+Tda2lyIGGOkuXlHiGyn8cy3SM3NG9ntqLe3DfPkVq7qS0x/mt9z7Aa2+uw7Xf+KYt/ZeMsea887Bs6TJ0UU6W/CHll42UeKAmfSIpS4jmTps3z5amHzrg04a5Mj+ijeLiw/j4ow+sXvMpx1/9tWsMrzi3GlQLQ3dXC2KDezF7UgHOWjIbE4ryKIeEWvtVPdov3Y5Mh/8+yEZvbcbalvjAcHt0fzT7Wv7NjxeOGI7++XRu9OtyrV/xAX3z1XD8zrX+za2FO8IPtZTvd+gp+dMPz5iDZDvPgwtImj+WSAqAzIstK1SezFqAVcxBFp4ltWXA96dvpt03lym96puvFd+p9t6LMSnvkylfoFX6ho8ad0oZ1siABA41opH+5DQsQqOikQgEGvG3v/4V377+enz3phvxnRtvwPe+8x12DBuxbNkyzJ49Gz3dfQQwl7OQgnH0yEG88eqr2Ltrt6VN6+7VuRwrPoLXXn4Bu7Zts3XyZ68+DzrtUBcSn6ysY4PyRqtHpFOjiR0d3SitrMeH2/bj9fWb8co7m/H6e1vx8c6DdmCDRpClFFdrJ91W12H3gWM4fLzcLq2WIOyUSk3aZXT5ipVkrJOwiQzg2mu+itdefcVmbb94+Zftu5Wr0sKn0lRaWoarr74a37ju6/gGmcXXv3YtHiQQk7IUU7hTPpUc+X3v3fex9s03sW7tWrxF/fobb1IYbzD3Km9d2qxDpopPVNq+Ku0hkNISsTrma+f+Yjy/diOee30D1n64HcfKKig4aq9WLxIp8GhGSntPfvrjH+E7374B373xRtM3s240AqdDdWbNnmWjk9p39uOf/xIzZs62QYTrrr0GLz7/jI1+3vyDH2HazJm2LC2SAoruuNTyx1t/eSu+c8O3cbOFewNupLmyqtJmpTU6V1sfsNmPo0x/oKmddSWaZvp7+tDA96MlFSgprWR6Wa+uhPDWurfwzeu/QRpimDfdYLR02623kWkLQLtrlKQ0QDJp0hTS0mFcecWX8O8n/mUg9sqrvmqjuipfVY8OnJGAp30v3//eDyw8pfWmG27AD374A6N/3Wk6ZcpUW/KitIwEdq69iCIU3rD23Tizcysq0zt/2K5HhEE1kmZHKll/6iezdLQu8Ulms7Y/pyRouRlLL11eGsWY9TR+o7QxrX4HrceQIKIfT8m9s3dufb5ggNb4kmJVmMOJlcnAq55KFw0m+Nk3CbYhaGwMYMeO7Tag8sky0Ls63h07dtgo65o1a5Cbk0P67iFIYbukgKP8qT7tsC+mww6AYcI0k6fltDrZz2ZHeztsP2wPvwsEN3W04ETFSRyrKMPxiuOoqK3GoWNHsPvwbhwuOWqj8E0EFAJ/aieaIZw6bZodCvOFSz+Hz164hoA2jTQnnqMy0LU2Haiva7S9RfUEPlUMs66+ip1pG9LT0lBIwUMMv4ttNTRk0K5d0WF0OvRMd/uFRoYZPSVGxiE9OQ3Tps2wQcAovnf3DNiy25b2NrQEmm2JZGxcLAoKxyEhPQ3HT5Thmeeex9tvr0eP7r1lB51MoBpDHqzZWw2Q6b5ZXYMjalG5OFCpGTvSNIFAEAUq8XLVuvh6FEFsOIGGZm4FPMIJbDX7qm+6vkT9TDTbugllDKezo4kAwaiCYfazht2gmfYbyy5E4II8qo/1phkUzZBFE+AM9tCebV57wHRoVEhQL6IjdCox0EKAqnanQzaaKchUko8rje0Emz3d/Whr6bQDmCJZR4m63D8mgvUSh5TUeARaWtFMnlRT24SJo1Ox5LSxBEKJOHysCq3kgympSZg/pwhnrZiJedOLMG9aEWZOykduVpptlYmN07UMvWht78UHu07i9Xd3orG2HpkJFCjTe3Hu2WfgS1+4ELMmZDNN3YhKzEBIJAFuUDi6QpPQH56ImNRUAvxICjQDCB/QDG4T61IzgWkYCE5CXAqBZHwqCzwcW7btwz+fXYvHn16LR59ah02bt+NgcYkdtpWcFGkz7brvsFdtrj+I4bDM+rttH7iW6+ok65auDpvZTGZ70inOyenpiIyNJ7jU/mu3siM4NAjt9NNBWspKi0NMSi6qAxq4icR5y2Zi5oTxmDC6wJZqZ2bkIis5GhlZmQiNCENQXyfpJgyh0fEsnxSCUoLWhFREp4xCbPpkJBXMQHRaEaII1sPikxARF0/wmk4QmYQg0olWUUTGRCMhhcA1jX7oLjws3mhSq4V0Or7unwwOEQPqNOGwu7OJdNPL+m4l7eh0YoL7fr53BNBL3dfdhu72ZvR2N9npydrj7YAhKZC0IrA6EJLMd/H9fnSz7fe2B1iemsXrRWd7C7TkfYD1tn37TsajNkFeJDLmU7M0c+bMQVlZGfbs3m2HhGlw2viZ2gq1+JBo33iu3sULxewUiLQeVJLvjH8yfQZU2Yz8g6DEboe+ib+aplfyVKeVHtnRHwM0WU/MjtEoJgmU9lTCPODqonXpkHubHbI3evW/2kPhu29+X6AIZWdx6N9L83Da/iftglBe1N+4/CoMtnU9FazCpVL/G0F+pcJbtvJMfOf7P0QK5ainn3oS99z1e1tm7GReHTsQhuTUdDtErJNiWViU2noadP6AKYvbuVU6VBa6mSA0Igq33vF7yjPuRHz/u3hJ0ejRNlGiVX4XnXs2vvyFz+KSC87FmtXn4P77/mb9S2ZGJkGSro9xYa994w2cuXIpPnv+2bj4vHPwWepLzl+Nr37p89hEMKyBdK0ge/ONV3HReatx0Rrn7sJzz8Lll11i+0sTExNtNZrk2m9eezV+9+tbEU4aKspj29CAO9NuZan2rmgZ9xcvu3QoLOmLzjsbX7jkAvz8Jz+0VWU+uJE/Letvau3ENdd9E5//4pdsUFhKdSGKKCgstMEvLVf+4qUX4fLPXYzL+TzrjJW44VvX2+ymVg6q7/PzLTowenHRWDhaqaIDS7/8latxCQGtZoGlJBeo/7d6oHr9tZdx6UVrLP0qLyu3C1bjii9cYlu7dOKulFbAfe87N2D1qpW4iGXq6y9cchH+8sc/mEzg16H6ogj2UTot/eqvX2/xa+Dp17f+Ei+88JwN7A4lVk8rSCnJLLAVU9Hxybj19t9SxptCO5cGJpryQzgKCgope3Thr3+8m+ldTdq4FJdeeC7OI208/NCDRhtpGelWl3f//re44fprsWH9OowpzEMm+5Bw8kzl39qU6pFp0NYOa+fUVr+m1T6G370kDCu9yI3Vg2QppdPxBOVLLV3+9NSXYTFM7plXfpPTkUE65fzo6fMxhW3hU5vcxs96Gm1JC2aI14wILCR93NxfWER8MSZogbjEiAhczM6HV3cWoUPusqc2Ilcc9KcEq8A87Su/gIa0EuaZ/e9DaoS9lA4CGTsqxy5VDtRX29JiLT04e/UaCipub1pOZhqFmjC8985bthZeQGLK1Gmoq60jYVZSVxtYKC8rNV1GrWWgAmhqLJrGz8/Pw8svPm+EXFJyAseOF9tyuwcefgRbNm2CjrpW2CW22b4Tv7z1drRRmNmwdR92HihmJ9ePovwszNClzBRYdcS6COwzq89lI48nMGXcVQ1s3K3snDqhk3V1OvDAQA/+9ffHrcGuotuYuAQ7GEmdVWJ8LD58/10b8Zo5a7Ytc9A+YC2D1Slmumfro48+tGW4OjnuOzd/zzbaP0Ii19KKS9mwtK9Dyzi0V0Yj8fW1NabrqDUzqjsaJWAsWbrcwNjrBPHdFOo+IkN8843X8ebrrxlDfPXll2zZiBiRlsQsWLIc+w8ds1OMdSDNG6++jOPHijGdAvCCJafj/U3b8cr6Ldi066DdcSegn0N3Omxh8qRxOLBvH8Fwqy2VUX1IW/2Ul2Hr5s145+23MW78RIylriK4j6IgO23qFHz4wfs2OCFa/fJVV+NLV11Dob3BhNR4Cte11ZVWPqrv0tITDPckwy0zreXJ2j87ifWdkpGF4pMVJpDpNMPnn/43qsn858ydjxlz5uGQDlqhYJtBYfDZJ/9phwq0tbahQmktPYmKUqW3zID2ZV/4otHtW2vfIHg9gku/cDmZ9xdtsETAW3V5zdeutdPpHnrwPhtg0RKdyWReB/azHCic6Ih5XY+isJVmHaGvkxAFnpeybsKj43Dg2AlbWiwQZTMcbB/WZmW2tutrtVe3zMMGJ2ihpwYgtKdt5DfTMgdRE9zp3b5R8DSzhE/PvR+XLTnRn0Y9aPYBo/Sw0nfXzi1BavX2dO7EwIzN8cX6EIVB3iP3zp//Lh9Szq9T4iD8o0d316wGVwgq9S7NNCvtWh3BLFFgYD6UPybXlsTQrOuldAjDK6+8glmzZpnAM1Kp49XS+bdJhzrK/4Ybv42k5CSjAZ2wGC3hh+lQ+uz6GSajkwK66sYtaWa5U2tGta2r1fKpGVY965rrUFFdjobGOiUIDc0NKKslLdG/BHYJLV29nXbqsGb2dDqnBOzurh7EEyCqg2pn2+3t7DWwpKtiVGZqY5olawgELJ/pqRlITUpDSlIKQRoBR7eurAlCTGQMsrPzEUcwqxNJe7t72YYzUJidizGjyL8IIps6uq0TramvQVVVHUFxHWldh40120xyU3OrAXxpVZHC3b/vgA0OaEdTTnYWwdIAwW87wY9bCq/T5nUdT2QcAamWacqOgNIGN4Ik/OtJOhPoodbsqpYLD9IcZEIB4yHRaFWCYjS6YbwCGn0sdxuMCgoDMRfLjQDa6pQEwLjUCQsERUU5QUeH5LUyj/Kj8wV0X63dVdmrdOju3x5U17eiPtCGsPBgG8CIZl/U1tGLhoYAdFpxHOtJUegEey331wnjHR09BHc9aGfdJDCfSqtOwI2MCqbWMtVghtFH0MO6TIyjIKtDvZIxtigPuRnJBFoRGLRyCiaNhdpp9tHR9Efa0aGCH3z8AWrrAqzTdCyaXYQzT1+AyROK7ACgKvKvNtJDf0+ntafeQaYvSEc7aZ+yls13Mt/aD0bg2dVvwE37YfsITEMjU9DV0URg1YXqhhYcOlyME2W1KCe/0daWLoKvaKZfgxoasNEJxLZ/ygZR3N3AbW0tRu/NpA0dtBiekEL3pEmW3UBfO+taAwy6LaCfwlYm5i+Yj8QUAs3QaCTGao92kNF2Tmocpo8fhdzC8aybFKRnFaCRPL2vs5HgVQeW6QTRKAJyzWiGGo8ixRj9hIhAPIGrh8C6q7MNgz2tiImKRVyy9q2x/VDYlLyQyLBE69q7a0IS02btVn+aSSYg08yu+GMk21gM0xKXkMg4g9lf019IBF1SmGXbjIxOR3hUAumagJV9enBwvy0HDo5KI38g7ZK2NCgTRD9hUTEIZzq0NFuDS5pRCY2MQvnxQ5gxfSrbeIzxPwbO56CtsqqtrTUAMue0uXa3qOyVSwmnlnKmv092fNGSdQem3XMI0PG7LRsmzfrLbrXa+pQZGGr+WJj8PGTPkIa+O8FU8cuthow8ec4c0xPNSocDzqx1allYnHLFgOXeAUz33cmNLk2m5dZzY+4UvoU37MYPw8yKlnqkve/H16J93WwxadwoVLKPlbyi8pw6czaOl1aitrEFs2fNZNsLtSWeGvw/Z/VqG1gX2Jk2fQZmzpmLg8cpo+w+ZPUTFxWO4sOH2DZbceFFF9sAn1bvjRk7FovYb+s+at1goK0rM6ZNpbxTYv3WyjNXYcKkybb8V+0rKibatnHoblBfJ6ckYTrTdsVVX7XtV7pPVdu+BJ61zFXLYM0t/WkrnZahz5m/EMtWrLDtBVqZI1rx3Wm/bzLdam+mljxfcPGlOHLgEB579EFrO2suuBCt5Fs7Dx61/n8q+UoQ2+6xY0esv/PjGoqXWuGPGTcOZzA/u3btsCW2Z52zmu06DUdPkG+wrS9estCWMre3tkNnrGj/rLZnNdS57VzKjx9eCv0lJyUhJzcfV3/t63Ynrupi944dGD9xIpZTBpZMq+11q9dcgCjKy8Uny1kXoVi8aCFlv1rrJ8eOHY/zL7zIDvE6eviwHcykJeTD8ag80mx58FmUxVLZ/0lO1srI5BSW2Qh30hognjFzls3gb9u+hf0m87X0dGTmFuAw5bJeNrYlSxbZkuPWllZihC6cseosOzhMGGTFGZ+x/dKijQmTJmHh4uXsJ/pRUlaJLKZt2uRJlFlPGC/TCeWSfbVtraK81CZBVO6ioWSmWQPMSuMMYoIrKQPn5o3CH373GxQfPWqz5LPnL8L2vYeJOSrIj7uMTq2pqn16bdqUZ69+2GlnJ1lJWu8m+4m/kmbVJzvZaoQspb6abn250fzSrcJT4JJSLSxjCApf8h2fLjX89b6zffKT4w9UcqL277uTH8+7eyoc+0Lz5DXfMFeydJ9lNmdDjsRQRy4nlknM0ZiDMZ9hpqGnPwJm9rJjBeuQDmcnLablwrV3JZZPPwbZ+UrmZHb25yw/DVdcfBaK9+/EtV+90oDUn/72EBJZoYHmZgKYOBvZ1H1XWl571x//YhvkT544hj27dtmeF3fxtYSfYOjUQ+03eGvdWlvLfv23bzThUSem6X4rX2kN/d8efNSOS9cdT74S83vw8X9h854j+OeL72DL7iPQlThnLpqJL194JoL7O7Fm1Uob8brnr/dj3MSpOFleSaLqNEasik4k40om0G1srMHZK5dZo/rz3x7ExKnTUU9hUKN/Oo34V7f8GE898S9c9dVr8LNf3maXNh8+dNDu7frhT36G++/7K+767W9sT4LeD1A4X7ViKcF+Dp598SW8/srLuP22X2HUqEL85s672cgdYat+VfQajdNR8vf89W92StzVV7o9Cdqz6i8t1b8Ag5aBaInrFV/+Cr7/89uw/oPNdmjJ4gUzccPXv4q3176Jy6+4Ej+45TY8+vSreOqND1BZVW/x2JHu86fhS+evxJSx+Th8YC8OHj6KpMQE9oWO2vSrRqILrwVov/+jn+KKa67DB1t2QddNzJ46Cc/++zE7fn38hEl44NG/oz843Dqh3LQU2yNw8nixneinvccSIAwoMWTR+F/vuRv7CRx1F9jlV1+HbXsOUaCJtH27X7zkPOzeucO+Xfutm7Fh8w4bpV8wezo+d8HZNvChpeQaddMshdIqmtfo58JFS2yZ8M03fNP2iSjdN978fbz60vO45cc/xJmfWWUXewu4z581ze6u+/0f/4zly1dgy8YPcbykBAmkBVcC/GV59BLA3Hbrr4xh3/H7uzF3yQr844W38M6mPbZUVaNxxkAMWDpGMqwdcJUb0zTrxFHZaYZvyJ7af9chAf59uQK0erewNKulpxiWxeMxOWNaKlz3VMqNd7h/atKOzLTTEjRzK1s+pU1O8+34OwyOZW81xjhkFmOVvdNyrIN9XN41Iyqwyvwxz+6+M2nt85RdsO2BtCPiadahq+5qHr4zqAcfvI/0cMDujhVd+0rxKM8vvvgi3nzzTTup+Oe/+AXDpLAsYELeFqo9dHLL9Gj2SWBNQntURAziIghgCGx6yOu0T7QfvfQbwe/dqGqsRWVDOWIjEpERTyGXeahprmEYWp4ZjoTwWKQlplHA7LMDzlq7W9FDnhFJwT2e4caEUQhmW1D+j1DA+OcTTxPIjMfJsnK7X1mAMFQzIvSj1Ry6u1a8TXdXlleetJnVyLBoW0KnfVgq2wG6E23qTml1Wg0E2rUEDjp5OYNChQ4v08ykBtvSU9MZThVBoGZS2V5Z1iorHeCje0oFwhLIj0+bPRvLVi5Fe1+HtRfbb8q/BOYhPj7JllQK2Kur06y1+o3WLoIdnVpDfqHDhSKElgiWWjtaHEhn2NovrL2aAoJaxmuzrP09FNw6DLioHdo9sz0CyL1W70HBpG3ta2X9qU0L3LoZ4VBbHh5DEDHAejBgq+XPqbGIZ3+B0Fg0tfchPSkKGSmJqGkiQKTfprY2JBF4xcWxTgiQIgmKuro1Gx8E3fkdxDZTU6OrxhIJ7rpJj4MsmxDbjxfFfOumAC3tVr8Vm6CDmwYRaNWpuD0MMwSvvbERDS1uH3RzezcOn6xBSF83Th7eSzDFNPXEEGS3IDUhGpPGZmPBnHEGsIsr6lHBeKsqqtHUTLojTap8Q225baydnCu6GOhW/0IaJ4jr1RI30lNENPui5ja0tzURjEWTjghaO1kfBL3xMaEYXxgLXROWRVoQP48gTYk+dAm+HRjGMm8kvdbUN9qp7KOKxuLg0WJbTdPW1ILW+mo7sVf9n+43LSjIxc9+9ENEZ05ASWkd0pIIZqNCkJ6WRPAN1Ne3IjMlGh8eaEB3WzMyk+JxoKwKjYEmHDpWxrrvZo2ybsUHQsKha5dYdWC2yPMFmMPYJklHPe02aKV93JEaeBD9R4ZbXqQbO/pRU9dEXcdvHWyDBLfMk90NqbIiyNKhToP9OjCSIHdQV0S1kQ8pvjjSGeMifwthu9V9ub2aae3WfchSpHj6CSYdd+vka9WHBlq6W8iP+S1Uh67pTl+3P73hxEGsXDwL56051wbGLQTJLPymmdn77rsPd975ByxdfjrpKYrtoM/yKLc6pKuL77qSSQMFuopHZgEJbWPQiim7kodP7RWmFGazjZIvTebiU3G5OMXZnDzn3gUEnVnKpDU5pTvxG8l65saXBfm0QSmaNYDeR14omVHxadBJMqHspHXSszuR2smO5taebMf2ZBr1lF/T9OeZFZezkxulQ2alQbIn381uWDaNZZtdNHsSzl+5EDlpiQRR7EfDw0n3Xfh4537yqU4snD0ZY/IybQBEaYpLoHxCv1rxpdk+Ab11H27HnkMnMHvKWKxcON0ObdMMZHxCvPVbzc0Btgu2HxbZTltdV4Fxo3KwYOYk6HR1nRavZaUaANCqrGa2G5Wv9YssVlf61MxPuLZPRMZYGYm/Ka/6KjFe7uRQ3aLzqDYdYcCnl3SugSXRjim5Ux2RVpkdZGSmk9ck2Ayu7mi9kKD2a9+6EZsoy/77lXetv7/4rEXM4xhLs8pU4ftxsur5I4P6gFBb4dNGAKeB1PDIaMpk1fiYYcXFRGDx3CnIIv8UsJZ8EaGBV6WLbaudfsSLFZQpBay6Y7vWflp3krKum2sjH1XeYmywTANnWrFz+GQF5bijJl+uWDibfJm8mPKR+qR4ylSadNJ5AiPLYaiEVd6MWOUl9wLh7iu/W0Y9ZUkatPqPioklUG0mbWlgKhIllbXYsuuwTbidvnAmkuKiGX+r5S8uPsFW/2j7YAx5vWSt5qZGk7O6egexbW+xya4TivLJwydjoKfT8hUZHWvJ0wnztuyZL05WUuLdU1sCYuNiCPq1aioSl5x/NrRq4+6/3IeE9Fw8/vxavP3hTjSrP5Js5ZcvlQvLKV+uktZNFv4kgB3AyHpRfWlgx67gYbplFjaxGwci+JTsSK0Vbk52dPKVhcd4bVjQi894hMrS3rx3yw81y9cNkOm7e0rJjaVdT4ajd9/eWZP3po+fM3zYkyKjdlFa0ObQ6M2LS1rOLCILUCYxOBfBf+qRbp2S2SXIme2Twv4Upe8CoLqbddqk0Wiqq7W9hmqAY8cUGSNqJWGIOEpPluCDd9+1mbOzV59rIxefv+RCm0XVaaPjxo+3WcrEpEQbXTlwYJ+d6jZ//kLMnjffGq5Od3z26SfJNNyM1/d//BPbC6C7+J575kl2Rj2Wrm9/92Zk5o7Cph0HDMQ2UoBUxRbmZmL6pCJ2r/349z8fJ4FFYew4MgKWQXtbAEE6/IQCySCfHa3NiNEdVuzc/v7YIyQGnVA4wYSclkAjWskMa6vL8cEHG1By7JhdBq1N3TrlTDOOCxcuxqw5c5m+0QTKk3AO8xxBQUkjQgLeuvLjc5//vF2D8OGGDZa3yy67zPb1aBmIRti0rFDHvItJrV5zvjXUlym8aybmtbfeISj9Kj7LMC677HJc+41v4OONH9ks5NTpM7CYIEx364aRaPOY7zdeecnSOXX6TCxavhK7DxzBgeIydg5dbEhslIxL6/YXzJ6C7Zs+xK9+/jOUlpbg3PPOs5EyMS2BOe3/e4vgIRAIYNnpKzF24hSW8367Fzg7LdlmN7Txf/z4iTj9zLNQ19iKkxTc8vKycfzwfnzvphvsIIDPnPkZG+nS4RhJDFcnX+vo+aqqKsxftBjTZs6h8NJoDVGnUT/39BPQchwdgDBn3kKUVVWzTsOQl5WBp//9T9tYP+e0OXYogzofLY8WLYVHRbCe6JYdyIb319tyYh2CMHnadIwqKLCZ9KUrz7T9ibr4/JGHHqAQQsZz6WXYtnUzbvnpj2wP36qzz0YSQYNm8ZOSE23D/to3X6cAw2/nnIvsvCLsOXocJ8prbaZJ9Ck9DDAFKGQnBuLexVBstlXgzQMcYjb6bt/0Tv/OrQAr/ZMRhVDwN7OYmr7TvTElj9Gpwfrg0j3VKvgUw3QvenPtWunx7djWtfzX+IkUDVoNam7t1+MTtDezcTDF5+zNlWdncfGTzSRTM4kGWgzc8mlm6jClWfmVvdJLs65jaWpqMMFQINYX2HylGRudUqzZWpXXDTfdhElsYzqkS3vmNXijsHUaqmYZNbMSTmFaBzu5rQ4hdjWOHcol4VqzMBR87c7Rni5EE1SMziqw2UGFn5WcidHZowhsUwga4lj3uoaDeR2goENzUlQC4shLrK6Z9rgY7WEawLp330ZzoI1ug0zQsoNcqJWbtvZmE5h0GIV4kwaLdEet2rbAhw580qxkE3lnDflqdX2t3fNc01hny4HFl3V3bDr5hmZYK6oq0NAUsL08TU3NBj4VZ3NHk50srkOSdOiR2oEGkCrZfmpqapHKth0XHc+0a+ZPB94EE9x0IopCiQZLdC+sZDO9azmxdaCiTebVXb4vICAa12ymBlp0QJSboQyle13loiVqmv0S/9I+ZR3uRcdW1z0s7462DhM8dAibAFeA4LCsst7Acm2AfUj3IE5UEIA1tyOWYEfLhpMIMCMjdLgLBa8w3a0YyrKkYNHRRn86nTmafF93XVPYJCgJjwqngNWL2sZ2VNS2obmFAkyXrlbS3b5hFKh0eBdBy2CwLenuopTbQzoPNBEUscKKCVZ1bVdBfjrLPA7jCtKQSnAnoq9taLLrxATyOkOTWO5djD8Uujv0RFUDtuw4imMlZQTVwOSiLEwaPwoTx+dTiGlDZ3sHBasW9jdN7JWYn7gkArAI0qEGZLSXm+I0aVQHK0WGtpM3qf5C0dtWh87mk+gNVCCkX9cStdqAsE5V1cC0rQrhUw1Y4opAUmxMJOrqG5CZnkyij6Qg3c76irZ9WroDuJdAUW1Z7jsoYKXnFaAoN5u8n/1RpHYiE7Qx7qamLoZPcNPTQeAcg3H5KbbqSjPWhTkZJoTHa3a4s9lmRkTXWt0ZFa7rtLRXOhoJcRFsJ2GIID1kZ6Rg/KgMnDFvvJXN3Kn5GD8uD+ms48mjM9jnRDP9wQa0xa8GenWlEem6j8C+tZZAmiC3p4X56GPyQwhAE1j2FLB7Gokiu5ivVrY7zUp3047lPMgnhXQNivRoNQbzK/oTDYeQlhDCfp9onWROpqVDpTS97QYHNSu7eOFC471SPj/VgTZHjx61OKazj9V9of6kgNr78Owlk0QeYHezihdQq/xl7w59crOybsbWk9toL0ITgFW7Vx2N/PMZtnvoR9zZtxesVZ3KIyNROpgotwxY8cqeLiweByqlnOyn9Dg7Wcu970fa/vRN/obM5tDeR4bjK2cvGdO9K60mb/KpMHUgmwbDVAa9/SEorW7App0HsJH6yIly1Dc2s21ogCAYTe09OHqiDFX1TeQbwaisCxA0HcbW3YdxnACmnQClRwNmrOdW0nfxiQqc0DYz0lI92/WuA8exYcse7D54HDX1Aeju+H62/w62vaMnK+37wSMnrC12Eti0kH+0dPRYvM3U2i9/rKwGW3cetLRpBo84Gq1010x3Lboui7qpvdf8NLZ22paoHXuPoLK2CXSONtKpVtfoWqxm+pM5QP6hrVUCJwKTkoe/dNVX0czAN2zeg71HSgwAaRuYBgX7SPMtDEdxOu3S2cI4m8hLq+qboW1mzZ3dzNsgDh0vw0fb91E2PsTyqLH7tLuM3wSjpqEVu/YXY+/hY+SVbQT7wcyDl++h8PvYDzVj+77D2Me06ETlHraXGsp6KmNdJ9bWNWD7yj/avh+bdx1EaVUteSnbKOlbYdZSJj9UfJJP8kCmydKq8rJ4ui3dTW0q524DkyUVNVa2LZ3M5wh3qgdLE5/ltQEcJp9V+cvdEablg2173arDilo0NreQphR/EPuVNrotR2NLJ9oZfynppaTcxaEy2LHvKDZs24fdh46RNty1iuLPOp1eM9namneQ6e/qFW0QE6jOmVanWddtXUaXrW1tSCC4DzTW4yLKlNNnzSM9q0wOkwbqrd0PTxL8p5Ys5WRGmshzTHY0ecrJT9J2SKb6ZJklK5Ju3Go3JzuafEg/ArHyZ+ExaIFYRsJ/x8usLXrynGJ2b+7sBddcHR+xbx7P4at7KBw+XZqd8t+DJq+5bogDyMLNg5yqfI8K12RIPiVI+yNd4iHS/uiXrzVyJHtjnsacTtU6gt4xLjEt9/SVbxaz1d10upv1K5eejfbGKlxz5RV28tt/UxpdefjxfxpwXXXG6QYy/pvS8sEf/fTnuPgyLQ3V/sgufP+7N9jx59oU//ennrVjw3Vqpq5Jeerf/7JDYf759HPoGAjD48+sxbtkVC0tHRTiwrF49mR8+eIzbV+P1rQ3NtR7MX26+snPf4nPkvjOXXWG3Rk2sgxGKjuu+6bv2qFHZy5fbEsiv/fDnxBcfpsCWbU1XlVTalK8LUVYfeZyW2by1Asv4/VXX8bvbv+1lfF/U5p9/cv9D9ky2W9ee42V7/Z9RxguyJCbTODVwMHnLjgXGz98D1/80pX40S9uxzsfbjGwt3T+DHzra1fhnXVv4QuXf9m+Pfb0q3jmrQ9QWcnOnkqHZJw+fxquuuRsNFefwE3fvt4A+X9TAn4//+VtmD5/GZ5+ZT0F5FCcf8YCHNqzA9/42lfscKlbf/sHlNe14eCxk1g8dzo6SR83fes6W2r935ROHbztt7/H9LmLsZ2dUmJcLBadNh2fv+hc7Nm9E9d989u47obvkaHvpNAWZcD7kvNW2Z1o/61+4gnCb7/jDrz3zjs2MPCDH9+CL33lajQEyNjYEQh8xUdTAOzpxOL5cwxcP/jI47Zk5rs3fosCH4XZ/6I0G/anv92PhNR8PPHqenxIxt3VTYFYTEdCP4GQm5WQlnBEoZ9agEogXcxGDMofMZO2ETTWm8CrzPau5W0j3Eg75iUQIVDhGJnCFpcwBkKmNWx2vEJFZHb8s38Rpj2dmU3euZcFlX+KsG/n22vkWLNW9m5m/7tmKDymyjg1kKIOWeBFM6/afymgGsGP9gxzeQ8jZ9XsrMpIo6e6F/Af//iHnUI8cjZWSiOPmzdvxiOPPIJzz12N3999py29jYvWARS6soVCNvPR2dVGXjhgADcuMprxqE5C2elqtoGNh21OAI6JZqgUpGhf21pjo82xBKjaSxpKsERJk3ggyMIaJDCQsCXep+PzewhWxJsEHlQX2geu+mpqacDDjzxKOSQI5TUNbIc6xVezG30UsHRFAIX6hHjovlgtH+4b7GVZRBiY08xgY6ARVRQyxNcNdDNttqefPLCfwrJ4vTudlr8UmMWDdCG8ZqLjYymISzj36jgmNBzzZs5FamYCOjsI8giUdP9p2ckTrJdgu/Jq5uw5iIqLQZDqgIGnxSeQJyQiOEKHQwkPuXoe6GP5Mj6VsZbl0UhzD4soiGWqvqfPlo4pncqv9iuCOpj2Ha0Bd6oz86+8aKS6tqqO4F0zk722hL+HkWlJqM06sYx1YrAOPtJAm5Yeq81kpsRTuIsmmI0n8Is2cKzuV8uOg9ROCKIpO6KquoVCRCSSE6JQWa0l1cGYPCHbOnQtMdb1Puwpbf9sN8FyBOlQwFczOCcpFAUIbKMYXnZqHIrLGtHS2IBVp88k705hexpkGM3YuasYz7zyJmk9HFWBIApG2p/dw/L1NHmBBlPYq9osdFhIP8bkpGLpaRPRw/ZdUt6IOgrg9Y2s77oWdLV3IoQgPIZ8TzygT3nq60BudiyOHdqDiIhoxMWFIyIqAbV1DSzLDiv/mNAuu684LSUJmdk5pHO1My0RJ88hfWtgo7m9C6XH9qOwaDwayNNayP86me/6uip0tTSS5uoxSNqS8CTaPm/1CnyL/UBSZi6qa1mWUeEU3smjw7X8neA0igCT8St3oWx3WhERQ3kgOSkZx6pbUVHTiN0HTvIb6VX8ieUqQK7K6qBQHc8+hzI40hOjUZiZiGlTihARp1meHtZROCqrAmwv7q7jykAX+5Eq7DlUYluYJJDVNrejo6mB4fUaT4iO1jVBHSxDrRDohjBpMPPd0RUwXjUYEsNvDaRR1X0UwuVeM7ZqJIORBrxDBtgOEzKhczaUn0FSzYBmZDVT2t2FhrJiXH7xuViwcL658ZV434kTJ/DWW2/hL3+5F1Omz2DkBMqaBRZAo387PZr12UU6sFlZ6m7yFs3c9tC+m240M6s+yQFdJ4upEYtvq3+z64GM2iW3GfxzbUVMyHMns3vqXd/F1D05TzyMYWvmVMqfMe1j47WZU8Zns63eu1ZZjPw+8jk0Cys7afq1d2nGJTcKT1p2/lP58O1tVnhQ/Q7TKD5D/q/D2hIp/Ot6LpWHVlEIbKlctGIjKV6D/KQd/ik88W8J7jLrPIymFgIw1o1W0CTb3njt3Rd/UhxulRBTgDaCDoEbHfqku7oTEzTAQp7PsFRH2r6gREVHRfC7DkUzSlEyTSn9WtGgfaDiTzoMzvyTH1ltiKyYV9Wl3OmUWqVNZq1MkkyqvkJu1U/qXQNR8p/Odjx/5kTMmjrB2vRxgqcNW/fgrQ+32+GlGvxUXFrmrti0XUKrFMIoh8UxvwpLNKD9qZ0EfEq78qFzCbrJkwJMhyYflCNtYVB5agBVB38pXxrkdWmnmTQgpTi1Dz+aYatetFVDdSN3TmYJRSx5hE6fVp/eRjBX0xBgf9dlW/W0FS8xIdYGD0WHisP2gLPeVFaylz/1zWoT6uMkL0gJKGm1ltq96lC0bAc1kqd1dXda36y0Sqv8tP1FcoPOsWlp67DKiGd5JZN2bGUS+YJkBZPR6F7naKhmFb4GYzT732jbczSzHMa+Jo5lzXxRXtCKI+VJbV53H2vg3JeL1Ob0r/5NMtqksflYNGcypk0YZ+W9e/8RvLd5D7bvP2o0Pdx2T1V+eHYQm1YICXxKk040uUEjeaTkQclQlBElL9JsBzoyvZGMWzK5vdNe9RPCspSMYsBXYTEOH9iKVtSe/KRoUElJkL2U4z0uTZ5LcR7vj0nkjyY9pOR25DMkfcT1OxapNaNT1VCG7dc9NZqlFLhgZEOzWenptJQxObVt/5u5876N+JHVcEVR+XGavcBHJPIy0zBh7GhbytnW3mrr1jMzM+2gFq35T6egmZ2djfMvuBhnnr2afmJsRk4ze1rK6bs19+kyZ2LJ8uU478JLKRT1o7Km3kBOcmI8du/chc9f8WVMmzHLRkpUuQmJCdixdaudJDtr7kLsPliCD7fuQ3VdoxGm0q+rgnIyUjGuqIDCSIZtWNcegpFxK15p7aVYseJMO3Jd90XqDi3N8Dm3mUN50lMzk5d98QoCoCRs2fwxG1yoHfaUlJ5lI37rN+2yUfsUpj2SnfnWTRsxesw4nLnqbJs9EbATALcwPW1xqMxy8wxMn73mApuRLCk+ZvsvtF+i+GSljVRqH2xOWgoO7dttncdpcxdgzIQpOEQAqc4uLzsNxw8ftiUf8+YvxLjJU7Ft9xEKBmW0o+CifpHlE0vBJIvC0Nw5M6zx6qRULWfOyPTLxuVZIFzxn8F6PHSsHDsOFNuoz4TR+Rjs62b+PmYa5rEe5qG0qhGHjpcbo540YYzNnrcyz0mpPn1IZ1GnM54snHXOObjwkstwpKTS0qdZpKL8bBzYR6DKZC5eshw5+UUoJmNXY8zLTsfeXTsNOGlQw5WdwnNha9+CDi5YcfoZpBWWdWU1PrPqHKRkZGPLrkNYv3Enhdx6JJDJJpDJbWHd5ObkYemKFZhO+rL7K7u6CVgzbO/3UN1Q6wqeiz/7Oaw4c5WNku7YX4zaRg3iUHj0GIRjFA7YGbhjOfgA1BiSmfVt2F5lZTOt6hxotplX+zbszoCsMSQXrrQBV9ajtOyHZ2D1tF/7k1LaTMm93mVWAdPgt3V1IebPe/eV3o2n8Wn+HKPw3LrvshfPshlZps3AOi3VaYQxbeSt1pkrfzYbS81P9l3me+65B+PHjycdqkN24Usp7+qgNBur04y//vVrWbcr7LCiAS2j45/4pAlVZG7RkRSIyNAjGY7y3NHdgXb617sAmQbL1EGrntQZSp6SYBAvfwzT6oH5UBK0nFizgQN8SojTUhstV1bHJsGIOSf98zvdt5IHavBLwpe2Sgwybi1vk0AVyjLRsmHNatkBRiwH3XnbZHs7e9jBNdqMqXorHfKk5VctLQHSZzzbD9tJXAJBV6R6eQJtCkAEddpjGE7hPIT2UWFRTI/oTkEwTwSClRWVqCgvM/6wZ99e7Ni5DW0UADTDp5MtWQS2IkYDJioDCd6DpH3VYZhWAPAppZrQvj0dzCOlmT6rHUZmtEm3NutK+oy2ctcSJ82a0j2Jxi2d00ACwW5rh3W64TrUid8GCO5VFhKUdM2PVsxodYRmkbNSE5CdkYRROWkEp+qs3VVIog0JQjERUSirbTcwz4ql0BSBSWPSEUcgq+Vkss7PS0Y461vCgehOoCI0JNyEnihtGmVGogmu2nUgFgXKxJhwZKUl2Ky0RqDbe0Nw4FAp4qLCbAlbV1cvNm3bjmXzp2B8URHdRyA/N410xPJgGYYTUIu2xEslpGk5vfaPNrR0YfMeAbIGCuxhmDQ6E+PHFdhKDwH1/p4udDYH0NbSzHhJZwyntqYBYbGppB3yo/4QNBH4xhBoUfYkTbeR9MLtoCLRIavO2haLk6ClD1293RRyu9FB8BpPoKh7grt6Oq3fEIDW1U/9BKQayLH9taIelokO5Zs+Yza6BiQYDdrgThDLPCJKbVj35HbaQIzuhNXMk5ZeaylueDTLFP0EqmHITI631Taq06KsJOjKkpy0WMQTkCTHRiAyKhRJ1Llp8Rg1ZjTrLxJdGvRo62ZOwgig20lHuvoqCikUROPIp1MTErFg6hgkkwcLiAz0EuQwP/197Qjp1/VHzRjoaSUAbsBAX4ukSkuXyTgS1CU8kw/0tdYhMqzblnsG8Z1ZJh1rUE4DVZ3obmtCV+AEBhl+0ADBL/McFBaN2vJjWLJ4sdGdr8TzJPvoKh71DzplX0ulJdBS/GC5iu4pm4kvmWYapAVYJYB7Ztsjy+9uBle16WQyabVAmiw8WjBOJ5tJDQuZjg/RmbmVUtN1sp7CUO3q6fz6vNWPY1izPbLcLE6+Kz0jv5sfhe+ZfTXkRnF5SfLdf1Lpu3iUc0c3xhu0f94BkIamVjQ26UA3bSmQkyDjlwImAhm6E7mxqd1WTTQGaKad20uvwWnyW5angI7sGwJtCPAprfukdW90a7sGgVx5qay1JSjAeLUFRM82ghmF19TSYXYN7NvrGY9mhXVgpgbCBXi0FL4wLwMTKf9IVpGMmZVOre1U6SkGRLW1TTdnVNcHGEaz5U9gUmYBat2bnU+ZdGxhLgpys2yFg1YqCNDr1HsN/LQwvaq/UTnpmDllDKaNK0IW3UhV1QVQx7AEbMcxjDHUGanJJj8JZGczvNF5ucinvJSfzXhG5RJcFWHq+EKMYnwa/BQo01WZE8YUYHR+jvHAepbx8dIqlmEb23EMxhRkYxz95ufofIcE0sWAxa3T4bVyYmxhHsaPzkNeVpqdrqw8TJ8wGjMmj8F4fstj3FkZybRPRS7TpDA0iKCryfKzmDaGK9CoZbGS9VUWo3IpazG87HTpZJZpsh24J1CtQYFK8kYd2FpDGVv1qnppaNQ5Ee3kjWr3oh3YgIXKXWXewPQqzXJr70Yj0jSzrlVXGvgQHWkwrZ1lr5Wd+iYAqkEJnaUTaBZtiB5GaIYhO0e/Sksbjhw/aSsFPt510PZwNwtcU4n2FYf9US7gP/tcT45j/68BU92A4ORIJ9Ppu1tm7MmC7G8lY/kTHAKqAv3qS4dkRPqzd4arPl3hW3h+3ErMEA/R05nFY+jEylBPp/gyZKGPni2NGlhzq/JcHFJBU879ulxbkBYhtZiCb/6kkpWCkJAldz7zUSMVY9FohT8SJmaqUTD+m8Dn3LlvMovxkY+ZP/5T0c4yIDMfdCOldCQnxmLxnCk4Z9lcEnI2GtQxqkMckUY513saAYT2mGrERY2rqbGOHaBOxRzhVj8DQUhNS0UdiXHjjn3GvGZPHmfLmAP1tUgmwNLykJKKajaYRDaCVDQ31CGJALqWBPnK+s14d+MuEhM7dy/NSUznvOnjsWrpHEyfNBaBulpo/5DtB7BYraTl1EYYEwiwQygBxbGDqqrQvh8d1+7cWJAKmP8CZaHsoHvJgFsJjjVbEUdhwLnSNQAA//RJREFU81h5DV5c97EtT1DD1ozlaVPHob1Vy0Z0wl4auilMCCSb5D9CqdZVB1rWJNCkq12076iVYEzMI4YCyftb9uKDbfuNia45fT4F2EF26N3sQGNRzcbz/uY9JkCdPn864iJDoEOiIqOjUd/ciWfXfmh+dQiJzaLxLzkpDotmT8ZnlszB1HGj7B5XEoBfJE4p4ywDnQ5YXtuI19/ZhG37jhrzvugzBMms/+bGeuj6oU4ygLc/2m2NV/Wz+vR5mDgmj3XewLz0WlkaXVh5iuYGkU6wWFbZiLc3bsOB4pOYTKZ6zvK5FJz60dvdg2gK26VVbrmRmPbSedO124oCVa+lU0lVEl2rURU5oUyAVjM+2geiZdyl1Q14+Z3N2M60iymuPn2uzdi3NzdZujSLq5kxjdxpObgagRiAtQGll+GKbrJycnCYjGn9x7uxdc9hm5ERgxDjEL0biNO7x3QEUiWAh4YJwNGeiE5CtY2YUbu9sB5D8sxutHN4RtZ/t2WetLPZDuZR6VYclneZZbIydmUxVDb6bDQvxRf9u4d8uBflj0+zMw/O7dA7NYOmtczumwRByy/Nyr8/GyuhWrOvmnHVXuAICqaakdUMmJuhdUuMBex14If2zt9444248MILoT0pI5XyV06A+Otf/xqzZ83C/Q89gGlTp9potOhY1+5o1lX7MrXUUHfF2mAAtHy3H7UtuucXtncygm1QI+3iwAKkfWxjars2uqnyCdFIswCwy3m3wECnRnJ1D6bCZOdI/qEluTppWteY8MX2wrX3dGDzRx/Y0mINoNgSVdabZhgFAkLYVvcfLEVSUiJD7kOFHfDWYOaGQL0tydXSY83KdGp/J+OYOnYKQVw8mlubUEee0UbhWwJ2MGlE6QuCAGAEcZz2nmp0Npz8nEK5+LhoRR0M+ZquYdfpsJpZbmGHm8Y0FBUWUngZjcLRFI4o8IQRfIawHKMoZOggHQF+LdnXrKhEvx6t4mRI2s3h5Hl1YNrXKsDu6kJbOHT9iQYGNMvTSeGgpa3FtizU11cjkiBSwK1RwkNjE4WMZpZhiA0qJZLntnZoz+IgssknIylksRiQSmFp9OhsChFartdtYFKHTTW39mDjnioUZCVi/sQc5I/SQSG6r0+HQIXa7F8DzYdK6lCQEWdtZ+vBSpRVNRPohmP5nAIkJscSXGsWNpzVOGCzHB2durieddyj/IXaUrJoAi8Jr9oTFxHai8WL5hB4abZZh4GFY9vO40wPhda6NrsHVrxC5ddK/ltHYauZAqwOXNK+SpViCgGdrm3KJ0iPp3AWExWDDqLQjeTvR4pPoEsgs0v76QZI3yzT8FiE9XfZKduiO90zKb44QBCXlBhtQn1qYqIdapiUxnKIZD2yP7KVJeQpOjws0BLAsSPH0Mc8BkfEoo39cAfLX8tuBQC0xFoC9PXXfhnnXvYFxEQEWT9UVt1iy7OzEiMJWKNQTfpOiiFdq50RdGtG1vbn0r36cJ0Ovv1IA44cKUU63dnWCPIJnQqsE5t1eJQE1wgicq3S6mO8HSzXSLalAeqKWgrJtW2koQHU1LfbIBYxAUFwOKpYny9+tB/79+xCoLaYtF3PJtaD/h6KU2y0Xe2tLB/2C1puHCS6FV8mTw+PQw/BUZAOuGJ7GBjoQj/piOyI31nPNAzSfxAijf+L36mNqQ/oYZ/W11yHb3/jG3YPeh/9+0o89f333yfw6sTtd/zWruLQflcN9tiMLAVjzfRpGaeWx2olguhJ/ELL4bUaQLOytofcA7e2BJr14fNwkpJ++ec9ZeCP8XWzG+5LzSRLhmPynNx52i17lkyoGVQ3cyqzZsPcU7Nl2i/Ld6ZRq1iG7Yefvv7ku7QvZ/pmyS2+2aVBT1/mZDK9p5M9lU7LkOXN/9WhNGI38m92zKDLohO4jVOLz8lsn2lgWZoF/+VNVu4pt84PYyOt6HeEUjhSjEOBua/yLEuBikGkJsdj4YyJWLlgFkFXuvFYJ09SWeDMpw1QDNi+1Hcpk0l20XJcpVmzzqNyMrFy/jQsmDWZwC7eEmcDv+LhfCo8zTBrBtJO22ZdaHBM8rsGDQWmNu88iJLyKptMmEMZM478zgZRmALJjmpnQXRvIInpti1Ekg3oQPUialE/psE3lbD4sFaTfLTjAF5dv4nmHpxFufl0yluxBMf6LgFAN4K8t3k3auubMGPSGMybMQEJjFv1rHSrv1AbklaLUlE62rRsWvqET3QQWjjDU93ZIIoVH99VFipH+3flKaWy05kHVfUByrm7mYa9KK+uZ7wsE3Mh5fujL9WlRe6966tncGa9SMmBYuK76tJcO/shClA4w6FYOEO0YSl3RnPF8paMoVlTtWedgaGyUd4tSj9eedeP4rbwqRS/3j0t/mKyDD/7ANbJg+rr3ays5MlIPm2WloxSsqI/I2tyJeuN3iwspxk2n0P7X0UQNLgakrIaYh2x7iyNUnTrmVXaw9b0ZR/03ffPbEz1gKyv/MIeLnSnht9dkAZcmSA3uqcKJ6GKAbBBGUMxLYbifdc3uh1mKjJ72r4rjUoKtf5dNM6OSo1OYGAKQcrEcYU24qMZDz/t+hUhiXGXV9fgZHm1NUqN1hRp5CdaR3+LzBW8C1MjZdrPo3Xo+4pL6bcbk8bk217cnMx0BBqbsZ/fTrDxpiTE2wluedmZduqw9jVs3XvYRmncsggRAguZFSbQrXAmjR2FUXlZtkSKH71M+eVIxff6QICCR7MRTBZBdww7bnOhSpIXVqM6qvqGRtQRnGtkKScrA1HsvGuY9t0Him3DuEbhNDMwc+JozJo8FoXMsxh8c3OLEV+cNrNbIx4RP5XqQ3cCVtXU2YhQMplcemqKuTt2ooxhH7V9AClkpnOnjsWU8UUUsqJt1HEX49YsoZYWzGTZTOY3jbppad+uA8ewbf9Rm+XWgQmWHWZfhJ1GgWoSweNklk++d3mzpWpE0rQ3Q7OY+48ex34KKLUUQrXMb9akIkyfMIZlkIZ2Cl+Hj7k0HmcdacnMpNF5mEL6yMvNshF6BWlr65kA1XsfO8PK6jqrc9WtRj/zWe6zp45hfRUyb1E2Grr74FG6KaNgHcH4mDd+04E5rvwUlpqXn2CNqPVRiOsgM5dQHsE6DdiJztv3H0NlXYONRCpds0hbhaNyVbGoqa23fSg6GEdXTWhm0C8HFw8FlO5+0nO17Y/RrLNG7ERGYjLGIOhuJJAVE/K1O4THszdmMxLIOjuzF3OiG7d0hHb8LuHfDnkSU+I3CV4WB+PTkxHb00pDZE2z0qO0qQPw0/ZJJTvrgr1vfhlaRyLFp4WpsM3McrZvMiuvcqI8UTMOO9iJaVRnLdCqk16VdgdktdRY+eN3gliBWYFHLQW9++67bZnepEmTjCZGKuXrpZdewrp163DtddfhF7/8hS0BVr+qQ9EkMMYTpDU2N1KoIIAhIBKNq2y7+nrQRCDVSwEtLjIGKXHJTC/hGHmEgVH+qc0JcGgAScuhbLkzddCg20Oqa06sXpkO5XuADwkMKnuNDqs0BKabyYdaGdfxo4fRFGi0/ZdTZkxBWXkJulu7MH5CPp58Zi3bWyr2HdyH4tITyE7LJmDqwMmak+gk8NOhFWEEplEx8QyfsbH+lC4WsQHvyHAK5RK82XnrYJ9ufg8OiUAwhV91XjopUjMBdiAL+bgNoFCI0V9IqA5V0tJf5p/p76GgJHCfFp+C0+bNxYzTZtiqGS1RFUCPIBhMSkhgm4tFPxPSyXKQkE10boKaBCDNbNpyQwrqWkquQwgjWXZabqwlxh1Mc2tzO2rrauzE8mby1/7ebju1vqyynNSk+7c18BCFjPRUxs/8MewsgrG0lFgcKW8l6IvE2MIcVDdoFoa8mSB7b3G1LZnWaP2iGXkYlZ+O2LhoHC1txL5jNRiblcRww3G8qgkZqXGkwyCCtm4C/mB8tJ/8MyYMy2fko45Ar66+C3OnFKCSYeuwJuWnqamT5aKZjXDygiQ0EahU1TZZWxlTRNBPWtapppZngvOOzhYbaOokENcI/0BfCDLTk1BJUPbIk2/i2PFSW+rb29VH/t5FOtH+qz6GR/4bH4UZ4/IxYVyu1fueY5XYsGE9Ko/sxWBkOuk7xA6+iohJtNldjczbTHZQL5Ije5CXk2hp7iTIDxvoRC3jz8tKZV+bCZ2yWkueptNItX/wwN59yCUvHghPRm35CQwwLXUNdRhkP62r/IJCCLLjY/HQ3+5B0ZQZpDnSla3X1V7cMFQFOlBb04h4teW4KFC8tfMd+vvZDsKAVNZBRHQCWro7ceJkHeLZnrT/UHKIDp7RAVv52QThMTFW73GxiaTMUOjQxb6+LuNtKuMqAtn48CA09YbivY0H0dPSiBgC6UH2Q8frWvHWB++h7Mguyiq9JsdIyA7WYU8GytiW+7UnljRIYB8crJUMupKDcRHgalBK7gbIO9AjwKwBUQmQBN3RSYydGWEbGyQf6u1qozvWVXsbFs6dgSuvusoGBxwPdHxfg2ziT7/81W1YtnwFgbtO6XYg1geynew3dNiTA7Vu4EtlKxArMKtlmxpIkR6S0cTHqXyZyxTNejMOzDT4MhtfrI0zw+ZMApx5o0N9H5YBJRO6WXgBAAFokwvZVjWY0ScgK4DK9GjPtfyIH/tgV1rvvllhueWd7l3uh8ySLRm3wjI500uHn56RT9P605NpVPEqrS4DGhZT/64w1Mcpv/zk+RGP1NM8DSnfr3v48ps9h5Q++r/us3Ojh1ee7tWlh/Gp/5pOme6zq5Zg/rTxWP+WbpB4zcrHHNGNfKvfXnP++Vi0/AwDnM+u/cCWyGsyR4elChxezDCSokLw7389jn379tG767+ZS4tU+c/Pz8fXrr0OOQUFWPv6K3j8kUcxkX3kVVdfSzYcjVLK1gWU2XraArj/3r+w3wng9t/didTUdLyz7k07X8YNDLNVsX0r/6oLHfSnM1zOXnM+eVYbbrr+G3aey003/xDN7FR0YKpmry9dvRynTRmNe/98Nw7s34OzzzkX515wCcqqGmwGUjOunc0NePSRB1FacgKXf/kqLF2+DI88/AC2b9lqvMqKhPGqeCQDa5WmtsLNmT8P/3j0Ybz26su2Eu7HP7kFmz7+CE/8/XE7EVz9vqsB1YbKfwBz58/HZy/7Ao6V1eLp1z/AB1v3WTqdC0/RqHe/fZiVZ/bbrfpTffLeqPUyMjazsTSbGqIb58YF4IwqV7nzojJri3dE3L4aaTalV3Pm7P3PJsvxRRQhuUPlKDtNDmgiw0AqtZaNazmxBuh98xCI1VP9P3mUtm9ZeBbWcDqs7TCdlmZZWD5du2JV6aNs+fASZj328LtfvlIjzZ8KZP8j81TDdvLMJs5Yh5mCzAKqrjGIUY2cmXXaRUwfQ3bOr3tXmH7C7EHtv/tKdSnQo3X7AgYqyOFUyUTGSCatZX2aBVRnpsMntB9CBa44nJJrrVnvs8MytJyinZ2y8iHAq8OGtIdOI/xaJqBlGRKytHxJyyj6yFg1e2t3h5KB2t4LrTNnel05kQGxQ9WVDgKm2rfniNVVoEuHy7sAW0enu39USz+UJ8oQ/KZ6UBkRJLEsNXLV2dNNITHU9nCIUGSn/RBa2qL9AJoZ017WxETGS/CsXApgyV6E5qrQfiwdNrLBVwnZKgcJgxockDClT1oS3MjwtT9DApTW/ycSqIqgNTuppTFa9qK8qU50gqdAhAYQVG76JgHc4nPRGiErPREROpE51sC3AJdXbJY6l2fWo2aSWc66RkP0rAYWrf0rBH5RFHJU9toj4Q4lUD49+tASFta5GhipioEyVD4UuMrSltCw7hS+6lwjTfFMi0C49nBoMKSZgp/SL8CkekxgPY4sQ9WkGb1f60StQyRl0UrpUbq0lEjCghq0ZmE0ExQTHW5udFiIOm+VWTTLQ+UqJRAnAV3lKr8CL21Mq05FVUZ84Cqw6J5OGxj1gKu0LQdhmM7MbwKsfHfmYcak0xXNjd4N5HpP+VXYfGqWQ382GEK3KgjLqyVYKVW+XVmoqC2DnvJNrgrkz3+yHM1MbdXk3pkZ2wsxBG6plD+9KWoHfFw52EihtJk1MulGDiNpFxGu2VkxWj71ndrN2gKXX/4lzGfHplmskXxGaRDt3XLLLTYooeXHF190sdWJA6S6E1X3nYagvZt0R+E0OU7C8SDae1RHWgLMvDKMtMRkG/RR+9LMpA4issE+CnWdBJPd/UGIJCjUSbriTxJsLS2kJbETdimOrsjHBgYJoHsHGY77pgOMWBJMSy/qA9VsB+1IT04mDcfjmeeexs7dh1CQn4cAwfaBfYe0npq02E4BloINgXdFYw1OEPDGE8ho6bmWQIeYIM58UkDXHaaapUNfMAZYhr0D7YiU8E4AOMAEaHdsWEQMwlRxyq/ALyuvj+lUmqPkjsBJQEX3rOou1342UAFgXb6udjdp3ERc8fnPISopgTTO8iFvTYqORwrBkE6f7WN4olcBas3cavmx4w0sbfJcWwnAstR+W1uySiFZs9daatVC3dRYb6e7nywvs+u6tPxa+yKtf2KdKB2jCnKMRwm8JzMdWVmZ5JnaqxWOXgqx4rfxCXFGFxnJmsWNpRlIT09kGkMJjlttJlx1q+uNCvPS2ZYjUFLRgI72HqQkssNn36F7dHO16kW8QHzd+Fs/kglkQ8OjyHMI4Dx+Hx0dAomC6sNE76KtNAqjza0dxvd04JIGDyOiNIgQbeXd2tFhoFUn967bsBmbtx22O7trG1pQXV1nwqUGSzq7WG8Ms7unk7wyGONy0yjopWHXzo+Rk5OH9v5o1NY12bLz1nZd49OP4DD2J3G6soZ5SIslsM5CCMuf0aOtqxPlFdWorqhEdkokLl5zJnoi4+zqsgqC2cN7D6OoKJ+AtA3tWs2UUYAt765lvlw9allzP+lu5eJFuPy67xBsRiElmXTFuo2PjSO9BqGqsQUZsWGIJN/XQEZFVRMSYthvkfRGZSexPCK10huhQf0EtXHo6tBBUaQf5jkumv7Yp4s3i8+J10qA1yoELc/TlSl9XUwD20V6YiwBdww27ipFDfPEFCIxLsyWnx+oacKTTz6D8qPbbKl1fyiBal8n65JtWpIaK6qPADSYwKx/UHxcAJn9JttIL99F70HB0W5bgMy2p9flPzhUV0xFGX26QRvWT0stUqJ7cfN3bmKd6+A3yUgOyGrG+Lnnn8O8eQvw7Ru+g4SkJOtzDciSvtRPaEZW/XYn689mZvXOPru7jzIH3drAGsvEnXXC/otxis6kTpG7PLNvZzxa7xKmzTDkyzllYAJgUr6cZ0CTEUhGUVsTeB2kWWDMTiunnCVZrJeVKLd9rAvzM6Tdu7MX2BU4dm798C0uha93hqn02ipA2TNt+ibea39KM7XcSqluXJL1I56inmYoV+6XD2dLg31i/2XgRH2+nl7Z6N1z52Q4vfkO/DCk3LvnkU+96JVp4rtZsU60F3Xloun4ymfPxuE92/DdG79pNOuWlLMOLHzSSzdlQ/L4fzz1HJLS8wkM37btZpJxtJz4krOX4uxls/Ho/X/BvX/5k/WnvrwhpXC0H1tlsnDxUvzr30/jd3fcjr/99U/2/dLPXWY3Mah96YDSXds34ytXXG5bb9Z/sMnk3ZXLFpM2O03OUPiubFyZiP/oysFH/v4vjB8/DgvmzCJdR+OvDzxCnpCPR59bi4rqeqxaNgdnLZ6N9995w257kAz++7v+jNXnXcB61YGpLfjVz36EV1952Vb2/OOJp/HyCy8wrb+2uKw/V34s1ZL3+i3uhYuW4O9PPIHbb73VDttctHgJ7nvwEXz1qi/bVi93QKFLs9UTw+qk7Cb1o5/9HOdfcjmefOUdvLDuI1TXBtjuTfL5VGV1ogS4iiadeAZTMnvyru/gE8ovM7lx5GGOXdo85duZor2+yEa8zdHoqWH7b+bPwnbt2A/FBjVoJ5lLvNnJk06+MnmRtKIVnpIXbdKAdRwmWYv2JjdK6xvdSu6Uf1/b7LxFJKmPqRvZvkj3MilvSrLRvymvLkz57dNPre/e/84SzRinU4uHHVhmFDmfitzXI5UVgjV+S4JLCMMgnUmiH7IZGZGUXu3LJ+wVvy3VMNOIXy9i/ynPYsBt7LS1vNLWqbMzsj0Fntn2MFAAEJDQzIn2PmifgHPr1qtL11FrdquFwkGPAQQpd8m7vz9CYEyCqRqQ4tV9iFrHr/0MAleWDwo78ufKy88XBToyXQNizdqHwTSyM66jcKXlHg0NXpopAGkzuwCTvxZey5T9fRKWN/pTOgWsBCwFjBpb3Dp6ha1N9RarFVEQG62u0XCbyJVf5V3r+OubFa6L35WXW8Ovd7mVH4Wv8mhgHpUOXdasJSMqfjE4AcDmJuaHYTUxrZ3sKFUGGqHWN9lZuTE+LW8QHRit0L+SJzJmS1FCrRPTqHijykdlYvn16pFxy14jX9rzZz7ljxmVUCsQ6teP0mz1oPLnn4Cf7s0SiPT3vyg87T+ROcD0K18qJ+dDgzLuoASd8KlTS3W4gICHEq6gO7WHpVVxKm0uPLeXwY+DdMdyFrDX3gYrc9aXZqBUN649kXaZNgFSDT6ojLQHQntjVacSUgP06/LlpUPhqd47tYTVLdkR0HYMwn+6WUaBETcq5jMhBwJ8UOvArAOm/gZ+Z+fZ82lMyOzln4IY47OwKKhpz6UAlNkZrTMeZcrTehgLMns+6E924uF80Cw3bCvWRmRjxWsmurTvUj541a/NpNubp8QQzUZ5lOAaZOkXuNZAi9MqIw+4siyUF5WP9sSqzLQnZ9Omj7Fz5w4UFha6cEco5fvQoUPYsGED5syZjauvvtoOeXLpZx2SbhS/8qfyFpAN19JgxinBX3SfFJ+IuNgYRBJwqLzsChhj9DqwQSxSQDiSnYGAt+w10+/KyxSfArF618ErfQNafifhjcIXP2vASUuCdU+drliIj0lAWnIqw4oi3XaTZ9QZfTaRTo8Vl1g71NU6yn9YeDix6QDBXTmFEh1IwThI/yqnyHCtWnEHz3R0tdsMKAuXaWBamIdwgjpVrgRELbkSr+8f7EQP0xfO8tBya4GFvl4CLgICzab6Hav2I/WRV/UOqLwEiLUnsxo95BujR49x+2aVdWZaB6zpkCapGA2sEVSqjsWDdKiN0QDDpshq5aNTzHtZHl3S5A9dDFOzgeLZOqSjvq6W9cXACHrVjjQ7oP3CRBWorK5luZJntjZbOysj6NPdtbqzV8un0tNjjIZ1CEdwKA30bwIg6bitlfyQfUF6agyy0mORRQCue2KPlRI4su2npyWy3Almibqyc9KtPQ7arChBVUQkUglOE+ITjIdpgESzP+pr1Ld29XQxeYMGqNX2tJdLe5l7CPibyb80y2qDxgQvEtZ6uwdZ321oaW7GuNG5GD8qnTTTa7xMYaYTHM6ZMhopKXEYTfBXkF/AsINQWVmOnTu2MTvBSEnNxIyJRRg7JttW/aSlJjvQQ16o+2W131XtU4cLhROcxyUmISExxvaWRcdFIScjxQYRbbae9eUE5QGWTbrxznrys5KDhxgX6U1L0klDSr8GC4qPlVh6E9ILUFPfaddV6JTOqtp6TC7MQCxBrHiywFdMBAX8WJZfcoKdWyFa0QolDbBpv672JZ+oqEN3exfi+V3XK2kJOpNk/EEVKhmippZ9IIG+7vvtYT+vvq62UVdFkScTJXf2BbO/cbN7MeQlsSnZdqqqrifS9UUiWMXHXwT3EZgO9hKgUoeEs4MjCiFfGNQqi85GkCDM7WC/BmU0wENaoP8Q0qSAVn9PGxt2m9G2tUe2kZ6OVlsGOnrMGKbNHfqkvk6DJjp7o+T4cYLZ+XZWiLgq2YOapNGFwhatC/ApPJWbZkDVhvxZWPXb4inybANm8uypIRnNHs7s+BPNClxtUL8qVD31kB+fqduraNlpsX3WtmlFw19nxxf9CfyqnJ0bBqD0UJudvumPz2GlvvnUd9MuIcZH7NW+UTFdjocPa/4Mv+vP+iw96Z/50p/IRe5shRH7F/uTWfxOT/vmhH6Z1X8oTvE9953kxqfcODOfnj+n/TiHv43sX7UNQKvBFs+bjnVvvIL333sPOkfkpu/ebLdWzF+w2A4F09YkhTV5yjQUjZuIQ8Un7BRdDZTrjvzTpo0jv4nBay+/aLcqnHPOufjsJZcaoJM+/fTT7SqwY6QpHVD65a9ei+1bN2PL5k2WFt2FygcB4SJb2VBZXobXXnvNzji58qtX2wGjT/37CeTk5OCKK6/CGWeeaeBx6bJlmDVrNqqqq+xgy9PmLkBhUSH+8dijpONIm6GNZP+186C7hka0mcH0LmKeNLCje2k3bfwQM2fOMJ4lEP7EP/+O1LQ03HXPXzBn7jzcfefv7GaSBQsX4uqvXYu58xZg0aLFWLJsKcaNn4BSflNcq89bQ163E9u2bsGECRPsTtgH7/8bMUIHrr3uGzhr1dmYzzAWLV7M8ljJetSVV23kiyl2O4ZW8em8Fjd549WbkZGrR1afPV1dDtPNkL3nTn582jmVFlTnjgbMTLmLD3tKjXTn7BUJn3yhr+GwRP+iJc+t0ZNSbE+Gw28WD83a/uLTnGmZqUXHJgfSrclYntme1Hb2iicrOhmS7/qusD2tuKUYhYVtvIEp9ZVA7KlqZHv2zXKjfOj9VPd++FIEssOHPfkZ/6T6pJXcOAbl3n2ze5dBHN6z9767L/wbkSDf3oVnRheZMR1n76yGE2AEo5IZUubQ3BsPNTO1VyHuXYXKCOTIglIl6o+v5sYFI21OpO1V39z3oXBpNt+eHb0zDC01kgdHDP5zyK9C8+1k9sJ24YzUnlt95wtDtTfZ+W4sfL7bF+/dvpkn58/yZC/8twTav/sxLT/D7364fiNzTvQ+rIcIU+/87vzp6fmRG++b/+7cO7Msh/IvQvfsvAe1cmRfndnsnB9ryHrXn+fX//PT9Z/aSy/d6D9YS4T47mhiuKFJq/GZMy9eC1/fbWRKyXXpcGXpzPbknz0teXLr3Fg80vSsJfHuXWbnxuL23LnT4RSp7MQIxLx8Ny6dEuJNMyzfvzEa++YxEoXjuzemIkZDgMp4jRGR6RhgJeCSgOkYldP6ruW5jiEpHg/wWnoVj4tT2pWRNO2UbisvaX7nu7VpWuiT2rvbJ+MRBRV9you9Kwy/rTsrZ2faBBrfm+wYlv0pHWLA7s2Vi/IvIVVAVrPNbvbVgLnyQTf2jeYoCuCPP/6YjdzqqqNPKtk///zzFHAbcPnll2P16tUWjxMOncCld5W3ruGRAG15V6Ko46M0e6+lpZFmJ9e2PJtlbrMJFPJ1WJGArwR4v05daSmnrhzEyyxOCaLkpzpxVAKgsckBgtveLtp1MV8EC/yubQGaOero6UQZBYLqqiqbVSNOsFHt0HA3C9XUGkBZRRnTHmpCpPY/RUZHECxpeXAf2rrdnXPazqA06kJPwWct97RDbFiZmgkIDSFwoECuJZ5a6jrAOLQE2toN06Nl8pYnxinWa3lmngTq3aFUmukLoeBUgo7WVowZPZbChvYSDyCC4enQPYE4W2HA8rX9c5rNYhq1L1lgWjShMBktAZcEcZWZBou60RRotsE1xdPBstHglupE9aDDoZQnCfHa4yNQG8GymzB2DApyspBI4TEzNdGW6rZ3ERgTzMWyjDoYhmYJa2oDBJOd9D9AoBGHuPhoAkkBJXcyZVRUKNLSEhh/D4HQIDIIcHUAUUcXQRFIkyxHtSEBai197eroY/zhqKgmQGL6de8is2hpbmHZRNvSeL6399jghWbvY1k+WqZZV9diAzbaa6p6jCTA0wCQgHdOViqSKLxmp8YjJz0RZy+bicWL52LBrHEUeCcyP71oqK9FDsFtct4kHC2rx4GjJ5m/ahRkpxAM5yIzMx1ZmZkEnqRhllljQzNq63WQTJdddRHFag5hXcdHBmHZ/OmYOGUKqpu60dJYh9y0OIwpGoX+0Ejs2LEHAYJS7WMLIy3qRGT1m7bthOBelVhx8qTdONAV4vbe6d7Jtq5upCVHQdelJMbpNGXdm+jablxMHFpZxz0aVA4asMNUdI1UJ9uABmbL67twsKTSDrTq6Q+jIF2PpFjNoEaguLwRO/eXEzTrhOse1nmorcTSNRntDPNoRRPKqlsR0GBFxwDrJoB4NrUC0mlHEOMN6JAnAtIg0n6Q0kta7yZNaFaRAHRwgMIuaVQrKQa0x5xxBoVFqXUjiAK68Te1Z/IDdSCDdEPnJGB+IY0G9+gkWLZptrvpM6YxDLrzlNqWZuAOHjxo99SPHjvW+J4BU/EoapltHyzpSV7tOh4aRLMGnGmv+EwzTAONxmDEsTw+RG3ymtoYtfiQlOPbdEdLcyMnpGeZ9aPwjFmZX+dWg0F6GpeTtZzaJ5WRPrrvast6iuvY0/MvG9+dLzcqFPuuUD0rvYov2Gyos9Jnc2cDo9Rqp86d34epf3P9sOzsT0/mj9yZZsff3XfPrLzLn8LyzENaPFDfyLv4Zu5p4Z5Uzv9wmHLlAIX8eXaef60AmTp+FGZNGYfdO7YS1G20a/9+9NOf2XWJuo5xydLlKCwswqIli+3qQNW1rm85XlZDvthr57toeXJmagI+/uB9HD58CN/89g345rduwEIBWYK+5csWk1914O11b5t8cPW112ErQayAbHZOroGWjz74wGaI5y9cQGBajVdefNGA3pVXXU1e1YZnn34K4ydMxK2338G0rcY8guzFSxdjytQpeO/d93BCVyKedQ4KRxXhsUceZp8ShnPOXUOelYBdBLLHyiptBZ76DG3tW8x4jh09jIMHDmDP7t22DebPf7zbVih89/s/xJo1F7K8BvAC++sTJccNyF72hS/ZgZy69rBgVKGB/oysTFx44cV2HeK6t9Zh145tGD16NJYuXYbnnnvW8vCN67/JdjbTbu/ILyik/0IbPNPViavXXMBKC8W+wyXe4aVdQ/WnembFufpW9fLVpw3vE5/uu7nR0/Pn6EmaYYlO/G+iET9MvvlPC1d/dCN64Qfvu9w62tJ3pcs3ey7ox705t/Iqs3uXyyF65qvJU+JBfJfsovCcPCh5UXILv1PG0tPkT8+N2pAGMP38KWyKXc6sWBSX33QtLbKVST9sn157H7J3H8wspbp2Afhu1LD1hb1q5rg5v5DZtGcYfmfGvHdf+ZEo0iF+QuW7MUZFraSP/G7MxyxOtZcaTrj/1I8yNWwernTPnmViT6somfVNBCBL59YJiPzOJ8vWc+PcOU2zV4H/Xcu/736EP2kLX9lSnlyP4LLmSoGck45lqaezt/8gdUq0kNkrk2HlMWErL89KSmZp15fYU8GafzIuc8ofM3lP3+4/NX8+YWejI6ZH2NmDfx79+Em1p5Q5cPmWX58mLCz+O3tPm/JSZf9y4CnP6Ddkn0FIW+3y38CCV+b+076PcDtS+/YCY64O/7tbP04BTWuEcuvNPvpu/IauhmtuqV3jpruhhvwpmolXei39XhrEhNx3BxKtwZvZMQoXnnPrtOfPvukpdw6kGUiVPbWesjc3XlhuhpJmMiZza2b6lX9f85vvfihsaoVp8evpmf2ykHb1QrO0qlH1Tkv9qcrddSr2wZqB++KUc+/8+0phO+KQb/No2ndi/hWX15ZVX8ZIBVKVT6bZ9mvQTsuJZefy6txp+VN7WyuefOpJOxU7JibGaNZXClP70Z5++mk7OfuGG25CETtdzfQJhArcWdtUfTFsgSGarFwE1KIJhnSfpcuHaw9Ge3zTcjrtm5VAYG3G8qS4XZna/ZTswPliD13fISFXeVYeJGR2079s7HAOeeev6k5aoFoz5hs++BCbNm2hEF5B0Npi8Wn7QlWgFo0tDQS6bSxzpTmEICQK3RS0dSgOcYPNJutUcYWte2CVBgFJV9e6IkfpY6ehGVqCJ/3pBF+d5msH1kVFMktBiCPI0oyTzKEEXdrXr5zGxGlZroAwX1g2ug5Ie2SPl5Sgqb4O+bl57ioeFoDqTtf9CGiKZ2iPrpZ/Gt/jnwC89j2HafaLYSr96jUFtm3pMV9VjpqNE+ASABwkfSh+xd3bq0EJIDIqxupPJ1tmp6cgKT6KICkWbQSX5VUNaGlqQxj5dSzBpU451oymll1rb7OyqD3CmvkdHAhFJYGo7pFVu4wkSI0nyssmGNYVOQKoDQHt3W1BY6tAC/NPfzowRUkKEHhHhDITLHNtmQiLDDOBLWiwD4kJCaw7nYbZynoJpSCrbQ7hFq6uIdI1GkEEmoQnVq8CMNpzHE5wXFSYg9GFboYVEfF0QeA8EGyrQPLzMrFk/ixMmjoNOghI5xVoKf5gcBgBdgTrVneS1yAlVlcrjcf4MaOQlJJss7EtLe2oqqrGsZPlaGisR1F+LsKZ3uD+DkwYOw7jJ05ECMPQSiOdOXC0uASBmioM9vUgPjmB5R4HXRulA9NoIE3qTtxOHDhwENUElyerW1Df0IQxOWloHwxDRH83Jk4ca3Rn11WwHJq7B/DB9mIcPVSK4tIqE963HCjDkeOliGF70uCcmqJWCZRWaYl1E3KSY9DQ1meHcB09UYnY8BCkpURjSlEq8vLzbJCgoqEDJbpTONDBNjCIQJv2lZKWegaQTvpIS8uC5nh1sI1O69aydpttD4qxdiI4Nsj09vcQ0Pa2015tmm57OphPtnjdg0xwrz2zOg15sK+NhOQth2W6dXhNfz8bM93293ZgTFGh3bGuMKT01IDb0aPF1pfMmj3L9pVbHKRpA7JqL3Rus7J6F72Z2XtnXIpPoNZmQ13QxotO4YmanWQ6rEWJDchOFsyI+Le54bvszZWcURt3lD9aWG9gSNaaHt8VmfOhdEhZuDQqHvkxW++bGzz8pGIpe32QH6lNVnjK+K7S9SlafY6Z6c4Hotan+X7s3e/v3HNY/tC7+ka60Z/CG/o+rC2MEU+nFa8fn3v3/frx2HOEfRb5x+wpYzGabfXFZ5/G/n170drahpdffgn79+635bo6nV77TbUCR8to0wjeKqobcLKilu28y849mTa+EJkpCQSj7+HwoUO2BHj7jh14a+2beOuttXj3vffw7vr1OHbsmM34C8hu2yIg+7HN3E6bPhN79+7GhwSzugkkPS0NL3pA9qqvXmNPAVnRYGVlBd57bwPWrX3DgOM7b7+D7du22JWOnznrbIwaXYjHHn7IgOzZ556H+MRUm43V6hGrE/JpXeMzYWwhpk+diq1bNtss8qaNH1k7u+Rzl+G6629EV59bLbFvzx67NvHIkSN4jn33M0zHM888haf+/W+88cbr5FOVdoPHnLmnMU1rCWS3Y1RhIVafez7Wr19nN3W8x7w//dRTeJb+nuXziSeewJ5du9BI3rbyzLM0WkcQW4rDx8ttNaarK0crfPBdNOfqzX/6dTj0pHb1zO9y49k5ujhVO7eiT99O4bt33274m+fW6MqlY1jrXW3FPpid3I30J63Pzr8nA1qaJT97cpTs9KRcpW1nNiHi28kt24RNGvDdhTMiHpkZl5iMzIyJ2rVVfZeZrka8j3zag0ruR9p5fMXjDSEZYzUj6zIlGwtQ/3Rt7j0l88h3jeB5afGUC9Q3OrOiOsWRKYtrhDJmp/iGUz1s5sPM9nRmX6ugfHtXaM6LX4BmNrdmpJJB+WSaaHRE6D4Oh+tXrgrf/+a9s6L8tDuzFaUJNdq3qX27n6ojP/keyWeUZ68TJPU+QlMAGXIbLfeemd90zPnQu5lP9Sthcsj8iW9OKz4X1qnaC/MU7X2zeLx0fmqYERSAR7gf8h8+wl7P4bxqiadOV9UzlmHanmQJoKQFV6+O+FnKXtl79aM/mb2GZnb23dXHf3v/dDvvXWFZ+KJDv+71bdi973dkGDLT9fA32X/S7HV2Lg4/HufHZhX1JEPgY8jePR0TcU83g2p++PQBqMxyO7ynwdkZuDPGog7X2Z26lFhuNMvjh6M9sn58Xjh6Uo8EsCoPpUfvUs7OaWvlXtm5P3vlj0QltnHLn1kYG/NenEtnpJVcei/6YmG7Nys3z07RM7mWXssPhVtpA6/86INYl0+BHeaNzxiCkU0ff0xheb8dACEAOFJoUweuu2N37tyJCRMm4oILLiZoiTWgorsg5VJ5t/ywwxZwEChT/ZogSzs3a+BJhZ4SntdMVBcBo+9X2VLc5o9gRYBLQiiTifYetxzU0i+hlrzWlslSOE5gO9Q+eI2I6mAyHdqip67j2bV7BzZt3kYAELAltVqu29DUiBPV5Q4YM2wdthMdofvq4ghqtYSewjRTE8q0aCuG6kDL99XGNBusVQli9cEEN329nTRTcOdfSHAfhelYJCenEGil2KxmDN9Fq9oXLBCqU8WjCFSVPl1/FhcXjyidV0BAqNNuo8MJIgnItLhSo/UCLhlp6XbImJYIk3pZBgRkfNfstfYBCqTZDDvp1+jOKsUKk2kV+GYeyUd052xbZyd6CM7LyyusPLQPT3vPVYe6kkf76MXPdIWD7oPUsmyBRQl/dY1NaG3pwEBfN5ISCF5Sk2ybh/mJjWYaSC86S0Bx9RCQ6/4/pjWVQDeG+Vf/GEkw2klA3NejWeR+mwmOirTE2uxiKgVL0bWuSNJMvc5fGAzrZ933Ij09GUmJCbaMT9ssDp2os0vjWVGsrX7SY5fRQArTrr2POqk5Pj7O9htqplJgWPtywyOiBG/Ry/KubWzF/qNlaCGITU+JQX5uIvOehPiEWEyfMAoLT5uCpfOm4ryzl2Pl4tMwbcokvLd5PzZ8vAtVtVWkuxDMnViI885aSkFwFMtds9+9qK5txNbth7B97yEKskBvVwcaCHKDohOw7sMdOLR7N5KS4wx8aQKyNdDEeuxCL8tZS+RtAIy8RSBSs5ztzQHmMxpVLYPMdy0BKMF0crzRVd9gKI5V1AMdjehn3p54Yy+F7zKbTY4hnQz0BmPRuEwsXzSLbbgIcQkxrNd+xEcEISU1yg56U711M87k6CDkZSVhQmEmouPjUdPcjW2HKnGgpAYh/N7a3Ye6+lajxR4i2f6BEJuh1b7s1PQcpKbloJ7tq6niKIJ6GkkTA8jMykN0cibbikCi6FOrCMgrdLKxBhgGJQSzRoxni3bFT/jH+hIgHmS99rc3IhTd1g5aWRa52ZkoKhpNHjC8vFgHzJ08eQK19XWYOXMW05JhvEX8R+DQB7MCr+JRDsA6rW+qJzd764FJaS9sKbUt0an+HMf27Emv+iI9rESY+k5be8gPNZm+45bOvfibWyZMxR+lxZzr3dR/vvna+lAzSfluFA+Vvll6zWhmPUf2W3oqDPHXoXfvu/Vp1rdR6119nrnld5qHB569PlFhyOyF4wT5Ye2HPdR/0p3MQ3HKjkXKX+dnRPiWT4VLs/pkLdc/bcp4xJJ+n/jn46iqrLRrB3Xv8datm/DaKy/ZTOVagsbf3n4rSo4fI7D8GlpaW1DT0AwdypnAPmzKuFEOyG5414CsDjrcvm0rdnh686aPbam6gKgGeHW401aCWM3Izp+/AD/86U9QSnqT3107d7GPDSO4PGLgVPHpOkwBQA0Ea/Z029bNFv72rVvofoe5k9J1kAKRjz38oAHZNedfiPyCAuY9CFmpyRg7KgcFpHdd0aNVJePGjbMDAN97/13rq2bNmoNbbr2dfCCY/LjJZIBJkyfj6KEDLDOdjxEG3QShFTY6FE70dvxYsQH0c9esMRCrpcVZ2Tm47ps3kYT6UVFeboNdOgldq5rkX1uD6upqUHz0qK0G+cyq1ThcUoriExW2JcxkIdYPq2uoXq3u2Gcb3aid8N1oxOjLM8uNuffq2d59unVhnfru62G/p9qP1P73kW7cu4tv2K17H3brJk8Uh6NVFqu9S48EsjZ5ou8mT8pebmWWLOnenT+Vg4t/iKb17rd/mn2+IXsJJ0Ot2yxGPu1hyrcTv1K3oYFrO/192rlfHxz66Ckl5D/UJ9y4zfNOcLMRPU9rv44JeTKbdoxUDUR2w09lQemRP9npXX9mqV/79knl2ynNMn8y7f9NnepeYfzv/P83FR0ejivOPx3jxxSY8PC/C8+lY6Qym/+0dupTyuN/VJ8MR+b/MYiRjj/p8NMS5KtPSfCnOh9pOWxWkUmA3rjtIF59b5sth1EH4ELVH2OQG9+xHvqRJV19ssz/891+PbPzY++e2X12+T3Vr8JmOj6FTk55p1e9W2j2w3f7ICV7c3CKH3eQl2McPoB28Tk3sneMxTECOTCmYkxC2oUn7TMPn6EYI6KdmLPcSSDSTKVAhsCR20srs/ekO1qbvYCVMSX7TrAg/x6TM4ZEs8+klcaRaf6PtqlScJ/4dDzFysIs/Q80yb+9en58O+9dPmz21cqEZj4NrDJP2m9p1+xo+SUFe+1r1N5TgQYBILuORyCXeZEQe9ddd+E4O+ypuk6H7dVXSm9sbKydZrxnzx7MnTsfq846D2esXIGi0flKEMPTHaqsE6ZBh7bYbK80ExUWobtRNeLoZoGUdmXKLwvNtGhGVge0aXBKs0VSQQKIunKHQFacP4rp11JWxuLCZz126jAagl0JNxqc0oiw4tASVQ3+CLxs37sTH2/cjMbGRptZ7Wpvw1EKHuU1lQQyFJDpob+7x8o5OSYZlYFKA/gDBKZa4stEoId8OCIslvl0Qq5AINEk0xDJuOhVjJy0ohluzTxHRBG0hWuJsU6SjWKa6Vi0Q7rSScK0MBo34Et7CbK0sDQIpGqGu4ugp7G5mWF3oamtlXx0MladcQYS0wmOCVxSCWyzCCJjCc50urr2lGsASMuTReda0tuvJUfq0AgUWjq60dzWSSGkAU3NTaipqcVJCnctrY1WzqwdE6CSE8LtUCadFCu/ukdcSdNsrk6mjouOQ0oKwRMLQ8vHBV61t153N2qGQ7OPAuhqZ329AwT/TAP/k1ISGX44w+sxlqKTd/UUGCLJWDsUqNX+WAlL2oOqswt0AnF3l2hEAwRBiI6MplvtRx5k3JEWhuirp1/LVFXvohHSuWbDmf5Ilr/OLBjoVx4JuFq6CO5qEWhqQmF2Ev31o4tlk54Wj2CGXVcfQEayBhVjCXwJ9pgHnQ6clR5v9dNCEK+01zR04JGnXsf6dz+Aro3KSIxFfnYqZhL4zp41E0dL67HnwH6UlJThRFk1Tp4sZXscwKSxBejobYVg9NiJE/HR9v1orS5F4YSpOFlyFJ2s6w7Wkw3qkF4iYih4xiRYGehMgjDWfVRSgdbRsoxDSUuDmJSfhhVLZrE84jB/yiikFIzCv9YRQH+8HyunZ+DLly2hP7e3eSAkHCUEwfuKyxHMdGufYExUiO19jQvtR1m7lgqeNJrKTWIZRsXgZGkAjWyHx0u1B1arH4LZnlqt3MUrggZIdwTgPd2N6OnsYlrb0Fq1H30tFUbjOq1bSylbwgtQVryTddBCsN5BcK2D2SQEiR+Qz8QlOLBLgrAD3DqbWW89bMfdGCCdaNaaTYw8L4QgpQXLFi/CJZdeajxYaZHSbP1uAgYNvF1zzdex5sKLGH8IuimXaZm96EqnFbcxHzpIzJ1krMOf3NkhcqNZeJ3bYDyE4VrQIjQpe0ges4ZP7TiztiMY8xlSLj22CssZLI0ayJE3AXkD1nxqFYLNFLMs3aFPWursa3eQk4FvPgX++9g27TAqvZs/9+5mm10YtrJB8ckdnwaOGZ/CtGXL+kY3atsmZ9KfZsylhpZTK5/2lEk/niRqL8q/WZlSb8Tc0CTm5uysYMyBGUY8ZfQ9y84p+XfhiBvp3UrZeKSz0I8bsJsyrgCXrD4dY7ITccN112Dbtm147O9/t+Wzjz36iM2QlpeX0b1Tul7q6edesn3iG7btw1sf7mSQQfjs2UswbUwufnvbLXjpxResfysaM8arbl3RE44jR49g65ZNNui4cesO/PVP9+BP99yFa752LYHsz1nGPfjG16/F22+9ZXxPcoEGWN/9cBOqayrwuYsutOssFy5azDaqq7q0MiSY9NeJjR9+iOrqKvzurj9i+YoVWL5QBy1G4y/33o/Z8+eT37TZQI0rd9YQ5Q/xZy2jT01JwZIFs3Ho4EF893s/wLdu/gHe37jD+sOJRXmoKDuOqrKT5L1pGDt2vNGJClLnQewliL7iS59HZlYOXn9rLR66/37c+5c/23LsRx7/FzZ//JGtKNGy4mj2MU6GGST4T8APv/8dvPjCc1h1zmr88b4H8dQr6/Hcmx/iZEWdCo18i/VE56ot/bK6+FBpuz7f7L124/+45bGiP9IAvyk6J+v8d+XSJL+++T+VczH89AL+VPdD7syhKJEpYlk6wKlBYkeLJlOaHOlkQckjETTbqjfJW+TLeooOdPWSDmN0EyZOVnVhKmyLaEiNTJNv1tU7SpX/RfbSvvzk2/nv9ke5w/uEkMzxbo/syML8ZMF+8l3KC4om982PTMpMtDYXfBnxyZRzK+35lUlG/tifb/bi1XOk9tUn7f8n7bt36lS7/ydalSTmOX3MKDx0x404vHszmqtPoq+tAb2t9f/vdNun2FH3tdW5b/9PtcL5NPtP1afG1TPC7L6N1J9i11pnl8Hr6eueU95rh3RnUxXG5Kbg4vNX4c13t9mhWGo0KmNX3gIPXrnrnX826uXVha9998P+fHs9nZ0aZhAFPxoZppgJG5v6D+/7qX79xujs7Sm7oXdnttFWxmGg0fx536XZqAVuhtPgxyOtdChNw+5dnHQvxsF3N6uo8GXWtxFh06yDjQy8mnadiz31TkCnpwFW2QukslxlFrATKPP9DY+6yb37ZnEwPbJz6fTzQW1tRy3Ja0OuMZkfKf/plLlyJvmRe+fBs/PDdIxC5lMVw/X8uDQpHjFcpptay1+VftNMt72L2VqeqJkULW9tb23F66+/arOFuvNXwo6vxKx1BP9b7KQlKE2cNJngKRopqWnIy822epTg4wtQcqPTnZUegT5Ln1enUn49+2pYoJJ4rHSFMV2hQyUje3UQEgh1qI0Auuzpy8IJD3f1rcPdJIgyMhMUJAxX11dhz8F9diJxRkYKcrNz2HGnoqT8BAIEXxJWOpnmpOgYBjiI6kCDnZJtM64Mc1AznYxfVzJp2Z+S3UcQq2XJwQQFOgE6KjKOaQ4nyKVm2tVN6wogCYYCYfSOngGdLi6hd8BmA3WasAYctL/VP6lQoEtCk09Lqqf4uHgkxydbGZZXlaOmusYOsNIMl0bhJddFETALgKotiEy6mVftmbVZJgJiJVozmzpATkvvdIdqM0GAhBQ91dbDBcIJDhmt7XPSLJv6KAlQOgVahwbpehXNeEdHa4a2x7ROtQ+0dprwHxrGNDMuneweqsELloHKUJ1ceITAuWZfdchUL4k1DPEJ8bbsWoO9Ag4qO9GMZtpb2zXzrtlYemc5aia8g0Kf9sRqtlV7mwXiRK9aHh5KGhaNaGZb+Fs0pBWbmo2vrW9g0ZO2QsPtLkktK6xtaGJ5DyApPtLKSQcjpaYl4+CRagOdack6pd3dYazZ2uZAC+laqwTUEnXSaB8Sw4Mwc9YM7NxzlDXOsmL1Nra2Y8+hE9hMYXewrwXz50zFnGkTMGPqJCQlJxLwa//mUTTU1uBEaZVdi9FEsy1xLytHEIFuZ2entScJduQsFAo1IKLRddZzJMF2OGmVZdvT2cJ+j31fR5uB5S1bduJo8REcPnoSxScr0dXWgTNOG41FcydSEI2y/bn1dQEb3Dl4oh7HTlQjPjwUiTERCImIY7kEcKy8iSSq8tbS836UN3aisUFL7oORGBthIP5w8XFUHj9IsKpD1XoRaKhDoGwXGsv3oqF0N1rrjhCYH0FPe4C8gfTPQkzLmcByKUXlgY/R3t4MJo5tjwBYbdmW45NfhBI0k29093Sju7OV+dIJqBqkcjxfadDdtiGItEEjDUD1kCYmThiPhISEIZ4lfqKBt+07tiM5MRlTpk+zmTSbZRVN8MftiXXgUe9un6x4mAZsaEealCxmM7RsZNoPqz/HiZ0gzuQY/xGd2TvNUu5BSxPKPTtphqH2oO0dat/+zIzMNhBJ9qh3gTSfj/vf5N/4tezJb12/KD5Ps9oMtfomGzzUk4GJb4vPm3Ct/ozv1i94g7dD2oRuCdphNmvn7OVG9jqNle8a+JQ/PenOTmH13Isfm5twmWXnDZT+h9as4KfZ+9oNvhof5bt4rvE15kGlqTxZGTEPKmvdvz2xKN9OTH+TfVdFRYXxq67OdrurXvdEl548afUlpVOES0+WYNasmUjPyEJZlTvwaUJRLtKT4/HB++tx5PAh/OAHP8APfvILrDhzFc5cdQ6+cPnnxMIIUtdavNd8/Xps2eRmZGfOno0FCxcjIjLGDkPS8mbFqYEI8earvnI12tpabGnxxMmT8ae/3I9LP385lp1xJtacdxFOX74cGza8bzO6Z3xmlR329Ngjj5C/6FaLPhQfOYjdO7fhwL6dOLBXejd2b9/KNtyD0WPGkp6C8Y/HH7HDouYuWIhpM+di/+ES6zOLCnJx689+hD//8R6cOH6c/U439uzewTD2Yv/+3di5Ywf27tmN5ORkfPFLXyJQ32ozsmPHjmUZzcKVX/4SXnjuGaO5kyXHsI9u9+/bY1f/fLxxI2WCGkydNh2ns5z2HSrBgeNl5G/aIyt5xJNFTLv+zNoKn0yytQP/6ds7+c7X8qMwnHbhDT/9sJV/haM4aD0ch55qI2w5w+49v757tT2zP1VbmL4fmk1u5JNNyNqXn0aTCz2zW93m5EVp8Sv7Tvd++3R5d/l12qVXWkpU6ptN0a0jXXPocZJPuPGU7NyAmeeOZvdGPf3cb7gWQGV+qf8jEC8CS4QFpBF7iVhuRMsQ8hBTdHZO6KPmk/z0lO/mxkv8kL2eikH/FtlQsoaU3P039WkZ/z9RQ/4U9pDZf+fzv4QrJxIkV82dhttv/gJWrDgDZSNGxv5/9b9TK1euxH0PPowrb74Hu4pLbfmXXzcSxJ1hmNBPMXtqyP0pdUZ3/iufzhdbKyhg6EEl96KtU/0NhzPsffi7/01JM9Mpbp3tyOCGzZ47Pvx4xSRGxm1MhE/HbJw7accg9N0xGmcnpuLefWZigwDGbNhRivHQvTEgCnSOGUmgd0KA/PoAwUbepBWemJOYZJADa77206KE+CnWu7Vjz3yq0rtv51eklMIZKj2avcoYKjvfreKRIMN8m2DDfNGthBYnXATb7J8TILyLunWHrGZk+V0zsnKbQFCqfToPPHC/nVj4yf2xel+/fj2eeuopxCXGY9myFVix/Cx2wkuREE+hmkopdStQBpgGv1NhXFEUvq0sXRnqqXyonvz69Uf/XRiGQigcasZNp2e7/ItJu72xMGFJYQic6JtAhcBmd7dmdyTkaalvvy3ZqqyrRmtLIwVVN5One2N1l/Frb76Mvzz8mC2PZWnYMtqK+griK6YzyIEwxsCyjSLY7DJhXIKaDQhQkA5CH8Ki4p1QykRq1LTHDqXRVRgEagMhiImORmJCoi1VjmCc2ZnJtrRWp4NrIEUnIbe3daHb+gkCQYaq2VRVs2ZXbKaX9TTY22PLt7spvNRWVSAxLhFLli1BVGw8MjLTMJrCT056Jv2FoKtXJ30TYHR1MA8aRKB/lREFtuaWNjt5/cTJclRUEujQbXtrswlNg0wza8LAgIR5LWNl4fKdYJT2EboGRXXF/GlARFsh4qKjCFAjSR8RiNXS6MgwxBHopqQk2GxBH/PUQUSkfcKpmVnoIIjTtSddfRRC7TTZQVQRJGo7RShpWuA8LjqS5RVt5SGgrBldpoZhRBKs6DRlpoX02Nula0m6GXeUlX14JNss22ObTrgn2Opm3nTwlMpCJ+mPykq2w4qKT9YY0NZ1boXZiSxD7V+OQlZ2pp3IG2gMoINhJyUpHylMcyvzG2EDA42BdtZRn82Q9nV1IzoilAA4mQCtDO++T8GuuoZtTmC5ElW1taS/ABKiwzBhdC4WzJyM02ZMRWNPsO3V7upsw7pNu3Bo+xb0d3eQprWfuMf2/4p21X+K+DVJEWqzL+Q1BLA6PZWwnd9ZN+J1rPM+8Ri6F93193aSXtn2WeZFo3IxdnQeMrKzkZCsu9MJQEJ0UmuC7R3UwE9SdASSYknvoTHYcriWQncnkmLCkJIUa/yBlW7uUllOo7IS0djRi2c2HMILD/6e3YQOM4uxeujtqGRaBExjWFusMaWf77q/WHdWT1/+Oew5eBxdNTsYJIE50zoYynz20Z2yKmExIoz+1bb5je0uaMAtd9e9vSQmtgO6p5FMgkUjIEpaIli57uvXYsaMGUYvvopjOT366KNIYXu/6TvfxeSp022wpJvx6emu4elHO/OmZ4dmZkmrXaR7ncas63r8+2R1GrjNVpIHGZeymSNVj/5GKHth4/XkQHMhI2lWSnxuelEGiliOvlKYshdjsz8+5cUBaU+GpKbJuTf5kOWgaPSjL3wIcNPGzNbfyK+ZzZe99ytdFhetWK7Dbp0bS6oZZefbO+WM/KUjdT/KkZZC+n2a3CuzcmdnmJhy34aFFCrbR6On3I+w95R5VTqVPv6pL6lvasETL7+LwycqrB+TjKJoR2Wn49zT5+GMhTPw+zt+RdD1LNpa3SoBKddnu75CB+SlpWWguqYSt/ziViw/63w88vTrqKitx9mLZ2PquHzc/dvbbJbxt7+/EytXrUFJWY0NAM6cPAFvvvIcfvbTHxvA/nDTDtx3758JEO+2Gdlv3fQ9W7Wiu/RLiw/ih9/7rp3ur7JZ+84G1NVW4fOfu8ROKP7tH/5kB5uVVdUgMy0V8eQP37vxemz86EPccefd7FuXYtWZK9hntbLdebdOfIq67PNfwO2/u8v47+ozl+HwkSP45g034vKrr8er6z40mWXJ3Kn4aN0b+O1vf43mpma2F83GnqrUTlatPg93/uEu/Ob2W21/7qJFS/DXBx7C9797E9a//ZYtif6k0gCtTpX/yc9/hbmLl9ts7OsbttoWEwODdOPThh6e0dSw/bClb3SyjqPFkUqlIDv/6UxSfBNNm1To2slIv59ooR5Nu1BEX59U5t4Sw3CMRiXniWZdWzaQqj6f2s7IkOwoOZFm8XAd/OcP7ISaLOnsNWEimdHkR/p18qviGbAwLGHUxjq8ZBkVy9ratlM+Pfg2rp2O/K4AzGRa7yGZp5xarB89PYfmgdq5N7P3xZjNcEz8981UKjxFLLdmzXBGfh9WYhIsQH1UnPLD50giOJUQ3Pt/aBaYfdffCHsWpWfLX6bBiM+0Ko1kIbOi5ndVpLnkuyNSufOe9kd3+qFJbsVqlKXC7AycuXgannn2WTvp9H9WFooz/sfzf6NG+vXMypMr7f8PlB/PyHh9NdIsxXcrKGlXL/8nasrkyXYQwItvbkAthWCNqKrU2RRUIa5O1Dj49OtRjUXKGo337tfv8KiQMw+5U5h6KljPzX/6d1oN2uzt3TVK/9uQn6F3Nl7PPPK702IOrnErTnvKjey8p41Ce9/kVoDTMRTPvWevePywnDu902zv1GQwQ271ndoHswZQ+M3eR2iBsKHwqN2+HpYPGZT8Ke8+c3P5UTtVNbv8GdVZ+bha97VTI9+c2dqfKVc20k75391TWmHrV3Ezdvekd8sD02d5IvN0+SDjJXO1Jx0pr1aO1NGRofjoo4+wf/9+A7IjZ2Ol5P8dAlkd4583qgDTp8zClCmTTfjXiLztUaUwbqPQZH09WmJIcKRZNOOFSqV4DNMaEiIA6nigEziYF48BCiRp+ahmTwcoxGrfp+5YVfwSxFo6WhEVGsk4dYgRwxgIplt3J6Rm3jSCbSf/0k4HbAQIZAOtAQwQDMVFxyI1OZlgc4CAjgC3rBz7D+xBenIa4uMTUd1QZ3sldSqwrnthrtmRMH0hBHB80+yDyjYsKNxm/7R8ODRYdx5rNtHNoGl2pEczAkynvPZTaEuMTbBTdNWp2d3cuqKEAorAkoBdH/Oq5bQ6407g2cqeeZHAJNoLZ97DGVdMbIwDhEkp6BnsQUNNNZLSshlft+U5mvnz7zcWHSgBOohLV2fpAKBWlkdZWRXqyIe1fLyptQndBLuDBA0kEyu7XtZZh9JOYBLMBGl5tQC4VY/qirRp9cM4Ozupuyk2sMwCzQFUVlcQoNezvNtRUlqB/cXHsfvgfhw9dhR7DxxCRXULARYo8A0gnGCVDQl1BIbVda3Ye7iG5ROKlGTVLUF3r/bYRhiA1FJw7edNTIy12evq+kZUlNczd/1ISoimu2i7lmuA4K2HeS0prUVNQxOqq+vR3dnBMAaRFBfFMidNMpzkeJ1HEIJk7Q9lPsaNybPBBS0x1UBIN+NIJGCOpIAogBzQIVKs45b2XtJUh91zLRCoe5RDSYutXe2YTCF4dEE2pk4oxMKFczGewDWMdUb0i3NWzLWrrIJoHlWQSZ2NHALJIraj/v5gu0IkKSMXjQ0BBLPOIyNjbIBbdRge6e771r407f/V6gANFsRa+kIZfhejaCV9Ctr2sAxZJrrPnGUlANnGtB8vqcCefQdxkHVw5FgZymrbcbS8iSC7H63McxuBoJZJa1VAG8FdJGlYAx8tpFNtERidm8j2NWDnNWiFuGgsMSkRxTVAe1MAnYFSBPU2kYbYJ4W4k4cBtU/ySt0nO8g0x8Rg4pgxGD/jNBw+eJxpIy8w5uXumR3UIVCkeetHGL6u5QmKTKD/eAxS6B/QNT1sJ/3kJwNqmwRyEsoF9mSXmpJqJ6063ih2ontxQ+3qkMOHD2PixIkoKhprvFRkbP76B4mNNRPrwKpmazW5YNfvkE752fiRBGMnLDJc8XZxXYZDozJgYTolC2lZ0N5zJPdKl8JOjY/BqnmjkZMcjrD+VsSHDyAxgvRJUkmOCUVybCjS4gnmmVfdQZ0UFY70xBgkk37jCPK1hTyG9S5zfGQ4QRB1VAQySA9JMZFmThY9xUUjhX5S9GScKfHRFnca3aWR7nUncFpiPJ9xSE9KQEZSHDXf7ZmArNRE5ORnIJf0mpWTjtzcNNJBCvJIt8mx8chOTbZTs90zyXQ2/WR7Zu3nVBj67uz59HROahJy0uRemu/pKchNSzG7XAI7veelJyOXOi8j1cDqwtmT7PC2dz7eAx10JDpRmaqr1OF5GfS7dPEiO/gtP78QM2fOxowZMzF1+nRMmTrd9oledNHF+M7N30NB/ijk5OYjNCoOuw4cY/tutzgLstOsrkLYn+kAo0G27S17jqC8ph7JLCfdc69Z6OkzZmHB4sVsd+rzurH89DOQnJaFw8fLUF5dhzFFozF92hSTL+R28ZJl5FFRtq1l3vyFmDhlKg6yTe7YV2ykks5y1ExzNNuIJny0P7WxMWDnUGhJr/KhcIb09FkYN3ES+cwiFI2bwHZL3tTaxnwXYD7twqPisW3fYVTVBWxQcOGCBcjLy0NKShpmsFwsjJkunMlTp2H5ipW44itfRWJyClqbW6yfmT1nPuYxrAlsNzrHYfTYMUzHHC8tTmtg6IuXX4GlK8/C/iMl2LrnKMqr6ozO3TYnXx5xbcSZP6md/CGAZzO0klXomEZqPT0tt7Rz35z2zaIDfefDmT19ynfvabO/ap32PiI8xa00m72T5+TGmjC1y4u0L+t5Zu9dWjKVreIjv5a9pYE0oEkRN6PrpY92Poi1d4ZlkUjK0FOMxldmpr2l2tlbuvSk9l36dlLDRslcckH+oxlZvTiQMByBeaRgNlKNDEzCiGN+Tg8zQ++dlS0tZjk04mbvdOl9l7IRQM+PvSvpjGfo3Xv+nyiXZvnnv3ljOF6SR2TtFCU/imNk3v7vlHPLDoIdworZU/C7H+iajnOtQzlF0Z0J7Qxff5rdculRGmWvMqCFyoR/SiN/7ZOcmLKnfuhOBMFyJGWwn9NyJHb0lhT6FvHQzsrPK9v/lWKkagRKkitHJ2yqOEXQ6oRdWhQ2E0jhztLKztw5cp8026I8Syh34cjejZLJzuVblhbYkFpz7rn4wz1/xJU33YG9ZQ0m2DAk+zO33oMt02aypEbWmZn4foqdszSz1PA30btnpDrVz7CZJTJMP7QfSUMj3Um5V99OeR8RAeNTGfrK/LIMzI5Pa3tmb1/N3oFFlx9fy959G/HOeIypUPtMRnH7o2JuGRaFfzIajZw5AOjAgDEgfTNmpDA8t7Q3MCu3XtgKU98ZrWlfKR12p6hndnXrzNauZVY5mslXSv+p5SPlwlZYI79J4GVeFT8/OcYqEKQlXsG2P9afjY2yfbEUir2n2x/rTivWzMdf/vwnlJSUYP78+ba00VdixlqSdf/996O0rAzzlyzGsvlLoTvqRhXmQ3e06gqNNgKgIDBehi+6pzcTJOPjk6zMdFedgDWTSKUlk9rbp3Sr3NjGJTQyq4PBbAf8135HvSdScHJtY9BmTLRvUQ4EdAU+BBx76FBhS2kvXWd7JwX0NtQ1NVBQ1WxenIFYzVhVN9RQqN9vB1VMnz4NSSkZaGisw4OPPopd+3ZZ2WimMiYikcCCdaM2RZCkw3xs1siWm1pl2HUidi8ogVFIaLQYP9NNgNDWSBDRxcwMoGDUGAqNaRZuv9GjyjTYljJKmNeAiAYStSS3nyBfBzexC2TwxvWs/DWrEC3gRLOukRGYqK2vpSAbi8y8XMTHJqKIdTF+zFjbIyma0v2mDQTsXTr9lR1NS0snyisrUce8VlI4ayAg1L2dqjuD7L1dBlJ1z7iWTmvGS+BbSgI9MQ3rQbxLS+a0BFxpi0I8hWVye9QH6uiO4dBMaYb10mP1KDBuc7oadBgMQw8/J6VkIyN7AqIoTE4ozEZhQZa1zYSYEMRRUG0IdFB4jGaZa7Y3kiCvERmp8ThRVouxRVm2fO1ERSMF0BjWayw+3lOGOgK0/KxEu7tWe1lzc5KYPpYhgVQv03/kRA3rvx8TC3PtKiMdWCRhNJLhR0dG2v5JAbjS0kpMJDDtIdiqYxmJhhPiIslzY9FOgVH0q8Egzb60tHYiLjYEWRk5pA3yBtJ/Mcu4uaYWzc1tKDlRjfPOmom4xEQDRw319Wi3pdxB6O7qRX1NwO5pPVDZjIcffRBtrXWkCZ3sTJqj0GzXNkku6KFMMNjFMIJY/zFMP8uG4DOSzzgCHR0cpLYSrQNZwiPQ1N7KtlrFOu2wE6l1WrSWvoeERjDxrNMw0mNCARKSUpCeKvCQjKIMAiCCnMS4WDQTxIYQMPd3dSOWIKixtZdlNYiGpk7kpNBNkmZvG7F170mcOLAR3RVbENrfxvCj0M12GTTAvlx/4lfMS+hgD+7+6deQMfsc3PqX57Hz3TftcK6goFamm7wgWNcisV2QVsQ/mE02HYZDOg8JibB2a4NfmpHt6aBuZ73qblpA92lmZ6bh29/+lq0c8QfhxCtVdw888ACuoqAuoTs2PoGgXPtgdWib9sT2o5P10Eke0tGtgR/ds+vPyEr3Mm7NdJOkmU792Yyi8WTxaT2lmGCzc/bSttyYP76NwhuVmYDPLpuMPVvW4cl/3oeE6BRmmvwjIoo8JIH0HoVotu8//X0bams6UFSQg2mTC2kfhv2Hy+16Ew0Wiia0SsLvJwrz89DT1YVaAiCjF01bBzHRjHxQS7Otr1E/pSkGrWKRfEo6YKEL1Eu5HPDbAHkP05CzJB/R04pAro2IrjZk9gTQsLsCH21sRDi/Wx7Nl1MKhT75dHlmBBRHFKfr6/S0vopudKCTSEN2PjBQCOJ92vuud9dPByObYPbJJ3+N59Z+iBt//aBducNasDD1PTc9FXOmjMHsqeOQSTqOYLtxgVuQRiMCVxoclUyq77qDXyB2w9a9qA20Ytq4AiyZMxmj87Otn2piG9139CQ+3LYX3aS5+dPHYg7D18FKamftbe3Wb2o2tIN95eHjpdi67yi6OnswY1IRZkwcbXv8RbO6S1ZMQ1tx+piGk5U1+GDrPhw4VorRuZlYNneqxas9q9r6oZUf0XSrcnFZUC+gcpXyfvmw+/tb2iyfSUkJ7F9CyY9asXN/Md4l4NcWtOnjR2HhrMkoYvhahSTQaEEoYIVJmtZKHe3B1exvUkK8yZa6N1p72LXlKC421vid0uAKVH7VJwTZQGnxiXJs3HkQ25n/xkCzl0I6Yx24aJwHv74dzSpPLii/quyHnkf69y1kPpVOfRPN4h/8bnbug6e8F4Xj+TXlmZ3M7szDYTrlwvO/Kc1OO9BLejWadbKlgVj10dJazUUeZu/sz9T32fJ4kzG92VhpheGFKR6id5cUlxKL20ubbWuQ2XuXsnc97XfE+yeeUjK7pcUMm/F5Spn3TMOWpka+W4dOrUAMhnkBn2JvT0dMInhbaux9893r4b87Kz6VeTO5b1J+zHrzv0lZmjw3lg//w0hXZtSPnIrhyJ/MrqCdO/d9pPLzO5QG8yOzwqCQQOFpuYDs9794CpCVMDgUnAf0jBglNCkQfdNyEPUetGfheG71gZqEoEMVVK76HqTRABKJgUS5J6u0TlDAWHYqU/lhZyV3EjaVRitHelVabTmjy8aQUmyy0vdBps1mtuWeP9oHaGExHVr6p3y4BsW45UdCHOPUaLMkQH8kaECNWGmkH2vQDEcj52ITNnNl373yUPyWn8EhIPvlG3+DfeWNduKcUmJ1oH9pRqy4tb/H0qn86YOU6lXptcT59vZifn33FikD8r3Zd/1a+kWr5tA6aS8o50bfZeEp337Y7PzZ+9AvtReXxe05UTAaKfPTrkbulEAbOykqZcW8mzt1io7B+E83IujeraNkXbiRPw986knmbACWZgdandkBWd+OZvp332SWYMW6Y1g286X4FZ/iGgKyLt3KicCtEuozYbn328spasiPr7wMmvL98sfcDbuVnaxsxYTSRG17X8k8I5j+KOVDS4nZyUWRyaqzs2XF3nc+KDhFobayDLfffruN3KalpQ0Jg1JakqVDNLRMT4f4zFu4GONGjUcCBeiMtGycNu805LFD1nUpOl04huBK1eQAqvJL4SHCCT7WbphenVIaFqbluS4/TpBxhx7ZrIfnT/QRERbBctcMj1Kj0uAf27cOiJITdyiL9psyfHau2iPV3tZCQNaK+tYAwZHuKWX8DKuNgm1VTSWaCIyKJk1GBOMRED545BAeeuRR7Du8j1BEi0e70B8cYUuC7P5W8iLNjoWHE7RJkkG3zQ5GhEUhNjqR7Zl54J8E384ugmjNdupOU4KyxPgUlrf2ndE/3dn+tDCCYdGTaMxoUDNizAy/O9plZ0f+2y/QyNhUt5qZldJSuygKOhkZmWhrbEBnWzdSczIxZkIhZk2eboeRGNug0sFXgwyzj8igs7XL8l9aUY0DB/ejtq7Grpno7+kmcG1Hb3ebdZoRTKsGCTRDJbClPa2iW4mpogqlV4AvhHRsbYDtSECjp6/HZmpZCwTRXbTTMnDGzbIb7CfNkc66ugmACbS0r1KgNiIyCfn5RZg8bhzS09PsXtfUhCgUVzTbPl3NfqYS0B6vCCA/JRLzJuUif1Qm9h+ttH2rU8ZmIyY8mOkaxP/F13sASHZV16Krqrq7cujqnHt6ck6aURpFFAiSCMKAMWDS83PC9sP2w+H5g8OzsQ34OWEbG4xNDiIHgSLKGmkkTc6hp3OsHDpV/bX2qeoZeP7/dt+695577gn77LP3XifOz+cJ7rOMgxSj8d7ZkaRxLz2wyDrgx+jUHIF/A3ZuWseyDNBglNwlL5G2Gsat4bMr5KVIlPxGfplP0UhkmbS1xFFgOFqURcBXtFA/XZPqG2kVIuBrTbbRvREzBK9PvHgCIxcnkMozfMr2d7/hGoQTrYhEGkhP8k1Rq2GvEOhmkE0XyI9zeOroOTzwwFfIZ3kapWESmQYyeXhFQ+XJJ65h3PF7hYBLC5BpSP/mteuwYes2TDKtJ44eY/gFTE2PI5uZM6AmuaNh9g2+MEtPQ8Olp5gu8lAj63KwZQDeYCv5lIC2vQMb+9uRTEZNhkTCjUiTljPTOQLmRiyyLHO5BSv/SLDBFoYqML9nL81g4vQTqKRPkScWyANlxkEeFmjW9jukYZNvAXfdcRfuuPMuINqFf/ncd3DqyItYXswSnJZZRk5ONvopXwMhfsNyWdZiakyv6vkK7wV2CZD5wobBmwwguCezYYlA6w9+70Po7ekxoFc/JLs+9rG/xnXX3YBf/fXfwNr1G2z0hnqYJa+KBLXiydKi5l/zqtOArJtrL9myWKF80bBm6lWlS5rZqoNdXUVztpLdmZjSr0Ra/Z7SzIYp93fEcf8tW3D8+UfwwFc/jZZYK7KlHBojAkgV8lKYvBnCR/7uJ1jMLZKHOzHY30U5G8WLr5yxEQzqia7bB5I6uuvo34xAaIn8NE++Yd3Tdlp8Y7HLLz1rBVNNPdCwbdVvMhttIwXi7BRqENKUtKOslSjqXRdF6PohXDvYgkB2BqnzZ/HCqQWMnaOcri1iV8/hak6NCIqTV7uljLB43Tu9toZpEkf31tAsfaqGTAajBmMtTFjX3Rqi2dPTgW898Fe2mNDv/vVn0NKcZM6kBSwq8pbXFpjr7WxFR0vCpgzoe6N7zZMaM9WgozIQONP18vg0Lk9Ms8wXkYxFMcB4ujuaTf7ZPssTM7g8OWPfqqFnkDI2RnCqudXSGUq3gIoaV9UTe2l0yvhFWwKtYVjxqAOyWpxT6fSrYYjxTs2mcX5kEnMEmhqNMcTy7WpLmm4W30nuSkc7ujD5LAvLht3bHWlFgEzgmckSJNNTPBKibmpClgD74tgULoxO2j7hzZEg+pmW3vYW22Na9o4LzdFPwRVJlzTDEU9pNIcWStNIqgzDEucqz0HqsXppKz5dNZJBfsYn50grjcSh/iCtRPuaN/ve/fOPhaE6wVJ3+eLh+MUdunO5c4eLpe6iGuTuf9afaPGzbnbQXW7OlnD8Jx6rD3sXi7pv6zHV3Gu/jr9dfEqwvpd9Jf41MGrP4l9nV5p9KCBLftToLdmdsidtLrnsRgZn9qXqGh8UnuNzlzYdhgeNaenGi9KnMqol+aob986uV93rWHW/ys2z895fNeBeJ4beOaXusq6rkUF5tu+c2ypglRNf61t75qmK4YbgMTy5kYEUrhhY765kQBxsIfBejnZrh25VBKuO9Xd0su91pWPdj7uXmytMM6hN0NXSb4fzcfWjwiGp7Wv71q4uRBW0CkctfeZi38mdT/xWc2Ru2bsVf/m7v4B7XncvTp0+xYJTaxmFb60gTYjKUJKSUEuxAuR7r59KS2BQQkBpFV0oNHSvOTRm9PEbT4Xvl0k/Cjy1iKsnltwl61aJcYqQtNay3wpLVz2reXy1RUbJ4LMxrsrEcsErCakisHRScAsM642BZQokq5XiMj+NbNJAadJqcsaIip9pMgBMQWF+RSalW1FqaCTzanmkUjbLX3ygtCmPYmilWyYa03YPgewnBGQ/+Jc4PpoyYaNkKW3Gm5YyHTL8SUdVkJqblTXzafkwN32oO5Ui/SlttXBqXiyNOvTseEWJlqnuXulqh76xi/uw/k58Q1f91N7pe+OamjtP5tdatpwnc3PBOL40cGbP8stn611R5Zd3986+snsnFJRGpVagVcLG8SgFh4AG/chgsu1mGK9Aqp38TIJodc4s+Ue9QyZ8dAps8Bu1FsufgWB9r3AVL/1YC7KdjF9EoLtagF0K5aCLK6f6cbWgkf8rh+XK3dKLt2YsyY8L2r0zX7zXY13xS9Cuzn2lQRCgEJVwdUCWpmwN1BpA08I8zIvmOb506CD+7M/+FPfdd58BwasPbQvy3e9+F9/+9rfR0t2FNRvXU3FGEW0KUvH3Ye/evRgaGqIR2U3AoN5EARy3Cq9Al8pNbG/7dyq9XvWs5ulHW+WEDNjJv8pddNScZGXcev5IoybWPRnj7hAnKrxlhrfCMhCIWqFBq9Z/VUsPDYdFlAo5W/BD8938jEcrSpYI2Aqsl8u8stSgfVo1H1orIj/3/Av42le/hHOjl0gX9XxWsEJDXK2pAdKqsTFkVXSJxoO2NgjQXXOL/KRBoCHMek7/BNMlAo8CwYQapygYeFLmkAcNyBIE+5leWyCFhoGBV9GI/Kc8aYEmKz/xHP1LMdr8PMoHKV+BJq3mbCCXdFwhPRPJZpv3rJaldZvWYy+BbHt7J237RcZHIB4KGDAulSsEZmlcGrmM4yfPYjY9gwwNKdFCCx4tLRasN0VgrkKZqrxY4yplkO3hK3FHAvNCmE+5xrJaIU21WI/2TRWvy6DTUFmVm2SkWvql22zblCrBGAGIGgIa1SAQ8NvcyJ7ePpy/NI7Wlnbc+6prcc2enRieKeORp8/DT748c2mCxn4QW9d3oJl5uXFXLzo623Ho+HmmbwWDfQSQTNPEdMqAbXMkYEMfpV9XCLTGZnNYPyBAWyJA09DyIMFCHDkC6cWFnC02NT6bx/gEjVCC9tZYhPH60N7WbPVbvCXaemjcl8hP5DKCqEUkNC+cZbnA95oTHPBrNeMqRqZm8NQLZzFGI1l7ne7d3IF9e9aRb5aQoLG9QONSPa5zTGsxl7WGhuzsLJ49PY4Hf/Bd1gOWxUqZ6oM2AstQi2ypd22J/rxeB0i0v3FnRwsi8Tar51MExPNjI+jt6sICmfQyeVjDzgW6PZ4maM/eIA1Uj0c9m6on6qkk0BE4865YT7Mn3Erw3k5gO2R1u6czgWiY3wUDSBeWkCmUyHssZ5IjnS2ZHlOjA9mVBvwMRo8/iuX0OZZp0XjfNUJRRqq++1jWpFy5VMSrrrsO737vz2O0FMDnH/gRzp48Bs9CgbylReEol7X9DuuHZGqFdKJAIR2V1mWGxfRrKD/rt7ONZDeREwl4Fwi03vrW+21+oewsHXqnBZ++853v2LSm3/3QH+CGAweMBtYjSzlX1PzYBYIchmmAlmeRMmJBAJdlKzBrw45VD1knpOOVTq9aci0OyWDJ4tozT/FjvbNBh3rLZayKlwRk33TzFhw7+Bh+8M0vml4pLJTQ2tnNsLUgWghqh/njv38E3gXNsY+ghzJXeZqcnrLVduv5toP3nlA3PBs2oy1EHk6nUVihDUI5VSXoraghh/VPjUvSP5SoVnaqn6rDlkbpF9PNTHmF9Ze8TtbGMmVZtSWKfZtbsGNDCDPj53HolA/TIwRxBE1quHF6ngfTIzmnVMlJp2ggPtBIE4UtvWh6mnl2eov3/MbpTskbLcKthlbxjfQzwQETkmyN4Xvf+gS+/O2H8KGP/Tta2jQEWAfLwxLgYpWstrmIPFddmS5n58nmdja5eE3KybYrkx3Ie6XdFriiLNVr6SrpEQFPhaO0uKke1GtMp40iYLDKg+SkFq9bJo/y1mS4raXAdChe8Y3o7cA1+W5h2XhPaRFlpKfVuyvOsaHsDEQ0cf5Vbi4vOo3h7CJ+0qgX2RgaZCFbR42GmuetPdnprrzrHTMkm1CN22ZT6Xt7w7RTViucJc0ZIB8IdAnsKm1mvzBMB8Skn/WFy7NuLA1qRKY/0VFB6pXZInyol7GdSrfdWzC8qpZYMPzOOeq3KlnrXP+Lo5Zq/rg7d5hb7Wr0USS60pVklxhy/s3Dqk87lAfLj71296tu5s+lRqlyZeLKxYAsryxh6mk+k7Y2LY38ITvRAVrZiXwm/Zq84gdHG7MhFQbjcPRxSdZR5+f6FAalXzxleeHV3Cxv8lu78tRX9c6Sn32vw7PrviuLPV19WEaViNrz6lFLkQSeAlZgV05GplpAL/Fw2CqttYApBpda9163tW/coXu5XxVb7ZVc6r7cQQLQX92r2uv4pfkR4ZQmXRW08yK/9VB0XsmTc6eLwlO4+o5/rjoCM7kCMlSILFo+KRb6rX2jQ0D25r3b8Je//fN43b2vx6mTJwhCCVBV8CxwteoLnFZlOLMCsnTJFSxtCkkEqXipyGltWFwa+kjrTxGwZvK9lLSEwQqNUtFQPbha2VFGk8KgctCqjlUqRGohB34FGnn18NkMTRGJFdm4xSJxlcue5WD0pxuZV0BWLeN1Brc0K706NTSTBo7iIZc6N72XcGKaqjSiDCwqTjPqSEuGVWWYHrW4k07keiqfEkMm/cUXlj8KOvqXYXnvvffi43/zt3j3b38UJ8bSNDBCdVZbpbmMt9v3bcN77r/TxWclqRD5yx8JAD24q1x1UBiZopayc26qrPX3+pV3J1BV6eouvK6Gxxu6O67QM39q8ZurOetb/brPdNTeWl2p93Ybz8tIUFx1f/qQTmrYdRmph1PzU4tfLryjUlBrMelBIa9nxSLjX3ParvSaMhorW/0rbc7RxDzdFLLcrrhbQPZj7lc9u/gVuw7+2rMXk/MlHL8wzXQzBXKqe+XNlbrtvqs/W8jMo7KpQ/G6Fjp3mHMtfguH71SfzSBgPAI6BmLJT5praKCWQtYt8qTFhfSexoK5O9ArJfetb34dX/3qV/H617/eVnqsHxK6ZQK9z33uc7Z/7MCWTWhpb6Zx4kWIRpfkiYBeV0ufLWTRSTAbj0dtS4B4LMrq1kglWcLsvFZKrdhqyAGWQ4lANlcqoS3einCY4KZR8zBpVGv4E/NhixSRh8idFAlyU+GLbgK3MjA1PFCLyDTR6KkDKwJJDRtcovFP2aFhTyKrjFENmxKolZEg8KZ3MpQXSss4efIUvvrAV3HizDGTyTKixb+0V23vvAjBl4DMghaFovxoTmirkqCJDjdcmgY2QZ3mWy7Rj3qFVyqLBCka0ktxRfpoJVaB7kaPeniDVj9N3DCBBvxYhmrI9MoAYqlrMSs1oijPpjzllXJTwFI8KmNDslMt90qDDPYAabF18yb09vdb+iI0gmPNcdLIb63z5y+N4OiJ4xgdm8B8NkU6lFlHFs1wk3yVsS3DSEPWlkkrx5ikq9VFeuL9cq3hUMBccklDEeVR+9BWCTTEuMukg+b6aj5wlcaRj2BKwzkFXAV+pVe6ySe7t+1A/7r1+MZ3v4fZuVkb+v2Gu25DS+caPHdkgmCyA3OpPLau7cT1uwaQzxcQbY7goefO4tCRczSuKti+vgcdrXGcujBuvQq9nR021DlCeue01VCmgFv29RMsEPT2JggKOpAvVnDm/GW0ESCfnszj4OGzCLIwelpCuGHPWjQT8Kr8NRRXw8o1zM5a2Fk2WtRI414LBL3S3YlImHxMAHt5EsEY4w01oFgok7+rSKWyaG+JYN2aTvJ8EGeHJ1FKz2LT2h6Mj8+QpsuYncmglJu3BpYnXz6FEwR2iwSDK6SX5jWrl7uoxWvUe+xZQVsiiZ6BNQayplI5jF04R12hniZKQxaRGmZiiZANV26QHmuIsuxzJiP41nqcNadb9URAX+5qlJO5LkAbbh0gjQcRSnYhHKAOpq4li5FBaHxVG7BYXYZWXZa5om+1v/DU5DSmzj1DPUcgVUibHlQ9U8+v5gY2RRKUS41W5+iBADyKgfYImnvWIkU1ffLkOQLrDPPoGsDUk1shb2rFZ40/rhhoZB2vUP82Ral7JRcFQGhjkC6SDYsLWawfaMEHPvABqyN1eSqDUSvZfulLX8Lv/f4f4p773kA94Cc/ukWf1PhSohGvBclsWLGGGgvEiv4y8FkflkgzdTBowScZ/qrTqpf2a3SVJnK6R4fqqukInrIktC2Rykb6qE9A9pbNOPXiE3jgi5+mO+MiP0WTLWgjnXyBAC7MzuOT/34QviXJIa8tCKTQZ+fnSVeFzhgVmfQCw67uuAm+/hAaUufRSLtjKRhnUROozswA06xvZaa7kLWGCxaOSzl/jEYqSIYtK1F8wQLnSdki+aRYSQM1ZHVt6cW1a0o4camE08eXyCtqziI/KSx+qzCdPnKAyoJSyLrnVfpJiVa4yoGMfHdQmsnN4qM7ZRqr2mpjq4BSvDmKRx78OwOyf/CJz6Klo8PZGDyUBUZheamX+ZXrlXd2WFqulJT419J81Xe61dXsp9r39XeuM0l+3TfurubBDn7HD2TDq5lA/KnYJD9dHLXva3HW475yutfyqe+MqxSI3JQc1Sm5Kjwre7oZWd2H+k4/V6e5fq2HLw/OVZ54V3MTsJSLNRAxgHquTAczPsd1elX/mj7oz8rNrvxeV4ZVL0sLp3a6x/rVflfjuHLHw8K/6vmqw9GEhyXbpUPH1V8on4rHrvrCXta/u9pn/ai58SJftSS6b2vv5KTQTA/b6UCorm5NFdleArHqGFAjnHMTj7upaNT7vNZ7bm1EIAmq7y18RuCoz3iUFFdQq4ee69PTVt9d5afuVndZfb7q+tNAtp5LHvVC0VG/W3XiVUaVAvjZM18s4ab92/B7/+2tiGq1RQld/TEWO2uCRX7tkFv9ZvWyWqQ83J2i1lWfiRec8VsvBLtd5RG5uePKnfPlgK4O5UVfO6Zwz+5wadVcnJ+8cBQf/tvP0WAoW8HVjzpt1Ip5056t+MsPvq0GZE9REQUcUJORZppXLaw0CmhQGZhhOFUayJ5w1BY8sH0MqTk0/EhA1pbyF9CVoqNxqmHDplkkGGkMr4JXGqu01MQtDrjS8NN8MK0WR+1nQNTAIr+VEVf1Mk2Kn2k3YFwTIJZxhSdwZIxHZxLAemXlXjttaJR6VqmI7RsacWBeqzJalRaGWaEiZz1AlUaLh+CiSkPTQ9DgepeZHqbThikzbHNTaxtpKEOlDmTf89t/iRPjPw1krUIwTVrU5fuf+iPs376Bn8o4VgVTFdQpz/XTZU2Hni5dvoAnnn3cAIHfxzTzrzFARULDzfQNEy2FZJxWq1DW4ML/+hYdEvzLvJeg84cCNEZIT9FIaED8I4krQaz8MIwGlTsrfrlQouFXst6tEuuG5mZaePxTS5bAmeb6Gc2ZBm21ofkp4kE7FLz4Q0mjkdHb04/9111nrDUyPGLDSzXUU/u3bd26zQRL/VAQUuEqKn0rIb5MnpDxItBlK4AybIF89W6otdPe011GiVo9tRiK/Gu7iPnsDOMqGk21+MiBA3fhm0+ctNUMJaiMfvZW8dUz4NJRP/TWRIDu+eB8//RRr192Jb1NqPJWQlLCU62nmtOi/WI1TEvgTD2z9f1jBaxs7izpr2FWtJrx0Y/+hc0n27p160+t/KnhSiMjI/jkJz+JfKmMTXu2o5kgdYngVuDFehfVAkmjX/MMuzr6sP/afbb4xIa169HZ0YbZ1BSOvnwUGzdvplHWTuNniWzheoabo0mEo0Ez9OtC3gxRlouG9GoER12BGOuRNsusDwJm4rEgwxCvqJfFhsKyPBYX86z6rgwXyKeLLJMCDVXrbSQQKS8WUabMKpYWMTE+iQcffBBPH3rawKh6QGzuKvlT+6CKdlJW2rvWz/wN9a0lWBzCxMQsQcg8xZdAGg171X1+p9qgYYoGTsnztogTE16lwcrayPTLQHMgSQtLqRJ5yQsCfOo9awz4EPFHEfQTRDDPJrNpzKutS1cz+lhHNZxOow4EaN3CVxQXzLN6zcLRGPp6+0jvteju7EY8ljA++uGPHiGYvYTikhbhUk+sD+nUDPPJeq76xXQWypRVvNd+tKKhRIt6JSRjrDeKNLJVnilr6cz6LEON+eB77flrwx5FcxqgBnTtmXRQBphHDY8ltLWyXj+01gzhpaUiLo2OWbmHQ2F0dw0gTbAZbt6Inq4uHLhmENqndnwyg77OOB554TRZtoSNA50Ec0UbTqcthYY6m7FmsN/4efP6Tpu/GmL5bVzXxfRGkCPPqg6UyOdlDRWmvPzBs2cIaH3kwxi0IPLanmbEkgkC6xxa2pI27HCZACeTK5DHZOwvYq7owdEzowiyrIINQVuUZy5TJgApogmL2LaxDy+fmUGB8ecJeHcNteHuA2ttWO4i+U69wvW9UDXM+NRECo8/8ShBO+UH+Vp6QCMMstkc5Qx5lvwsXuwg0O8bWIeXzl7CpTPHTHZK9nmq6hn3IBRNWGOAPxK1fXCz87NYos7RSteSKd6qtjmijCAS1Ign1m7WOw8i/M5Hnav5s9ozVfNMA2GCz2gPPIEWG5YtGakeau2lrB4l9e0JVEk+C4BmmPZyehzF9CVUi7N6yzxSH5B/AuT1bXt3YiZdxMTl80jPzWGlnEU/y+uWV9+NczMVHDn0Mip0s9Ev1JuSxaLRSoU6nuUp9pHMZHYp3/zwx1qxTD5SY3ZjIGT8X5o9jz/94z+i3FCjmCqMuN6Bo4985CN43/vej3f+4nvR3tFpPbGLDFQ9rwKverZ9ZHkK5ArU2urGvNecdzUSawVuXiwdkkOSO87O0ukOJ4vprvrEa11W61D9HCCQfcPNW3Dq5cfxtf/8JD9oQJ5Auq2zB0NdPSgxz8+eu4ivf/0M8+ZC1tQP1SkNO3V5ki7RybKPt8N71x3wRUrwpMZoS0l2sR4yLkxPABNzqDS3YCVFGTOfo+3h9JNsHOkj6eIK62I8GUChyMyRP+VueaBH2xeXz4vki7YuDXuuYPKyhuo38Z38iM4sZ0tVk9lRBmQMGOlPXzvZ4jw5WS6zQh0Zq4BWNOWh72TwB/3SKeqhBJItcfzkx3+Pr37nIfyvv/1P6vIuR1+GU6ezlUntMBtacdWOK++ULncnl6u8/NRxJcwrPKTDbJ7a8VPx1e7dVf5FV0db3Qvmu+er/OnZntyzeyd/+kZSUfdSKfyhk4FY88ODF3mzEGpu9TDqtFj1y6N+f/W17m+VP3lxpXXlsJ5qu6vT7Yp/G3mmb/gjXpFHlbgWxau9sHf2yHKSB3d1rxm5XGru5vxTx9Vp/K+Oq90VjtHi6oOPdbefze9/Faa5XO3P0saDF7npcKMHmFg+aqRJfdSAAVS6C7BqWpoaBq13n+9We2gl12r+9N6CqWVcYdJMtzQYhzH8q9Ooe3vHH8ur8aVe1C41v/UvVp+vunp2vf7X6u9XM1Q/6s/6lSeXLruj4NfVMdTVZ4YK93++/y34tXe8Dq8cP2PKdIWKxbr3mVKNva8bzGrXERjkZwYA6IWZUaEpcc5dlUs+9WBx1Bi+ThD9UNzzoq9qhcFn+rLv5e680Y2KSq3oIpYI3lQjusKSElN+NPRBw282DPZg9+b1eO17/xDnRiZpIGtoBI9anLpIKR7YswV/+Vtvxevue4Nt2OwRIFRrPhWpp4HCkM/UjA60MS7NEfN4GuEJRS2N1tvHPFYKGXipYNVaqKEvoDFrc2P5TsrcBC8VsebVaPiw7V9IGtpBkGy9vzQcKzTAbLiJwKXAMDWTlRuZjYEYHUxrSmPZM18yvavzd5UeXlWRq3JvVA8zjWkphlIRXhoc5o/GbIUGpocGuvXeKh6BSpZtlYZU1U8gR7BeKRUIZkvSzpYW7dNovcoWhoxj5o9G2z333odP/M3/wXt+569xcjxF5ea2PGFkFp2Sql6CJz//57Zi4cjYPCtVE6JhAUI3BCjQxLww3YJVTI19q6E0R15+Ab/2G+8wY7Mj3o3hM5es0oXiURpHMZ69VFztLI1LVOZpG7KofR7pwGwKUNDQJwjV/p7NbXG0dLaYQW0bt9OgF82kxBepsNOTKZYRkGhOkmZ85V6z6BsMoOYzObICPdCthUalxm6MnhpFubRkoKuzqxsnjqvnTCDHKpwdmtPRnIjjdz70+7biYDSmBVH8GB8bw+TEBPr6+9HX18u4aJzQSFFatRiNwLNWIs3lMtThNPD5rDkjWqDBDF7ypox+DSkVwFPPntIno9saoZh4NWJksnM4P3YGWfVIMO1bN23Bf/7r1/DNx48QyAp8kF9qilHf1A/3vXO74qpD5VP/vXLYM3/sG946lpVQ5ckyk8CUAHU9rRrS6oYVGYglj6kHxebJsjpryFEg0IRiLk0j73248847GUbNsKgdouHLr7yMT/7jJ9Ha1YGNO7YbyGvQlh+UW+rtlUGjNGmPzgCNzN7uTlwaHkZ7shMdXS2Ym0+TnhnE4wmsLBCgRMLYsGE9unp6zG8T0xAJRmzVRoEmrRarotXZSCCifGnOnYZ8i9m1b+QC5UWYBp4NnyQhBGJlBIiKkjvqldUc1QLPBa3ESzmroWLFQpZnjm6as7aIE8eO4nOf/wLSizkr03goybpJpUO+i4V5z/q4uFxCJJBEKBLDmm7NwSshnS8awFUPrIpTPf3iJ+I3mzurIbdqzFQctheoCk7pk/HP77RKbIUyJUhaKo+aByz6SXIKPNvm6bwXEHcFbZHYKQNPLbwBlqmHwHiBgEE9YOJfW4GVz8yB8eeGdRuxbcsWJJMteOb55zGfSTkZQD/i40CAIJbPkj1FAic1+ogX1eOtcpV+0boNSpfcRW+TrUoS01slH1gjkBoDyd8GWKW3CKCUFtOD/HdDz9SrKDI02hB0NVCJMMnWBLS9g+p/JJpELJ40/k229cMT7Lae9I6WGGVZDPu39dvc0OYEaUU6FFlftTCUFlkZ6kmiv7eN+nQRjeShbDpni6AQi+KlkxM4dGIYG3ui2Ly2g/IzwrSVUSqUEU0ECfC1qFMeawdbrWGguTmKNN8VyCsrFR+On5ukysliw9AQQeo0Tp4naCBf5gpLWNceQ6w1jidfHjawrWGnGobc2BCyFYb3berGjrUtuOvGLZjOLuHxZ0/ixk1xDA524Qxl+b99/suYGr/AOukjqCJtSSOTOeUi+aMRfZSpnZ2DGM4s4tFHfoClbJr8KdDp6Kn63N7ahgD5MxxL4izl9/zEZdYbQR1Y76Ia2zRuSI2MCeqHgaH1aGnvRYjfJjsHyFOU97EEpnOLaFomaPeRfnNT8DUGEUyuwelLs6w/TuYsao4u6yM1k2NJyj8ZWdWVMlKpORQnXmaFLGIpN2+6WfPqG4MNKNH2CRCdVQMsk6Loqi2lCjZaZNkbIvhaMN0SSbSZjaDhjuVSlmEskqelq1m7mQ/JUq+XMojhBkKufCusePn5YfzGr74X69dvML7VIZ4VMFdDnKY//Nb/+B1bNVbDL12PrBZ8qvXEGojlPe0be09e1kI/NryY8Yq3ZYMZeJVCXQUcpAPrm5PFV+T51fpJh3oX+zpjeNNNW3Dihcfwxf/4R8oKD3VVzFbaVUPgRDaLgxen8eC3T6HBZYHhqI65vNRtTsW4wox337AHoTu2oUSZWhgdxuJsChXyvZf0rOYoD9SoFuD3E/NkBI30isJHHabFslSnZQ8t9iVx+12tSI2s4PjDo/Bmh01+MRDzo4M+Xd1mlrS3suSx3ogf4HX6mtpHD2a425PKiQyyRLkgXrnygTv0TjJUgECNBPLjGgIk3/StC6OnuxWP//gf8NXvPoQP/90X0GrbjPHfJc2OetBWNCLWVe/M3d3aodf/hetqIPZ69caVpXNxV3dI39Tu6u//i6vu9Gg6ylz5bLypd7Wwr/JnOky0r6XN7HzxU00PmE/3z8NqIP24p5+61sJcfeZRy569MyFTv/Jwv3qsp4mhM26Vv9zMG0+755+BVzK8Ky8L1e4N4NbCMTc9SUboav9Xro4COtyvIhW4q+fZbP9Vf1fyKX/1Ly2h5swfOdWYQn5dEq7+rnbw+Wdc3GHfu2udBpZfVWxzZl6VZ528V0Oy0rsKUsmraogznqYsD9BetV5Z+nPT2HTVsGKF6+wApVFxCKMpTkVf5+t6uuvXeq+sDGeXPiX0ynsd9buf/fZKj6yjih3KkGWynkFdau/rXe/iOwnTqwPUqZbd33nfm/Gu19+Kh596HgUay2rFtk2cl5wBYeCUwlO9QbY4CgWIAIFaxZYo+LTICQPjv8+EhNuL1jG1mNsxm6hVi3s1e3TinxjU7Ar5pT8pZI351lvtxSgjSFlT71W9hUx/EuCKRxvg7968Dm+562bc/6t/ggsjUzZssy62FZtOyb0bd2/BX/zWz+Ge+97ogCyNBJY8LVQCSioiD40TA5plAlOlgULbejdDFMQCgKIhmcOzRODJb2h9EDhSJfNqWlQxiUY8bLiuFhth/q3MBY5FA4atbzSc2OKQTFgqwUOjjdkyAM+P9G/feURLaWaFIWZTvAJuOuSmnDIc5cX2vGsiWFU508CWm7WS87QKqfzwVTXAvPLZeop1EuDSAkE1k2GQdJfw11YYK9TKyr++ZbqVt6t7ZN/7Pz+GU2MpBNWba2lhJailW8OkHv7MnyBII+fk2UmSMOBaNmUYK0h+oC1KaOZZ+sv8SFtE5Ocm8fE//xWC30uI+OM4e+QcgZlo18F0baMG3kGO6EcIz8Ib+DH8kRKCBOH+YBO0RUb/xn7MZWZQaUog2LeFQJpASkNC1WZOw4VmDvnbrSQ7fmHE0h2n4RemQdoUDGCF5SSgW6WBtFjUIkBNCEcjTKMH6fF5ZFIEtwQi5FQEgmGkMnOItUcwNzXPtOeN9kXy5KbNm/CR//0XGBgcpAEZsB5d9ZRpiN6EAK2tJJpGanbWVuFV3VOvh1b6S83PI8uy0BxHzS+0XlemSYa7UZlplgElQS2hpBEJ6r0LxyLo6uxmvS3j4tQ5q6+qq5vWb8Y/fOzf8OUHD6JK/qgDf/2IVdxd7ag71A735GqTFXHtsHpNZrrat4SiNU7RXYJR81maSDcDr+p1tR5ZN1dWiz1p7o4NK+Y7W3mV9fbi+bP45V/+73jPe95jPeJXHwrzxz/+Mb71rW+hZ+0gOvp6bOi2Vja04cCUSVrUR+CpVFbDRQVadVb1WGVeJo2j0YQN52PtNDljQI58p61rNhLQav/egd5BbN2+mdV9hQZdBAkadwZiKSt0FSWkFNQTtKjGKg/dmTeTnTQ8TdUZsaQQVBcWbNVizZXNsUy1sqRAbDaTtxWJNfxXtHrppRfxwwd/jFka7Qsylln3ggTciUiEiqoJhYUiQXYYnTSelFfrGWYcwu5auVf7zao1VY0fkp2SxRp+W5H8ZtrEK5IDkp+a96rFZ2KhKMG6nyCVcoLfqtVdPdoqQ/lVo6GMO4mBZdbRJt4sq3wZhozERCxq20xo79wm+pucn6FIKVsvt0YJWG+rGIOHetnVE62h4PHmBELhiNFfcUZC2trF+ROQVe80WdxoI+ApcCBmk55Qg6o1AFL3qLdQLUxKq9KkoYfSVxpapa2QbFgpzwoB5QpluLw7ICDgyvAoe6X8V5heW0WXbgKPGnLa0dKJZHMLv/UQoM6hrbMLE7MFxClrtKXN4MAQQpE4tDdsmKpE29loEZVmyhKJ++cou8SLe7dQJs3nyYOLeOVsGs+fGEE87Mdd+4YYPkGsyj9AQE95o4a+MO/n0+p1XWKYLQSFIczOzpNGfkxTxpw4N0255ifwzOES5W+WejxM2adGo7bmGM6OzNketHOUVbanMfMqGdHZnsSBnUx3RxS3HdiKr/7oGE6cHMFr9zRj265N+PL3H8WTP3mMYMtP2aFh8YvU8+RvhjHQ2Y6Ng2upK0L43pOHcPLFZ1hffQS1naZ3ctkUvKR9IJxEJBzA5ekMpi6ft+kFVDyU0X7Ku6wBMfFfaySKA9fvRevQWvIndT7DHZ6ex7mLw5gdo1xm4VeqTchMXbJe/WUCSen1AQLApkCC9YiGWSBKuRxlLaQOJu9LTdYb241ZaGRpH8/c6CHyM3morGHNy4jH/chTnVWXCpTxqr9qbOD35Dc1HkoFiuEFqL0N1P10txFUYk/r6XejHjQCRvJedZOCg99Q3lG3qhc3Pz+FA/s2461vfYtNhzDG4qEe2SeeeML29fzIR/4UN9x8C8u/SjmwwrrihhELzNp82bIWe6r3yPIUkK2dZo+Rb/jLNChs1UnLOA/VBMboqhMPs8DkXKMNzRHWsYH2GN5AIHvyxcfx9S9+WtUIiUQr4rFmzKRSeHJ4FFPUtJcem7DeZsk0B250VUCKhXWRcqDEtN719r1Yd8ceHMx7MZtJIX1xDCtZljfB5kqRtCeIXc6XUJ0twpOhfaH9r5fV4E+CN7GOdgTRdsM6bI6VcGtzE/7+G3lkXjgF79IUY5I8cjSU7rF4lR49V2kbykhkmiQfbDQb/cpe1EgUGexueoR4qmIjWhwZlBHzyvApE/mZRoao+CVTFWfdmxrroqEmDA124sHv/i2+/r1H8Md//yW0kP+NII445n31tvZ5/XCNDi6u2o2z7erPVx8WBn/sKnnn/NSiMN/Kbf1w5fH/c5XtqoTpqmeLk7pDhrHACO8tLfRvtlkNL7jvxT30x1vnpWbd18PWM7+RvpGferrqcfOm5nLFzULkrZWrufBQ+nShgxUn71UWWoTqht2b7Gqf853xgP6tnJ2jbA+zX8X48shAFI7Ru36VT16UA/lWmdh1NRXyo2enT+Qu0tsMs/p7u3FPV6X+yqG4FYyVGY/axdFBYV45lCY1m1ja6pmTj9rF4pZHu1de9eBeGwmUQfpwIF5ZFkB1z3qnkj17cRxz6bzZWmqMsZEmrCPSvatguKajRVdZNjpUVpZWPtbLWsdqwxx96le00mGjIvR3ld/6nYVVc/fsvqpHtn64Sn1VBus3tUPPilgJsYBqgeleq3z99nvfjHfcdysefeY5ClEaT0yTjGYtMrCkRR7MMKwLbAoCKjgRVy1iEra2+AcZRwtoKI4lGlDyawzGPxujze+UKsUswtofuVjCwgSxbBRVJgJj+beC4BdXGF1Gk48CqlZYFEzKsJgrxTzs2DCEN95yLX7ul/4XDfiUDburH5Z/pkc9HDfs2oI//6234J433k9FcsbAmwPNjI0KCK0dNkTY5rQ2hc1wrWqoUJDKjAaahgWDRiWtcXjS6k2g5FcvbqlgoMGj1XuLBdAytHdVKkVNvLahyH6CPRqr1TzBDhUF5idtTuqKVkkkra1ngZkzYaN8K6O82pBj5UP0oKFnPRaaJ8f0yuDz2lAmelQPsIBzLM54+M5DxVpMuXAYh3pfaL1aj6pHwFNDpjT0VMONSQMpZqWnmpmnGwEwDW8lQLQX2NV3LHQz/DS352/+5m8IZP8ap8az1iNbZztFpwcNLX7oMx+h8e3DYy8OU7nX9jskkBE/LKrMySO2YAnjKLOMSHA00PA+8cS/4PArj8FP42RyLomLs1toJA2xbDqxNE9jeqWMiIYO4QXk8HksYdRFzuO2V9+K7EIagfZtOOrbhlAjaUQjxE9O04KvPho0Uv+NTGckPwz/yhSVuhcDA2toTBJYk9+1Imi5RPCRySEUD9rcvtmxeSwTHKm+az6X7qPJGJpbYiiQjicOnUCORq741x9qxI6du/Br//2DDKuMs6dPY/jSBUxOTtiiNrNzcwTEKdtkXCu3ymAlMQzMaN6jTcgnXwmoWisajVstqBWOaDuEiC141Mgy0rBcNZhQ95qyVq9bkLy3RMBz/PxRM5qkuDeu34R/+Kt/xn986wk0xVrNIKwbP3XhIg7Tff3pyqHSqRUuD9Y6fWX1Su9WC56HaKPyNyFJmaCWbK1uq0WdbI4sQaCGE2uIsXpkrTdWV4IODX8Jsj5++1vfwBe/+EWbHyvgU5dnErTqgf7Mpz+DYydOYP3O7WhubTMwtUh+AIGDn/VUPfJaTEcGoN4F/EwveZ8QhwZ2lPR0Q/20z+wK64uqtBortKiMBPIiQWB3ez/27d2HQYKVeDRuK6hqvuyq0GeelE9TBBQBpr/5o3mX6oGtsD5SnNVkndqEStDKueqlnMllUMhnaOhmLI1usalFM3YPv/IS83YaM9MzWKhqL1jQiE9aT7VAkFbnjLOu9XV2I19SD/0i00CeIW1Fb62EqbmASoNApHovld7VxVS056wpMdHbT2AUJv0bDKAWyPP1VSQlfbUois+vod/8plGLQWlosho5VX+kzKoETwRHbR1oYf1IEZTn0hnqjSLLudF6NbQSroLUvCztc6uFo6Q30rmsybsGrfwq4c+0a4ER693lVYA2l80bPTWUUg1x0kGmx2TAMwzxtsC2aKSt0nToWXODHXBlnhmv5jevsE7rO4FehUkONUO+SnDLH1JGo2h8iNKI18JD2gJI+6d2dnSgo72VgDCFyekJZAnEbPVr8rnyEoolaaTTyNp3DXZsHkB3V5KqIsowKEMo0//taw+Tx1bw2pt3UdeqcRg4dmkWE9NZbF/fiX3bevHyqTGmxYNw0I/BToLAoBfNEZZNNECaCmQvo7+vg35Ib9YjDaWdTxfx4rkpnDg/iUJp0UZxhChbW2NRVT5bEGl2PovpqXmbH67RVbbnLAHx+t44fvG12+ELhvGNR46iRMD8ur3tyJKXP/vZz6AtRknpC1IFZrBIECDdtXOgC9fsvw5Hh2fxo0ceRXrSAc3uZBzX799n6cxrZAH55uiZixi9cFqI0DUAkj8XWI+t8Wy5ar3LG9avxZZtu+CNtBLwTuHZp5/F2Oh5VJhG9RhoP1xNKFgm+GlgOQhhUpJZI672cV4iH0sO+oM8Iy1oIHj2B5IoV/w1W0VAT6JJ+oW6JTON5VIai7lJ+JZmyPMV6gw/62WeeoU+CFiZHaZRtoK+oYygzJXstX2gyfc2WoqpsgYeGi4CkVZTqFPFExqZJdNX+lvfLTLt7YkV/K8//APqEjXIOTmmNE1PT+Nf//Vf8eGP/Anuff0bCX4D1gO7QHtLqxhbryzLWQBWU0FU5tqSx1YuttEbrkeWLEHOVX1Q6Ayf/9Kmtah4yM0Z6nKmMCAtmV9eFEZfB4Hsga0488pTeOCL/0a970F7WyfT6MfDLx3GyzR+G2ItmH02Q9tAJSJ94QJ3ekP37rrMtHe8dR+uvesACuSby9OTmF2gHUBer+bnUS0XEB/sQWY2z3LlNxnaWar7asBneTe0BPk+gTu2DqFp9gJu7e/DD4fn8YO/ewWlqTGWU4bxWO5qOoF3krOyG21kCfmLefM2Mbd018gFgTfJMrdStrMZ1WiqBi41DJh0dsmv/1hjkA7ZpnovQCBZJ/2k+tfd3Y6nHvlnPPB9Atl/+LI1bkmGKGxdXfosiNWw7TVvJXlcz55u3MVsZX5wRQ//9FH/1t7W/Oi37r/uvupWu9ex6kduV93rYJZ4MGTeVKSs5C7e51XprH/j/Ot078xmM7crYZm7rvrVv9wt3+697O9adlfdWER21NjJPRvh6Fefk0ddOF685TU34SO//jbKBTVWKRa6819azRpZa/Sr013vxfOK1cVXo7HuGKG9URD1RPDQnfv8qgTV8urSYY7uVS08d9SvOvSNC+v/63DvFC5/6+hYQRgham9X3X7KmUc9Ljpc7UnHz/ipv9EQ48efewX/+Pnvmo6wkXKyX2S72OnsGOWnfmr0leh89WF0r0Uveoj2dq+K4m4cPeVc8+hoX3Oq3/P6fwHZK8R09/XzyqFnJsIMALGnC6h+ZvJFAtn78a433MrMHqRMKdKduGWxQsNmiYbXgmuVXVJrPo0NCuxlCXGqgSwBj4bPrlAJa/N3fWjGnJLNexnWMmite5vn1ahfmZBhIXbTfA8jGk+mlkl2RNX3yoljXH2jX0d4ShejlZg1VygRyK7Ba2/cize/7/dwaTZnRr87HD0Uhoy663Zvxp//2v245y0/j1Pnhw1kWs8qT+ud7eiGh8rUQ2CKriFqUiqxSAzeoXXA2WMEdwKdJVTTU4y80Voaq/qeNALvsUTjiwrdl2i32NWL6W1txcrYJXhae+EJ03CbmUS1sx+YYvzqGZgcNoFrpcZ0Kq0GaPlow5X5XLOKKcdJE9FHc3aT7TZc2ROJE0jnUIklgIlRePsGSBsK9Vye72hIRKOoHD0ItHXDG0qgOjWCajjGIPntwAZU23tRHb8IT28PqhPjqJ44TIXGdBapOMQ8or96bQXumRQNP7739ffh4x//GN73Pz+BM5NZ26Ta0kv/mmOn77SYxo//7SM0Wpfx7LER6qoQUiSrDFUbCq2ypAEqLnANJrwzJUt+ybyMwuiTSMbjePr8AB56cgva4iPo2fosyieSaJhOoJgmoKskUSyNY6L6WZSqp0iiRdz8qpsJ8lcQbh7Cg+f8aPS6+URqLVdPuBbPEfjzNoWwIz6L+PJJzM56MX5pnulZItZvMqAXCjjQtX5HL+ZooIcbEzSWSsiphT9XIl97EW1LoMK0j5wbtV6eJSr7mIYdxqMECaR1xoORkcvIsywy2TSWNVSP9SgYCDpwSgNG6QnQiNUZZrlqzzYNodWwWw0hV72RcaTaoe1JVG81akF/GqKr+mULuhBMq7GmmcajjPnTw6etZ0lDqjdt2GxA9t+/+RiCzV0EGgKyYihxneotL44DrRxrDv+/R13WXO1TxqBrGZQx6iPt1dMq0Mor65oArQOyOt0wY7cIlPMnIPsHv/8hC3f9+vXkCdcDrUPAJUVA8Rd//pfkmQZs2beXxn7U5idq2J/oKRll9Z0CVfSiBGK5aJEj9dwpbVqpVoAqwACZfhqDAnyil+awdrd3ozkWlEw2Q7GjvQt7du3Btq2bbR64GjhEJ5WPevx0L3mkRizRwRr0WJcXGICHRrt6ctRIYXN4mY48jft0OsuqmbYRAVYG/J8nQBofHcHpM2dw6sJFyl0CJvJFTLKHNBFgjTF+NRhFCUa0XYfKSHNijT9Yl9XTKSPJACwNRG3xU5X5LxDI90qnthgKMf8C303qmddQW9J9gSBbPacyFK3XmR6klKyRgTykHhdN11ADVGMoiFK+ZI0SjYyjmNewdz4T6Gs/RO2Lu35gDaKUwQukq1YRbvSz7mcKyOe1MnEFqVwaWYJ5sVlzJGpxan0BjX5Z0hBx6hXJdhmQqws1MXXiWM2fldxwjafUNqS9DGIBZQ1pV4+cGNG2pWC+1JMr/Vph2qVr1HKheb0iiBk1zL/iEI80+SOkrfhFp4A2yGNxyhiB6iXyKMVpPIn51JwN/18sVxCLxdDT20sxS5nKsBLJHoL7uOmlB3/4A0a3iA3rtqJ/zWakS1UMj40SpGfQ1d1jw9onJlOs+xHyVwQD3Qm0t4RsteOOljDLhPH7WT94+oM+DPV14sJIBkfOjOHMyAwyOTf6QKA9QvmhBoNCvowGf6PNydUWR8mWBI32FfKdtjNase179m/rRldrBCfOzSDWUMVrb1qPv/r0VxAojSEY6yB/amGjFeu52tgRwe2vuguPHDqPnzz6Y+o/6lfKKIGtCnm6K9mMXTt34sTYPI6+fAipuRmjsWqfRgGo4UBmj7b/uH7vLlx/y20YTi3g4Isv4szxwyhk543eapyjd4apnnLyH8tZvWiS0+R0lm0Dwbf4Pcg8tZJnAgR5tEuYdy9lpRqtyghjxRthPln+TIO0qkCNLZRFOq2QH0qzJ7GUpe4lLfTeRixRzhqT8BTwqTKuhsaglaeZbNJL5D0yJO9do7NGROg7n8A1Ty/rgxaPJOH4TGBaIL0z5/GRD/8+tKBc/ZB8klz76Ec/ive+9/14N8+W9g7K7wXS2809vTK0WCsZq0dWPbNabEvDigVkydvMn/IouWaoS3mhncDgre7IWYf1zKw+KX7xPU0V5ru/PY7XH9iIs688Y/vIBuOS0THKVx++d+ocplN5LPjJy4dK8JAXVAMdkDVq2CG7Ss/aw7r5zp3YcM918MRbbBqF5FqBdWWF9cfPeiNAmU1lsFJm/aKs8EVpZ2Qp60IBxPvbsTHWiJ3JqA1pXhtPEOsW8P3PHcfYc5dZzrS5CFhVEqKh01RWwi451QZEO+No296BVu8CLp5PYfpsxvSCRsxojQPZwGrwU4OdgKxGeogWpsd4lcwzGcdzUWXNYPWjhhFrYOHjEMH4M0/8G4HsY/izf/5KDcjq3/GI+8Z+3aHb1fS6Q7zt8lB7zR99/7OH/Olw6XP3utbv7SuWhx5NFspZ7xm081Lzq39GYj2ucuXVea0986rcGijhvzUCSvbSvZ5y16PL17VvFZTSrdJXZObXvnVxatSNsaW9dvHYofe1q3FmzY/CUgDiVZ2OZryQ7n/5wXfj9Xdej+NTOWS1sB35Xistq02yozliK8hLFiwwUWqGUAwR2m8q72xJq+8Lt7g0avRDxK8pTx6GJb0iG0CLACrxDJBXNfTKr0bmqQFR9U32qfCL7BqN1JCtocyL7s6edUlWIyuTZ7rf8soXLv+1MqQfoy2/UD3lk3unlDjPNSd37+qr+9YopyvdGMjqd+Ymv5Jdemaw4nOl+7W71mB8YhK/99efNgCrdMuWMluN6RZvya9hM36nFKlxQEe93OqpdFaOc7e71at+eLFC5NWEkr12V/upuzGdVwPZekW4clWm3b2Oq+9VPj8FZM2tYsr2g+99E96lHtmnnqHwkaEmILvshKq1ArLC82q9LPzTECz1qn3nq1/AtTceIECJU6iSQWgwWMYZr4xWDcUQaLFlwinkbSgk30lQKCWuUtG4ILGtAEkuN0RAQYiQTmAptSozqR1HC8alK0+906bN29YP4o79O3A/gezwnICs9jXVIRq4fCuO/bs243//KoHsW9+OU5dG4dMiEzQGBUI9NLbQS4BJQ0NA1rN2D62sMCNmROs3wzN8lhZnGpgcQWXkDDydA7QyCCIHt9oCSrbK76nn3PxZgkNvWy/9z6CajKNKMEPNC09bJ6rzU/A0d6By4Rg8ApEEHCtlgk7lh0lVsbk8u/I0kjL3crXhJWLCNVtBxER3vlRvLw2Pqrobi0w3wXg13gGPQO3WnahcPInKmaMGWtVrhZkxgtb1BLME4OqFnk7Bs2cvsKYP1WefQeX0CfjaCL4vnaLQUjmQ7lSibrEMGieM6557X4tP/DWB7Ic+gbMCsuqxZlpVMVUflGIZ3w9+6g8RXMmhOD+PII3yM6M5M9qa40EcnaJRN0+jhZVL2ZBxLjDh8fqRHj+Igw/9le1r2N5+B1586h1I7p3Cri9+DDdUL2LbOfLUYw0oZqL48Pd/E0u5FeQyX8Ts0vO4/Y6bcfPtBzCTqeLTP7oEf3maoHzeWvMbY13Ud9pixW/7Rl6zzoPW0CTBwxIOHb2AaGOVJw0NSqFUiQLTG8BrXtVPAzyOvu4dGAweRIhGSZnfLpI2z52/iNnxaTPE1YOr4XMhGmwLxUVMjTJe8o56hCKBKDqp8NRbKMM3QloIBEicBclifn+F/jRkjCVKGpSKGv68CH9tOJQE9iINmDINAPUaBCJUxHnWD5JOhru+VW+lhkU1x8O4MH6GYKhozLTM+rtp3Ub848f/DZ/95qMINGv4I+Mmf9UFlQ7NM7KCsMPVGdXP/69DNctGD9i9+87N09CVxgDL1U6BVwp/2hOUBY2rPbJ2Sj4wPwKyErLakufee+/Ba1/7WlZLge0r6VPD1nnSW/swtncOYWj7VsRJywYa3Ooh10qf6i3xqzeHwE29n6KHFuwJMb+aU7y8XKS7gJEbMqyGBK0WrC1qtCWJp+rDYG+PySz1zOj7TRs3EshutQVuBLxtb23SRUNuBQy0KrJNdzBayICuYLHK+kIZquQbUJYBzfjV+14sFZHPaa5dhXKVfEsgODp62cDh5cuXcH7kEuYpQ1qa2w24ag/YaKyZwDBEsNSMPGWFn4a59Too/GXGZcUlWbFiNBc/apiXW+OASjrgQywUQ5g01fxv9UAvUG5oJVgN7y1k5jHPdBRpOKo+NlQYBstGPcERfkcCmyGnobfaX1WKcXZ6AuPpaaQIREgN4wAtfibFvq6XQJbA7ty5c0yWDIUVjE6Ogqa6oDLLiUClqUKD0Y+2aDvp7Xoa9a0aafyazynjXwCc/KGGOQ2R1nf6XgBChhJDYhlIqJH+TIH2iFQ6pJitp5fvNGS/qbZ2gObiaiVH9cyqTnlZ3otLarxlGCxPG5rOOA0cMySNeKgb6kqbrBPVx0g8biBCq/KqiiyyXmpk0nxqht8wfJarGkK0EJXSp8Vo1qzfQxlHmVVMo6Dyp2wBQVog1GyGheRigGUsnmxtDpFvZYD7kIw20c2LjQMt6O5oxcWxWcqrKSwvVnF+kvqIxniwifWZ/CCjS/O1C+rJy+UIgEMmQ5ZIO63uyyKkvAmQlxrR1RKzlZT3DSRQ9Czi+Ye/gk6W28xcmvzEusA0tVCeXX/NbhyfLuCxH34PIcpGLaAjcK7542QudLR2YDEQwivPHyJwzrB+C1ArWeJPDXf3GLC/5dbbkOwbxMGj53DoyUdRzM+TfpIvru6QXCSl9IcavpuMZ7zkDy3aZW/otcFbpR7RWgmt1nhSor7TImvKp1cNylYFKdt9ccpw1WFyiMpNdZPPkicLqfNYzlDHmaxSg4fTq2a822gdNXayfom7iFwEvtQIYgCb+RJfKb02JJMOClqgt0L+0jttH6VpDp7GMErzl/Ged74RW7dtNjtHh76VLPvnf/5nbNq0Gb/9u7+HdRs3UbYLyLrhxXUgq8W9tIqxhhu7ebQr5DPWJ14XeVVjjfjYpYtSSQVsh2qBo6tcnKvcXPxMtdG3X0OLD2zGyZeewLe+/lnEmsXPYZwdGcNT2RKaSJuxGeq6o7QRFIq+NZnsQrRy5um6HFhXWztxw2+9FsMsD09TBEXaNsX0PBoGN1PnhZCZnMRCNkU7hSC/lIVvhfamGrQWS4i2tmEd6bZ181okuzst3LGZSTzywFlMv0QgC9o2pqNcHlSH1aEloC6zSNV06/tuQri/GQf8Wbz4whie+9451mWVoRbm5LesI6JRg/EUeYF0tXCYfrNB9Z7huV5ZAQtXVhvWdqCvM8m8Ezh1teBvPva7eOqFw/jCd36CeAvtMOlSkYDvRQrRSNaQHCxY63kT3c2lRj3zaHe1z1YP3UvLmJv71IVj9/rRC7mp8BWuHFxcitter/px9wadFJCFRQcR2F4pJpalnlkfNHpHLhaW6Tp3mL0uEhKdsmZTBohWNeAkT5ZYDd5bxKnhcRQob/TCgRuXAeuwkYFocdU+oLvqttHM3K7YkDrE0v/7f7wLd91yLb535AJ1TslsB30XD4XQ3RKljPMSlGoahOgmXlihrmugrqTOZ56j1GPaKqqRgSm9EcrjSNCH2bz2maZslF1FuWMLZbJemx5iOGoklAyuk9wWzWUejJd4NFUWsUAdWJDt2hhCnLpRDadqXpGsUp2RmJBc0DQhKxsxZC1vClT8Z/nm1WEh5aB2iEz8c+WhlNNBZVILSx7sV+mi3FH5irRKv+qD6viH7r0W87PT+IO//jcbqepArPSYOsVUDORxPfNq7EEaac/4+mHxWNyM+oqzubs0uMM1cFlqmAbHu0qDDvNV86tvPHve8OurX7pCrx8ixlVuurcf92wt2wrITj7zqgAFZH/7PW/C2++5CQ898TSZkMY7S80KlAWvlgojLAmloGgyUXB6MHL+HF76ycPQdhBbrtmPzv4hGwojKkoQ2AqkNESk1Kz3gownlL+aePKB0iqim8K3wmMExuA6dU9CG0cr7fxVAbJITUHSrwwMAR8ZrJuH+nHrvm148/s/hMtzReuRVVbrwFhhC7jv37UJf/orb8I9PycgO0IDT2BOSpCGDg06z5r1wEUaX/NzqHatIeDUap18f/OdqL7wKPDSi6jEWwn+huHbuAsVDdMd2M1MUMkVU6hmxlAZPgdPshUNXYMEkMeB6w+gMjYO7+wUqn1DqJ4lqCSwWb5wGL6BjZIgWDl31JhI+TZmUpJrZWU1Uz2y9syTNPXtuAGeUALeZDuqE5ds77sKy4LEIDhuA/gO5wi2N2xENT3L9I4zn81AO8Hq6UMOgFdpZBFUy5jDnffA10lw/eILwFyW0jqJyivPqCYwStJdHMlESeRX82mCjdcZkH3vh/4GZ6cckFXarVWLHqUsBBh+/KnfR0M5gzPHjmNoaMCMtFy+SL7wYskTwJcPzqLcEKeS8pnAsV5ZGhzLuWEcfeJvMDYxguZIJ05f/iCC1QgyH6qg4c7D2Bg+i9uaTmP3wiX88eNDKE6vQ/JZGg8Xf4CQL4AM09ma7MOpM1T8hRmr5JUVL7p7umjkNZE8fbQ+orhxTxTX7gzg8w+O4OzJU7h2MECA04jmZBseP53FxEIQr9u2RBbZQbDjw/6+E6BNyTAWkFtowLeePIRgyG+9ayqrOIVqNpVHaoYGHQ1G9dpS5GNd31rcefsbkJ6fRsDfYNtdlUppnDp/HF0dApwR8qeMZi04QnDnb8TcnJf6XkPMFmg8irYEgxRCFc3ximjrjQjZzikLtaapiALqPWtYwpOHnjQgqDm1pdwCdm3fhU/+7afw2W8/zrx3Wk+eE01iKXe1Anacx0NCUUUqQFB//zOHlbU7pB7cIkKq51L+DshqkZxG9bjyWVuzuK131MunnlnmkyDXT+CiVk495wio3vTGN9r82J/dP1by4sknn8WXv/xlrN+wG+u2bHSGFIGiQLzklnpwlBrJFOolvpQBLMBDmaRFm0zFeGgwalguZR15TosgqJwERiRhQv4gWhLN1gjHmknjPYp41PU2dnf00tjvZvi1HjwqyLbmNpt/KNGtBjsN01/SdAHSjfqU5woVXYlxLhmIXSgXbOEnyWT1woyNT2B2aooAJ2e9qpdGLiBNAz0WTRJYFsnHbdAw8iCNPPWwklwsNM19ZeqYDvVeWa+LdLsIZY1PBDJMg9YviIbi5LcowqyjkoGRSNj2K82kZZxqrmoLxkZGUF7WfqEaskiOpVyVohPgFYCVDAqRz/MFpitGkMBwCpmULRaYK2et4UC9RUuLCzS8Nf83x7jKLAONvtDJZLJANLzU5twqTLNemAIxbiPLjuBB85Q1wkDlGAnHrDfP7VVLvpdRQZopDDMueCoYKROVvcpYckSNC+oxi6r3mmkdo/Fcj8tWOSaRJNM0p1JDi9VgpPzZXOKlGq8ry6SpbA4NO22SvCZPNfBveVlz8jVn2YN8KY9ihqCUftVrLFmuNQC0ENwieVLRau9TGQeBYMJ6Wm+84Rr8+PEnMDVJMFrxI9K+yUYDaWimDCQ1siUScURZZuLhaLgJ3ckYtg4lSWMvZtI5JMM+A6JnxtK2zY81XvBbLdajkVSj03nMzs5Zo5bmRafJu8u08gTsNNVhy9pOgtsKZucLSAQqyF0+hP6+hO1ioIYYlW+EevumfXtwIrOCB7/9VUQ1RJ8gz+nhKumrbaoCOHFpGrNjF1h20tekFeubDErVKY362bJuDfZfdwOOz5bw7KM/RikzY/Xf9WKQ0KKblSfvKft5Q3pHmI4iS1Y9sXKivpDep18Zl66Rl+Ez3zYVo4GyVlNkaEy61eX9WPZEsaTyMvzJAuav9r+tpk/BV8mSpygDmVfJVsWpfOnPZB69q+wamD+FpfpkBid5yFa/lmEqVmFdEeBnTWGGycv0r3otMBCIRFDKp3DjNWvx1re/2Ubl1O0zXX/0ox/ZFII//rM/xzX79hs41VQDzX+VbFJP7OoQY9ZLmyer96pnPLXKsRoTJAMlo5WeWvBX4jE3JVTPolndviC/Msy+9jjuu2kzXnn+IXztq/+EZEszsgSwkzOzuBBOokRdevlwActnZpg31juFUovPRj6IVswrSWWIY6W8jI533AtvfyNS3hYsz06iUXsht9BmYnkvZDNYzs7CwzrnWSmgaTkHv0fTrqgPT45j7kdnkFyTwI2378D6riTOzJXwg/98CQ1VylPGosYrZVLxL6usLH/kA954xR97NmLXG3ahzUM5OppF/vmzSJ8Z57eUy6pMtCn91L9qNFU5Ga+LjsyDwlSDpHSpFg9Tg7EWh9vHMP/h734H/b3tpL+GQ2vaFGUb/WkUEclq5DVbVff24GS/7Dazw+1FjVZMv+xdlYWNvBMZ6UXpUdjWGMF7gQYmk9/odJFYFCrAmpvIoTd67abykQ8UnfnWj6OV7vWraz1uF4aKRelgPdKViVZPtV7qnfZ6VUiyy2x0l94xb5K0yrt0ha3zonBVj5lHjT74hy98Hx//92+ZHHSRKzL5UvoYj92744qNrntLtdG29oGl709/4xdwN4HsQyeGMZUrU941mC0UpP5VnnWol1S9rmoAkowQe6rRJxLUtKGgjTJSw5nyr1GDK4wrTB2vxrYZytCptOSN6CL6KNkKmYUoHc4o5FZvnDNK0jFOvXX+yR/i5PmLCHb0YMuNdyIcS5gukNyS5SFZKYnppiIwUYqbp8kbhqvTHfKjB0XGX1Vsu1ds5Bm58b0ow1D4ncJQOekF/w0j8J/PZg8ynZIlv3vvftoXE/jQn38SYS1cKPnI9zpFewdidc9wdDICpb0+ZNjx3pVrzfn/cr8ayF5x05PjQXswN7rsfeMHeOWNIrzqqDODKoa7KrtXDhkwLtN8sMBdgNoq4LffSyD72pvx8JPPm4CU8aMVNUUEVXJrbeIHmiubW6Di5/PFM1qOvYhHH3oIG3fuwo233Eq0H7RCUQrUCisgK0Bpq2WtEo4KSTVclYF+Vc1tBUl9yHsJlvr8VybZ6OrSytMUqMuLlJoqkXo0CqUFbF7Xj1ft24I3/9IfYIRAVkvEu++VGhW7Wl6XsX/HZvzJr7wB97zlF3DqIoGsejHJgJonCgpZ7LsRnuHLqFwiGM0SADFdDQfuhuc1bybAPYnqzDSqkxOonj8B3+4bUS1rvmsnfPk8C5j5o2DWlhogAPO2dGDl6IvwHriNSWBhnnwFnh6C2xGGTcNIK/X51u5i3kjzw8+gMjOqcbfQ/oyikx1UNnpvxSuJp0rY0Qffuu1ETW2OPlOj8DAdlaFd8IQJusMERGdOATNz8KzfCM+W3fAcfJSMTmP7jnfAc+YwPLOjWMmOwsswKocPkvI05t74NoL1F+BdpNBvYpqYx6p66BW5ejMYlzZ/X8mmcR+B7Mc//nG87/cJZCfzBHOuB1z0lqDWKYHy4L/8PryFFJ5/5klrHert6UUk1IRDx8/S+G3A9FIYxeCgGQsGkhmVetek3M6++GlcPHcQ3oUKUrF/wfjlZQqvFlQHerDcx3TtTCO07Tx87edQbfkGGgh+f7FQQelrG/Di8ws0hJO4OExjgvFXlkoM34etWzYgGElifE4jBRop0I5TeU9heGk/CuOj2J7IWW/sHTuH8PRIE0ZGi7h2n1rYdmM2U8H+dRNojy4hn8/gyLk5HBsdp4G4CK1SGkqQh8iXk5emDODIIBfPq0du89AGvOvtv4z+NoEAClAaUhfGT+HQ6dM0/heRStEI82pLlWXksg2IJcoEU8sEOQkazWEDv1osSENd/MkyCjMUkFbXpYAleGQIr9DwakSWwP30pVPQPn2pySyWaADdfc8d+MRH/x7/8Z3HEU50GZB1jUfuMEFjh8KsqwYedvPT8saEsYlTd7g3NeFPhSghKENB4FQA1m29U+uBpRC1vWPtXmWg3jcqRfrTqr/PPPWEbb3zlrfUF0hxh+LX+ZlPfx4vvXwKm7bsQEd3J+t+0Qx/8Zsay4zelFESzkqI6q/NW6WMkUGv3r4AjU2VvWRcJpc2eaLGNu17qs/UoixeVe9sIhFDa2sCxbx67aiAKB8723vQ3EqFwHwo/EQ8gWQyacBb85qjNGBl7KraiFYlzbfW6Bb1YtHPQlmr2rIMCZwz6bQNUxXY1X6y6bl5nB85S/I2Wi9MPN5icxyt91d0WBE/LVCWOWPERsjwDclnslsyUkaZerWkyJShjmQ7tIeugKmGUWprqQiBmPI0SUO6TLleZpoERNym/EvQ9jHpQsYArXrLJZ+1qNZyle9JBxk0ApdqDNN9kbRcJiissK4ykSyPBvIno1cZ8Ea00F7ddLLvnC5geqh8ZWCoV01ATIpfPaYaJiojSP7Fg7aYDvMlQ7CJ5WTGmDhPV2usYLgMTz0ttoge64YWs5JhoDyJo8XK0gEywlaWF0yHyF1aRYpcre1KtFxkBNkihkxLo4aY6nvWW/nRvVaOVr2SzBet+YJf6aNFNAXDtvCa9KV6ejXvNyhjigb93q2bsH3XVpy/PInRkVHb23U+u4S5POlK9Kc50LadEfWmhsOSZW3IrVaV3jzYglRePFsmiPSjsyWIbUNtDL+BPCUDEzg3mkKGRpkWu2nyVQhko+Qj6nKGrR7c8VSBICWL/u4kDVaNEFhCevQsNnYHyEdLWCTQy5cKBMpN2LVtGzKeOB5+5MdYKMyZXpZOFa1k1GpOaJb1Z3xslt8VrW6IlgJxkgMR6oTdG9eij3X10OmLOHLwKVsMSjypctSiZG7RMBYeecr0PnWCtsyIJZuZHUdvLcy2SNrnM/NYKlLfsvwkbMzYoh/VDZW3gGmFfOOhLhEAbQpp39kg6zONW/JxdUngrQhfiXrPQ6O1UfW0NgdWPYNMxyqf8F77RashRuGrgpnhScbQ/GkGZrTQApcqX2uwUfr1tRpYmsIM34+F/DzW9gC/9cFfs1Ww63JU15MnT+IHP/gB/vTP/gJ33v0a5sFrOnOBclur3pdYlzTKRCtH2xY8PAVkdaquC1xITrl9QQWsnYw0+1B/pInKon7U4+Yrq4/6vodA9g0Esi8d/BEe/PaXTa9p7vcobaiL1DcTDa1IH1+AJ1eyOis1Idlj9qSopewaxVy46iH2JVsQfvU6lBpb7ZtAbw8awwGWdQMWszn4lvMkE4FspYQw7Y5NLWFsjdJuKS7j0//8E6RevkimJ7aNsgz5TblAPcA0mcFtiXcxSqYrR7o3yjNN8Ws2IkHDfcTTiUpuCS2zw2g8fgormQJCDVWkL+coo1WnNddSNiZlJEPRaAobXmp8RF3CeAWUF6jXf+l99+Ev/uRX8JkvfgHHzxxHONpIfiJIoK2xnCUVSMxgs6s/2lvYVyUvNAosqVFQnUKyb0kXAQiWhzhew7c1tHXJq+HuTQiQZyo+lnNBuxGQB1nmsk19YfqX3FmsIBTT8HTpE6aY8XiZQm8D011gzAukDPPTGOSVsnSFvEJzj/6YpmU17pInmX/lT9CqKehs6DJliT/YjECkGWtampE/dwpj5PdYstV4N5CIs0xJE38UCX5/7MQRlksVye69uG7/Djz30MPw92xAPltElnrL4w3jtz/wNmil/Jvf8QeUAfUpfiwlps+Vlmgmt/qz41tz4VV3LGq5mpvK48MfeDtee+u1ePbSLCZzApyu4V70UPVU2Kq5NqqNZUOiGe3Fp9L71ohOPSYgarhBDWKMWjpDq+yrjFS3lQzXuMBw+SDAyWwbzwubqG6p3CrUeQ30G2vyYur483j2xVcszM3X3Yb29dvIro01LKV88zuGqTqn7+1k+g2z8V7ZcCBQ4fOe7qpb0rmSk0Y3ylz5t3RJ3sm78svXDvwqDOVb+kvenUyV7vud+/ZjemIM//PP/h4JYhJ1cAhfaDV7Z6vr3qSwSyev+txoqsAsvbzwtHt6cM7mYkf9/ko++Oz+eSoc/vK0zlQevu7N137ECt1Oy5/LFBOgG2MES4U79Er0EjHd4fzZHa/K6PW7N2PL+n6cuzxKoblgQ0LVm6Y5XdoWRNsHaE/DEpW/lKJ6P2zZ/I5O9Az0Y8OWLZZx9QapFYu8YWlQa77beF/GrVqhlFH+KM3KFCu3bexNBjCDk1lWpdH4b5kpYkIZLPpEhWUtZzx11XBnGzbHbzU2vr05gbW9Hfjq9x5DrqzWI7XaO6FkNLE8e9Db2YZbr9mAL3ztAZv36KFQ07APb4FKRotKDG2Ch4VenbxgRomvdxAo5KjoyDzt3aCUh6d/HYHqRRsW7NEWPNt3E/DloOG9Hq2Qmp5DNZ9j2DSAlH5xPNNrrZDBqA03pqQwMOvTs8ou3gwiIFs12au5XgzXFwjZ6oesiQS4tGhERypN3/YbbI6sWK86ddmtdqwFnkDjkaANhXnrka3SSPLdQgXJiovRC6hmZgnW51FtWwOiGXiTjHtqHBUCUw0d9OzeB5wheC0S9NFokF8pkKrooqHXNHyUDy2GtWHTRtx911347qMHMa+VfWV0Gr1ZuDx1VSV+570349SJl/Evn/0UxubnMU1DTCtTThWWcHaWQibcSvFPIU6UrNV8l6W4CU4EbBfzo8jMnkO5mCGYuxlzCx3MH9Nwcgrel5YR+FEEgYfXInxkJ9O0H0ttGzA1WIT/2A1YuHzJ5uU1Ra4nHVtsJU0N3as2dhGINCPHdKg1PhhIo6+3EaOVTZhYiSJQTmF9dAW3bejAUzMhpKgwqksn4F/20PBvAc19guIZUG7j0lQa6VzKFn2S8NNw3anLU8avel7Oazg+71n+3QQ/m7fuxfRsmsZoBmVPAcfPp5DKjSOdlmHIIgtoeK0MVxo0+SYCjhW7b/CFaIAtML0C8o0IhYtYLnkMBMbDQWtx1HDdoAAjjb6zw6dt0Z/cfMFWV+7obkZzczPuec3rcfgMFTsNbYE+1gomrl43dKurhIW76ldO9UYy525f/dSpw9U1GYKuzrmhK0o7QSrvZezZnFmmUXNL1ZqqFl21opohSD9hgv9vf/ubNgS4o4NlXRN6Oupp+/a3fkRepRHf3WeGvrZM8dNYlVzQPGsZ0xphoMU/TFbQTdMkZBhqn0ktJqchrBp5whRYL616MGXPSD75PI0IkG8EtjQvVPvP5qns1RvS1BCiwqfpRYCdTudYFRg2ZY2GlGuhkTyNbMlL2g5MRxX5Qon8QUColajzJYqRgi36VMyX6XcBmUzeFg/SCsGatyvj49yFi6ZQNEe0mSC2hYonoIXdmBYZNJKTbkgX5YF6GZhmKTNbxVRGLf1o+J2UXSPDDQciiEfiBFGs76RxSXHnFwg+pjA7l8Hc/Cxm0ylEyRMylrQoTYVXGVxF5nOO/F1a1OrJVOrMr9ZMyFK2iZ6a762hjvRtabNeDw3L5L22SdHwUG9Vw5gJyrzq1ZIflo2ArWQVf12rs66U9ywrXdUgoJZ0hS/aaks4lbP2B2VkfEdlariNlYVxGQDSuuT8Vj2GywInjHeJBqFGFUnhaISR5hGr0doAO8M02MJnwWvxQQPTaPtOkm5SyMqTeKyxIYBG5l/fSA+KTwSaPDxVdpoioIWzGinPg7Ywl1a4brJykgEkY0n+feSfKdL8xUOnMDE1Z0BF+dNKvgXqjCbfMtb0dRNcaKiiaKL0OqNJw04zlFlayXiFekSr2WZ4H2RdWyH/zvF+YppyheHFAg3o74hh7WAHkokIYhoSz3rXFg+iif61WrJ6nkr5PHav60JPZxKLDQka0jEUlv0oUR9sWbsW/kQXnnrhKNIzl1jHmH7STQZYW7KN9IogXaSdkNb2Xix35tGZGJL/lC182Lx2HTrXbcczLx3FqZdfZImrHquhQVfJAvI1eUHAWPRpJo9GmpNWzmrCqDYEbd7/4qIHeY2QYr4VvhZ7MrBB2qt8bB4t5YkaP+pAxK24TbXJFDfRErW2mCUCqNKMLfyn+edaDNHD7z0NUZvOIX2qIes6fV6NponwPmD2iPJmDTeSIZrKYwfzyXR7GykvqK88/Mae+Z3KyMP4ljRii/bTvn07+b1qtjvUqKT6+txzz2H7tu3YtHkr5Y6fvCu7SI1RutLmUX2v1XlzM3fZRS4cE5G1e7Kz/TiZrbv6Cz3XJXXtnqfWjUhEgtjU34rM5CjGLl20ejBDvjg1NoM085IqkjbjebPfzJi/Km1KA3/5w/ToT0RivVkm0PB1k5+Y70B3NxqCmvtMW488rARreo0WsNQcZVYetMXCuL6nC3dsWoOzlEXnjw8br2hrtMUFAsBaA5jSrKRr1IKBCmWYaZAMlL71RWhzbmlB2hehkCAvWCNAEyoh1stAEPEWlulCmcCE5cyyEJ+In0QP0VEhKh51uihc5a1ULGP3zo246479+Mf/+Ft8/cEHcOj4UTx/6BU8/fQRHHz2ZRy/eALnJs7gqecP4vkXTuLIsVN45dTLuDB8Cs+9eBjPPHcEL2rhLH53jO+eYf2vrjTi8sVxPPrET/DMC4dx5vRFlHIrOH/uNH7yDMN5+SW8cphhnT6JQy8fwfMvHsfF0fO8P4Hnnj+Ml46cwimC6uf57rmDx+184eWjOHyWcR87ixfp79Dhwzh8/AQOHz2NFw6fwytHj+PY0bOYpv01OTWCQwSlR08exfR8Di+dOIPsTB4PPfADXEQM5UA7xkYnKK9S+PH3H8FCUxue/tF38c0fPoxXzh5Dy9AudK5fh8/8w79ieCWJp595BUeOvIJDR87jra+/nfZFA/7zm48YT68CJbuqHonmju7SU/aOp2wGsx1qNoHqiD2z/G/dtxVDA704PU2bi2Bf/Kh9zwVAWVRW7zX9UeBRjTtW1+hH4QgvqLNLukury+te+2lr5EpJOIf2gXCE42nhC9dIpGko/JThqlNPfheQm51HQ3keZ48eRqC1A0XW+ZFzZ7BAvidaQLypguGJFCJtbQyLsls6mSk0IEfusvorXrZU1w66CbCKG8WHDrw6vnbAkAcfxJvG9XQyQKjv3FveyibgjX4EwMyNdYjnDRt7UMxl8dCTB2lHuwZtkcfJSZWDPlPdqp36k2N9NAHvTVcrfLnXDvPzfx11N6aNty59clO6nXxQunzdW677SD0wu9TP2mEFqIOVVS8sIbVztcVOT7UwZHjdsGcLtq7vw5mL51nYJRaiWqfUPb9IgUFjnAnw+jT/iMYzJUzQ34hkXPPOGtFBYDhA5aveliYGqd4Wmy9GBpJwMYLxmb8kqobIaGU+N1RGq+ZpCM0SDTgxoNsmQGBVDKoWT93rdEaaCXCduue3RiaWlAxfA7L9Hfj6Dx4nk9LgZ0VSFpVPFZiu+uvtbMcte9fjS1//DmazeaaVlUfKiQpLe8V6Ovvhycyx8vA51mbzqrRXnHgLx1/kDwuXBmr17HH4egYIWPOozvI8+jTLXS2EZNuBtfCeOmpAF/G4uqfcdj4EutoGQ72uDdEEPLk0fM2tQFc/fEUatEsFNLa0oIkgtlFANsRrNGYty14tiCJBIIOivc8EcZXg2ysLvMT4CwTRLDdoAS4pfBobXhpI3sF+AtMCKK3gDRPIadjz9GUShpWdSgJp+l+gv5tuJ5IimH7pBfteykY842nptgqlhZ5s31sVJemxceN63H333QZkUwSyaqF3dHYCSVcp4XfecyPGLx3Hg48+jHj/NmKQBHLLjVhppGFNgLkkg5NlaBWe/Ob3LCJHQbMkA648S0PpvBn98egaTMzuYVpoZIa0Eib5aaGAJs0fPF9A6+NtaH7yWkwfuxm9T7ZhMfQYaeWlkGpnJabxApbhCo305SzGxicJmAkqclOIJRYRT/pwKd+PNA2m3sYV3LemgsupZXz3ZBorwQYMJUvob45gPh9knkLI5WggZ704Sh7Ip1LWarwkQZkusUJJ0VfciAQq4kjER/BDRe4No2doJy7Pl7GwUsBCYxjnz58jWU/y2UehWqJhlyYdSpibqw3PzFPZ+9IYHStibGzUwFOOZaqhP0HyZ8Avg5HGjhoAtFWLesRIzzMs4yyV0yKFdE9fm5VfPEIge+8bqBiH0RSMmtGn8lXR6qjLA8kPCVKW4NVva6eedTq/9Xv7VvXL6pgLQzwgg8DOmmIyEEshqjka7t6dauGUf+1x+a//+in09fVB28JcfSjsXLaA73/vSYTDCRolGo2gOXB8SbmmYTt6EBASUJIS0dC56jJpRMGu4YfWkkl/ArcCfHov5SIjS0Bn2YCcGu+WafgL2KgxrAGlkubPqhWXssdAqlrwlwkINUx4Can5NOZmUijQsM+ksiynDNNaska/fKFo6S5Q1uSyRWTTBLs01PXdYomyVbRopLHMuCcmJpChv0SiDcmWTrS2diFIgOlvUk+/VtlWy7IDiEZr5lHGv4ASReYqkCBEYH3UHNMI5XSSdA05IE5AqS2fDh8/hvPkkdGJUcxltO1TDrMzUxifpeGSmqeomCdoyllPkPWeis4MW42OrlfKyVbFx5IjTR2gFHhXmhooC3Qv0aShfDL4da9vBXo0j9VAQFUKVaMiKA/UY6bCtMYGeuP3Ajda1diAIP1XVySTKAPJ8xol5HpftahVgOHL6FUvMcNiNOqFl6wVR4qXbUQM49dCOUqLDcti/JovrF5qM2JYptraWou9VZZoLFHWGzAy4joZpTSawWVh6l7gztFC1NDojIVSCfnsHAq5FHWbtmlRQ8MyDagyZmbTmJ3NYHJyDiOjY5iaShGQktbUI5rTmp6fNR0bo9wJaoow41RciqOQo+wgj+kpQL4R8C+osYEgdpo6KE2ek2EnaqmBQIswzqYKOHFuApfHtF82w5IuZn7jwUZ0t8aY2SYcHU7h0lgaM5lFTMxkWe4rmC14ySOjSM2OoUB9Z/Rn2SbIb9KNlXLW6pkaztQjKDpqiDtLxejc29GJrrXb8CwN+cnzpwjStWpswHhd84cFMVUnxaveBoJAlrFWxx7s6Udb9wDmM0UC6HlrxFgsFsn/TCrLFgTCkl3qcdVWbX7NMQ4EjMfVGOQPaL9uNezRTY2rZDX1QGh4uoY8ai9zEVPg3xhNK/uLx7wE1Uy/FmvyEAh5BW7JqxWWZ5V6SX7FI9ZIJADs0VyzKP2FmRfyC3WvhzJYV3j8LBuCXZ6aGinbaePGIdtDWPaLDhsdQZ46duwY2mj07tm7l7pCw9fVGMUiYlzqUXIgVjaQu3cglleGy4vpGl0lD3jhYSanHMSh5s4Er97byXvVJIWXoG7aONCKcQKbB48ewrSvgvOTM5ilTl/p6EfpTA4gzyk+2WD1xZF0Ki4VjHSQe1bI7qgmgvC1RNBAPqgQnFpPWL7g0sg0rGgqCOuojPwF1t+mxRxasmnKqCW8cPwSVuYlG8lXkj2yP/mZKGeGPSNTvXC9zcwPbc6GNc1o2JBEmTzmb+tFiDpumfWbBY+GJspD+lwoeNDZ1QCqGZYTqaTiZ112dKGZRh609VxYNgJKumqRrV27NuDuO6/Fo88+TBtkkuUchmcpBC/PRFsIPYMJ8iF5An6E/THb/ioaDTOZ5KcF+mmJkgd5DbQiFm6lv0arY5pGRILSvqMca9Dc6BX0dPRh47oBLPppg3mDSEQjaIlHGU/M5FyA/OaF4/dG5tWLEDq6qCs6Ekg0h9CajFMntKCtPY4w33d0tPG+GVHaG0nW3XhCC9fRjsgTdpEu/qiP30XRnGxCO785PXkJbRs2Yf8db2VYTWhNZHHp3HmMXrpIO2QGydY2+IMDeOe7344E4z327HNI9m1GpZTBzbfdgm5+86oDe5muCv7zgR/bIqCq23Uar/Jg7VwFq7IbaQvYKfmqMtCVp2TsLQSyg/1dODujVfGdPJY+Uj3R8Ps6niCbWSeXzSmn/tLwe9Up8Z1Aqo3kYXyqAatgmgYSU8PE0Rf5S2Ea5mA40itqRBSAzU1O0NZawLIviDDlVGM4xvL2Y562mT/Rjv6N2xHtGkBpRvamB8FYzPIn/OTyq1hrcfFq4JGMrVOH6lEdq5Birt6KP/leSbbedNLHwuEPX+kr963cSCfFZ98pDF4lK27Y2E1bJYdHnn7BTYlhGKuYiFfDjPxXT/CqG8PTvdJpgfOsdyy439phfq4+fuqtiskdClt2mdLLf1/3ZgFZ3ktCXh2GPlDBmKOjzM++Xj1qkSuhApXX796CXev7MXp5zBngDVWEmrRAjR8RfwPPJt43WctuMhxCSzRkk6e1p1O4iZWXiqQt0UzBUEEorNZp9cZSQZGoGmar1nMnjNWLumiLNKjFw7r3qdTU8i4wKiFtzCkmMv9iVAFcGepiVCdI9a2MbRkgGq+u1pKOJIFsXxce+P7j1tKi3mAVkLLqrrwhMQVkb96zEV/8zg8xqzlMBKqeaFLajicl3NA6Kicqs2aC2PYeeBOt8CZb4bvtdaieOYLqMw+jQvDiSU0Aa7fYolDqdfAUaCjI4Nl5PTxk+mo5Y0TXEBH13iJK+qgnNhSw4WNilsZEC7wtPWhqaUWQzK5CXyKwXCTT6VzKZbCkIcs0vhpYFkGC4iamp9o+QH1OIVZdspWFK2WmQQZVB4FzcxcFO9Mj2vBbWiHAoefhJSBGSzuB7AmAxkllboJ5lxJX2tOovu518LX1AE89ZvT3DQxSCfAbAuwqhZTypuFqomV1oYwNG9fh1bUe2VRRDQc141oVRH+8V3n+/KuvJzAbw9nhEXjCXQRRSQLMMIUM82rlT+HDstUwT6onW3RGhpEZ3p4llNIXaAxS6BJBTOVfSylF7ZNnmsss3yorJaI08BvRuLyA5pk8Nh8h2Mw+h2zXIWaNlXoxgvzcZawsphEOkWcD5L9sBuX0MPnXh5YuP/wRL0ZmQojkRtDqSeFCsQkHp5owPFfAYLsXyVAZa3qakcpoYYB2UEMQYBQwMXUaMRofnZEOM+gi/igNxAiVkg/NrT24dedWN4eO+tbf0IKe3jVUVkXWMRquBDdHLx9GtfEygtEMaZPH+nVLNoduLB3GnIZ6Nmo16EZkaVRo7miFdVHDj9RQMzM7RbrOIUV+mU8TcJMsAh7aDkuL6mS0cjfrp+qghhu3t3bida+9B6+cvswyoIFBQ9iEjOqFHa7MrOWQZWjtfyZl9c486oZH/f6q0+qW5KcLwwlZp5Q0ZLjewupW+9O1DmL1LL8eGrru/pOf/CS2bNli8sMdikNReCifJvHsc4cRj7ZR+SbJX0yNevKYJOVfPYoCmVJk1ovHeiOFJHmo3skAgVzQH2S5R8yoVRpZTXgl/6gXhn/iPe1JaKCX96JfOBBEI79rVL3lny3KsrBIYEFgmstbL5gA69TUFCbGJjE6OoHhy6M0VAiSKd9KBMdpGuYCLAZEGJfSJ4DTxLqgXqp0KmOLTLQlOxCMJBChIRalotS8WG3/oxV5NSQ4HgujmXJAQDtOf9pOR7QqExhrVINWDtWCYOrFVa+3hpyev3AJl0dGMT09h5OnjqFAHlT5Wi8r5agMWg1nk7yl9cgwBTQdGJI/9bCqQWCFxoEMamsQpbtnRStCU0bTXb1o8u9lXqxnRmXD/JvyEkhl2uwrPS+xTGWLsP6vUDxaPPTvJei1VnsZoBUCI7pbLyy/sZZc+ZGs5Z8AjRm1TJv2C1ZDgwBukHQy+cUECDwKvCktKk/1oEuWWu4o95RvG6olcNQQIoD1M0ynQ7VYT6NWdSbIUcOBv1b+2i/begCpSzSiQHNxVyifNLR2iQbiQn6OQDZn5aB8yb2Yz9o2L2Ua8mXKY/Uu29xMplOyT/tWqyFGp4aPpudTmOM5OTWDQpYgoEwwQUatLhStPpVLNNKKZdJ+CVk1jqi3v1C23qt8voxUtkx+1PQH8tx8HpMEzhpuH6b8mM8t4tJ4ivGSLizng8dHceHiuPXUF6mXywsVpNNlnDhxkvqHoNpPgEgwofULxLdaid1b1aJ2cZsXHgyoLgVtEREKduodoC0WRyuN26MnztPIu0Q6CeyyHoVp3Gt0CdMi+mtwZIB87mWZyUYos27MpbK2r3bVEyTdmG8mUwt9UYKwrlB3kj8bydtapEz1QQuKhWmT6NSiZaGgVvaOsJyCfI7xWfcEACxPTSnQKJ0Gfq/GETWWyHYVY2nEg40mkN2iIcV8th5D8pRbYEw2DfPpZ/kzzxr+rbrHTNf43xm9srz0XYB+fE1xPoTNzunpimJobb81mNUPyaazZ89a/NffcCNBQqvVwTpg1b3sIWtA073JuSsGvIFa8bCF5gxk3Vvd1J1EJ+u4Dsnk+uGsQ7IUv1fv/Ka+Vlyknn9K9gZlRnlsHAvRVkxcps8x2TFMS+10xmztlK6oPVvo9TiYJs9gNxp7E2Z/qHFjRY0clM8e0rdBjR+yvXjfRKCmYaudtDmrrxxC42KBVXoJY5MLrFdqiJLtpjyqnlJPkIeD1JHRIOtzhDzRmYRvcz8qnc1Yof0SWb8RW7Zvxf4t3Vj2syxZ9srw6sg71u9oXxPtLcrlFGUGw1QOlHKfT2VNTrPGRde7r+H+1+zdiDtu34cvffM7uDQ2DD95IztD+Uher6w0olheYZ2mVClKn1BHs6zEyyWNHpMYKwuWMB+sc2rUFJdo2kc+L7tX5ex4YWmliLnCjE0N2Ny/GYWlDBrIW21BylQGXygyzWWWAeWEylCyqrykaV0N2NzbgfZm1rtYxNZziBL0trQ1s574CaADBKVBtAiwRjyYmZ/AfEll18h4FxANpWiW0lacvIzqmjIiiTB2XvPzGBt7HAeP/IvV+5Hzs9RJHdi+owdtPeuwddcOayQ4+pOfINS1DfEQ7SgCaAHX2/ZvJZ+X8blvPISQVt2XTUgC10HT1acBPbrXQZqu9s7cnQ2h6817t2CA9v3F2QJyqm8qMOkEYR7e13sxVUdUmGpYE5Zxh3unuqJDv3VQphEGem9Yg242B1a2KMtHuKQ0N0tgOm1xRNva0NzXhwbafMqn5gS3xQIoz02izAKKJpMIEuiH+T47Ps48aO9sjdagbBeQYxjMnpJt/KwkqG6Lu40H6KB8KEl6xzvjJavjNBYEyG0qgRqA6Gb+dTU5IGzk3F2DsOv4E966cWMvZWkejz510GSkA7Kkm2ht9BPNa2Wke568tcPJFNHKuej9T12vuteD+VfiebhfHe5OlLY7vq8NLeaDfqTg7WtzsABdoDrrv1cden/1lYcNLd61Gbs2DWB6app4rhEhCoAAK7JWZ9W9zSkgOLKFW3ivljK1VtXBouY5dXR2WIuSELeGE8hIpRlHwUFjjUTSPDgt8qItAhKREIEvhVeyGS2JOMFAgO5azETz5qQwnLGiwnFbKNBwpHGmZellAGoVyhxPrbCs7v4sK34bw9k81IdvPPg48gtVplnKyDG5axFSwQHdHW24afd6fPkb38JsOsO80GAm40mpexJJeNTToy1oxi7QP/NWIJCbmYS3b42t8usRGBWYzMzCKyBLRluZuIwKhYOtdLznNqNtddsW4IVnADI2CDa96tFs64V3YK3bf5bGUWMzK35HJ0ILBRTmZpA9dZjgswQEqADbCCQJfmmRoELguDAzgWWGn9h9PZrWbEE10UEwOmZ7s1Vp0FRlRLT30v7TaoFqDWRJUEh6CfA9M+Pa5RwgkKo8+T37htoevpYWVIbPsHYRhO65DtVm+nn2KSoY0o6gtyLjeHaEBlSeyp10YpmqJ6RCJbSRQPbuOwlkHzuITGmFCoa8IL5S5VBFIbFVId/2muttFdYnj5xCNN5BQeO1ljNTzmLohYwJDqkszVNRj2JVezhS0SwzjHL2IryLebQ3STkMMK518GpkFxWHX8YRNYXgbIjGTqMnhJL3OM5HPoxtvVR4UW1VokVuGM8ygazm/S6XsHbDJly7bh1ae+PoDRRRYro1rCa+QkBIrp3PFSjYfbYnY9CXQmeiCXt7opg6e4Y8GEb3wARK83OYyk5TljeikMpZq7FW+M5TYEQ7+pDs3o7Jahw5GdNLWeY3RsUwhfnpCeqLozj45BMYPXsK3vwkw8phdnqRoJQ09sYwS1poX8ZsfhZnzszi7JlhXLg8Zr0445kC5inIUyybNBVlkQpuQfWFwq2tpRWXJkaoLPMoEThFwuqhoKIlEG5v7cI9r7sHRxiWemQN5Kty8HBygzc1ceIe6mJIVoCrR7WXulk9nLyRkFYYtfLnVYLRWrYFWnlvPa9q4JLc0D2v5sZ3EqyaLzs3O4Ovf/1r2LGDSnL1cPFJJhx8/iTOnZm0FXxDoShltYQm5YR4iYpArffq5RMAtfmwTLcWyBII1JxQrYKrLWI01zNIQ1irEGvxMc0JU2+MAS9qSH2rui+DJkQQK+EfZn0J0DhQb08T64eSJUNCizOp0UVD0LRvslYd1T61YRpoaiRcoS0joDs7M2NAMkvwm8+WMDE5i8tjLNPpGSoZgh2N8tDcKilnVhwtVKR9a1VPtH+khvBq9IwAjObQaerH7FwKZ86dsyHKNqeL6dBQZo1mmU2rJ38MwyOXyUdZaLXk6Tm3ZZjmm9qQTmjYl+hE45JGuW1vYjTUO17NfG8yxWgglfSRfxmvArHSyKKTzeWUu8Lin8JSCCoLARQDI/pW1gfLjGiGjuQrfq9GBPW02ff8qy7zl/HXe2GVBtHEpUXhu3KmFqfxKPDA+kU5ozysLHutHLQHupuXJlryS4al0QlyV089PzGArCHGAqlaaVk6S+UrA8XPa8h6wl390TBh6cAg9V00InfmV3xOvleqecs0Ko9MHPOpeAXwTQBaXxDdjEdltPBQzzITYXOYmVdrUORVAYi2GvZeLhRZ1kXKGxrE5CuNxFBnqpC/9j4Osj6ozqhXS7pRK24LtBeKCwSuWZb7DGYJYrOFBdJpxRqkNbdWIwVm5vIYGc9ZL22Z+qa5ibRV0VBfyNrw8WzUjrCks9a4sHKhWysBaizeYoBfPZ6qgypXvVNd8ZOWapBKtvbg9KUxGoGTpJOGlKsuNaHAuCoEsfreQCPLBQSXBephW3CtMezqE0F5mXJUdBEfqhFCfpUOLXqmehGjbI4zPZLvAaZRe/76CVLV4KDGBpWd5Iume2hYtPSTys3KjnJBjdVqUNVCZBo1olXN1eAnmgZpoySlO+Jx6/nSQoZ+ykyB5Fi82eSV3GTjSBZoD1gtPuOn3hXAj8fbEE+2opX6PcT0qXcoEasQBGyy6TNOZjrZqVEYWpTrwIGb0NnVbTrRjFSepiN1z6sNMRZL197zYve8JU+5ZzGhQjZ+lCzWH+/JYS4++9U7914GZyzix8a+FozRrnn64mmU57Ut1grGU14sn52l8KJO5peM2sWj7/mnq22zpzte6+/s4LNv73b42mKopmk/NYVYJVhPSCtNl1KdFajz0sgPJprRRD7q6ezEjqYqzhw9gpY1CaSyVcxO5kyfKA7p19buCPbv6cD+a3uxZ0c/ptd2Y2njJiyGY1hheTavH0LHEGlYTqNM+2woGSAvRjHYlUA10IQS+bSJNCpJ/mVZn2zEE4En66l6d6WXbA4906rGVluxnETfvWs9br/1Gnz/4Ydw/JWLdJNOFUWYNvKAZKRGy1TUMqm0sqKqEVXsHRCYJgUX6N8TckOlRSjxkDWUsl4KfakBSCPT/AxPIytmaV90tfVhboa2gzosaNsslvgNedXrpWd+oPm4alxoa2tn3V9CKpVhfS9Qn5RIvzSWvCGkKPMLxbzVvWwhgyJ1UYVxxxJMF8vAH/OgrQPIEdQvjwHjDKcplsDg2lsZZhkj515Cz9peypw87fcYpkeHsXH37RhaE3f65+BLiAzuw9otGxGnrbtvx0bsHGwlGM/gi995hHowZvSUPWAAtXY64OrsAgdYBVxJS7qrXuneNXRTdrCMDlyzGQO9nThHemiFYR2ycRfKlPcaJsXDgB7lpfhbC/hpN4CSRlPRTdsW5rTtXSFH+uRMtmpBwmwmjVKedGF686l5ZOamUUrNIksMUJodYxmtIJCIkCaUTaSNdhBYKBaow9M8c4g2UedkUhifSTE91NO080vU+wp77vJFWxS0wDRoyz3FodElUzOzlOcZllca87OMMz3HeOcY/ywydMswHWrwXNAWffl5G/WXZRz6vky3fHoeRWIILbZYzPKknzLTk0kxjCz9p2dtSzNdU8zPHXu3YKFUxCNPv0hbRgsIujIwoG82kpMRxluko8kOvbvqUN02N9X5n31nckA39fsrsqA+Lc1+7RXfST70aGixKpCd9cBNZJmTPfPfQEXtdICOjrXD3N2NAdnrdm/Cjo0DGJuaZEWuoX3WFbXYq8VD8/KkTLQIh1rsSQnaInTjvfZbWyHzNbe2Wzy2iT3TI6Ut5pTRKMWjIXJqJY1EIlQSERuCrKmjYmKnnLRvJw1OVvwglYkUm7bwca3sVBJSRDQ4tJqrmDvodwvGCGjLUO7tbMW6gR5844c/QYGKW4ZHPf+OBk749nQSyO5aiy9+/Rs2tFgT4z00YmweaZlAtK0bnpELrNHD8ExPomJb1ayDZ+16U+yelg541m0FTr4E75qNqJw/icrlU6jOTsC76Rp4NZeHaaKUAC5eJI0ppK6jUMhlGTvLgUq2Oj2ORhoE/tZmCgsKmFeeR350BL5IMzza5oeAxFNb4MDTyvt+AmDtl6lhpRr2xLwEOjqwMDtpZcSqj2pLH1oHqDxCBKfxGIXqEjxTI/DcdhctFOZNBc6yrZ46QsUScHNsmQaxrvIu5tYKxjhzmmVLt9YOVEuLqBapTCToWSYystSLoD1lN21Yj1ffdQe++/iLSBuQVYsn6SwjoXZK0b7t1TfQaJ/ASyfOUalrpWSWgiwf0kUG+1IpiyWF6xWQoCBaXqAhtYJEYxUZCvhSdgRr/Su4YV07wt5TOHy2hzQbJHlZ9jTEaYqDXMFrkHHO4ET197Fm7Rju37SGRk4Q51IL8JRyFH4ZhPkcDgXwG7/9h1i3Zx/CjUvoX5rEBBXT+KjmAkqhEOwuakVCgolwGPGEj4qwBRtbIojMjSA0GEFX1I9L0xQuNJpl3DQssQw0pJ71Qj0dOzcNodubxnMvvoxEex8CZPRS2Ucwk8H01AW8dPB5jI+MI02D8vLlZVw4v4DL5/IYvryAZQLoRA+FzFIEQ+SZZ54+SoCXQ1XGKkHQIgViUzyJZda/UpFGr+Yx0di4PJHB+u5+DI+fp5DLs96xPNQSuEyhWiwhEY3jTfe/GUcFZGk4CECQdaxu6HDXulzgyWKSUNMhV+uFE6/V/OvQvUSW3ktg2bBy3ktJWUOWlBDvZSBcmRcreUL7tdY7q3eSG0HKiJMnjuH555/Hhg0bajFcObTS5MMPvYDZqRKN2ASNR63AqzQqTtY3XsVWOi3tWgyDNNLCQAKhEZalTj+NqUbSTHJHQxvVUyshThuC4TFvCoPPIRrGGkYZjcUYtzOGNfTRQC7zacYlwYp6+SR/JRvDlHE61YhmQ4DpNj09jZGxUczQWJ2mopmi4hpnfZim4tJesrPz8zY0WSsia1VTbbexrGVGWCfSVIZaEScYUgMi6U3DKEclmiJITVEB69RoFPXIpwlmNZfVRrzQTaNfRG+BNLcnq+QpDUkZC5RjjVoQh/lR/mWENwjMMr3umf4JNkUjA5BVAVy+F73IN+oZ0xBRLbKl+aMClg4U1kAy43KAV3JAQITfMS7r2SRd1EOnclOc1hOu3i8LX9+5MKRgjZsEYAQ2FAfTqbgdZ/It3TV8z8qeBaihgerdrnFhjRdYJ6nPbK4p5aR0k3rfbDEgpj9EQ0tbHGkOnXSV+EWARsOWlR/xsYalSlfVlb+GHwr02jvRgPJU9LG51oyHUtDlXwVG/mchkqdIF4I6Gy5NH2asMe8OsMuoY1iki9IleooOVr8MqBtz0jir2CJcRRo5GsKseczad9n4kGCpRCNVPT42vHmhbGDeVrylfM5qmwnKkHCwie9XoCk9ZYLeTsqy9uYwjWimmtFoTrHmtGtbK5Wx7BAZOmGCxEZryFEjkBpqoujsaKV8bEZEvWpMs+R5vLkNc3kadJkZ1j/mV+VGetuIBpafaKU8Gq+Q1guUTdpKKkAAqFEFAuNagVi93+Jf8YTxHSuAFnDU9kTaWzmRcHVT157eLhrjSbS0Ui5Il7OMNUy3u6ed7gSULUnWoZDxg2wZrZ+hXnWVta6JRBR93d1oDCnPtCvU0EV9pt5bG24sGUHiCOTaCC7qCD/tlQh1SZy6NmK9wXH4aLPIbpGxqEZ4fkz7IkgQscA8LmL33g02mqx+aCSF5MO58+dw/Q3XY2BwSKLLySKedUDrTtpl1IcGbCkbJH9MlSogXSWX5UBeknySI8lgPKQ//Wu4rHS0SWzzXkEsHHA9stOjePaFpzBF8HhxdAULR2dQof4XALWeXwtbEUnOk61rzyb/LVw+8pDelx/v9i3MoIZb0x/pKP1uNoRkJ/WxgGlTPI4Yy0arqbcFo9hazWP0wik0E1wXvAEMn5s3Qig+2ZPRdUnsPNBLwJ9Asa8XR9NNmMyTp+KU1WtbEE9GCR4uY+TESQKwyxi7dBlkPuzsimEXzyWW63x2Ac2N1KPnxgkUVkwnyFbWyAiBS2VRusw6b1jWAlu7dm3EzQd24ysPPIjDh8/RZiHv0q/anmy1X9VgVRQCWYF+GzFIO4k1nNeKjaDQPGq+IU1MOjAe1heCJNOglPHqHS1RB7SoIwUrNqook6IeJ+0WK4tYoTzQ4nIU8bSR3No1KpOmoBZmaqaaoExhmtWjaOVPftVon2q1ZHLT9XQyetY/pWWxnGXZA81t1HWNKyjMehHKVnA2RxlS9GL7jhvR3TuIQ08/DW1RFApmMTsKBCNDGNy4wcogPX4JZ8+OoXPtBtYr6q25MSQCy9gw0GEy6kvf+4kBWclNa9iuXXUaeNVJOkr2yc3pEMlFd8pGMFuC1xv3bkZnWzNeOHYM5y+cw/z8DGYnxzE2dplgfxJZ6daxERTmp1EgIJyZGsfI5UtITU1gfmrK/E6OjyDF+pZPTRO4T6KYmsL8xChK/KY4P4HMxDCyY8PITY0iS9tL3XLaDz5LQDhxeRgzkyMMZwJzDHOaYWVmJhAjNskS0J4+c5LhzmCG4c9MjCFXyiNNO3/i/CnnNjmJzDTdZ6YwQVtfcaanJ1Am0GykbbrENHm1DVUhg5KAKNOWYvhFuqeZF+VL6c3Tv8LNzU0wLxP2Tufs5BhtI4ZPTDDH9Ctsez8zjjfcfoD8soxH60BWdCXPq65KNrgOKIkIPvMqwSFeURUnN5k81VvVdVVGq/O8/amDnu293arhyX3B6mt1WPaj9JhGayk4N0e2djghZWGbgKoLLd7WDudWP+pxm0vtWxlC1+0ikN3Qj9GJSYIKCi36tJWFyUxSxpJFSpBAn3XlWwWvGRBGATIiCzShlef4V9GQM1bkUDhI5bRApcoKTiWiFsYijX8t8a+NslMEkjYnhMpaFVNDcJQqGSgaQlOkQs6XiqaQjZZMl4CIVuDUlgZSsC2tSVMq3d0d6G1vxTd/+AS/ozKW0LSCkZBRwZCQzENPRxsO7CSQfUA9sllHK+bVUy5bq52nqx9VMhsJAG3LY4swhQk+L54HDr8gKeLmjEych+cGgkQZJxTCvnAMnj23MImL8JD5NLfGMzWMajoFz633OoAsYLlxBxqqy2ig4QSC/+yzT2KRdPA2txIIE8QO9aFycRgYGwfRD8MjbdcNwvNGhpEhHeZTKI9fgIeK2t83iBWWwwoNGM+Gm3DzHXehfc02LNBomD9BoH3hCDxb9joemCHAJgNXWeG9bX0Eqn3AFiqbWCsqdMP8JDwXz1JJszyp3D0E1dU0FUl6UgRiGBK8agVkGkirDevX2WJP33v8kAOyVBKr86L1x3sp4LfdfR0ujZzD0y+9RCEYY7lqCKQEPY1tCvwVGnZO+C/QnUbbCvlFrWmLNMjIL03VHLxLabTQeKz68njp5PNo8h2gARdGqGkZUYJcDYP3B4pIhT6FtP87iEda0BzwYo5gZoRgsaNnDW64//3YftM92HrjXWjtG0I5mCTg70V1zV50b7seLzz+KIqlEg0pDUklgCdfK/77f+mDWLP7biy174Zvy6vQvulGNHTvQeu6fVi/42YMbbkWfZt2onNoPY2mHpuX1R5cwrp4EM+dHoWPgGh5WUomhGvbWJz5C7gwPg9/UMY0eZ3VSEvcs2pZ70ioMUfF5cMQX6xr8uLcTBrao8z20lQdZ0XyyehjOTF5VJJkagl9KrrOaBPmKATnJ1M05ALUq6QzS0/1r7ujC2964/04cuayLUqjxRgkcMQb9RY1CR57ljGuimGVQ7WOV3frDvGTTvdgr/SdTil+U1QsfwdUZbRLGdWfBWSZX6ZZIFf+5F8jMh599FFMUuB306g0nr3qULg//MGLpBEIPuJMH/megon6Hlrl2rYWocyQnLGeWl6VtgCBU4CyQg1lMlpjNLqTLTSCKatkGEvOSL4oLAl79SIK0GkF46ZaA5rmtome6uEW+BE9FbZOATspW8lAW2mX77X4lBZ+mpqapuGUtrk6opct6qTeIYZtvX6UL+op9jMdGkqluGSMqGHPFDnj/53fehcOXH8j9u7chdtuud4WvLh4YYL1RLQU0Gqi0a1hsY0GxNSTqOHTAfUk8fQbaCAoYLx+Xt3iRWooVC+keqTdcGv1aOkqoBkkr1rvJN1s2CjdrLeL1ybzr15J9coxrwxP4Wp+ovVYM/9mkIguSp8BBoWpuOhHYfE7hW09XUqn4tB39C/QbYCa36lnW/S2uWH8RnRTmNI9DnTzZL4lezQvV2DZQDsrkxsereHE1GMyxHmxuZnkC/lVuOFg0HggSPCjnvfmlrjNF0toeJ56/OIRRAlUdB+NR60XMBwJI0y9pmc1YjXSKLTeQpa9gVLGrTS6uXauHDWn0gCdypRptHLRKfoxHQaslD9eteexgLTrJSZvMO/iMdUbVYl6j6J6GArZLIFtjhVU9Vx1QXzGO2azkYas5o7KeBQfC+hLYWoYpECs6kqwSeCeop/GvRYAW5AuZoVqpAoQOFPaNSw8EmhkfUmYASQDR3Nh3/Xu12PX7r1YTz2w/9rd6B3oxNjlaRq9PhqxGdYJGUsNjFv5rfFHkPlhmtRzq3wJ0Gu0QyQWp+HOoqHcVUOF8RX9qTfYGsCvupf/uHpKIworiNe/4Xa86f5X236se/ZsxzX7t+DkyRHsv24b3va2e7Bx/Xrs2rkZ+/ZtwujoJA3cWdYrzYEmMBTYkK4jPbU43iLBv1ZtXiBttaWR5rurR0eLFEn3WZXnxYbzkdbqBdd3mVzJFnYrEIhoGzZNN1APzFyqYKPF1KMeDVaxfeegybr6oV5sTQ/R6sW7du/BZupjzZmXTSSQIvCqebLuZNkoXhmJFPx6L6ktYGtlrmfd1sI3eWx/7rA7mWpy0C1PSbF4uAkb+9twiUb85x9+ASNnaIcdG7EpUSuki00T4EcCrjV71oWpeG1EAf+VEB6aeqSXAni+betAAjJplNMsJ+kU80w+phCBTyOlWltYnqxPlC2DjXz3wsOYoPEd9BBstSdw/vgMtGqwGmS9zHOu0ojhznacCsTwUsGHzEojgmEfIi0B6sUq5kdGsEAg4hueQuWJUyidHEPq3ARmqkvobKygOeTDNO3PnvIkSsMzSKUWSQfWD7WsMnnSieJ55UcLl6q+Sp/s3LEeB27cia987Yc4d+kCognK7VAUZFfKDtYzhr3IMtKaFaoeiwtqZKggxOdwjHVZQ9tp7mlV94BGHpKffWo1IlTSiB31+oknG/1eRDUdiHEuLvnQTL0Vb1a98yOXIR/ye/GM8Sj1nRbDisaY95Uy/KxvIF0WtYsGMyD+Fp21Foj0t+MP6WYvirS1sEi+9+YR7l1BMdNIWlCvZpdxMV+0jqntu2/Glt3X4KVnH0I+k0ZmNo0m71q8/9f+G0aHzxCczSGTXcTaPTehoz2EmbGzmKLdUShXsXfzAOVGGV/67uOIEMhqxIN0pNkHvKpTzOl9B2StgZAyXYs6if6m+2z0lgO7shtu2LUZHa1RPPfS8xgfu4Ds3AzSBKyF1DxSszOYGFfHwKwBWo0sneO9el4rRP5Li0UsFHJGc+kVzzIxBeu49vfW4ovq2SzktTDbAgJxgn/K5irprJ7f+bk0UvM51u8ywyujzPpdKrKe01YMUM6v6e3BmYuXkMvOW8OgdnTxelh/ZUMyDxpFuZDLIJlguFZZKF9Z8gHmq9HfgBB5u1E6ivJEdrCKjWgICxpKTO8a1aW1H7SjgaZVLvCqBatsmqVsaDKopiuoAVs8oZ594ahyacnKfYHY4C2vuZP+l/HYUy+yvkRMP9ftNTvJtJIHuqoiXC1DTOCpcgi5GnqVG896pedhvGVO4jNhQjryM3kxb+ZOntQfw1AarUe23tuqw671e/t1bq5Vrvb+qkPAzq41dxHEgOzGQYxOzcgDCeCtKVIaw0yEtlvQktY2T4LUVWugWkwVr4Cwhm4VsjkCWWfspeepAFioKjgpUw3bklGmzKh1RYBKc1D8NASiBDdKq5Il5UcVbMNYtDCGwJCGD7lhgX7e04Aig6m1U4sB2UqezLVWH45RWKwlU33rR0+a4W+r6NYqT51eomlPRytu3DmEL3z92/xOe8kxGxoqXC5ai2F1cL0N/VVlM+BAo5ncYMARmrNDcFclUEUhDey9CR4aR16CPm8xR1C0CcuvPIkKjbTq9v2ovnTQemc9Cb4/e5blSZrT8Gkkk3pjLSidOY4KK5y1eDS3wXPgACozBK+XJlFtSsATJIjOlIBkEp7X3A6PVsQdGzOmX5mZhC/ZDi8NjIqET9dmbO/rwl2DEZQb4zh9cRyekWPw9a3Fyk8etB5Yj7YFmhyFp4UAjsLCc+wgqHXhiSUBCqcKK7v2M9RqkV4yvrGtVkCWtGWejD6kRZWC1BZ7qgHZLI0jmyMrepGgjt4OyL717v00IM7jhcMv0+hlFSZQtHk1VC5eLJGp1QNLIF7VtUSFWeKVwF77/C0XrKKPaV/WuSKODKeR6Ab6+8axbus4utc/gY51z6J54xOIrH8UoYHz6BnchFByLSYyizhDAd3S1UNj0YcdBLHdG/fCF2rDfEGLpCyj0hDGUlMSDf52nH3xcSqGMg1appHJU/XV/Ndt17+GqQyiuECjuIm0XWlifaChTv7XnC8/Db5AJI4QwXMwFCcdPEjTsBkm4GrrHMTE7CjifpY3A2xqoBGZvoyLcwXyOmnLP1fRJUjIA7wurVCQowmbWUdkwIiXm8jz2nJBBqiXQnaJ/CYQK8NUCz+VWf7b1wxQOKeQz+axwOe29qTVH63wKqWgvUjfeH8NyIY0T0INUVcOJzNqssKJiNXD3unvaj883H1NnrDsXU+86nG9pVWnDDYBGyokXq131tydMrNhx3ynHpAHHnjA3FtaWizMqw81dP3w+4fJi653R+BVw0UlqDVcT71VEt6afqCWaw1RlGxTPZbxL/pqpeZffM89OHBgP7Zt3YIbbtiFtrY4jp+4QHm1SPouUmloYZMVGtqNJvM2burHu3/xPmzbtgU7dm6h0b7Vtsw5d27MwhYQFiiQ4aKeCykM9YyqcU6ARAaPQIF6agVcpUjVKq6eGxniAlC6F5iTsS4/BmhJh472Vrzvvffjj379GXzrC5eoqJfxmnu24tCLx2kjFgkOZISrl5IGHWW1QKkDfk0GstSLbICA8amHvt6jKSAhuSw/NnSa4Em91mHGLXAp0C+gIZDlhty6U37qoMJ65njatxYOwzPAS3e957cOWAo0C7TXvme9UZzWA8p0GmDWN/xecdpcRt03uPgd0JYO0XvlT7TSN+r9EkBiWkVPvVPDA+8FbgX2yJFmQGuBJxtqTDlLziMdSC/GEY6GWRa8p+7Yf/1W3PeGO3D9DftwzTU7aud27L1mJ67Zt8NWnd23bxf27d9du+7CdhrrAo8z02mrx2aMMs2WJoJQNbaqgUCGsg29JX00r1S9hSH14hHYqcEhwPoo+olPNf1GtFZ5rYI30jggQKcy5Tv1SoouKk/xmbapqlAPq26JLjq13YTjJ0dnN11Hh6unqneqs1p0TPNytS2W6rP2cg7XGn60DY7OcG3Oqc09Zl3V/rHvfO+b8Ie/8RS+8u80YCcWce8bt+HEycsYGZmwhaiUV2tsID1srqoaDNTzTXeN0FJ5qsEgQrmkBk0v647qg/IVioRJo4jJV+VZ3xkNavwpOslGSbbE8dafvwPf+tIk/uljR/D0Y5N48y/spFGaw44da/HcIyX8/f8+hMcfHsNdd2+mYCrhxRdOW+++ZIamLWlqkIFUGpiSXTZXn3wr2qoOih/VcBFnejQtwa0Mr4YF9fpLNVL2aEssymnb5ovo0EZpkM80OsDsGcoHf9MKNm/sIvDQSBIJfQdkizSKBWSHhtZiz95rjHdlX7leWNlaMlgdqHXPaqzjlQznekoZkAvOGZP8M7FMNzXm6JUktMlq/pueqXGCwtMc2c39LXjh3GV86Z8fwvKFCdUaG/0ue61+qHNDNNfhtmOsxSOjWISzYF245m8n6a1huur2Iy/6SEN/shnBnk5EOtuQaEna1izq9Wxp8mDbzAmkjr6Eio86j3o4EfVjnMAqPVmwWLXzgydHoNCaxHKC9kmZtkGQICDA+k2wW5jRXPIM3cizF+ZQujBLO4L0T+dRODGO04fOodRQQHdXEgECuex4HpWSx+iquqHGCeknt9uF02EqC5Wl6vmNN+7ADx7+IaamR9HdqSHpi7QPPCzPJSTaq4yXuo10CDRS7gcbtYkE2jr86G6PYnAoaAs8zhMQtcaY3ySBbGARzfRTXiQfR31o72hE10CVJmaK/Mn6aiMWq/yuiObmVgTJb7HWCnoSYP0DbWcvmpMhDPRGESaQri77kclJd9HuIu9pe7GKL2DDam0+PotS9qwWvSw3kqY+1iHaXFpxPV9oQiXrw5pQDFnKoUggifVbd6NnYAALxRGspC+aDrn3bR/AzTdtwdgMweLkJEMKYv223azvZVy6OI+2tTvR2bsO+9e1UC9n8ZXvP2GjJlyP7JVT9UpXAVfdS+eL9jbUmO42Qoh8ZfaDAC3fXb9jE1riEfzgyRdx/Pwk67iTW5rWY43Y4knKeo0ooTixThV1C4pPtTaK4utqbUWY8iZHUKp1erTYojrWtL4CKK/LVer8JY2mV6M4dTll4zLtJwesmR7KTaVJfCHA1tbajHXr1uClV45b2UuMaKSKGrXVcKreej9pWiGWWd/RYvOSNbVnkaVAlWRrYujMMo48E73I8l5pZAktsm4zvdouaLGska20rSlLVxinRhWpUbCRclL6VaNmApTHGhFkjaOsU9r2TI3NahCvMi33332rdc6oR1ay3OjPCmv2Opmd2apVXavEJiNqVZlHXYLoDes8hYxeSRrouCIj6CoBRO4zp7ozr/Kjhjcb1VG7eva9+bfMiyXAfP7fhwpNhwmv2mGB8LAE1ALXoZbED7zzPrzr9bfipaPHWXDLJiTdapUyrNVuJ9FE8cZPNI9RhwSsDsUl0KJhRclmDR0O2Lh+LRpRWtCGV26+qoSuFIfitt46FpyGDmliu4bWaWU1GQUaquaGHZFpGK5aPhSnDHkvlayUjgzOPIWXVjbVfDC1Vm4Y6ME1Wzfinf/jzzCdW6LSq+1fxTzUqaDJ0Hu2bsDv/sIduPcd78UpKl1VIE88SWDXyPBZ8HfeB88kgeoiwRUZGdPjTDIB1l0/h8qD3yKw1BBhKpD0OHyvfyeqR14mOCTwpMLDq9+KIPPlUY/tlu2o/Oi7WMpNw0MjWCsHVw49hobr70YgO0vhS7A/csnmNqJE0Ng9AM/bfg7VU2Oo0rAmIRkmGW5qFtX17QSytwE/fAQ4/CI8/FZdU03b96Bp7/Uov/gMljbdhds2b8Ov7IrgTDWOD//7t7H84D+h8ea7sXLqJdKcAlorCP74AVT7tpiS8abG4OnejIqGOx9+HJ6ejUxLBlUaHj7N1xkZQXX6EisVmVvzdVlutgJhNo377nk1Pv6xj+OX/+RfCcw0xDbomN/4kmVHqmkluW987Nfw/LM/xv/55N8R9PMNgV4sQQMmHoJWRnbAV0pV82YJLlmW4idrHV+IkL/cvlfTs7MoZGYpONaxUmtIjcBzinVHyl3LJ1DplBKs9NQOFW2XsmitWG1tncjPXkbL2v2IDt1kLW8C5AtqgZcRwgpeITDNnv8JFrNj6GmNWPzFUhG5dIY87OZoy3gKhvzWoycDzIwIpteGWrNi6E89MuoZW6w2YJJK2OOXkqEAjXnR3TqBcNMIHvraMJ49N0thQuFFsCWaMQsmA9RI1NbehS1DLbg2EUCaIK3A8Efn83j2zBjpwPrV3o0lCTW6q81NjUxVhnPX9fswMXMBY5fHradDhpbtE0dBH6Ri3bp5B/7jPz6PL3z/KYSbu6znry4DJCeUHx3Ojc/u1epR9/uzh4pcb+qNRtRFJigFnjWnvokGSBNpIEPZnTQOBTh4tTn3apHkNREN4v3vfz9aqWwGqEDr6VEMGrY1O5XFX3302zR4aQQTBIhw1rNvTQ7kNyoNG7bCdBpI19A15lGNX+qBDTANe/Zvxq9/4K34yO88g4mJArbtbsN//42t+Pu/+zIOv3yW9HILM0lxhWngqTfg9/+fdyERGsAn/vw5AqIVvOO/7UZbdw5/94mvmiJ121K43mCTu3xepRVp4fiEZUX+1uIy6rVYWWEc4hUBEbrbcF8RTrRTfZAfFkB3dws+9okP4rZdn8fwRBa33bYGf/7xG/B//v6zuHRphnWHeWeYdSVh8fK08iRlVBPFlyKl5LPuZQirzExuW1yWZP7oW9VcuZvDatpVtspRnTf0WmHJlz6WUtSTykJ+nCHOexndLBMpRqMN/9VrrbzqWwvBIteD4nduMiLk7GQDP2IYMiBsQR4+m4QRv0mp0p+lSv4tIPWiMN0sE1tPQS3oPIvFBUuXjJAQgWtzSwwR8px45A1vugn7rrsG3/naORx6eozxK0CF+l8fannWaIpd13Xibe/cikcefhzfeuApvvFYq74ZVfxcjcDSnGo5F++IDo0ao8yr6W9LsCs75VNl7vW43n7lzcqQfqxRlflSr70CVt5sJJS+4xvpQAFa8ZQaT2QEG91JLxk9DtAIWJmZYbyqBUO0YJXKRQ0+xiMuaWbMK53Su9p6Qv5YRelnyfgzmYziY3/3u7jjhs/j7IU0brlpEJ/4x1fhn/7pCzh/Ztjqv+qS+J0kNyC/LP63cnHplx9tBaEey6WFAvOseuF4TeVu5c08imaOTxyNlD6BDOW8q6cFv/uht+Ov/uwEvvr145TNjXjw4bfh+YPPY+PmPnz3C1l85t8PMS4vvvTNN2Fk4hj+7VPfRYIGseqseujr+VdcCtzKjelUz/SyUCkPDTdWeqx+rNYN0ZLGLvVMruRFruj24BXNxGcKi1zLixokK4j4C3jHO/Zg2/Z+yhhnQ0mvaY7s5z//edx8y634gz/4I/Jlq43gsH2nqT/VeKkVbut7yWqYp86yDF+WoQxt0c06Gci3dZ5RWl1KRSn+kn7iOebC9LkONdT1tUbx+gOb8aXPfwcf+M2PYpl5lT/Vb/3XD/G8BUgCaVSWDsk+1Xf51iHZxtSgSiPa+4tvh3dpFo0h8pLmwba1I5hIkJ+W0RIM8GykTJTWruC6xRF0Hj+IsVktlFa0OY9aST3f2oInHxzDzIWMjQaoMv8e2pjYkkBjM+0tyk9fsgMrEdom1OGV8QtorBTQcKKI/KWU1RelUSMvNDKhpSeM6+7bTHA8i1cemSRQbLQpUZL34i3JBk0jkOwSj+pZtL7/Tbfhd3/7Hfh//up/4KUXnkU44qNe1kZfHoRipAflcHnOj2X1xBI7z8xR3ocK6GtOIulpRVPMY6uBz00sYbAviL5kHNmiB5niLLzBMCIx2p6N1PV5hpMGYi0NyGVo4855EUv6MDJVwtD6DYgnymj1ExhSfkqmiH9oCjDcFRwfziGVyZhNo/nUwQDLyBey9U3E08yW8QHFHctfq9ETwNI2yBUa0Bypoo91YsfazaRl0ABmtK0PDeEk60gRS2mWT98mDGzaiFPnR3H2zAm8/Oxz8MTWYt+tN6FhIYO5QgAdvd3GH++7rR+52Sm84Vf/GG2dPcZPOsSRxoOOMa3uqa7rtdxUBjbk1dxVz903qnu//NbXYPvGAXzq2z/G6eEJsyEEFKUrNG1J30pOisFVDyRrLBy5K0yGMdCWwPlLw6T9MpppZzTSBhMg1LfCEBoJaGNiycXiaavHDE8yVb2IaqQ2Iam31RW0aYXoaAhPP/sSOjrbbe5sTNsGsnxsBIx8MmxNbWukbXZ4qoxNu/faFAZ9X5f75o/1l8XG4Bt4MjKLR2EoJZLTTn6bi+qgnp2YsXAYIcMiPfheiwfyM3vWfr5/8JbbMTc9hT/6639mvjusocDi9SqfomNN3zIYpdfJCgbJNCkgbVtokkWRKyreSM5YvEodL65xTimVfBd95O5O+WPumF6GxXvpIF/f1uttH1llT5HY/c+crgCZEh262C39M+f0oYdVv+rpuHbXRuzYMIBxAjiFKqKpIiux9qeKbYLSCX43H84RVuHK3Qk0ghR1zfNLtXqYMVP7zjLEq5SEFK/LZAXHjh3H2bPnsWfPLhMoEvqlsoYDsEKyMAVRNBdXjKZ9z5RexRSJRg3kLi4tUHCkCKLjWNPdhW899BSFPBlUPYTKo2qI5ZXpZmp7O1pw/fZBfOnr38RsNiMuNcbwMD55FaD0jg7DM0cwy7RUZ8cIGouotrCSDgzRL5lEw40F6DVcmIBL+6qifQBte+7Au/pipOcu7OtoxrZtWyl8khhv6aNiL8N7+SR8191sIG9R82+LJUYoxvHD29WPytadBLAJePp7ABoL3iFeOzvh2UrwNrgGeOU0qmMTVimrmuAuwNkxQJCsJcEjSPvacE1/HMdzDThxfhyLw8fh23MdKxLBW44Ata0DngungESno8mNt5IlWOvjjJPATvN3PQXSJMxnAnOtTqz9cY2OrMzWo6weWdJqwyb1yN6J7z/5CjLqkfX7SWsJE8d7ahGTHHjLndfg5KmX8aNHf2CT7ednU1gmBKPGgFskQ0MJ/XxUjwQNywbXmhRsoKEZSKA5HEQs1IRkLIiutjg6kxT8gSabIxtvSiBM4BppbEasMYEEhVKCeq453ISWiB+dLQSS/oqt1nnp/FlcnM5jLjOPqdHzmJu7jNn0JaRyF5EqnUMpm8IS+WHbugEaV2mcOnoEJ469guHzpzExNozLly/gIsOYHh0z+iepmNWzppYyLYTlaVCPNCs8SRSNtRi/aasTDT1rjjQhkexBy2IB89MUdlo0jH9TmYIJbh2qF6FIEpv2HsB1t7RhiSAqlac7hWeEiriNimbthq3YNLSOCrIZPS08aRh0NyfQ15Jk3Vkh8M1gamTKDHUtgqAhWZKHMjzaWzrxpje/CUfPaNVi7SWm0Qyq7e5QmV25SlZcJUN4WJle9Vw/al+x3PVe5a/hQ84QlQH5s6ct9kSQq3ub/yI3Kk4NPf7C5z5Hdu9ELCZBfyVtamw6f2YKr7w8SmlA2klgS9YLKPEqFpYgtTmZjFsts7wjWHY9iVqhWC59fZ3YsWsD/uLDz+DIKco6fvua1w3i0AsnMTkxz1xTodG4k/wTP9P2xoGbdiI16cE//J8XcfFymgZyKwbXNuCpJ46jk7Kkv78D7R1JKrJWdPDayXrfQfd2Xtvb3dnZ1WqLBKlXUPJeaRLIEJ1aWY5r1/agt7fDwutUOO38nkq3t68d1123HZ/7t2MoZpaxdl0St97Ri2efP2rDndSL293ZgiHKCcXRxW+7OtvQ1dWGbp669nS3WY+weqwla9TTZi25PJsTYaxb24fennb619lm8XcxH10Mt7urhWkN2hwvzWMNhfwYHOjC4GC3C79b8bVYPMq/0qJ5k5pLqAWGNMTWenab1DvbiNbWJNat62W+OmvpbDX/Lq0Mi2ltbUmw7Cn3V2R0+WlUNaKF/L1uXT/90b/i6HL0bhOtO3nfnkS75b2FoowghQa+FlWRIhf/yz6RbpcdIro3Uu5o2ot4Yt36Htz/lrvwlx95Fp/8JI3pC3kMX8ri0sUUhi9m/uvzUpryJINHfnIBl/n8wQ/dieefOWk0HlrXzfypLJstLVrIS/wtcGi9xaSHtubYtGUNuntJ8+4WM0i1iJfouW59Hzp57VRZiL66iq+Yz87OhF27SadoLGwGS2XFaz2v2vtYOi9O/ds/0IkelmlnZzNpHiN94qRNnLQiLzJdLS1x0+naakrGvtaakIyQcdjL9KxZI55OoIM82CE+ptxtaY2gs63F9K7mfN79uuswOlyg/Anjmuu6sG1XC576yQuUnWXj63gihiHxNdPRYeXM9DPdqiO9zHd/f5etWbBMoEbVbjQQb2oYvHprO8kf69f3kiakpfGZ44+enjbjn7aONkv7lm3Ui4t+Wyth624n+7YAAP/0SURBVJZW3H73IM4QTHcxH+dPLuL4IS1g2YC3vH0b/KEVm3fYyzqrOioZqGGgfaTX4GCn0UbTo7R4lhoFBGTUM24jC0jbtet60NfL8mB+Iky79pCWHK8QEC2y7G0IIK82jJbAysAf65z4TAt0bdgYZ9lQtmscdU2eyhY6deqUyYSbbr6J5afRNnXAXxtazHsNKzSZx1ONl9YYIRtKblXKP8rJusiUTJbpafLa7B/3rJQoSXLXs3ohNUdW2+8cP3EG3//xs/ZehwXFAE2e0rd0vxnQTIe+tfTrT/55yo+MVJPb1DXe6/bTzinTvGLJxNrhIWCj+JNXUNTDRyDW5V3Gtmoau0uuUW5qYpp2YxZF2ltdHV1oIe3b+poxMVlEMac1Q5gDghDtv18N0j7RqDjyvTeWMBuxOjdnoCZWbULhcgoN6gmWwS8d0yhwWEEqxfoYAGYnSvBQxmiEgxqZtMZFkrZbU+Miy0o6jOCWeVc5bN+2Htdftw3Hjj+N6fQ4w/WhPRlCO/V4w5LPhkKH4lX0DIRRXmLZLJdsAdMYeamFNojXt0z572XZxxBrbkKQIFwAuVBdRELDlDUChjIiQoDfqB432tfdXVGEoqQ767ef6Zfs8iyGMLC2Dc0tlN/hBgSi2kkkiUQ75UJfG/VABBvWdWH7hiGsH6R90OZHf1cYba2NrD+UC91B2kR+9HVG0KGFsMIVBH1l9PfQrduLTJ427/IctE++GsomM1VMZQsYoF29bfcO/OixF/CD7/6QNMzZ/GM3HLiMyXNH0BKnTabe27mLuGbLWsvf1x980qYNyCYQLXVKNuiq0QjWE6t70tpOPcs2MHvANfSa3cB3e2kD9/V2otQYRmtPD/rXrEHvQD/6BvtJ9370Dvaho1vzp3vQ1deFrp5udOjsIh9RVmhF8M2sey8fOwUPibl531609/TThE7Q5KYdSTsqkWxDnLom2pxkOSUR5zeJZKvN81U+IrS7oolmhONR89eeiGM2NW/bY8b4Th1vYW1PxGfZtho5o9E26sy4+ZbrcOTEBfJzPxr4Xlu82bQG4RQBZdYTD5+rzLNsSlUyuxf/khbO9tLpcJbqoM3LVh2Vi1VKutHJerpJVz2oTt64dQ1KhTx+8sxLNjXD6gSD4oUHv1ddloOCV1hX3UsgODtRcTmA6nChO1TdddYPJ/ucHDBZoKuMHgqoekeDTs+1P/c/ap8JRcvYJLPrhWXUHW5rnivPOpzAExF4dam0Z423/o133Ys333UDHn7qIInno+Gvyl22OYMaVhOiYjFD0dIoAaoWSwJKhqneU7UG6xAt1w11mnF+ggbzkpAMD7WauO54LSFeMOIKmKo1/NKlUdvG4sCN+zE9S8PfDEktYCFg6QxWRaRWEbWYiOhapVBNUVqVTD272ldq89oB3LJnK979O3+BmfxVPbI86rSRgtjDCvFbb7kV977zPTg1OmkLNNhWNuIEMl/11tcS7F0geCXw5F8lNaWJEMDbfx1etRyPj1KA5oCjz6GqFYIJ+uALYDHeg9vveRPeu6MFwYUi1gYXbenz5ykwP/jD45g69CgassNouuPn4Bs+hYVTR5h2EoRCtLrCNKxZxzh+AR5WnKoEa4rChGDMk6DQluQXQvvMA6g8+jgZkcC5ieVO4Nd+y2upQKXL2zHEyvZL+5MUgGF89/AEDYunkCWzLj39LTSwAqm1sPLgV+DZuF8FCe97fg2eUeZVqy4fP4qqJpvnU0T7G63yoMyAM1NMnyZyqGWGmmixjEomi3vvey0+8bG/wq/+6WcwPL8ILTNuZBZPqqD5oNU3v/6Xv4SHH/oG/vofPoYAjZTU1DxiyRiSNMgGugfREmB+Wb6uF4ifWeWxz51S1TsxmtwZtpSOKqiBRlUauqtqqYzFmzoFNGU8Wwsa30pozk9O4SSF7nR0DisNWpBsBYsVgnLPEpYbFhAfJv3K67GhvwWPPfyILRSgIY5KiPUw0b+liyGKl9dv3ITBoSEaYxEm0cWvxUty2SziFGojE1MoeeNYKWaRGjvBNDXihi09COamMVss4plT4xiZ10qkTlCI19dtvwH963YjGV+0OesLpQqmDz9vjTexAAV/ex9RervVTblpWFuxXEAul8bY1AiyuQKmhqeQbImZwlCLuw2vZblt2bwLX/jSl/GF7z2FCA0NGb2SLzpEM7save2Wbnq46l3tevUhN/PFcpFQlEBVsQisaliMDHjX80qDQb2wfHZDJwkmeK+hkPIXpCLPZzP45f/+37B37zU2tFiNX/UjFGrCt7/5Mh76/mnSScYJaSZ6S+DwEO9IgIqSKi/JDM3L1VYNMSqdZDJisua6G7fgff/9Dbj/1m9jfDyHvdd34W/+5Wb80z8+gMOvnLdy0HBl8U+IdV49Jx/6Xz+P5XwCH3jPQ2Y8/uZHrsee/VV842tP4xff/zqsLGh4pxLB02jmGv3kYLxs//zzrbB85vGNrz6JiXFtLwLmdT1uf9U+aDsRATf9icpGV77XqJQE0//2130D4xMF3HrnID780WvxN5/4HKYm03jL224jWBhg3kl8Gsz8sXjdb/1Q3VqxOUNf+fJjBMBZy+feazYx7r0sF20jID3i0qrD6iOvMkAa/Mv41Ce/TUNqCa9/0wECjG7eq6Tl8co3Fqm0FcPx+pZw/NgZPPiDgwaW5LaHeb3zNdeTR2iA1uqt/Vti7WPGy1vqrpVqGQ9+/1kcOnTeDMG3v+MOAvIu6oklK2uXQeazRic9O05kPeL3y8tFPPjgC3jl5fM0SkX3MrKZgvXKaviaemITBGACKa9+3V5cd8ONeO8bv4XS/AoBcQg9a+IW1s+yvGKwK2+Gz2UwP1PGHI31p154B559+kXMz2bwhjffjrmZIn1VkaDR+M2vPYZnnjhOw6bB0qkh7+9+/6uxdesG2+amkUZOIAR8+fMPEVDfTJDDeildq9iMviqtesw6lFm60PDXfpDf/NoTuMw6r9Rt37UGd9y9H6FAzHSLyUT+SbeJVhYS3ZT+Cmn89FNHme7j5N8q61gD7nvjAQyu6WeU9G9lpGBFZ/Ezo6W/ZKsfB58/gtfffzPBvFZIXUJrWwjByAr+9I8+g8mJOezdvwl3v/p6ptGVtQwZqxpWXpQV9Tx5lqmTF/HIj57HSy+epX/JES/LZD+2bdOCbxr+eKUQlHbjPF79QR95eor2SYBGeh/GRrMGyAfXhvHpT30ft9y+Dd/7chqf/dRLtB08+Ng/3olNO5uRphHuwA3VeqiCr3/5Ubz93a9BhjpMdkmCIOPHP3wWjz6kUUyOz4sFAvfX7sOdd19HHnKyPhDy4DvfeBxPPnYYZQKneQKkrBZcI7+Lnu6o1UX6X1zI4w1vHGI4OxgG+VjlwvwKyH71q181HfUXH/0rAvOdBEOa71brkaVtYz2y5BvXG1uxkU5aIX9BPbJaH4ACz+bQqozrQp0Hc+mMMh6Sl3UJ4Zxkg1UIdmK478ZN+OKXvotfV48s/Sm9LAzL+2pPrOo2wzcDmVfFJUHryoca2FiE93resheNb7wdvsIEQV8EK7FOgk8C2oAHwWAT7YAVDASquKupjF2lWVRYZ+e18N3oNC6NXKZdN4/utlbquBWCwTBeKcbwjb99kACAdhgj8tLu8WwbIohNwRsl+BsatH35QWPduzCPHUjiiX9+GGECDRtxxzwo3VRLlreuTW1YWmD9mSwTALUjVSqiGg6j69q1CGUvYO5wjjaYW1egvLCA+9/0KvzWb7wVX/va53DyzBHKa4FLggzSRA0hIolPQ5ypO06cm8PO7S2Ms9EWaVJPuuayapE37ZMf8fswQz0t06S9r8kaQDIpbTVE2mi+LW3bAvW6hsg2eRugnSOmpzQisQkUW8iv5DE4oF47px+jkRC0MrcWXNNWWSAID/mjrFoCg360t/VY2diequUM+X8e09NjBNsLRpOmJuo88pP6Z8pLAdoLfiQjRSwG2jDVuAvrh7qxpj2Kl195HieefRinj59H25YbMD81Cf/8EaxdSzA3X8L6vhYEKFu1Vdivf+SzKCKCt3zgT9De1WvptLpdu6oM6NXYSnaKACCZ1bmrzvGFj75t9AP/VQ/f98Y7sIu2+48On8ZEKmPg1gIkvwtYie8kp4wd+ayrZIzJLj5oROftBHT/8cD3MT+Xxb5bDzBsTVOkR8bhZJSTVaa/7XsXluKw94qPdUasrobJvlgQzx09jWbqaI0mXKJdF2rvYPrp0dLjZK2mTR1Y146P/cd3sWP/NeZuabW4nYzQobq0KjosI5LbTt6I1+p1m652ZQy8ZwQ6FI78KumKVPHzb5H5/r233oH56Wl8+BP/Stuww0Y3SDZYMvnncKTCceHaPW8tjaKh8m7PV0Cs3l3peRVF5MZU0k52/uv+eCUDWiOXyQv5tH5gZUoHC9K81iK2Gwaoe0uTEsf3dl9zq/u3X3fUE91kxhsrGymphJVIALVip2kALFHoyPAUHXXNF3PmTy39xVLZQG2Jlc9HpVxZarFl5wPBRmTncoxLwwgZBQWv5j4sGSBwAFWjapWzKCuh4tKm0fmlAjHkkrXORBm+DS8mqNScXPWUaClrTW4u5vLW6ys6ZDVhu1A0Ylmhq9IwP+5wzKScW71Q6elQZioE4zLKCBirkTg8BOxq2dPiTkqXVuf10Mqo5FLwzRLQjZwHKARAZqhu2Ayc4DNlR7Wtm2CzFV3hJlsld4ACKUVlVSWwmS55UPaE4G3ucasj+xi2j4I4pBYcH0ExgX2Fxbp+LTDYxcJmItVRK0CbJWAOUUCPzfDMAtfthOfIEVQKWWvVaUr24p4t61HwhrBCMP2bm30Yz1fwnYtpCp8wdr3+JjyWbcTLFGj5zBi8F17UsnNkDeZReX/hJ1jOleAdPU8qkS5icNKnQtrbXNnSAo2XJRYUmVN0JaAV79hIA3Ek/00wmXASa8qBIZlh6spBh7X4sNiD8QAyLJfF8jLPRWSZj4Qv4ZhfHt1n7moXF57+6o51fqX1vfqsylKvA5l0Cl19vejs7kRmTnNrp81giCWTSEyexonkISzyz7zXwtZQimAsgBZ/3Az+malpxOMJ8qQaa1zVlT/1GogvxY+nThzHpUsXsW37dnR0CBg2UAGtQKvyr/iOoXmwDYULy8jOjiA9N4e2NZ2odEVQnrpE47qCboJNGSi58gLzX0Eo3olQc5f1FuczK1jwqPe6iqVCGOn5OfI/69HsBOO5jKVKyubEqQg0NHWJZamFVXLzOWPrbIYClUrfhl1LgVH4qgx0uAt/7N/Rzh18koC1srOKyX8n4NQzIP9yql3savSTbNGhK4tb6kpxWD3Te3mzk3/uRe1JBraeWR1Yr+dJI7XAqpHg6sPKlhV3br5oBrYrb5duzQeyQ6xgPMCrhKjyzXfaitTt10lnDcGTcW/5lUcdLi3WIGLsxLyqcYmHsqwGjFXy2OG+W1hYwabNgwTI7XjvL3yTBoxksYR1nTb18N2hYURd7TH8ygevwW9+8M34o9/7NNau78Z73n8ffvTNURqyz1OmEkBbBmoHb5VH1ZXijOv5cc4aRbOCd/7iXQRD2/H3f/UiXjlMIGOvXezut/bMMPp74/jN378WH/jNN+GP//Cz2LpjCO9+33145Lvj+MpXDlJ2urj1nR1G4xVNG8Kn//0+XHv9Fut59vu68LE/Pfj/MvYWAG5eV9rwI2lQ0mg0zGSPPWaIHSd2sCGHoSkE2qYpfYUt7m5hC7vbLSTlbrndUlJumiZtkqZhsBPHzDweDzNoNBppNKD/ec6VPE66//f/r+bOS/e9cO6555znIjq7I87IMPq7rxSf1Jxu162vwUc+ebEZWL+7/2msWNWEd7/3VvzlD6fwh9/ssXndmfqaTqiVi/Kr7Sreevcq/J/33YJ7v3i/hbd8+UJ87Z5XCAh7+F7b2ehQvC7WzFl6S9u73f6WFXjP+27EN7/6Rxw/0sl6m0UwQ9lGOWC++U/DnJR+GSSxSQIqqhKac7ji+gX4p0+vQ8dpyg1ZW/rAQuc1/yTSqqrC+NF39xNEHkWhN4Sp+Cx1WD4qq0LYuyuCr3zxRWRRZ37jW9dh9ZpmPPPEXhrwrI8MZy6VxMYLVuD395MWvz2AIoLdb/3wOlxw0Qo0NNXh1msfsEYNMZNWjBVfOTrPHyqbknAA7/nIOnzkX96Az3zif6xn+q53XotXXhjFb+7bZguxnKGxYlamGY5kWQ7zdc31i3Dnuzbb9IsXnz+Iuz94PSorGvDdr+/GoUMD5t+knhLNcBTSeGKSPHQerr7mXOr3XHzpC4+g7WSU/FGLD//LOvrxYcGiGrzn/bfir39qY9nvMjBmgkEBnKGlu9BuBG+6cznues9NlLUPY8e2w3jzWy7DpZdtwo++sQcvvdRpw3fte/KGHTypgXLl2nJ878dXmX3y3W/sxOOPtiJckoXv//g6FNDAnBFSYOKV8pyZbHzx319AboF6fGXHaM5qCg89cQcuu2Itgw7iw//0MGXGND7z2UtYPivxxGO7kE+/ilAjKc6/YDlaj0/jW19/hWF48PF/vxCr1zbj+Wf2MdcEeIxLq0hrhJMnbY2qOUh9CmIayZIoQb8a3q1M+U78nplTPjQ0iEgkos+MVCo6lZ+cqpqcvRAr6Kyw7Z4RKDh7wgf8M5nJezdE0JWdPedJ3hW2PaAzf/yp/kv+Wi+ZIT6XZiM9z0q15l4XB4OITExgbELyWB9LRipQXkou06+3uIDAjmB9mDYZbZM5yiuPZ8ZsqxkvdT/99bE+RvMCGBzuRe7cFIrCtJ/ObUawvgnH9r6Enp4OaMElUgwp7fPPKJzI4b8phnu4Db71jWSGcXgIgj0pgkPqEBqDCFy4AoFCNTCr91iAyMeypXxmuahzYbwzammhRkC234vyNYsQTXoxnmQdLaiAvyqFWDt1KsvZR0CYsRkvuOhirD1Hi2eqp1Y0IVWYHpndGkn2+18/hhuvvRhLlzRbr61xAP26uZ8+ym3g0MGTKOofwtLldTbSxB/USuopRMen0dZ22mzwmlrakwy37XgP+gf6sXlzDR744zO4/JL1OHqsFcTFBLOlGBnRkC0PtGxaU1UN6uorbSSMOhw0DUmjaARuMzpPW1Vq3+vkdIJxaijtlKEILTCmhfPu/+VvcfBYAt/5xrvR0zeMna1j6D28Bbv+3o6pWA+K5rpt1Eh+VhyHWgloczW9rxBzw8QBWVWIMZqsQA3NeyJu0tr1sBpkIp0EWHmlS3OyOHnPG+upJY0crzsA68qN/GvvXe84GYx/aWaXUlfjr8K0/OmdTo7m7p58R/roufCKtrTzh0K2z7Z4weOTbceDPKtpIJkwjJ8tMH7LxzbNg+Wd0VE6dB0UL9FGLgmHeU/twWiZGvsJzJk9zHzkMh+2zSevk8RL6q21YPhPNoPyrLPiF01s7j5/xj/0w9B4qTrK+NNvdIhG0rk6W13ltQPjvOYn8p2ZBqDDviMdRTN358Jy4bn/JjtUjxWA/PFeSTN1qZ/C1TM7K069dc/Ex8pHhn6ZZ7q2/ClcXsyywtjQYvuSR6bAFJ9LnO4Vo5ggfW3OGZc65jPhrtVjs2FVC1YtacTAEA1kFr6Um5/MXRzWXm0UCPxeczGSs3xHBaH0q7dKcahVT2CWtjmmZhkvBVRpGUFBUSkr4Th6BscQ53e2byWrTY4W5SCA09YmITLWJAGohHtFRYUZtAILmjdhyWe8anmUULU9ZBm35vxI2Man4pamCQLB3sEBG8qxumUhHnl2G0E4KxEVhBWaag2/F0BTkFXlJThvWR1++8Cf3KrFFGg2NJRx2xBhguLUyCC0JyyiUaQkJAmwU0tXO5q2nsDM0YOYPbwfnsWrbD/XFMFpfslCXLu8BsFUHHUBn7W0arGPI31xtKUKUEEgVVFeg5KCEArzspGX1GItNLAmY0iRDnj/7QTTRfBQoFnt+fa/Ar/5Fjzr1iC1fhW1SAieunp4O9vhG4uitroGl65rwblL6rC8JA990SmsK81C55QPp8dnUF/gQ12+B8ubq5FdWoPDw1QJ46O2+bincqHt7eZdvA6+cy9BqpQAemTIhlywMLQsLOOqY1omMBcZsspghq7yLzrF42hZtIACdjMe27If45SsGnplgol0VvUQiFVDxZsuX4fTbUfxwksv2KqfArBaoCeLSlGLZmiVVQP0acY3l/7ZoUqgisnDnVkRyHP2lu/ce/edDIKRkVGG7cEhKoBYlDwcYjxaKMWfj/LccgxM9FOBRm0ocz6VrD87gHBWGKGcIlTEamgADmOgp9v4xVbRVp6Zd/GcVhQVYM0Mldd8FIFeDVspDPlx7powhnsGMerthzcRwFDHCMZHGBYVSh3LKUwgr8ad2VQ2FpWFUVNcSGWdjUKmu6hhhVX2qUntgae9zqj0U374VF/4PjsviCh5fXJC83pn6cZNYWm0Q0b4j/QOW096LpWoZKh6FxWmWusb6htw8y2vx/4Tnchl+Up5iXxOHlgWRVA65Tf9XHzIY94PeSB9rUNX8uKmGjANvFY6RDPXAs4znZSUM5A0d1fPdE/lrnf0J+V9+OBB7N69GzU1NQZmRV8XB7/J8eL5Z49jZCBu9/acpzMtf2mnDKWTbGmVEtVCNwIRSldNXRm0qunvf3mMVXsK1fVBbL6uEa9sO0jDiUYQv7chuKSDvpVsvOiSlUhN+/G3h1v1GudfWovyyllbuKOmsgrfuncnon1JjA1OITKWYHknMT46xbNzkeEpRPmutz2KR/56DLe/7RwUl+Vi2bIG5nkan/7o0yy3uLXKR/VN5lt+p7AmKA+yKFe103LjwjAuuKQKQ4PDuPGWi/H+dzyO5//egegQ4x9l3PxmbDjBOJ0bG0kgOpBEx6kInnjiON71T5tYiaaxdl0zjh6Zwec+/BSGeulP374qbn7P80gsgTfe2kKAFSZBi/HR9/wdB/b0Y4KyJMKwLY6znOIfHYxjx/5udJ+O4u3vPh+7dx7Bu957PZ58rBf/+alnLT0KO/O9c/Ez349QXj75+AksWlqOS69YiF2vHMPGjSvx298dxf59g5gcYdz2jWg7f9a3uh4mLf/+xAmsOqcaGzbU4uWXKKuTGvKp1R81B4pGno0K0Nw4oIX1sqKqGo/+8RjrcwoXXlyLNRvD+O9v/gEnj7Xh0IGTZnwePtiKg/uP4ejhVvJRCW594zpccXk9rri6jmA0Cy8+txd1NC7bj87h4YeOYphlfs2VC2jIT+DlFw/asFlyp40oueb68/H8Xzvx7HOdiI/y/tbFTFuExnwRvvbZ7cYvY0PMG2n0D/ykZ4NJ9HdN4K8Pn8C1Ny/DgoVFqK4pZpwBfOIDT6GvY+I1NHY0GuM5SjfWH8fzW06jkGD42utbbGXOG99wOd5151/x0rNdiImfyMvR0bPjTqKH+nLNygqcc0659Wp//fPbcerUOIqC+bjqmkY8+8wOvPO9N+CVl0fx8Q8/iWi/K2sLg/GezV/K32hfAs892YqqhmJcdfUi0raTYPxqfOk/X8Ef7j9AOrCsyZuR4bPSwfMI0+YnPd/01hbWyTk8+KtT2Lati/VnBre/dQW6e3ppg4Rw6kgSe3b1IZeG/oS2ILL6qfjJp6TNu96/BsOjo0iMZ+P7396JvqEJXLChBpU1OXju6d2UkbJZPDbU+NLL1qD9SAJ/+u1RRJju9RdXU65MUnYcM7mhvaK16JbmzLq9jWVEU5eqq0uNjakk6mqC5Ld0j036EJA9ceKEzZXddP4mNC9uoSHrDD+3yJPTb1p0SD2vupczg5DxOt3HgCj4TEvyRrJPTgLZbGnJSj3jpbRzWoTad5rm0lJXipMn2rGP/F0U1ry/AtpTtHnoTx0c0rsF/jyzB0cjE9Be2JlDPJ2+cLqA9mNWy2Lk1gcw2zuIuUAp7SPaYnwvgK+GcdFmlgmL05bILS1DgO8CTMz01ARySKfI0DAmJ8lXReUEHmU4croH7Qd74aHutXiYJjWuexPMcQ1tlVjEns12D2BucALFLUsQzMrH8Ok+tZKarjC9xDjUoCVKSB/JnpskqMmdmEM28+SfTWJkNkQgG0TOeAzE19RlHgLTBpy3YTmeeOxBbH3+CcrOgzh6aB/Pu3GsbT/aTx7GyeOt2LN7ByMaxO4d+9HRfhxt7QfQ030anZ1HMBbpQevxo+gd6EBuXhz79m7H6ZMd5O9hdJ4+gaHhk+SRMRw7ug8nWzWV6Rj27tmN3ADlf/YUTg90oqfrIPILvARiQ+gjv+zZdRp7WWaDPe2YGDiM5vIBRBMj6KQ9HIlqT9kenO48jIGBdtrirdRZfSRbDH28joz30XYewWis1+rQ7leO4Me/eJq2Rh4uvXgFpnwTON3eg57+GJK0kUo0hS1vAcpoM/Z2dWD3llfgK19hw8a7IkAvZcWewyyn3km8/oaradvm4s9Pbk3vu6whwqK51+Yqy863Z6xfGi2hUZ2ZYcWyB2yPeb2jjWLP6VYvaUJZSRgnegZs20OVpw1VFXhTvdA1z6oP4lfnBOrdvezxtU012HHkhI1K0rZcsvk1mlR1Szad/OteeEQ2prt26xtk3is8vdOicP5sLzoGR5FPntI3GkWanRewxhzHqKqrcwjxfXV5MV7aewgFtIG1AKLsNtUDs2Hox8Cnhe/OqfSaAhIEKYFkXlsjmcCXQLy+4bXXzvKfBqz6hnHbt8JyzMOFKxdRPlHmv7wH+cRdJF7aVneCwM4SFBnjyQ7aepYFxW8hzt8rb3Zv1Hc/80dn0adlE52uba0IXhrQpV+mFr7as4EsE2S11N25/7xXIZ99ZASbInL38880rOC8VYuxcnEj+mggSfhpjqJ6eDTfQ0ZzjH7UCjc8MmKARqtFqkAnE9oqRXtnaacYKgkCLM0tqywJGNONUjhEJpOsXHEb5qjufRnXTIklVyi/r5/GCYks41VhaMVPrRo2wfiiBJUCQwLLMb7rpV+3EIKWvY/ZUBt1oIxFY6gmENbcgEeff4VAVr27WnVRLTuihyqIM8IrCWQ3LKnFb//wAIZGowSpBLHqeWPFpzWK1OljSA1203UhReBHDgCalmNu9fmYyw5itrQJOUka36X1yC5bgMLicjTWL8QVzeVYUxMgo+YRoBOcsLiS5K1xMveCwmxsKAYay0Oori5CaC5Ogat9zKK2wmxS+75edAFSxVmYo1HkoYKc+9JngI7T8OSxwjWvgXcsCW/HIA2iFIrau7CsqQJFrBQJfwn2j2jotQOSB0fn0OhPoaVQlXQWY95c+JMxzPpCmAzXo7i8FlXNKxEvbEB9ZSVaGhsQTM7xXQNmiisxO8VKU1gKnwwvGnaYIo2kODRun3GQKficQHZxM4HsVXjcgCzBhuYhGk/RL2kt3lRdetPla9HVfgpbtr1o84DUoBEln2iOQHauhrZkGaC0+dTiC+NRJ3zcEE3dkvEp+NSqpZUtbe4Bz/5gEFrNUmFp7lZ1TR1CBSEcPt2JsdgsChjOylXLUFdbixIqzLLaKky3zSARSKI6eyGqfYtR7FuEktQKhDwtiCT9GByNYFq9pmkhp+TISfEJrDvDgelKp8nrnUbL8sU08FaipNyP3olBxHto0CSysIi0DYUKsXT5cgwO9KKsIBfZFPxz3hCaghpWm0UwG8bCimIUVVRhIJpEVmoKxdVUGp5sWwE8xzuDaGTcNrdOUrmr91XbmXg8k2fqcEagayi35pzZXoh5mnvMOFguUgpVleW45ZY34ACBrPaRVX6sEurInHgW9VmA9l9hn32Y4JIfOnuT9p9Jh8SRDRWSY9wCs7bFju5tqLGUlLs2oEunuqmVordvf4VG8SkDsi5t6UNp4N8zTx7DRGTK5A8lh5WJzu7QTVqkihb2UmDUS0Mxy0aHqP7X1r8GyNYVYPP1Ddix/RB6ezRHVoun0PC0byX/pnHRpasIZAOvArJlFbMYHYpiQVMDfn//MZAF0NhQiGtuWYgVq0qxfGUZVqym43ntukoECrIx0j1FeTmDcvLIpVc1Mj25eOgPp3Do0BCKcv244Y2LsPqcCn5byjDKsHx1uYWlME6dHLMhak0ELOduLEEB5UkymYdvfXkHAtAw9yLG3WzfrVxTfsatW19loG20i6BhIokVK8oI8MqQm+XHXx5ow8HDjDs7DzfeRv5dW47l/F5hWNoVFs+XXN6A4lI/nv5bJx7641H4kYNLr6zHxotrzsSzKuMYhhSzGhi18f5VBEnx2Cg2XrAK//6pFxDvT6GsNIDLr2nAuZuqz0pvGVavqzAaCljPJYBBysXb37oc2146hHUbWmg45KK2ogBrSM9MvGc70W7homL0tk1QX01bb9/m6xfj6Sfc0HytuaDFn6TcjS/ynCG7ZGkNy7MWj/z+OLQS9uKWYpyzqYZ8WIklyxaiZekCc0voli5twsLmBmi14cKioA2z1V7Av/v1Uwa4L7h4OUb6s/AywaDM5Zvf0EL9FCWwO4R86gQdGqJ97Q2bsP+VERzaO8w6no2b7lxiG99rnu9vfnTYjIG6pkJccW0TVqtcxBNpflpDOhUV5mK0Z4pymPXOP4fb7ljFfHnxyJ86afz2ocCThxve1Iy1555NK9KYYS1dUYqBrhjVGiOhfrrkygYaqX7KGA++/bWdCBH2LSffXXFdE5aledG5UixbXGr8kJs/a9sU/fbnhwiMZwxIX0ZAv2f3Ydx0yyW45/NbMdY+g9JwHi6+qgEbNlVhWZqXFZb4ZEFTGMN9ccrJFAZGJvDGOxZjhLK3rLgO9/1gP2KjM5TnQdaLFuNb5V/p0vfLl7Een1/F+zDLdAovPdWP1qNjBJZZuO2uZWhv70CZgOzRGewlkPX5Urj0CqbjwmrSUnxeilXry7Dpkhq0n+pCfl4RHvrVEZaYB1dtXoiyKi+ee2aPjT5Td5v45hIC2cigh3F1IzfHi0tvaOR5Etu3HTXDVVv22AKCU24bOe0FagQ2p967GRTTLmpZqsULXSOiDtkpnZ2d6OrqxjnnrGP+VJYygKUDZTTPQov22ZxY6UQVG/85x+cMx+SyhefkYUY2y0mS22q1ks8mS5VLnaSf3arFi2pLMNg3hBMEVponrZ67HtqC0RjtL9p3JeR1VhV0dFG38V1mqo8MbNOHisPi4j++89aTNnVBTE/ynjbTXJb2heYf6aQVXLU4oXppx2l3HJ/xIlHVSD3uhy8xhor8AHXwKGZoEy445wJkVZSh/XQvWvcPmN7IHKYhGLHHtmqLw1dWZSA6NT6O0TEClTVLqeeoP5n+aco+NUyrh1ULjCox0j2yUWTfCojkzFFXerMRixPMUveWh2fhI8BVY+byZQtw7vplePHxJ3Fs/17ERqKIDo1hkueJvnHEB8dtj/O60mxMUS/MTUTQd7oDHa29dH3oON6JtmPtOH6YgLWnHxP9Q5gej2NsZAgH9xwmwD2NjpNd6DnRjmSUdvZAP04cdLsd9Lb14/CBowTKfWioyEPn4V7b1k3rxfhzaQ8RCB7j94juRuzY4xjqP4Ch6DSO7u3EkQPHqVM70H7kNI4yjKOHjmLf/t04fugk09OG1mOtOHHsBLZt2Y0/PfQyBmkCB/MT2PrCFnSPHCV9KlAQCCFOu2OspxWtrQPwZufj9FHGMchy9OWjkTaO9n0OBv2YnvKRx4sIZC+nnZeFh59+yeZ821BW8qBArPSq2QYEgQZWaVeaTWD2ggOwqncOyNLZN16sWlSP0pJCHO/uQyQWI6urfjiAZwCTQEHg0NURMgafWYeHHGmlHtlzFzVg28EjGBwcQWkZbdxs6nh9Jx5WnRNYpV/VMbMjeCHMyBuyGn+6t+cplLDeDBAPzWgkoqbe0c80eTaH/Cv7V/VBIxSUhvJwEBVlhXhlzzHbbkp7Xcu2sHAzYSoiq8fKh/IlcKp6pnfOn+qu+ZdMoT/7XvVfvsyvHllK7aHCFZC9eOViA7IvvLKbeoh1mbQ2m43+zcajjFNPr/tM93qeCUNoTfGknV2L/OmzopUfu3Z+XM+su5YzUJsOwz1XL3I6cgOx6cN6wfRMieKhDzLXmbMOKW7dO6DrnD2jE+GmKIS1Kf8UlX6SYWiJ6MmpJPOpbvR8VJeXI0zDXFuPTLIgtJ8sOYeJ8qGSQKG6powAIxfhYAkNhwQqy/Jx/rqFWNlShwKClnwyr1ogWYSI0NAZo9CwoZUeH/ICBQSWFEITCYzEKCxzgxT9PowQpB44eRqtHf3Izg+B+AQ9IxEMqIWWynhyahYjZMzhvgESUj2HAhfOQLa8sdCs4ORYUWwurESuuvoJTJR3Tx6Zj+DNU1YDT81C+BqWIrVoLeaWbcDc+dfSWChBcHgaFdN+LAuX45obb8a73/lW3Hr5pbj2wo248ZwmnF+bjSEaX10UbDvao3isJ4kHj43i2GAcA3M+7Jvw4ljfKFoHxtEdiWM8x48k457RuBTSBcwfKMxwuB2eCGm77BwgVARULQaefxm+tgPIPb4HQTJ8INeDCOlwNOah01zIGYwlZtEZo8HG8uieycbL/dN4sj2G9sgMKgNefGpDCB/aWI+P3HwBPnH1KlyzaQ0uXb4Q68IB3LayCbesbEHDuisQXn0Z8isXI5VXjZlACeZyXI+8Vjq0ldVmWGlZ4R2Xi+dIX/Ge6CiaU/jYUBCWqfEVfc5qawIyk7Y8yFZPCBVKfCJGATmFhIa5kAba6zMUClMQltOV2dzTEPNfUlaJ6voG1DY2od7cQroFNPQWoqGhCXV8tmTJMrS0LLNFgkoqKnHB2nW46fxzsfHCdRibSuFAxyBePN6DRw92ozuwAPkx7cm7GRODG9F/ahkOHCrC9gNe7BvyYgwl1os3Q5oqb1rQQHVGCl2LiyW0mjJ531rFvbMoXhPAKoKdqtJG/O35/Tja14mZrEIkCLpali7H7Xfehauvuw5XbL4csdZ++Dq6cbIngue6pnFgzIMT43NoZRmODlE5UWmGwkWuLsYn0Nd1igC4j+B0gkZBlAZFGNmk61RcQ/vVekdhTSchJoFZWBpSJSeImMEw60g8oaFsM/ZOAkSHxIE5spyTBSo/V3b61g0Pl18nN+Qn4+SXJWs/NQo5GcazfZcO2A4Th3SSQzxb0AxDPz5wYNQd9p5n7aco2SBFJ/k1f5BvNBSd8oQQie/Uy0Ehr1bK9L1zGmqdcelnlDTaK878U/ibslB9O3MoZsbF516WpeZnemn0ytmwI4tHaXHpkW+Xcpa9iWb3fYJhr95YiS/+94V42wcacfu7a3Dne2pxx7uq8YkvrMbbPriaMkbGF8uOAixXwJpgfYZGvOjpKwC++N1L8a6PLMCd6W/vfHcV3vHBJtz7w8uRX+yAvWil8tb+c4mJGWsVTpAG6h362o+uwjd+fCW+eZb76g+vxDVvXkgfc7aIyJyW8qdRIF5QNRbY8gU9+Mr3L8e7ProQd1jcNXa+4//Q3VWLA/sO4cTxDswmWG70P4kk7vrAKnzzp5vx9Z+8Or6v/+Qq/Me3LsZ/fOVifPLfN6GwwMuyk7RnfHGWI1NSvSCIT3/5Inz9x/xe35hT2q/Gx/9zI8LV0g+k+7R67H0Yo04YHBjChz++Ed/7xTWviu9s9w3G/el7N8FflsWckrZaCJfp1fA0lbkn7WQIuJZ1zc9UndaK61nI87Oe87fl+U587uMv4jc/b8f9P2k74+77SSvdaT7vwPe+fggffMdj+MoXtjGOfMorTddg2KTr2ZxrBcYnjh/1XmfHU6o38p35woaB8qdjkhRYeX4ZvvDNC/D2DzaSj2rxlvfU4bZ3VuNf/nMV3vmhc5AXFE+Q91imaqzRHHQZ5Qpj2juNT91zAb71P1edoc83Se9vkkZf+s5lKG3UQleMn/yn/Sa1QvcMdSm5EjHGvfnmZvznN87HW/5PXZonyMt07/nwApRWTOFvj2y1XkqXP0sGD5YXAQFziSTDIoVRWhPAJ/5zE9738cW4nXVB4bz5nVV4378uxqe+sAlFtXlW1t5ZCSNSkuUwzfzoXulbsDaMr/3wdbiNPHn7u/W90lKHt3+gHhdeHsDfH92GkRGNquL3aTqa/cXyJZHtXsc06/J7/3k9/vXza/HGd1TiLe9lvt5eR4N9F7q7aJxLQIke8sx0uKGKkh9q1FJ58cznKqF0LPbTYUal+Mpy7vy7b5QGyRrdC9imEKXe1x7UAlGZQ/KwoKCA/ucos4dpxEoWSSbrnZOb7poxyukb/SSz7U4y1tVNr0bi2fu0f57V8Oi+YVjU1/ZeAduZdYLf65BcOXGqB3sOteHgiQ6bTy6DXXVlZHQM/QS2AiNKj/LqGpr1LR2JbsMejQ68pf2oLdBSavhlfjzJaXip21JJSqIk+SPGejeWwPBQHINDk3j29AB+P5mPQ8VL0U62qq5rQsvGy+Gnni/J82NJbRj5ZZlti5hfnnTFByxcgmStzzE7STBbCd+ipdaQ1tPXjfrNK7Bi8zm2MJqtvE2Aaklm9pUvhaKRQZqnqvmSyfFJhJnGHI20ov0RrgWyrJ65IzpFQBcbRyI5SfuV1xOjBPsTGBibwKxv1uYzj9KuHaVMEd1zs9VQoL1gaxFHMSbmQpia9SE+oyly0mtaXTjHtrZJJGRrZ9PeLcL4mB/F4TBlvMdGcgSyQ7SnvbRzs1FTVYFwdoC2CwlFnZiTPYumxevR2rcAhzqq4RuaRlnkIBaVRVGaVQJ/3I+cVDbt70IU5ZagODdMgBxCXsqPXMZXkAwiK56FmtJCLKjxY2yAAF0LtvXlI4/yJC9UjIUtK7Hi3Cuw6aob0bxyBerraliGvVi49jLKqc0456KrsOHyW3AFbZ2LbnoTArTbRF8BU+td1Vm9rtlyXpsmpXv1TLqdDbR+hmSYtg3LOL4j0JTTO9UJyU3ju7Q9Y9d0Bl71k4yVXWbPeWZZm31E/7pRT7BklEbVydZS9TSO4j/zr2trqeeVha8wXLi6d6BOYc+iprwI7T39tk2Y0mDvebJ0yTZj+NIx01S0ueQx1j7y7aw1qKaDp8tciLt4uGppt67+pmuz/kxGOYtDYdFAsTv5k7xzVZoJ4Nnqra4VZ8Y20x3rruEhC1thKkT5TI/msDrsnlgYTIiTbMpX+lpnPjiz9oHyywcGtHVNJ9uYAdEj7Wae9Z3WVzC9Z2XEtJjBmU6Yjkwi/7fjf3tnz/hnAlIZS/sRodQ6KAAyIyuHwjsnRysi5ljLj4aWaFW1PD7LpmLIJzD1zCUJbP02PMVHIaYN1suK8sl8XsRiMRsyOTMVZeLjqKgoJBimiSFFrjzz197dS/A6Ruai8cG49x08iD37TmDrvoPYdug4Df4Rgt1p4rkwykqLife03QWNd4IfLdk/NzMJbfsZ4D9NXhdhVUiZYSMGXO2aJhvzpbw5pUVCWw9jtuWbnGcLPqVKqoB6gtjF58O34goUbHoTKjfditWXXI93X7YO/33Tanz79Stx49p6nFNXhOqiPJSE8jFBBXJgdBbHB2M4RddBsDoQI8ie9di8ySmv5sYy7+rNnBi35biztL8W6elhur1afU/dOqNRnqgMx+O2iJQnEIR3YR08OVQEI7007JLw9Q+jgPQuozunqRQrQx6U0PC+pMqH/vEkBmgAjlFwiW6rSikEyEYTU3NMxwxWEReXZ00jxvJdVepBIXVAUSqBMoa/oj6EW5eW4q1XX4BrrrgMa869CNUrL0SIwDZn8QXwVi3BXGE1wXUFJTSBv9HRONJVjvRZ/JRpOLAyIK0FToJ5FJ7Mr/YV1IqTZeEyLFm4HKuWrEfzkqVYsJhAeuFC1DYQtBK4Ni5cRLcQdfX1qK6uRVGxeqLCNu9Ow2IZnQkoDd+WG44lsI8A8cWOCF6h8P7raDb+Z88wfr5rAPft7ccf9/XhL3s78PyRXhw8FsW+o6dxrLUVo4O9yEtEUUGeapjNRlNQq7Eyn8ahNEEkCOkkELUZtYYTC0TOzk5T95XCV/9RTO5fgYR3ErG5EsQ6SYexSZy3aSNqmPbElCY8e7CkaR3iJS14pW8K3TS+jg1P4XBfDAf6JrGf5/39SfJwAgM0GLo6OhGPUlFqgRoajBraImETi0Xh16Ixmjui/EtgkwYmdOj0rKyWyqtQvbFU0CznqDbrp3MLkKiuy6lceNalnuhDWQeW4/S71x58pLc6rA7R6buMU+Q62b/0O3etPxfivOhSWh3PmAce49rPmC/FK2cf8qM8zEzH+RXriIcGkldDvkl/nuHhM7umYaJ7c0l7n9JWJnyvBb30rUSy9IaLUYcrY/PH7xV1Fo0P2l+UITSoaZzI2HNfzH9lfG+LbUiViF7y70Vraye+/+0/4Ctfvh9fu+dXuOeLv8Sjf3mZPE85Y99JmbpyU0JkGLqQtZ/nLH72k7/iK/e4b7/65V/jRz/4s+XdaJkOQf/Fj2e26yH4aD06gl//fC9++ZN9+MVP9p9xv7//AHZv6zHAammlTaapI7p2tGcQPGlRq1/8zyP4ypfuY7z307mz7n/644cxMDDCKq85ZR4DxM8/eRq/+OF+3Pej+bjkfvnDvejtiOH8c+vx+jetwEsvbsP+/UdZXyWH9a3Phh4/+Luj+BXTqvT+kt/dx/OvfrIXf3ngOCbHpulL8lqt2TM0QnMQLAzi8b8ex/98f4/5PzvOjFMYf2a4MxMqLxanxBNTLONaDRRqmFAZz2mz+pQaOORvFm1tPSgsBC68oh6evDm0nY7g4YeP4Y9/PIQ/PnDwLJe+/+NB/OnPh/HIIyfx42/uwre/ugdvvftaG9qrcklTNe10Eq+ID0l3O6uBjCcxYsaPHUqrzu6Z9Fhv7zC+/50H8FXyxNfv+TW+9F8/x6N/fcnxjfGE4yFb5IfB6VpHVsqHP//+KH7x47P5gdc/3o/f/fIgJmjs6jARzuMMP6UPldfunceYt986fmD8cl+j+wZ5c8f2/YzP1R2lYf5QuKR11nweBK7FW/d84Rf4xld+jS//58/xq18+Tr5OpPPg0mEmInlTz5zRJvXsQ0/3ML6e4ce0++o99+ErX/wFHnvkRatLmXB06NLqrMkzheseal2NZ57eic9/9iek5a+snv30Rw8RxNBukAFnfvVTOUhS0OA0maGzQLvS5nzNO9UlyReVrfvOGjTotHF45jqlOXIMJToRtdEBmfU7nGHnpsTIwBsbG4Ntd5gO3miR/il8uzL6yOm9+NzJH/dAFwxXZzFE2r8dmaSnD12aoZz+bmgkir7+EUtfLu0xC5v50mJc8UScZUM9NKveZidDrZwVhgXh6Gf/mZ7ZgUHyJIWo5CQ9e6ZJwykiNYahOujqhHutziz1mLYNjuHhcQ92BGsQaliA4qUrkc2yHRwfZxBxLN+kRe3UEMQSSvO5aKewPQR7amT3zlHXRgeRVVYEL+2FvlOdQEMRGs5rMbtBAIYJoCNdZKMwGPX6adip9LmaX7ISkyimLTE9m4uZlkYEimmr5TqdVEWAvXDZEhRXVSJcX4qixUUorAshSt26dGUT4y1EaVMDAhWUWVUFSGZ50TUyi/UE5YtWng/QfuojiB+lTdwTG8Jwkvp9hmDHm4C/YBod03U4lf06nPBdjM6+cQyPT6B/cJxlMGk6KR6P4GRvP/NPmiWjtK0TiE37EcmuRlbdJhxNLsWT+/xo3dGKaMdLWNDcgdKKFO150TuE0uolLNscaHXtqZk4OXcaSc8kwbYPNbW1aFiwCAsXNWFRTR7iYx3Ioc3a0tyCpvom2mItWnWROCAfZZWV1viSnOzF4FAfaT+NCW0pGRtFYkwdStqTmXY4Fapse/GTQKvorzUJ7JrvbFFIgVuCVnUeqDFOwFX1Xn6lN+WyiD9MX5G9rFFeQNFsMA0L1pBerd7uRgfIZYbgm31EHrGeWV4rDO2fqz1fZRvNkPb61s4aQvyqs6ZRurC1SJfzpxWt56zDL0Q8NB6jTULZKdGp+jubmOJ7Nw/Z0pNOp1bxFwbRWiWyH10jF98pfcyU+E68rLRbozr5MwOoFS4rUzospsHyqfwIRykM1QmGw7Nd05815Mm/3jPdCluH/ku+kft5QWcHacL3au913viedUzDgS1tDNvklO4EXvnc0pp2+shozEuNjp3Ve4aixgWmiK/1ncpBaXRh6dpJwPRxtgA/+3jtc43z1zNnSCobztA0f+k8iUDqbdK9jO84wZaEl1b+9FCgOSNPhn2CGDeJICtpDgWSWiHVYqmejyxSoyyUh8hYBC8cOYqtrSexfd8R7Nh9CMcoVKZIWC8NihwCXg2vEVBe0NiAxQsXIDo2gvPXrSGDpLCQxnh9aQB5niSSsQjC9J+X50Fb7wAGrWVQ8wdTGBgdwYlTpzAwMggvGd+BVuXTgVdr2aQKkeHtxuXTQDIlIkahwpASU1OYCoDCOpVbipyq5ahceA7WrNmEO85biQ+dV4/rlteiZi5G0DeB3qExHCdQfYYGTy+V8eiEaMVwGJPi9hSVmCGgIX22kiD5kJKDQpnGtgpULdkULP6CIuSXlCE/l5V2PALPzqPwdBDQRmO2L62nogqeljVMH99R2kvgzxGgTnX3Ie7LR48GzuYXMiinag8MsQyYzyly0wzzNDA5iz2jwIHuCJ5oHcOvjsfww4Mx/OzQOLZ2TqB9JIGjs/nYP0Hl0RtHW2TG5tlOMc11xUFc0VKBu68+D3e+6Y24+Na7sPyat6PmstsROudqZNevofIgKhatja+Udw0fIV+JBnZOO6ZpYfMCXHf99bj2ihtx+UWbccvNb8Zb3no3zlt/IWoqaykf3dxT02yqUSwjG6pMCaG5RbH4JAEdwRhpqAUKpsh/Obl5mKRhoBV7d+zdjj9uO4yfHo7g76djePpgD7bvOYXWk50YaO9ArKsLqb5uFAx2oXS4C1VTg6iOj6FichKlFFZhVtBwTsi2BJANUkIlmE/edC17zlBSHu0g35nhQlDQMPlBlP9hAw7ueZosNYNcTz6yPblYsmoNNpxH8E9anG47jVNtbdi+9xja+8eRW96AwmAINWXFCAUDKC4uolCdwuT4MMZHh611uKSszGin3tnEJJVdfMLmVkTjCfQPDCDIeqjeOLeNC3lZBhbTJcErIeEP+VFcXYySyiKEy0Moqgwjl4CAIsTl4cxxtpyQIHDlpWuTDelDgklfUkaZNwleGS8ZGTLvM32f9qfza/3Yq/QzBezEHhCJjFH2OkP27EPpiY5rPjwrABWvAVjKBQOo1lOiexmT7pk5M0CdY83mM7ozvSWvCd/ip1wSkM2eo8FDuZbN8s4SLzol4SjgjDX7XnLvzPP0QeKo91F7Yo8Mj2CYbnBomPw5Qf8uzkzMmTyfOfiCxWdyU98Npb8fGx0z5cTU0FPmG52ZD33AI4+MuOvFPvzzO57CJ9/3LD71vmfOuA+/7Qk8/vtT/EIDHZ0SIbu8+mDaxDNjo4yb6R0YoOvXhvdD1qgSjUXR3zeIhuYClBRptqEXv/zeQcb1FD71/vm4zL3/WXz0ridw0xW/xq9/esC2kBE9TbHyyGFa+1g/v/rZl/Ev7+H36fT+G8//8p6n8Y3/3I7hHjcPOjN8MlSUj1AggG9/fQc+/qFn8Jn3PffqONPu4wzv3k9sQ4wgzVErw4dU7Kybc6zYGvkxx+tZGeh0vlwPTrZ14dnnXsJHPrkeb3jbEqzaWIELzq/DhZtq6er/F9eACzfWYWF5GH5S/69/0vZccWw4f4npz9ewLw/JC9Ke8dqoAOPDDC+dfaipSofeWMJpMM1iZIh8xHLQtJ6hoVFMUD+YwXPm4LXVRVdHde8jL371ky/hk+89m0bP8v5pfO6DL1ImTppfG1WS/sbFKarxP2+1/+7Q8DAGBxi/+KF/CP10Y5EI64mjrfzOHwpDeZt/LqNHwGeUvDXEfGTqxBjriFv06Oxj/vvMoXTM0KhUT6VGbAySNwf7+8mPBAEMQ/VQIwz05dmHyTm+U0qUQ+MnRhcdj1nv/rBGcNFJn9iCMvMpphP3GHXonMywXlc7jDruUofJARqtxl/0d5bTvTnxnD3TtoKTtlBVJjrJOukXdSDoiEbHDVSdLS91YbTWszNn9/CMHx56lDmkk+1l+pnp6LM96JDOsIMynz81Ikj+ar9f9ymvCVzltAiW3omHLRQiKaMsgzAj113ojcU519/HfOcbwPESCM9psindnMlk0lLAl/amRzJ9imFr2yLaRSOjUWxLZGNPwoN82p9+Bhc7cRi5U5NY2uSnHtPq7tQRikr5oW2QGjpkC3B66T+H5VVQVYGyluVoXL4EodoaHB2IofziZahqrqIO9VtPnw4ll6S3OiAdqil2WslYoC9rNIFKguM56qRgfhJePwEyj9e/4U786yfvxb985l7826e+gU987Nv4zOf+G1dsfgve/s5PoPn8d6Bq2Y1Yf8E78cbbP4pUVhWe37sPn/7yPfjWD36KrVtfQcpfjt6JfBzpOI2eCYLFcBB54XpUL15E/8CJE8fRzjSvvmwDltDurF9ci+qmcpSWBrFoRZiA0o9s2tjagqa4IhsBX5SA/SQmYymULjgPQ9mL8FTfUgycmsbpvU8jHKS9U+XHll0H8PCT2wmMaR/kERyKJ8j7c1PaqtJrC67Kms8OFFJm5xE4ezE33om+g8/g6N4dGB8aQGKwExP9HbR9svG6G9+EmhJgYqQbI30dGBvuwzDPwwM9pKF42A0dNlCaQ0c7V4BWPbECp9bbmgaueSyTDHg1oHumNzY9vNjsetVzx2sKX3NXtXijtlqTnaazRp8ZuCOPCLxmhhk7AKUGTeWZaU6yzmYA7PQs65wDtap7AqECyK7BhuHQZcCb8T7/+VlfxyZiTGcu63QCDeXFmB2nbOs6aVMLXEcHw6CM07V2blBDoWxkm3+bfi6gqTRri0U3ck550jOmQ3GfyYuzQ5QXdVrwhQFWfS+MoTO9k6GVV8qX9HcGdpVv0k1pd85ywSc6dOfuBVtlw/ADi0e8kKnX1vNKG9nFr3TQ6Tmd6Wmd6SQ1+dSe2/fmj1d8Yd/wmcLQN5RHIki6t4vXZ7vXPs/czz93LiPYzI+e8ScQon3plPGA349gQYCxE4MRhKlVRT1TSRI4npzBBAmuFVe1oJISN5mI8T5JRT6L0+3deGrrdnQc68LQiU4U5wSwoLoR+dl5BJzD6I0Mo62nE8dbj6O7u5vCO2Irlsr4EwD0BbJQVVaE5U2NOG/5AqxeXGMVb2J8HAmC2lhkFJHBQYxSufd39SJFw1/LQFtLpgpN+SIQMmDFCmArz1HZeXmWc8N6JMVY8mRiDX+ZyS1G7sLz0bR8I67ccD7edfFy3LmyGKVZSYxFJzFBfyco3O47MYkne+bQT0GrHq98ontrDSJdCmj0VucyaLXGsKKnskibWQ1nmbXVDzWftdjvQ6C8HIF8P7JYmfIbmpHdtBjTpM3skb2Y278XeGoLUo8+BZTVwbt8A1KP83pkCFkEJN7xKLIIbHMJgLOr6tFNG/nYpA8xAtyOGJlQq9Sx0ig+2zCaDFXgz0ERXWGe5qKm7FotQ9pQPY/oWEwamfFgYs6HhDcbPdEZHBudxh7aCUeGJpEknc5tKMTdF7fgXTdciltufRNWX3kzsssaxePkHzUOSNBo+Aev6fiA5ZC51kKCUbT3dGFwhGVNY71rYBD7TxzF3oMHcYSCu/X0MbS1n8DpzlPo6u1C32A/uvt70TtA13OavHLEBF1RYQ5yTSDOobCo0HjvL489iBe3PoHA5ChS5Iec/gHk8/uCYUL9gTYEe4/B33UAOT2HqfA0l2QY1fmTqAtNo4bGaDhUiYJAJXmF/MHKPzLai5E4AY2EqxzLWHXEWp/IW2px8iIXwdlLEUieh6P4LPpS28iHOSgL5uDKy6/C2rXnEhQM4PSpNpsPsX3fCTzx3FYTloMD/VSaCYyNDSM2MYF+7atL1tWCTiXkezUcjQwzD+ntjLSoicpIijYYCCKLhkF0dAh5qXysbVmFdSvWYsXCpVjUsID1poqKqxCBPD/zo/1tqRzyqQhyWbdJrcyqv7YAmtV6ZYn/9afnqhcyivlch73TmU61Rm0M9iT93B3zAv7M4/S13Z/1bP6cuZEfpyQ0gkPXklNnH5ofE4nEWM8cQEUGsLK+zffK0pmxqbO713Nv+mzPaEzaxt9ML7ORPizHLFvWYfpRr64vi4YNQazA8QxpbYZX+nDf2Rf8VNz36kN0zcrxkFdBxe1BDkGcjP7XejRhbw/TL+xEOjJ9itubrXQw/WZka2ib8zf/Tfo7HlIeMhLCxfmsExrGNu9CdAVFOQgWZ6GgmMYL05NR6mcFYaWhaWzqjfaqJcfoPMN8yNM0tm/bj4YmH97zz+egut7PMHMRJsAseE18cjJKBgem8JPv7kR13QIsoAGpNQ4yaZdCD4b0/fw3Ck/7KwZ5DhTROGNaCwrdEPM5gg0pd++cNUlSnnpfFd+8Y3oKc0lDlx/jZn6vRieBCRvSa6DWOQO4pF4WDbYjh05hJNKDb//oajzx4p346e+uxJe+vR73fPfcV7vvnIuv//A8/P7RG3HZjU2IIcn0aM7/lOVJBocZA2cdDiDIuNFyXcyLeqVE/9ceBrzc4biSZ5aFZu/4jCcIUK1xxVHSHem4RKd0mMq3vg+QFv9II0dno29RFvxh6ggLb57HM4fkoXhYPGGjHax+UJ8ZDlBd/MfDhXN2+ty1Gq8tD1nia5al8nEWmVyK59Phys8dkgka4ZWleql0sNwUnu5duhTDfGAuxjSPpw89kyxy6dDquTM866lrXDj70FOV2XQaxM2w3LQHvBmIrzrEX4pDz8VLr+avFOvPvJPs0dStOA3dBL+cT6/qo1s404eJiSjBVHL+LS90bXLRXfDeyTBJSWfPSWY6CupafsQPZ8dhB8nyata0APmYLyjzbbcK5pGfGtiWQe7qrY+41Y9UTgie3BBSuWrAzjZ9aPVLjmSQ0WrCiLoK6hDRAk+0hVLxcYqSSYbDa/VWJSaQmknwO15PT/I+ipT26ReYpa3VMzKJp+I5aJ2mzqKOlA3XvPRc24u9rI4SQD0qlnamjWXjCQZQsmQJmpYuw6o15+Lciy/EhibqxtkO1GQnqNu9aCfYqLhwsYE1LTipTg2l20pb8pBXulbj8bSAAfVB4dgYZk93IT4etLnoOqam47SbmHb6U6+6z5dDADmLGjUaV1ShmzbM4eMHkB0OoDhUg6HhUcquOPr7+jBGgDfQ04aXdz6FweQoOod92PrKMB5+dh86hscxmqpEbXMhNizsx+rQLlx53Y14+0c+j3/91Ffx5jd/HCtXX4VLrvg/uPTSt2Hzdbdj8/W34OIr3kQQfRWqEydRnGjDspW1uPW2WxCsWI6/tNZh184ATm59DsnIY8ieG0D/8f3Y/+J+jE5M04YsQMPiOlQvqEIFnVZZj8UmqPNY74tzUVJfQtu8E0OnXyGQ3YZXtm+jzdqHSP8pxGl/ZHknkTMbQ+verTiwcyv2v/IS/b2MjuN7ycNx8qRGbtL+oAA70wNLxei23VNHj4YSa46vemj1LodOZzp+49bTcMOKbWix+DpTXuQxA0bmqLtpo1qvKxnRnhnwE5hzzyTntV6O+F/1jELYdIrxqtk7cgo+zcsKR9+rPlh47lrxqEe1rDCAE8Q52lVlhvVkKBa3Bra4J9uwhwFjumnaeZo7rx5g8ZjsSeEUB8KVPp41GoC23eyMtmCK81q9vqx7yYS5WeKvGd1rCh6/4z97Ps1n03xn/gV8WWflmEiLS4ern6IBz8ygyQc9V0sQL62BVe9443pgRT+rWe656Mxrd29fuue6EV0Ytklg3jr/9CnHa7Mz+BONDQjrUj3LvJZserWVd9aRSaQ7dE3vfGbOfu65E4jS9rp273WtUzCQT6ZhJWeBSYipl1YFp4WWYokpxLXqIxlBACVBgo7H44gQYGrRJ7UmRlj527uG6C+FqnA5CnPzMZWkcCKw6BthZY1MEo3zW+Z+ODphhv6x4yexY98BPP38C9jy8nYcPnwc+w4exStHj2PXyXbsPNyK3cdazb+24NEeW6MU+FKqoWDQequ0n5y2BJIczQBYteSoh9YW5KHzUfhqAStjZBLYKEKDP1XWjII1m3HFdTfj9msvwpWrKmn4AG0RAgYClkkaUNaCwMoU9AeQQ+NCwx81CT1JI2aKzFsazMOFdUFctaAACwNzBkbUGlMWyMaq8gA2lPlwkRZ7Kg5iypeP/qwg2ijre+I0gpZtQmrNBfDm5MEzNkgbfRo+Mnxq/2GkDu2Fh0JB+8VikkZTZyvCdY0oWrYSwXCRVZwkWSJHix8FCY4pBDTnQE0TARrQYRoN1WWFqKwoQXUoHw3FflQEs1BGg7a8IAfFVC6FeVp9jeCX56JgLkoDOQR5WVhAYVaRNW3gri+awP6+cQxFY1hZmYcVTTXIztNwKLKO4iOItfnSpLfRWiAqTXcdqWkq3hntH5dHoBVGRSHTVBJCSShEngsgy5eH/NwgygnQteACNSlyyZABCrdAjh+VRSF88K634K3rL8D7734X3vPmO3HbLa9nXj228IotAjEdRSnLNS8eQ85IF7IGTxFBD1JpUoFK8WSRt/0lNN4akRVcjLqWTWisr6GanqIBMYToUA8S413ITiVo7JWiUHuZTs/acBcB2Xzml+RlOgtJ19ej0f/PmG68D4vPm8P69RfZXIC1qxdj8aIF0BpZQ8NjVqG7+/rR2d2LaSrwxEQE0+RXwUoT9LlqfZRQ15B+8WgWEhSK0UgUkdEI8kkKq5Pk0/GJGEaoDFMzExjn+xMnTlGIzuDGKzfjjptvxW033oo3X3cLbrvh9Xj9tTfg+ss3Y9P687B80VLyQDUK80MsLCbszCFB4A6TDypLiQI9kHhg/bJ3kg0665f2YH7Sh55LpjjBxDt+l5E59kT+7ZvMEx26VoT848fJpFpHtcr3/N7PmUNAdnJSPRmaI5tkHafQJv1kbNDcdPc0Ft2QYgoWGo1yNrBFZ3unZ06wKldOrdiFNYxUVIRRW1eK2vpS1DWU2OqztbXlqOc5VJjPssqkXN/ra0oahueeZsISBfSe8clwlR+J+QxAMW/pmFVxzG/6nsQXD5eWB1FRWUgXRjldaUUB67TkVSbFmRj5YxgKhioTqzaW4zNfvwCf+somfPIsp/tP3HsB/vXejfjsPRdjxTnl6O7pN5q+9pDCM3lPo13DzpI02qZlKPqk9KfNyPnoxy/Af333dfjElzcyXBf+2fF98p5NWLm+DPnIwnDPFEbHZlBWVsDyd/JWUK68wY/3fXIt/o3p/eRX5DbSXciw5JRe3t9zPt71gbWIRMYRY30RaVldLPf5BdkWz6vipfu3r12I9356LfJLKHvNp6OYqWHxhHjAGj9U9+iDZ4HLRS21+PBH3oZE1I/nnmhDT3cUPTQ877vvQfzud4/Q/TXtHsGvf/swHvjT3zA0NMQ6SRnN8JUv69mgjrD4xOzpuDX4R4v/VdUUoaKKcq/cla3mSNtICvNlxe/K0564/5rTl5eXhRLyRHlVCGXlBeSJAmtA0BBi+cmE4L5g/JRBorT6vT7wmfX41Ffn6ePKSvTehI+TJz79xQvxjg+uodyapPwjkDCedPzlzjJqNMeL/EAdLqdrgXLXaOTiPvsQaDOmTL8SKcRrxeSBiqpClFUw/6RDSWnI9NSrg9CNc/NXOlSC04x7mnJCc0wnjTdnNJXI6ppyPH846it9rjzsHRMiVVQYzkdldRHpWEiaFiLfr8aS+bwoZsnlgD8XlXxfXhlCeUUIVdWFCGhPdwbm4nL+Xd0mtU3miOquQUxOz6ynlmdLJ/nNgFBCjWPzh/hGCx2pV1Z1TEBXERlf6Sywal+4DgiXCPfeLvkq8zgjiLWehXugR/QnP6o/5pf0stf6pz/+k5Vr5U/bjv8lKefyi5EKNSFVsgQoXQhPqBBzNOBRSi2bq+1DxG/8Rt/ymNcTXup75pGGvsCpQk3RPkGAQJh2jQ371mpulN/a4cKbrREblOsavqwe62gExyJTeGGSdg1tnNrGhejqOIX80RE0L6pCsCxIeSQ+m2KeaONU1qG5mqBsrgclkaNItO7AzicfxQN/+Sv2PfEYsnoOkW8iGK2oQEF9sdU7zTsVqFIDgnoJBWzVIG+7SNB2UePhUGuM6anFxJAfs5PWeoNdu5/EI4/8CH977Bf4+9O/xLMv/goPPPALdHSfxNEDe/Ds97+J57/3Jbzy3F9Q2ZRH3inHZJR5m47Bl6I1SfkzMxbDwT37kKRczSkLQ0sMPrLlFXz7+z/D/Q8+gEdP7MUhTxQfu+defPoHP8IP/vogTsV6kJyJ0JwZpWTNwZKFDVizdBHWLF+J7u4IEgSKOSuuQkfuSpSvuBwf/sCdqKxrwq6hahxqr0bXznEsCvWhuHAaPeSxR547it0Hpwmcr8Rd7/4U3nL3R8njC9DcVI+8UBnuvOv9WLb2UhzrnsG2owRiFYuxZlk9Vi+pR0sT6d3YgHwW7OCgRqDQHgrXoraY8s2fgwqqcBapHWfAq8CqgVgNMxbd6Wjz2DPaP2a3pntnDcjyOgNqs3QtICsFwJIROFUjivU46kznABetAj7L9GJaL6WuKTfU06pDkkL7+bOQqeucPElq0VjWuXicckVroNDWSPB6SudJ6kDJHOIfNewk4glMRKOoLQ0T5/SZ7JgjqOwdjaGA9nZdQx2SxELyq3qscKfJ127RWS9lkIcgNIkk7cAkeT3Jd0nKs2n60/M5AWCBWwO5AtGZfLBGKk+GxzR0WddpucU/A+9qjDfwTb/2DetIGnxLLqRrKatrupbqO4FX3pN8jo4WIn+q1+6KP/q3qs5w5dKg1LwIKNl1+hu9U1lIF9o5fa/3PFtEab+USxJgDCB9lqASkfT/TI8rE+6crvUs40+fzb+zoZ8EH8qclq9OzJCQSiw9qvc1ScIprVpMKEmi6JxgwWnP1gkWgjaL9hCY+mloB/1BAzfTDHOK342QGSYISLR9joboj8Wn0DEwjL0Eqp1dPRgZHbVhSl1D/eiJDCLum8Wp/k4a8jH00fjv6OxAV28fxicFoKd43UuB0YHBkSH0jwy6nruhXgyPDTPtM6YwVVwGXiWY0oBW4CAzrFigVvk14gvQFpTCv2gj3nrjZmxe3YAcKp7TYxpe6+bqaV/ZOQoJLUaVTWHs1cTuQBizrAxTJIzolEvmjM2kcHwwjmMT5BnGkUMaNBYA1zYFcV4VgRjB4ZOnovjNvmFs7Y1gZ/8o2k+etD1OZ+JRhBYsgb+xBV4/FcQYRZt4L5fCn+DdmOd4G6ZfeAkJAr5EVROGQNA6N40FRTlYTMHeNZOLvf3j2NE5SvkeR3XAh3oafOqZrQhkEcRQaFBolxPAFtCIy2W61VFUWlyA4iI/qoM+VOYSFJKOIQoZLbmvrQNUIcTHGoaihbr8vH7glTb84oFHEe1tIz1JcebVgVbRXAaaQKz4TvfiOCCPSrqqqhz+QK4Z5tlZOSgopIFTIuOuFOVagp9519znLAp7v99Huqo32WcbfXuyc9FBA/z04Ah6B4YoOEYxHpumkMu1Vr0kGWwmPoqCOAX+YBttizi8OSEK5WoUFDVR2a1CuLQZoeI6Ahc/eWgSr+zYixde2o2h/tOIdO5EYvQo8Ucnaqvycf75G7Bo2TIUBJtw7epFuHB5HdYvrML6BRW4YuUGvG7Tlbjkrf3YfFcp7rjjnVi6bIUN/dOCEeJVCVT1GBcQsGu4VDRCBUQFXkZhn6XedwpjrYZYVESwUlyMgPZLpmTRwjYSOlr0qLy82BTA5GSC7/MRZKHNxSMUuBK6CaN9IxWPaKwtqCQ86mpqsG7NWmy+5HK86Yab8bZbb8P73voO/Mt7P4B33n6nCRSTH6onEm66TjuTFerz0ln3aTmid7w444//XuX0TPLDhu3wLOeeWVZMMmW+09n5SRtT9g4291g0sTqnB+lDslHyLJ5Q/tSIRlnIQGcFHOyaJrXuGd5MxvGdnNaP0eb+EvezOtNprhqjNHmquG0/46ksXLX5Ktx991twx1tuo7s9fX4z3vPut6O6ssG26pDQUMqUJguD/9wTl16rp3pOWimN5hSn8qNv7Ehf6BNeWv50zw+H+hO44YZrmY47cPddt/N8J17/+usRGSH8Iz/Jn/uMH6laKWz+BOUXNhfhhhuX4JbXL+U3r3a33KrzMrz+1mVoaCxEX796Of5xOKajrVOIAg0zlC/qkVYv1pXXbqJxUo5vfGkrOlrHcOnrGhgew35NXDe/fgkWNGu9dipUBunms0mG8MzMyqwtKsnH1dc046ablvAbOabNzulwmM7X37ocF13chLGxcVP2ssKN7jyyWQ9uecOr45W7+eYWXLl5IfKCmsvLkjHaiv7iAFKJ+XI98w5UCMimvNNoaixDZDwLX/rMK/iX9z2Ln39vNw2+Slx80SXYeP5Guk3mLqC7aNMFWL/uPMrnfEyMJ4y3HSEVD8vfcq2zK6IojdgFjc143/vvwtve9mbcddeb8e53v42+KcdjBNXy6f4YhNJpF/ablHzzBvDmN92Cd77jTrydPPGe99yFc9evt22VrKeAvhWb8ZDVKYXE3LMcb7xpMW65ZZ4+t5xNY16/4U3LcfGljdThNORofKmepVPiDgZqjUSkm/VKEsSqDmp+sUrSPLzq0LfMA4PJ8LXmk41Hkrj+2s14xzvfirvedhve83/uYn27nHWapTGtPLOuWoV0aXdnHS58laXSkEqxHtBNq+ciPdzVLZ6V8e8OuzPwSMcbow7r5kRkBiuWr8IH3v8O3PX22/H2d9yOD3zoTjOgnT/1cnqtzLTty3tYTm+nv7vuvh3v5zdVlQQ12hrPxZD+T+qLj2g3WHwGatOO16631l3Lj+hoi5+dlWbJbYFY2SeTNJy1hY9yfrYzmUx5Mi8/X3NtP/pjuM624539KUf61gSGfaOfvlEO9FzFbt/SxhHt52QrlVXZgpfe2pU2MszTVE5AqwUxQ0hpvG9+NvPDkBSPQkyfRUFdKey5A4eQKiCqKSCALahk3AxfxrlsC9pU1sjNMGxLP/Eyy1SNZl7WIx/Bw/aJWTw8QZ3AAKdpJ2Zn5WP5iiYUlwXoVw1ROSxmL5KHTuPw0wfw4nOH8cRTB/HCY/txes8gpscLkMypxGh7PxLdXUjkBeFfU0k7jt8kNa9RjRs+BIIB0l8AmzCeadRCQ1qUSDSaZXkoeZY9Hvv27MCTTzyMJx79HV5+8SFseeqveOaph7H78F7c/5s/YmSO9tjyFgSz+/Hgg/diwaIkLrl4OfW439GGZaw9+gndgEkaiwTtPoLs3Kyk+lSQLaN/IIbO3aew65nd+PXP/oDP3fs9vPtz9+IvjzyOrQ88jO62dnSfOomOk614/JFH8dwzL2GKhmjv8Rfw6C9+im9+95fWOLtkSSPyA3no97VgJFKF3EiWNVAOEjRFx0exc/8B/PQXfyI9wpRRdZQ1uWhprkJxcQUuv/By6oqleGnbITy75QROH+/AhRsvR23jBoRKV2DRygvx+tvvxkc+9k/4yr3/iX/95/+Db3zl3/Htr9+DL37h89SZlQYoDagKpKadRglqOpQt5GSN+A7giuYOxLpzLm1NvbMhybIXtZ2g5Arpo1EvM8QhZ9yUVqQnuGO+bHV6gUie1QGnupSg/SQgqnmuAlayg+HLsZ73KYFX9Xzy21n1fpof10uqHk9NBWQkNhpMIy9lmOtdIEj5T1xi9Yh/ahfOLiqDjzwmntICoV7my5fl1nPx+1kPxEis9vHxEQx3nEQiOkh7Lsrw48Sbk9ab6mX+s2gby661LYnS9cTWhOFZHYiykWwVaPGR4mG4stUkBw04qu6Jj1Sn6DzMp4FIHUyvyQA62SZnZD7zMG/LuOe6z9gu+trC5dmu+Fi4UDaVzpnDAVb6kNN3PCtq2Ub2TsFZkCanGBE/MpRvjhkx4GDplAeXObpMoo3gumfmM/MWJUDkDIjwvYaWxOJxxGg4xFj4MRbuJEGR9q6UoaxhL1FWvshkjG7C5izGSfwYGWuMFX6MmmlgNGIL1CRpYcb4boJM5vEQ9LHQx0YHyFATDGsMQ0MDGBkcJqMxLq0Cp5ZeKiUZQBqTrufjkXF+M8pKN4Y441R3u4x9DSlyw4rUi5Eik2iiOPMlBWjZdHmXsWaAVmfRJ+3OrBionr9gNa695DxsXFiMsUQSEzOkFV+pAG2fTYK5LOZvVsxUUIBpgVlyreILFRagxJ+D0pwU85vCiZEpHIjMonfKRyAI1Pqz0DYSx3+92IN3/+IlfO+vz2H30UMYGWhD1kQfcoZa4R0m8DqwG9F92+HpOoEgK1l+RRVBqpeijnEnIqx4fuTRGPI3L7Ne4L7nH8exZ5/E1r1H8eTOozgxOIZje7ah/dmHsW/bU3j0r4/g549swW/3dmMPjWDNrxofHkFPLIkTVAxdCQ96aRv2aF2EcZYnDbKJqRRODsfRPjyB9vEpdNH1TcxgOD5LN4docs5U1IMHBvHy048Bx5+Hd3KQXEoyUvi7SpVxor8AkSqeMxKmZ6eRS4O4NJyDIgJ8TyoBYljksMw0ryWUTxCdy2sSPyjQTYXm8zHusVEMTfRjcnoCJ4YT2JNViR2nx7GzZxqtA5O2EERJuAT11VRw4QKCv2oU1WxAef0FKK3biLLqdcgrrKES1JhvAgwC5WDOJALoQn6qH7meCPKyx/D6Wj9uvmID3vnhj+PWd30I9YuXIVRQSOMlDysaK3D+ojqsW1CJFfU1WFo3g3Ub96CyuZPlVUJeHkb7qVYb+i7hqdZirUwn8KEepTHSWPNuQoECmw9bVVVBf3Pk6YQJawlJ7aU8MUGwxl8Rwa+E1mRMLXqzGJ9I0HAdQWKMypl1UgBYhsNVV16Gqy67jNdUxoEgKisqDPRLTGjrqtGxMSqNPFSUlWNJy2IsW7LEhJ31IgjQWWVx8sEOnaSx9WfPnDMZYq/S13TiBbXds5h4uLDkxy55qA7JjwvDXVvQCldO/u2scH2kBYU5ha4AvM7zh4xzrXxLQW8GtACSAwzqlT37LGbU2a4NVOg5667kiloo+UxyjKRFbgGVBNPQeTSCD73jSXz53w7he/e24btfOkWncxu+w+sffLUT//yerfjBN3cT+0hWAoFClk18iuWQZNookiWkGZN+jgC64rM0sLE3fGyKJn2t+TzTc1Pwh1TL55Acm8W/vvsJfOfzJ/Gzr/fQdeNn3+jG977Yho+8/XHEBgRXGYaKjnVM8xcDIeaBIkxzZJ955BTuvuUh3HXDg3jb/4u77fo/4sWn27F8+UJoT24mJZ0epVnXopdadKnICVhmNadNc9vUsBTIxp7dA/jif2zF5z76PO666eF0XH9+VRx33/JnPPO30wzNi7yAD1rXYGwkYnUiVJwLqmWcOhTBx975d9x900N42/UPMpxXh/G2Gx/EW294AJ/516dRW1tmWyep7LXYlCg9MTaNt17/J373p1d99/ab/oyPv+tJRHrc0Eyju+UwDSgMbKRBBZ21YJMvtB6EVmhtPTWKE3S//tEh/NNdT+H+7/Tip9/spOs29z/f7OK5Bz/62ml88O3P4rnH2q3nmZmCP5idXqhnCgXMJ0Wg7V36w6/txGc/uA33fasPP/1aB376jU788lvd+Njbn8YLT59myamHmfqC4Fyt/Zmy0JZKe7b0k07P4IdfbsPPv9GDn35d3/bh8x/di+/csx0xAjPlUkO0JTsSrCOBAjfVx0Pr4v23P/oq+rzW3XbNH/Hv//wsAnnFtp+sDb3mb54nBDIdgJRzIJY8wbIQwNUxz9Mu3VNmDM6gqCTXyqC3fQKf/+fn8I1/P4FffLOXPN2DX3yrH9/43DF89iPPYahjklTyIp/1QA1Z1hvJLzPhmtVj4au80mmwdChNKkfRwFJwJh36Qgs4aXhfqDQNUKiTv/n5l/FfH92N+747QFp24+ff7sL5GzegrCKMHL+MZS/pnoM//ewwPvGeLfjFt1n+35DrwX3fGcQn+ez39x1ialm4DFMST/EamDb+Ik3o1B8uJwD7aqe0Jin7pyydmUPXknvSnVoVX0a3AcN0HLqe981nfO5kacZJlvIFH9p95qdkylnDgOSofc43fKizXirk9HMbJjjDuu8vwFwVdUUgRCaehTefXEqw56UNgtIKMicBrXqnqXdMUjNgzZ8zvaBrhidAiIEBvqTMJFhITUYxS/01R4Bq+9hre7/icnj9jEPyXgFJR5MGWazvWjckn3Q9xRo2w6CKqDsLwuVooG4sraR+JL1maSPNebIw1jmBwZdGEN1DnbprAt5jU8gfYs3sYULGBKTrMEP7RzsmoKIYTetqbaqN5hYmySNqeBaoUaOx1uTQSD7twy47T3mkqX6GRnm+AMLBKpKglLZLKWtpPsHQHAHuCew7eBKecAiNG9ZjJpnC9uf3YaxvEJs2LUZDUzWCIT9KirTzRwil5SXIDRay7JmHScpa6us5jTKcGANiI8ieJrjNnoaftM+b9WC4tQfdfL/rhW146jvfw++//1M8/MvfoO/gYVy9fBFWNjZipPUoymIHEBo9ih987z4c2H8EkdgEZr2z6PaF8beOQrT2CnSxXrMOBQp96B8+jsMnD+PQgb0YmZi0eePFBTno62tH30A/5TfLejqG6YlB/PqPD+PwoUOUWVEUBaexqLEILQ0FaKpiDY73m22u1fTzAkXwaJ4K+Vog1IYOywmsEqDZCDTa1tbjyrOeu95XgV6NThNY47WPTmc6A2zkKfGorQOiBhH1zLLcBKS0GrDXOl3E+TypgpC3hYUcDiAwphPPS38aBmLZap0V1b1M2rJ5r+1Dc3nWdpZ1lSUI0271s/6qFmqbx2KW8ej4JHFHHvlFoFIyhvZ6QZEBUdkvVr1ZEVTD1LgkrDLN9AmzxcdGaHfsRWy4D1Pjo5gYon07OojYUA/GejoQj47RJqS9I9wxQ/1rZ9mVGkZM0E170YYkE5sIgM9Qf6k31xaZUgM05YvcnPzZkGXJHR2ujursrvVfCc3c884EDTmeZ03XlL2hs/XcqmLr+sx7yT55cHI3A1TnmFed08Hy4L1OvJY/xaEGbmI0FUhacPBa4CxzrQI78z4djoWlM4mtArbC5FmGnAPCJDYprmFl49EoInRj4xGMjo7ZfMYRgomRsWGMaMGFIS2UMITBoUH09vXidHsHjp8+jaOnTuFkR4dtLj4aGbN90VrbtIz7KZzo7OL3Q0Z026+LESYJhMdHhpCg8T8lkMzvYjQEpsbGERuPUkkTEA8PYai3G30dp9DTfgoDPQxnsB/RkVEkotoiaMqEfoJKPMo0TjLdopLRgcya6Zm1Hlm7Fn343NjLGcjaE2NdTZgCikzKb23PS1aqGfrVwlWzFHLe2SS8U5PwqbeQxZhHQbeUivqiMg8uLPNhcUk+agnEwnlUxtOz6BmZwDO9CXz8z7vx7p8+gUcf+j3aj7+MrJku5LbvYsUmEPEz7mgEc+MD8EZGMXNkLyaOHkCCtPRGosilMsmlIM0jeNYwmCwKvGkqhPjIIGa7TsFz5AXEtj6I01sewTNbn8fgoReQc+pl5Bx5HpOJfvQMHMOJtkN4tmsE3912DL945EU8nPRh1/F2DHd2wDveb5VT83y1yXKcQsHHs/IQzstGGUF4CV0RBVMoz4smAtDoRAq9A4PwRLrA2kiOdRXEw3Ta3GYpIdGZ1xq+kZmnTEJby1a2Z5LAcZYuhYJ8L3lkFMdPnMTBg/twqr0dXT0D6OgfREdnD9rIM0c729BBfhuNj6KT+RmlsJ+IJqD9P8ciccSphLoGx1FVUYPrrroZF228CMWlZTQqq8jnOeShLkxGOpCMdNJ+GEFqhi45SiE5TT6cZplP4KrNl+Bt7/wQ3vydn2HjdTcgN78ACSpbDYEvK6vCinNXIU7QobH9LrMexOLjmDt9FNue34/dVF7qIfaHiggsCs1IkVGpfd7aTp5E68njTO8E4/Sii4ohRmNTw+ElBNWypoVHtMiRDZOjMNbKmmMsfynZoWEKt+gogX8eZknvGAWctYLzt3BhEz7yT+9nfNO2CNSCBQ0oKSmi4suz1j8J/qIipilfw2J9JvwSCQ0J5CEhQmdDzM5kS1KGZzlJDP2perAOuLMzUPScUoTnjB9Xm9R+5x7Q2VmntPHEf/rWwnVvz1w5eURdyfQJ+IuHLC2vOjT0mAayQJUZizrPOw+dNsCZgztrk5eMc3MTBf7jDHsWJ0+eIr1HceNtzQQQOYgnZrBvVx9e3tqOl148nXZtZ7nT2LGtCx1t40jRzlqyuhTnbijD0aOtrsWW+U9lUYgLtJIQjg4ZAzsDmljfmaU5yhj1JGuOqFqKT1GuXXJFI8ooP5JUCNtf6cWTT7fiiadO4O90Tzx5Ak/xfutWDSsTMGY8Xm2Vkofdew6gnAbEBZc1wse61Ns/iRde6MSWl3qw9aXuV7mXXuriuQcvvtyJgT4q4GCe0VTppV4ypaQ5M1JRMMCgslBDjIAsZQONIRlFy9cUY+05lfDkZOHY0RHGpbBfHdeWLd0YGKKxSvvn4s0N5L849u47hLbWNrzpjuU2J3OCfLhzdx9e2NKJrS/zG0vfWeFs7bJ87N3Vb70lWoBqcKgLr7uqiTxNqcU0bXu59x/y+uKWLuzYQeOAMth67Jk38e6ZLZkMAFHRs65lnIB6a6v2HE1h87WLEPRnY3w8iV3be7DFeEF84Xhha9q99EI7drzSjeHhBI18Dy65qgHl1TnM+3a0nerAqnXFtmcrLV0cPTaCZ5877crzqZN48smT+DvL9UXmvZ908gQ8uPTahTTgYujo6FZiVTQG7saGpqzsnniq9cz3Tzx1HE/x/ijpr1EHpfV+XH99M5555iUcPXEMF1/RgNrqEGbJYzvJ12fT52ynctuyo9P2WEWKII7AQYeMEPGZVWqeXY+n4wkNl52lc89kNMpgcf71nWwKDY09cvgo3nTbcuQXZ9l+vrv3DjLfJ/Ck5UFn5eEUdjHuxJQW88rBTW9qwem2TpN50teqK+J1A6YmDgRT1cii4XPkT6YhMy/eeiPS5c2sGBjRfPsjh09i0+VVWLA4jFQ2cODwEJ55ts3K4Kmn6f5+AlEapKfb2lFU6sHrrm6Al1XjdHsEz7PcVf+U1ieflDtm33Z1jBtp3KGKozQ6IOt6jdN1nkBboNUtw6hrPddZc91ISwG3s47MSBSthiodYkxgGbfMm52m20zcuja5bM8lc+RTdZg/3fKf3mW+M1nP9ywificeU7h6Z1/YPSnI/JCmkmn0k8qiLM1jWgKuQcNDOeMNMp1hP3wlYfhoG8iGtHik55U6Ba3wZOASeKUipAvreyoeoQ3AcPNLbJqULbipONUTmh9kXAIDMooZD4mTx7pTSzkVZCYl0YurypHDcvVRXlec24ysAIE0BRdjJjigo970TDLyKaWIwIfgLyD2ONqB2R5eBMsNdBQXFqNiSQlWX7YIeUVBppO6RcCIYWlLPfGw6CoZnZdHXUQQwwjozVHeRyWQpe1+pignhgjQ+W2SSHv/odPo6OmkPu/DodZR9HT50Nkxg+PHEtQtbWhpLsYlm5Zi84UtuOnCpbj6nBqc31SJ6sIw8+U3p22JZuOkNwG3hlnPEljORobgifUih/rLQ3nsy0kiW0NRj51A65ZXcP/ftuBIexeKi0owmd8Af8Vy1BYVIHL8MOpLw7ZLSOsJyovuAQwS8Ggot5Pz/GPdys1O4OTWT+HEgYfRUJ6iTOtDQYEPJ051IxFP0p6jjchyestb70RTTTn+9viT+NZ//xDf+Nr38NnP/Be+9OWv4Itf+ib++teH8bn/+AI+9uFP4Fvf/aFNN5QNYj2sLGP1uLqhxAKq6mnVtd45EKvnWhDJFoMyQCsgS7lEPtFe+LIrZSuortu3Bjpdz7lAbw55SrthqCdUz2xIM8G0xSU+pZ9cfqNDeMmGPIpHdSk+NP4n+0m+kBc0IklAcmRkzHaPkG2STVkzSduupDCI0909Vo80FHma5SGMoMU3JwlS5wgqp6nfNaS4mPokNTGKqXRDfZZkJcPS/rs5FFhzsSgKNAKSVUZTLRKsM0PtJxAhthL8szTprAsd5FcHBlVX3EMbCWk2txhXGI/XqugsaQOYKm8LSYfqjN7QSbZmjDq+ll8dmbN7mI6fP/k0e0FvzvKrSwdq5YGhyYMuM37sP5/PR6VswNe05uL/cALMOfmwaxmVZz03kKuMpd/xn2VQldKW7zfGIDEJYtavWISGqjB2HzpkvTkaMqxeURlcaiWMT2rMOM80xGOTMQLeCSqBKMHNBAt3gsI5aQaPeqUiBoJHrEdVfif4XIa5VvMcGqRR0tdPQDqIBJ9PEdBKeNtwgVgcUwxrOhFDkpVOix6o10NG7JQYJkkmm6FjWGqBcBuQxzHJdEQIrptra3D5616H53YcpMpQ5VCrocurBK21EjLv5WWFWNlQgt8+/Bi0C8FsUR1WNlaBnG8gbMaXQ8ZgBaNT8eXx+xyCSVXIFIFDzjiBfSSGwVQeOmZzcKp7GK0UJi/vocKbysO+463oOfQyJk+8Al//cWQRUGU11gHbnwcTi9SCJcD4MLxtJ7RMKeZGCWZVLqRhigBQrdLJ3HzMHXwJyfbj0FLiU/k0Tgjq1fqTGupk5YjApzAGT1OAU0n0t1PIZSFF2nkFuLUwyMmd8PaeIvNNYbr3BGJrWtD36MM4sfMVHNi1BzuT2Xhl2z6cGJ9GPwXdurpi1IUD6OqPIDYxjmnNy2VaVEEj0yksrcpDCSvd8RMnMDPYgZbGGlx91VV4dk8rJmdI71zSm0JfLWeZRhMtjHTzpsUY6m3H9h3bMDo+hlNdHTjZ3YnRGS8mZyesRyPXn4PR2CTGyAcFoTBms2ZwhIDj6HAEe09GcDo6h4WlVRQYzBd5NktdgdOTOHLoOII5FBBMq5e1aGQkii7mxTs7juzUBJITnTSmPWiqKwASvYiPt2HxwgoUhUMoLCjEu952B9YtK0eEhvLocC9OHD6ImbEuRIdoqI4nWJZdCM0RgGfNEeBSabGSTjDdp6igTw5OYjiWRFt7B3qHRpm3hDX+TEQjSI71I5fgc3x0nEpkhLykOcg5iIyOYjIWQWlZMasz0y0hRFqphksA5eVrKIqAJw0e8ncsMkxhGaHXGRNW2idXjTEbzl2Hjedt4HdAbU211WOnEMgffCZFUFhQIHZ3gp28qx6PvGAYh9u6eS40RaPDjBx+b2mQrJBj2bl3Os/xrLd0EiO8sNcSqunnil8NRXpvDUZSPjybIqJnpTkri2nkM2vskFGi5/xO6Y6yHjzzzDO2pL8AuBSHOzTMOge7du+nwdnBuDUNQgKUykDC3ASpJKeciUi7NkPb0j3HeLRADdNCRSlZIll2992X0njyEhTmoqYmhKamIjQ2htNO1841NRaigee6BsqM9WV4xwdX0hjoxf33/xkNDVVYu3YNjh8aRVVJCBsuqkVl/RxefHG71WENn9YqhIua67G4eTm6aSBXVARw4WUNyAlM4Ne//jNuu+1i1DWWUj7Ooa721XHPpyeMmoYQqiuCWL2hCqvWF+FPDzxEyszhrrsvQZQGR3Ghn+l87ffONTS55w0NYVx2VT35KEra0GiezMVsYg7NS4tw9Q0L8MTfnyZoHLG026I0MuzUwMcyHSZ/rzunARsvXma9DWWlBWhaEE7HOe+a6OqaQriUIPYt71xCcPcktm/fi4GBQdz+losRLi5g+XtJ80I0vormZzs+rye911XinA1h/P4PD2FkeJS0uhDhCvI/eaa2rvBM2Zz9rdIjWlVVBXHO+VVYuqoAjz3+uOkYbQg/SX2kBggZ5lqpU70D6qUvKsrDtTeea/xVQANa+ciEd3b4Gafn9QsLse6SSvzLp84lMH0Gzz6zFWNjUZyzpgEbKPOmp+dIp+CreKspk16WRV1TIV5HOt35jsUEu4+jm3Jr06bz8YvvUgbRMCguz8fqcyqxcEHxme8zTvy4ZE0J3vFPqwiiJ/G97/3cNvm//vp1aFxUYTZadZVo/OrvMs7SXx3GmnPJT+vCGBrpRWlJDdqOj6GuohCXXr2AFXkA27btNltAeli8LD1lvSa52bjhhs04fnQchZRZq9dX0JWwvF/AwQNH8KbbL0FVdbHpz1qWddM/pEP8WIiFS8K48Y5mXH19Bb77nZ/YVn/rN5yP7s4JhEN5WH1eGZYsC9BQ/pv1mmkIoVYvlwySDAmwrDZdeC7Vqh8zk7NYsKgYV97QiL17d2HLC9tx5ebVWLaqwdpcK8rJsyyLBtJd5dvUEsa1tzTjwT89yFQmccOt51nvWjicj4b6kNFIdca5Qizgd1poLDJGOlCWXXJtI/lnCNte3kWjjfqB8lr2kebH2SIxJpOs/4JnJ6/m5mJYumQB81/Pe8kqyVPKQcrEXbt2mdy7/Ioryd8Ndm0rgZIX3Holc9AQbFuJVYvV8Jp/zoi0mJz0cxLZGf3W6Ji5188E+JydFa++DFH3Lqotwb79R/G3x17AHHWdpySfIJY6BzF4tE5GLv2r3hBoeSZIzEnZzIwxrgX60uEqFukARcf41OviKS6BN0wAQWAxl5PnjG3SwrwwH14NJyZPyW5QeXqp/2liIMC6uSTgQwPiKJPxT4O/kDqsI9uPnQwieqoP00Oan+nitM4L9aAyfD2zoZ1Mk0bVYWoGWUsakU2Ap/bo6tJKNC+rQz5lcXyMNm5kynSThrwq3ZqvqTyp8Zlqy+jb0lyHc85Ziq3PPYtTbccJAHIRT04wrT70DM2gdzBGuURgQ3s5FhvGiuYgKvwpAnI1/0yguBQoYJ6iY1rPhTwyOY1i8m7+dDbDz8YM7TpbPVnlwjJRaalNYW6GeScfeKY9KCSt62nz5KoxiTQIUS/2pIqwo2sMrxw+yXrpIegnGGRYK2b7UFhSiIg3j+n0YNXSZuqoMtr24zaaSPT3ZQXh92ahZHQ3podfRE1ZJybnSln3EsgPFFBXi+9SKK1ZiAs2LcOSxgosbBTP+9HfP4nuYa2PAxw63oHde9qw/3A7TrYNoP10B265cTPygwFs2XkQJVr3hLapW8HYnWUDaAG3bNLdnvMs+9w6nmQfkCdch1S6bHlurCq16WeHO7oRocxWHmw+LJ01tpEu2vFB0+FsBBb5S6PXNH1BuizI+Fa3NGN/W6c1GuYzTWJHrc8h0CpskaJTA4mtHC4hSnshSRrkBtxq2VN8v3JRE07S3mdxY2l9FSpDQYJQIJ95YGCoKC2iTCTjJGM4f+UiHKHdX1VLfqPNuX/vAaxaUInSkB/DEeIl6qTaBY0YHehHO9NUWlnJcslhumcQCDsb0eoXryQvDMeppjNtNlxYMoR/ttAf7wVObU4qH6rhR4nUSITL1q8xHbh1x36WbdDCEZcJC4qOOtLiiN+4J/pvvaw8Z16ZjLF/zln0ile+7T7tPx1Y5qzQ3HO7tAvP6+76dOatFbIOZ3C64x+uMwnTmV8643Pej/apfM+brsQlaxfg/oceckOcRAwJTKZaE4/FCAKbeqZeIA1Nm6HTClwzNBptQjGJohqmxMqfFI+YQXOR/LksOIIS9e5qGKF6vXyMQ4BUPaAatz4rhiKY02RnG5JKR4RiCx9JANpy4YxDc3kV98yUxpWzyHg9RuB883XX4J4vfwn/8b3fIZIUKCAQUz5VKZRpZl4Fs6y5FrdtWogb3vpuHB1NEAmswUVXXIPmBQ0oJ5BTj5ZW9lUvLZNo8zW0rc2B4RnsHWaFUR5GBtC/6WICk0HE/vygDQdB5xFkvevD8D58H1LHdrv9Yv1+WfbwlhHIkjkpwYDmFdZqkSJY0gRuj5fCjPn2aCiPP0j6Md8Ec6l9zyClFrmSSniWbqRfhiMhO96PueFBBsDwEjRKRScCXw358UzHSbMALc9ei0t74yq+uUkKLypI7NqBud1bCJ4HkX3pdZjz5mC2ejHmWk8T0C3CRH4Zjh1uJQiMoaSxCaFZVszCQoQKQww2gNVh4Ds//w1Gdz2JGy9dj29+7Wv49I//jv6EhhEyXjvIzKS3SC7w9z8fvRqtB7bjBz//ERIFXvQPjCKaIA+Rtt58vwmnolCA2ZkmkMlGKcOZnEyhdzaBgY5R9PeM2JDjUvJIEQFreVkjSsrKMToUwTANxwuWF6OwvIKCUEvXU6Ae7UFlVSUKg1nY9fJT8MwksGBhCzojPQT6KVx7zc0UpGpNo9Kk1gwQHEbGozQeZxEkz0QnJvHS9l1o6+xHdp4fi8spqDSUjfw3NedDjIJtmOnT6qzV5WEcPXyYgtODHJZdTm6ABmEICwJJlGIKx0eS2NU3garSEqs/6oGdoyGWS4OtIFDI+kuwz7oi8Dc8GiH4DFo6BCa0gp1aYdWw4w8WGMhTy6bA8sBgP579+2OoLC+F5rJPsw6o4UUjIgT8CoJBawjKC+QxvlkkpmdY/0aowNfij0++gsKyGoJbDUOUVGJZ6WSHRIsrO12pMqs+O7DoDhOopIU9Z74lNs0IkVRhOSkvtsk5+V7KSi2tWoEwj9d5NCzU+iqA6xQZwWRePlpPHsMX/uvzaG5eSJBTy6pC3k4fQSrEn/70V9jy4k7GQwOLcWfkl0utOyy96f96L39SiBo6pNUqw+LjcNBGTVxyyXm46cYrGH8xaaf8uK/c4cI4cyifdHmBWRw/fgR/fOBv6O0bwAIqoPe+5y7yXcjkpT+QhRe3Po+//OXvRiMFpx72pTQi3v62O0kfGtssa83/fvyJx/HwQ49j9ZrleOMbr0W4oIJlzrj4jWJXSqQe3OGuJGI1dPTosQP41a8fsGkBr3/DZlx4/vmkVz75S0rP+VapZL60ElJyWKi5+bP4y18fJY2rsfG8CxGJxM2IiE+P4Cv3fsfqgRojx8dj5EvNVRftCsy4KCsrwR133IyWJctpv6rnYz6lZx8y/nxZcTz//At4/HHt8zmDKeqYtetX4tZbrmW9rCA4Snv+fzmUavFGa/th/OiHP2f+ZrFm7XLc+obr4M8rM1pZmWVIpOOsZIj8WkX4wMHd+NlPf03jLWkNqxphpJEJMqQ0NaQwrDqVSxkUwI03XoYLLiQtp/KZZgaQLsN/zCEPPhCYycqO25YaD/35cRpp2dbwq4aY22+/AS0tyzAZc4b1mTDSAeleC394fXE899wWPPbo01i9dgU+9tGP4ZKW32CCoOHqG5rx6f/ahMiERmywPqTD0aH05VPcdnQcxx//8Bi6OinvGXjTwgbGfSPKSupBGynN1//7IR71B3Nx8uRhAtCXWLa3UeZoGxgCxJAPDz74AJ57ZgvBWYL5iJtxp33Ag5Qt6kn5+Cc/jNJwLZ/PUvXk4ETrEdx//28xQBm35pxVeMPrr0G4qApU0/MJP+sQeaW2ohN9ePCBxwiad2HJkha8/e63EMRW0PCaZjxeHDqyGz/58f2kgRYc05y2JJ9nkzf9rHP5eMMbb8Km8y8lT06b7EnMjOLHP/4ZWk+cJhitw+133Ehg2sxvqT+VjnQZmOxNRXHPPV+3oeVvuu163Pr6m0ncAPlL9ozz5w4ahkzLL/57L/77np1mmH/2e5eyPh7Bt775E9ZrD0api0Yom2PUH5pPZ3UxzUOMzQpjdnoUt9x0La646lIXqt7z0KJDP/jBD6zT4N6vfB2XXnaF0X2adXqKxnmCYEwyPEFaJyjrNcdzinVC72SPTZMfpDcM6JrozMg0HbqQ7aRnShT/eNJTAZWqsiCu2dCMX93/Z/zTB7+AGV82slYuR6qpiQKMOigxRsRAW4JxpnKKMJf0wxMnn6iXsHMPKDBI92wz7M02YzpsqDHrmLe6BJ5VC5GqqIengDYNw/ZR7qeoB9RIpvn3yM63Rlof7/NYJzQqIkwg0Ezw3KIewXgUlfEhJCk7/ziSoD4dRTZ1c+wvB0g/NZpL5zhAZKPseAjIaviqGoZt2Op165FfXY6EN0gbrxCri2hnFOXAQ72z/+WjOLlvBH7qfush1NxNfp/L+NUzS6rixpsuwp23Xovv3PsZ7Nj9DGlMoBeYtN00tu+L48DJIdqzGuqZJADJx+aLG9EQVpn70Tk8QfmukVKMj2Ex89TN6iOYwbE93UBJLXYPRpnOHBv555kaZ/hJ0jJJO1ujSLykST5qCGarExNMG+0Dgsxc8tTLqWIMJdPAPSsXs95cAjYPFnuHEOvpRG+oClmFpdjYVIvCrBm8ePAIusinWv+EWpvAtA5vXluLgbZtiGcPY901d6B82RsxNjRo22IW0c6aJACKjPWRxyjxyV9+0nqGdlDKl4t80qqvd8C219KaOcIBfubjztuuM/685ye/ZziLSUf1ErKcZCewwFT3DKySIq7xw+kp69CxKpHmVbuyqoML1yy26WO/p0w6zTjVY6v6I5ueJgX18JzWQ7Xw9UxYQThEuqOc3wU9M7j5+qvx2+e24+XntiIUzEMh7TLTkVJaxB0+6edgIevYFPIpX8Z6elDEb/NpfwnIFgZy0bSgDk8+vx2L6qpw6bo1pIMHD/z9ecxMRK2RKk6WLisOYGighzosB62tJ7Fo0RJkF5Vi2/Nb8a633oyO7n7c/7vHMDw4iKIC2u3kUdGwpKyUZZhvNktxTY3RjbmEn+UbJW8lKIMFJ033shIrr6rLvFDlIz0EYak76b80pC2CEhiJTuKLH3grxsfG8eXv/hJh4gkVhmikT42GLFdhPUd6hUM5orOeMz8WLl1mv3I914U1tFmnggsnUx52zQ911uHC4DsJCQuTcV9+92ftrRV+2mWOs69V+pn3Cs+9swvLQOaIUcm/5w1X4MLVjfjlH/9kylgMYItJsPBkjGkLFikSu6dSTVKg6l7DZFTRXYLIqRQs6v1UVNaCOkchS+Gs4R9ShuqRlaDToge0vFgBsxEqLmJlodBmpVVmbbEgCqEUC0MLMuXQj9oPNF91ln5ktGsBkDkBWY0VJ5gdp1F3y43X4ytf+gI+//0/IDJNISYQmT6s3YF/ov/yBTV4w/kNuPGOt+NI1wB84TLMlpHRymvJSFXIL6lGc10N1jUWWUuLQOzBzmFsPdaOIeQgReMBrfuAr30FXp59X72XDEcBNT6C1EfvhecHX8KsAGaMQFa0J418b7wbnkP7gTECXs2NGBuiPKNgI2hL0VBJ0QjyEezOTsWRChbDGx/FXPtRzMVG4c0rgHf5+UgV1QB9p+EtrgB6WzEnS2VqggqiFJgYYVykkaybpqW2Wu/cwe2UozRCKxsxF6SxfdMbgC1PA8/9jXFG4dMetRdfCk/5QuDlJzE1wLSx0mczPbahMwVgqvs0wXUxgXU5fMUlyCN4TvYcwzQNzBuuugTf+trX8dmfPYmBKa1Ep4YDV82kTsS0ieQcfvLhzTh1aDc+9qV70cW3WVNzyC1g0qcIZmgU5VGxaAZuLsFNIEj6zmSz0qnVcRax3nbMjA7T0KAxNRkjTWOoKG9GeWUTlcGMzSm+aI32Sq1gXfZhoK8Lp1pPGKCU4XX44H5kUQAXhXORV15EAdOA5UuWkm+1+tyEa6kjyNF8XjXKjEaiOHKik0ZZKwVZHsOkUiMwtGGvFDazs16C7nzbNsdWmZuhRiJ/atVotcZmMz2J+DRqysKoqSzCMfLNtFrpWWcWNDbS8OwwXlXjjobQSdDJEKRIIMUkvI1Tmd4wFbMH0cFePptFmPcCE5qH19ffjyWLF+OPv73P6kM2lakadDQUSAI4xPxIqZtwU3VneIeOnkDL4kXILSzDg0/vRKhUQDbb5II86ZS5tv8mHd3h3qWFnB0SVE6eSKDZNRWrtYCbgnI9sTkEIloBXStLy5jIpYLVsHytAq0eaj1Xr20w4Ldy+vKXvkRDdjGqq2uc4Z4+tBDWD37wM2zfvodha1gsD5NlPJQou1ReLaW6sfd6rDRq2J4MxRABWagwSNDiJ62mUFZeiqrqUgIKyit9pzDTn58JWIHwUnJpgvKrs6PXZKMW30rQ0NZCZUXF5B/6m0rOoKd70BbiUl2kXjG5pzSUVxQT4IQUEA2YWXR2dfO5l+ycIDDIR21dhfWmn4lZSTkrLZYMPWOgFgfBmPxormxNTQVKSgvpQ7Je38m/vtCX4ikn/3Uo350EPQIBVTVlVl4qw4H+MdszVLJVI2o02kY8L95Xo0gBQZ+Ep+R1fWOVLXZxRotkEps+yWmuVU9PP3lMLfAUokx8bHISxUWFll6tROkSpTAy58yhe6mHOfT2DlvDp1rkNUQ/TFlRXavvWWbm7ezvzjqYJo00EsATSFEv/BiBrOasq2VavJpP47CgIITCUNDqtpRtLdNWXBKyLCnNGjprxoLCnP9nh+isxtmujh7jLzGB5J6AhepqXUM1+SSPYYkH6F/KJ51cC57fDw1FbI9WLYC34bx1+NA/fRSXLPk19dcU3vyW5fj455biez/4oTVCiY76RofKNRZjWbZ3m362+HlosSDxZl19NctOjQ060pH+w+Hqbl/fIEH+BOtdJcvZlauAf09XvwEryV2taqw6mZfnGjbyCRBChYWoqiJQYf5kK/T0iC/F++RrykcB3tr6Kmu4SufYYs1c626GQKy7u5eG8riFq0Y9lXFZWaHRTL0pnQQtWrVcaREPZIBskMal8l3Ac1VtKeWK5tB5MDI8Du03qwYK9bbLb119pclzV5IqJR6MYHhwjDwRZX4nsWrVcnz63z5FmgjIymA8m240linPfvOjg/jRN/eQ/zz49+9dRqP3ML7x9R+ZXaERZ6PMh+gl49nlkI5/qoMKb2Z2HNddezWuufZKe5YpT63WLiA7OjpKIPs1bL72eutQmGJ9l601JRBLIGmOOku9SBkgK/0hwKtFOrXOiRmS5OV5ekunOD5WlvTU0UGNqASyJQFcTSB7331/xgc/9EWoHzYrP4/gsw4p2kKePAK6mVHWBdKE+spWe0qSS2YIvCYG4R1odwCAxrfWWNGwTuXdVsIO+uE9ZxlQ10g7i3qe9d6XnUvwKuShKkNrgXXbkwa4uXlZNhy2NpiFKuq9YoKPQhrKM8lxHE+msKVnDFOnjtCuCWPusT2YaR9lOE7G2iKSrMfq2ROws9E+5FflNXDLBQiSB3xZlP2avc76WV3mx0b0YejYPvR0zKHjpDpXnO7SvEzNW1edDlcX4m1vuRwXr1mPH37rU9i15wXS2cN6RvBOW/XF3aPoaE9YY7umK+SQzy6kfdlc7WcdnUXPQBSlFdTR1vNHO4llnYzPoqtnlPV3GFUrmrH1wDCCJdQB1N/Z5PXGxmk0NXgxMDyNEyeT8BB8Fqv+sW5NMX3Sx1mkdRvD653Jo7zJpz2phaSyUDYbwbKZQURpE3QX12Hal4My2hHFrAfRinLM5FAn0HbPyi1Ec/MyNBDQP/fs87TJStHUUoU73n47y9hD+yhGGTtD/VbCOllMvktSjsZY5/LNVs9neauRWYtnyt6I0yZXY2kebaGq6jL009b/1n0PEfgtMnmonneVielE0kplpnv+2bXOmUP3ZziV/Kz7jauaEabt9bunXkBb3wDtRclsvmPcPuIJWmeYmqNNTWCpES2qB2GCxJnICJY31WCwuwdX3ngT/vzCy3jqz39h8DNoXrmWermA9YkgeGQI3kQMRU2LEKf80lxZrU2ysLaItKR8nRxBYRbT5A+gvXMAyxfWk9/IS4z/mZcPoMCvRpMUCmm/lNHWLKatcWj/EdaZLFRXlNHGZL4FlkkHLRQ1PBxDf88Ahmiz5peUGZ7KYhmNxFj21RXIDYVoM+VQF0fgIV/oeb4aXkl/jThjrbR6JsKdIZ34QvaOuRTGaYtGaGN8/n13YpxA+cvfvQ/h0krDaGp0MrDJz0RH8RT/Gd30VHR3c2MlT/jEzhn5Qmff6bmcSovv7N6VmXuusJQsd+/ikU+W25Xv/JxSz/SrAmcK3R1nX1sG004RuWsxhVoyTNLZsxiNm3fdejkuXNWA+wzITjFiwlMlgpVHwHVKoJSMrIRomLC67G3oC/1ZxsRwzIQ4NMuALMOd0aphVIRUFFo5TD27EvL6TvtMqcWuoCBsvbFxFnAOhWcWBU+K4EFMJGWg4VkeKQUCj0R8AlOxSXXzEShq0vMUhS4LlIw0yQJ7w0034ouf+zd8/gcPYJwMrRY25dPlW7QSoT1Y2liNW86txU133o0j3f3wkTE8gbDFhwKCxMIqugoEKpqQzTBmydwTQUrdAJmkvRfoOAFPx2HgE59grsng37mHdYIgXEr82rvgOboNKRqFqdOHKVwo7Oh8m6601si5LY8TpVTAE6IBEBnCLMGMKjYlAuayqDxIL5Q3wjtIoNrfjlSUYJhM6Vl1IVJlfE5w6yGDewiOZof7SAuColIqnLFB64FVDycatbE2+eDgXitj7+pzDSh6PvYx4AufQWr3KwS6EaRueQf97ICneQ0FUAIpGnWp4UF4OhnvSB+8zS2YffkZyTTMEXB78phGplfDgeZGh3DDdZvxza9/Df/586cxlCRQZNwZxjUuJM9pvtr3P3gF2o/swUfv/RoODI1rJLEtoFVUHkJ0Mh9ZNCTn4jMsL5YnDbFpGvop8qDKd3o6xmsZFQyM/OVnWVeULEZJ9QLyEY3dJHDu4hRKKtyqiFrS/PnnniZPZKOksgqjPd2oqaujYK02w0fDs6IExuIJCY1pCnsZ72RrVvoptFO5aESAek6zkLSeUS0qoDkT4n8BVg1Zd0NaUgTBhSgMF6GwMIAxCgoNm9TqxYnpFKpraqgYBQxiGCQ/aP5qkYZu07jW1h1uCLYjVJx5FnAVcJiKRkgjLWxGsEdjVOlWejVcX4aOWvu/eu8X8PobaezQ4FJaBMolKDVkWe8FJqWEU8yftsbSnHcB6aTPjz8/swuFZbU210TlJdKqjO2aN/ZID9KHnuqhSQzz7vy5wx4wfa63Qy2qqv/OGBCQZZ54FnDNpaa3eTDkZ+uxNSCr4YF+HNq3F1/84hewfPlyGtTVrIvzQFag6wff/wl27NzFfGnbh/QLHqLL2YfLQ+ZQvXd+1NKuha8Ulz8QMNmg8hPt6Is/ZcLl5VWHhe9km/EMDSWd9a2GshnviHns0CJ0NOJ4rwYSyUUZTDKuZKCnRa6lUQabaKawtcCKFgNTKtJ/Z+J1NzpJhrNeMCoZbCprB4y8LG+lQelzfh2BMjc8Mi/knadcgpDMKBuFq3TaAhhq0SYwjkZp2POsNROUHxnZmqsaIPBTK7h6lZWXM7TXSXHynOEha3UnD2ihCRnX8qshqfIjw1v36a/pO03/9JG5Ep8p/gzYFr1UXjMzvJYhpBDS8b72MH3Ed6qP+maSoE/bw2lRNY1goDQ0ntBezX7WafGFGhKcTmP69b2lhLEoGhesi88idO9VzZQ+AQm3qEaK4eSYTFeDrRWRvuM/DfuyG50UKP9ycsiTNHxVfuvWrcWHPvTPuGjxrxGdTeCNty/Hez/SgM9+7nPo6x80XpKOymyxoMMaYVhXRVMdjsYO3Ig+lnary4rP5UJ3LheORlrkSL1BauSwIWr2nGExbA1L01QjAWRr2CDNZLzKyZ+eWX0QrelfBqt0rusNkf526TJ+ddHTPy+YJjN0GIbSLF6xMqY/1X0bXWDpkGHm8q21B2yfS74XXwRYj+XUE26juMy/+E5hUtda2lTHVB9nLPsWt4gi3yw3jV5Rg4b44o4734AVLTfgXz78OEY1/1mFe+aQfxpiE6T15ByCxTn46v9chd6BZ/DjH95vPkZGIrb94CR1kOqz4j1bHjn+ncDVV1+DawlkHa3ce5NxBLIDAwO4956v4PpbbiFooP5hHpLkd+38oD36z/TI8jzFOHSWLWaO9CPZrAwt3HTU6WZlxq98u8cO1Kr8ZlBZUoDN5y606RIf+tCXCIj1jQ4CDTU45YbhKaJ+zZ3CLI3jVDblJ3Xn7OQ0UnnFyJuKIH76uPVoSRYuX9KEZYvr8dDjW5lulum6VUgtW2Bz67VIk0dDjCkTWUms/I3MPvIPeVANVPnUeaE8D+qz51DhmwO1NvbRhuydmsFonIBdsmlsBFnHxxB/cRftERNGVuZqtNC6EJn8+8hbKQKM6jteh2BlGSbnqFlnacQT3OX7ptGYm0J9MA8lU0NoPdKF/uNRTI0lWNcon72sy6E8hNc0402XrcbrWlbgh//9Kezd+yLyiefnPKwzNE12HYxhclTAl0CW4EhTdhY3V6CmpBBx2i99QxEEA7koJK9q3QbxoJ953LHrOCYSPgQILPadiiCvsAQ5M+S7eAJrVgWxpoXlSRvhVOsUju0fQpJyuXlhIybHaLvFtU3RBKIE98fmSjAtm1v8BOaJUL15LoJO2sQDZfXIJZ+3JCKYK6pCNKhFDgmIs3IIaMIIZfsR3bkDUdofXSy7mvMvRH19PW6/fiPipLfsBukK1ZGiqmqCsxBmyN+TBNGy7dVYUVRUZgtNqrdZ4iOPdmJtfRlB+Ai+/5tH0bTQAVnxnICr6qcKx3QEv7Kh5cZwOqd59Kx6kzk2rFiAcCAbv/378+ikfaZRNEnyXFlhGMnYGJgyAr0KwyojlFdagLaiJAQvAWhNaSkiozGs3XQB/vjsy9i/fSfLn7xFOVZZWmw0GpuI2oJRef4CG7lTXaIt8Mqwdd9xwzx6p6FA5aWFrGva9z+AKr730vZ/6cnnMEpmyAvxWf1C1tkpG3XX1zt4Rr/EY1rME4jQPvTSLly7diV6+0YQLi9D98iEWkHMzxjj9pKQsyktSMYz6772Os/2h7B4WQvDCtIm1dQFRy/3E7+TduTZAOuZRtmqQWgiMYNxXn/hvXekgez9LHetIeNobNhNZ+mTNM1dT6yuNMpDMkVyWs/STu/51p7qXTqMeSf7KP1c/kwe0dkzppRhKw7fovWv+w8zHCkBZLA6RnBOz+Rs3oCepe+dY0btu3l/ciLW2qULUFcRwoEjR8xoV5h2pBmLSVC+LDxbLl2MSeWjyqMWNmNUggdrgadykACOsaKpYBJkdrWoar6sbeKrgmEF9bHmS6hlEUAFK8oRrqxAeV09fMEi+EMClsRp/GZycgKxyCgN/HFMU+G4TcWpdFl8ijOXjOKhgl29agUuveB8PL/rKFmahjKf2Vw8AQblWaXH/JQXh7CkugC/+/NfMcTwlAfkqldOhgGdWm7zcjAdJyCJDWM2OghfzyGCWvob6IVnbBSUXEQ+ZL6WJuAwwaW2VOkkwA2UwlNBIBwuhOcYgSQBMiNgSkm+o7sJOAdMKchUSnUd53f5xnwsCaRYGTUn1ZNLQdx5BKnIIJ+NIKUehFARoEURtKdiH4EmhYdHPb6TUTIHK9jkOCvHDOaio0zfMAknxT4D7ygBbhOBbVkl5jaug+dvBNI9/F7GnA1jZszdp5E6+ArT0w5vy3JKIgJSgXWlvWEV5ibHLB4PK6dnLmmteQLc6uG7ZvNmvHiwE4mUemRzjbeMJ0lr8cocM37t+iZMjAziua0vo3dkjHmnsSiAFVUL6ASyYwTPIwMY7xsgrzBPqSlicu2t5YY9avhOgIon25OL4vJqxlPFeATu1CKahfJQ0iq3akhGKFbW1qKpvg6LliwjuNNCDzTKkhQUNMpUwQTutJ+fDHgJhHEaDUfbGT8NN7F+OOxHSTEVBI3wSvKlWqbU25BH2iiPijef5SG/WpxDW1IJSGuISjQyjjAFWkmReDhJ44s0o0f5m4zHSB8fjSwZwcwbDRjNYZURLaNKduiMNpBnXrTIl1rfZlgRBgcHCYjHrZHpsksvwYc/9E9mOJPKJmj0vIDCUjIgyTwIpCttXtLt8NFjppxkYKe8OTjaRiAdDJHXBaZUx/nnqjfvZXCSInpmzl2YoEw/00Xmnami9HPVL8WpXlaKBqt7tEF5dvNitbBYZu6seER+JH+0FH9/fx9eeOF5lJeXW89MxlDXoYUaduzYiZ7eLsXMJyox1X4J31c7gTF7nn7v4LdaAmX8q/GNoHE2SRnk5vx5bMEY+ZNQ13ArGd4CjBK6/CbzLa/VYhpn+WkhGe0zp1VitcKvLfJCPzKm1fOnOdITMTXeyY/m9qsBkGGyPqa0IrD8MRzJNfGD+MItFCM/BAE06mRESSwZzYxOKhP1uGjRLg31pEykbJxKxCxexW9DfCQDlG7lJe0ENiyddJrrqHRrrrDlT3OL+FwyVfvjaW689tPT/nfKr+Kz9QtY921bAz6zeEgjt/CO8pSOS2c6+df3Ah1a6f4MvRiHeJlaOP19xrm8u3TPPxPA17xWfa8eM7X4q9zUku78pNOSjnc+fj6zfIvOCVujYZJhaOVrDZc2GUXG9GaLe6VoGRb9Ko/6FgrD8qVwRB+XR5OzxitKv2iurZtYpxm28mq6TrpJ86qYTvGQjDvWaPp131m607RiRljGKlfx3hxqaiuxaeNF+OVPDyHpm8WqtZU4b1MJtr78ItMeZ7rJmcyzaKi8qWdSANNoTF5SuYrf1CNsPG88rHMmThe/gL3xC8MSPWz+ML9TuMqjyk+LfUln25w6hi2ecPNkXb1RL7DLQzr8dDhqqLbyZlqk51WXzE8m36Ir/c/Qv50ZnuLWNypf8Y3Cd9+Q7+jUE6v6FFOdUv6m5cfRwIZg0o/kUyafji4C3wzT6pfKgu9UbqKH8s97mz/P+qUht+KrVaupK0IteOShVtYFlu80S49JkSOprNFU0xXyCry46sZmXHltCf780IPo6ek2XjUeYHzaHkhxKA9n5JScygNJLFzYjMWLm032ZQ6BMM2RVaPBFVdchZalyxim8kOu4aeS8TYnVoalPXPP7T2dGaT8SZBLjtsl02pggdFk7MXMM/6ZvNahXQIWVhfjwIFjePzxLTalS0BTQ2zLaLTneGjcE5AtLgsjlzQh+VEZol5iWm27POpenzeBqdEx0ymD/SMYHo1SjgcQ1TBWAg1vDe0V0puqz9LGRNOxDFgOTJ0Z7p40IFVdIf7FKGk6QJ48TT4co72Q8DDOuVzMTsSodAlox1nuIeo87YxBXe4hyM6nHaZRH+qpV17VC+pZXAc/gZXskwntZ5+ctWkgZQSXYYIh2Yf5tK8atB1gRS5CFWWYpvD1FAdRtKQGxQvKUUabtKW8FDtefgad7e3WGJqiHPEQbHf1enHidIT2bj9i45Sts3FsXFmFwjzQdqFBSRmUl+9FY20F8kjyoJ963UMAFvZhZXMl+joSOH56ALO0KafJ47PU39l5hSji98N9CQxHpm2ednZhAWobs2z7sg3nNaO8tgqDUR86oqKbKQvbAaI4SbuVdXEgJ4Rp0iOQHCe/e5EgrUC5JYvH6qFsucF+xAfHkB0uQlZ8DJ3JHAzQfvQdOI7+rl6TLQmCZTIjgrSJZKvkZ/kNM0h2zcx4acOECOp8fEawJz1PuRpmWieZ771HT9H+KqPtQVxgdoCzBWzNDF4LNzjnbAKHTWQnUD6fuXcguKaCgDPbi4P795GeWaisKkVRWCOsctBQXYlVSxZbD2xBIJ/gNoAK8mg28ytgHSebaYeVtp4+TIxq4c8ZYpA5jA0Po39kFCHyQfXCRhudyqrFcs2xTgRtE3pg/36MjmpnFY1MpUwgr/aPxDBIW7azowsHDh+3Yb+R8THM0E7ULixDY9TPtG81KjRBWmmKTrm2WVTDGTHSqbZ2FBNc93R38ztiI/K37ISxoQHrPFTjtBqp1LjIIM0+1IrJjpa041hHjC6sOzaXV3WI/gRiY7T9JQXySPMEEbd44bJzV5uu2rLjAPICwjqsG5QZZt8pDJ14lmXlpm7ZLaUWQxI96HQ46cIX/HN2onzqO+eBqbCz3utQ2ucvXNgWnmTv4nOvsMWeHEhzhW0CygreCSvHFGlnft05c3/mHZ1aP9ctbUJNaQF27z9I4iVsWJYUm3p3pNydIFWFUZr4j87koC/bnObbGRFocGkYpfaHnSSQ1UJM0YhT8jLY5EeT6n0EUf7SEhQ11KK0qREVjY0IV1Uip6DQ0hdnBRrq68d4fy8SIyNIMhxbyS1tgKlFNicvYD1kARq+GgqzlMrhog0bsGXPEcx6BQy0DQIrifLLiu4AloBsIRZXEsj+5W8YIhi1bWKKywiKCawr6uGtque5Br4QC1wTo8e64dOqjpRJs4cOIqUl41mhPOeux1xlCTyv7KJwIACYiMCzlGCxhHnoOImZ0SF+Q7Al44tMJN1G8gAhxkWtqCXpvaxAIqQYk5Yv/edYr+pcTyvBIg1lfmvMESjgc6aFCjoV53cMV6jHFmBgHlMELCBITlEAWKs0BS8LANrT0sOKAoIjXHYlPNt3EqS2WU+x4vNuuBRzrYcdIwqsniCAbj9higVL1gDnXE/aVFNxxF1c4kIZikxXS0szrr5qM7Ye7KC40BLmBE+qXMZX4kkHEq9e10CBMYDjx46jiPmtJcCrC4dQQ7BfSYVQmhugUA+jpqwY5VSKBfy+PMjnwQLUV5aiqqiUBkYxaqsbUFvZhPKSEAoDHjovBRBdIGWA0PUmAOUV1TbcTIcMn56eXhrhFDSjo9aaLd7OZ7yaI6de5FPdQ7Zgl4z42aQz8tUIowVqVAfGxL8sv2wphQI/lXtRupEky4wsbZidTfrLgJTBLj7T8NUAwaLqgSqthtNKUNESsdZNCSb10OZqETFey2DTxtrJiRHy6pz1lioOGYcj6uEleBG4KywM4dOf+jiqK0qZOwpVloXmjWklZM0HksGi8BWPTKh+AmAZSRo+KaA8S/B/rL2X+S+0OmQSit9IdKm5xeSO6jcPPWWBu6fp+q5r1aGMP3mVc3JFxpF6WV35S1GpB88B2rQSSz83xWXyy8O8ZmOA9fyF519ARcU/Almlfwf5tpdAlsKGEUq8pp0Mt7Nd+rmJYPGDnqXPJq94psVkz8wYprGkhjvJJvWuqozkBETM6Z58bxuc02jLPNNG6iobLe4iZwY83STrkECXQJM1uDFc+XVbvKglm34oCzNGtgN4DuRpBXbFJcPcrFQeGcNbzoFQLVYlEOvAWSauySkXlsVh6cg4KknKC3ftwK+lIeN4b2HJKSylg2nQKBwXtwMsAstJxq+8WJ4JoFwYjM/y44CDjPmMQa+4VT9sUT7xNkFKgk6ARYA/k1bnV9+7e30//86d3f6aSh/vz+Qz8+7se+bXvlc4umdaEgT7kl3kCcko1RM/jXc1FMlYkY4QXwi4a+0GF6b7zkA9066eSTVKGS9Y+af5hO+myRcO5DlaGWAzoKUGAPmRUUKwqPyTHsqvwhVPqf6q7qguhCkXL7/sUvoFVi0vw4UX1yE3EMXzzz2Hceo/0VJDo8fVUEL5ZOA17mgl/pGsExC0MqIOz9B4nobOaXig0Sf93j1TmTp6uW/oh/TTt+I5A43p/Oks4CdecX5dns6EJZrxnT23spY/8cR8OpQGKyfyjuM/xmNxMTz7hn54HSNoyYStdLgGKNcg5dLh6q7iOjvcDI0dTRzviIcy+VM5qC5Lzsholg2kOe/nUKeLN5avKMM5Gyqwdv28W6MFrdaV49Jr6vDGO5rw+BMP4vlnt1g9nbBw1ZigkQw0JCVz0rIoI4/UYKHGrOZmAdnFJiMzh2Tczp07bTTElVcJyC4l7zCf1LcGVgn8ZH+po9eBWNZNPaM4U6hSy2ZY2tmkNOWdsw9NbqfltEYP6MLdO2M2REC3oLrIgOzfHn+RnqTDteZFDqoI3sLhAtOnG9ctxjnL61FXmI2Rjm6bS6/FOZMD3Zgmf0q2M1SGq57nFBY31bPukObjtB0IKpBNUEnj2uwhpl/rg1BoM81Mv0C7DCQ1OEj2qYzVcK66wfC82fkGwbRzw9zEKG0drREygewK6rEFC5GKxOApoF4NFcIfzIeXIHyWdTtVUoCcRbTlmEeNPIyPDmNuPEaKeTDB+qctSrzknxxWuuEUba9gGEXlBcivCqNgQbVNNZhOEfQGC7GsvJhl9ALaug7R5PWgq28Y+Z5czPmKEEM1ynIJfAuCqKiqwrrFZbTpUgjSftSwX6SCCKuTx6f55dT3pH0W6ZuVXYhjvXF090dpU2kkxRySjE+N7Jetr8ckbRI1Fy1vKkYJkW02GaCssp7h5CKvyIe2wRl09E2STg7I+mSHsBgG1JvH9NgaBwPtNprOR4BPqpDeWodmFvl8lt9+EiWkQYA09SUnMEbb1ENapY4ex2BbD6Lt3dh2shMzkTiqTp7EM6e70N3ThuN8NzASRWlJGeobaoyeNP6ZBNq7/GkKjzoL9h9tQxnBl60izDRmAKtsAJv/eca551bedDImXO8t/TH/OleVFiLEMp5mWFm5eTbSK5/nWUYtHj1XnRbFRWisq0Z1WTnCoRCKQixPnmWTdPcPYaS/H6ub65DvFZ21kFWtjaiTraT1ISKRCQyOjZH3Ujh0rBXHTnUgh/Z+kHyVm5vPeHOtl1XYQmuVTFImKZ8aQaqarsWTtPJyPEngTxtWo026u/v4TR9One5Ee3cPeTkHI2Pj6GrvwEBfD/0Sz8hupm7rbztOu0y4hfzB8GSfSE7IRhKQLSFmUsO/1RG+V8VX45ZorvnK2g9cIyrIfLbYk6YfJPns8g1r7LxlpxZ70iKgZszZdzoUgvaVVR4kHNQBxaAVTPpwcaQ/0q3JD8kad6Tf2aUkUtpf5rDX/JdOq773tWy4/D8yIFStakpU5l6Bn3l31r2Y47XnzHcSimtbCBDCedi6cxcm1Osp5aseLCpwzcdST5UMtyQJKKFvwlRJogAWAcSoaqWVEopGogQuoxghEIgMDxEU0JhnysV82juroKISueUVqKRAr2tpQXlVDQKhInjz/DRSEhjp6sBIdzdGabgmxkZsGIWXhpX0gVoKcwmG/GROrb6VH3RAVnRqbKjDheduwFYBWVZ0AYRX00P1w4dSMv2iygB++4c/YYjgRqvderP81ktpnsYj6v9HimknmoZ3pJcMSuM3Oo4UgYG3uBKehQuB22+nTc2C2fYK35MWcgUUBBrOMthHADlGAcJwSTeES217HxQSYJK5PFTCWnXXEy432ihuY4xAsTWueSIDzK+YWGAjXaEJ5qQAtLJfSisW+4MU+Lxm+B7S3RbWolAwUEwDSuPq1cXs0VAb0hCstN5drwB9nZhj+N76BQw3aL3E3mwKr+iwW32D2lH8qd5iD4XgXGEFUuX8VoqKhrqchlEvXtqCa66+Gi8f7kQSDnhZIwnTL79ShlKum9c2YHSoH2Mjo1ixsAmL62rRTGGzqL4OzQ31WEwDormpAY3VlagqCVNgFaG2ogx1dLWl5VhCPlm0qBG1VcWoKM1FSWEWyouzURL2oayIQi0n3frKslCNkUHqhjaQXOTVbvKSDAXxSX5eHoFeEMGCgOoUjrT24MjJDhb5qC3UkEv6afNt8bKGrmjIlhZcUD2T0pdwLSTvTcaSNsw3RmXu9tki6ShIbB8vusiEhuKl0Ns/yPcSalqMh0JFypNnKXEtQCRjeIh1JUXjZ5rKRL081rDCeGSMjjN8fad7Gc9ve+vtuOWG61h3eU9lp/BD5GfLD+0AehMJTImKHhLOpSXFFHJuqfoZAtnjbX3IK9AcXCkd827hyykA9yzNz3Ymj9sr3UmmuPcqY7sms5gcopMAdiBVoJU8Sw9a/dFWL+ZZAluyR+94a2Gong5Yj+z/Bcju2EEg22PxCsiaJDSn67Nd5vn8e1VpDU/MpWEj4ywv3UiQUaJ67xq7XPV3/Jt2lm9du/yak7VIp3LNgFyBUIEIAR4Z22pRlUGr4bniB622aqDW/MyDIQegnX9JVNHNNo9X7zzliPUcUiGRtJYW0cWBCIHCuPWSKjxb4d3CU/gZAO1AjZSbAXFzApTu2tKUkeu6F1ATIGO+pMGk1kQ/NRw6w1n5oGP87luta8CzxePSpHgVnqMDw6ST0ZTp3dVwZtvjk/4dKKTf9DeZa0vfWeG4PUEZjtFR3+tbRzvnFO+80zeuLARW3Ir4KrfMEOlQiPU/4Ld79dKogUe8qbxq9X3rVWV52resVCpv42uVhZX/WbzCf5LNxtsy1mRksfzUM5WpB/Kr9hepd9VvKz+mW7S2Mue3WgVYQ2c15Py8C4vQspL86o/g0ccetS2jRGv1LEepS61nkkDMaEWnNKsxRvQRzwncOefKw9ElQ6t55+ieods8PUVryTy9VwOA9eCSHyTLxX+m/y2e+TK08CwsAX6F4d5nytq9lz9du/RYGenMZ6KFGkqUlwyPmN80L6hBQHyZ6U1lSky2WwML/Sud8+lQGM5Jjjte0XU6n2p4UJjUryoayQaNJFOvcElpDlavL8DCJam0g7kFS+bsvnmpFkzrw0N/eQBPPfms0UEg2fWKu95f8ZuTRa+VR+7+/wZk1SN75ZVpIMt6I50j/SJAqzmwBmrTsp3inmeGyKAtBl2kg3TyXDaeZLfkVlpuM043asnxsb4r9OdgQWUR9u07ikcf30IbQt8pKI/tgW69VKT7K7uPoagwBK3W3jc4hnEtnKb5e0yL5sfKcMkkoby0GJdcsBKdvcO05Si3WdaeHLN04Bntx9zkODzk4Uy6JVtsX1CWl3rLtA/mNIGn8SHBnRnYArnTcfhmYqSX5CEBaB4QqgnBW1GM2cIA8hrLkUMQOldMu6u8CCktNqW500z/NPMxy7qTYvGQBY23JibjiERjGB4aQ/vACPXpMHpHIgYeC8gT1WHal/nZqCkMo4lAcP/uHcxTD8PzYiJB0CKdT3rG4tlYULuJtmwTGqprCKjcsGNtt+envOntH+WZYCk5jhHaWXNZCQJuH3k+Slp60do5Sj3tRx5l0RSBjcqmqjQb/QSLxcVhBEi7UYLJKZZ3Le0fNfIMDM2hrTuKwcgMeYF0JR21AF0+ZUgjmXbN6mXkbYIvlssMZZ2AszpBJgnAsvxh29d2oKcPU7SVZ7RwF2XrWGE98jyTaBg5jWmC9alEFAOk0SgB9Pl79+Kh46fxh53H0N8TQ//AOBoXN6EoIH1KuSfZJ7nndQ3nGiV28EQHykrLnJ5Vw3VaJs7rXj6TDDXmJE+Ke8R7vDaMYvf6T3qUFCI/h3YY5VyQZTLNCpA1RXpqmDHpJvtRjT/iQXWWqXG/pLAQ1eVlqK4sx+MvbMGLL2/HtZddTLnvx9+37CJWmcTI6Dj6hsfQ0zdgHQ8qtzjDiREDSKZmk8nEt7Okjzr24tFRpilLyTJZL9mjtSuKi4qtsSxMG398cgLZrK9akHZkcAAeyRxee8l8hcQs3V2dtPfGkVsQsjpazTLWHN+q0gBWrlxOmhUjkEegTt4Vj2ll8azUtOtxJm1DRSGzD9QYoBrnJ/1Vb4TPvEyrKEdWoCO+Y14uXb8KCdalrTsP2MJVSjw5xuqebH27VhkoNFVKXerMC3uq6pcuFzt4lnyx93btnPOsb/jjNxlZo59FZK/tDr6l51/1H06ZkgHEBCpwfnDmWu/s2fz7/82dAbLM/JoljSgN5eL5l7fRCNciOFpcQMrMOSkjKYhZhq0WbKVJqN1a2HTNMGRURYZHMELjur+7D5GhARKREoMUzQ6GUFhZjWICwPo1K7B4+QrU8zpcWgIvC0ETmkc6u9BHpT3Y2oo4QeQUgcIsBZr2OVX+tEmxlqQOkjkDBAEBMoHmyMgolUG2oL4eF2xYj5f2HMOsl4aggNXZdOG1ElsWDqG5Ih+/+eOfMDwyZpVojkBOxNUKryblyJDq/SSqUxMoUkO9kNT0akixLwCiKKSuvsEB0r8+hFTPaX48DV8oDNYsAuFRaFNoAT4JYG8RAescDZe8IPMbMODiERNnq5IwZgFWAgtvWT1S/W0ElYMEugSj+fTLCqB4UqWVDIuMG4vwWcIArSR6apTxjfXDU1SNVIxgyPIwiRSNWK/yQDowAqCj3bWGEhx5c/3wEKh51p4nBEa/U/DSUDIrXt+zAnu02IPm5HbSJcYpHQh6ZXwRRKdo7C1uWYxrNl+NbUe6kPTkGb1NeZKejgedKXzl6jqMDw/g5Kk2Bp9lDR8ae69823w7Via34fOM8aSGisvIzFXPZX6uVVZ6x7S0NvMhE9udFZcDyzqsIr3mkGDVYkESSCWlpfCRXn4qBYHJQyfa0dU9aMJC8acIkGxeIAW7LceumBgmi4958VkjQZD8VhwOE8hqGfsE00pjOJ9AmnnVT0aN6o3m0Xo9szY3QsJNrWHiMzUKqedYilk9DFrsR+mfiVG5aUgaK5bSqndyeqc0zJA2RUVh3PWWO1BXVcOcpTBIAFxYWGCGueag22qsNMpcK7wPXT29rNuzqKQikQGdJ2BOBXxcPbIGZFl3GVKGbHamy5Sffu65u55//7845d9ooLYTB2g1LNYNjZXi0ln3aUXGaznxiFqoB/r6/y9ANgs7djog6w6V9/+3MwBOtpeRqMVp3Nw+tVLTYEgDGCkJxX/G8V6tnxknkG3nzD2dDQFnmgRgNJxRvekyaN3+mkq34s7QRnwuw9/1ODhjnE7GuPkVNyudokMW00awlQZZAjUuTTS0Wa6qwlL++l78IB7VWeHLrDWwyTiMv3RWfIrXDGJdK27VN3dv6bA0uXsDCJYm8TsdM6CyV0aUD+XLfUeFrjzzO8WvOqOwLG8Kw5nYPGfo4M6m2dJ5zqRHYczTxjmlgRRzaVHvu9XvjNP3Sq+jqcuTvhOI43U6LEsnf4pWdcItUkQDIFRA+uYZff2BXGvYsAVi0kaWwhTIsek1jE/0dwDYb+UuXaNGBisXOgEgx0fq4VV44ivHI/Kr1nP507xmt9G/DA/SUWmmXnHDW72WBj07cOAgXqYOfvHFrbbq84njJwyQqadPYEm9iQJrorfR2OSDKE1Sya44QyfRwdHR6JF2RjOVldFJZ9Evwy+ONzTs2IUt+qv8FK47iy80XNp4zHhB4TmnZybxzX+mrNL+0s7F79JgcfLZfJrpjM9c3MaffO/4gc8VvtJj4Ewyjl7T8djPvhH/ybe+c9cZfjG+5y/Dd8qvwlCdUg+LenD37duHl17ahhdI/xdo+M473W/Fi1teYrlsgfbmVNyS0VEapLZloXpjpUcsTzrSeXqVg63MvnjxItLSMmDH/wZkNf3GgCs/c2XEtDM7rp6rLvJa7+hH14w4HYMrMFf3XB2Ws7Kza+dD9VuN3gWUjU3VYRw5dgJPP7cdXsogXwHtEvFIksaxbEHaV4o/Rj1zuqMfp7v6LRDNofWT5wVcdZaM1WgO6UBNdTnd0Ydp0sNLPadReL6sGeonlt9IL7K0kOXMhPUEMlUmT73yS5tRhr8y41V3G8PTuhz2HctOgC1LoyoIXDW/O5ybQrgozxYkzfZp1VmCNta1OcloylXZFKIbLSw+DxDQFZjRrsbUHPX6sq5nMY9ZzF8WgW62ynKwH+ODg4hKx+dmYUlZMUFtEQ7vfBkj7Z22unJdGcGg7Le8FNp6pLOTGBnuoI08RtCl+fgR5FN2pxAlOCKIyWJcPuqJbIZJGyQ5KTvBj9buFDp6x3He6iBa6vJJsxjyqdO9zE9tuRfLGnIYzhwSMQL3nFqaofnoGPAgWL6c4Wbh2PHjpB55jqB4it+sXFyPD3/wLbjikjXMZzaWb7oYw4O9BO2TyPHmYmJqlvqfoNA3i/HWNvj4zRDtz54w7UcCqqLxXtSxbHJYH/JmJjFMkDvIcm6ZpE2fG8Bp0rXQH8LCmiAis/kE7sW0gfKRTVpbLzvLSUBWo9gO0saS3SW5l7HDpfdVf61sjC+dbS6+dA3i7rmceMx1EgFVpHdyMkpbKo6lrEO2wBjDLQ0V0tEuKy5jPXLjypwsUH2RPNJCbVl4fvsOtLZ14MpLN6GiqhrP7zpg8lsSgtFjkjb7LPlA6wXk0QaxjrSYFpTVPH2GSTk8S1s8PjHGIGcRDvkJLPNRU1FivDkZHSPuoY1Nu1t2sux9gdfo8LDJcDF0dl4ApaXlBMo+FJeXI1hSimsu3oR1SxuwsLYY5bWNWHfuOsNGoWyFGbH64CfzFtIuKGI9q6ypsIUqtS6LFpBUGgrUiBPItw4TbSsnkKyh01XlYYRyvVi1ZIk1shmQDYSYX+oh1i8HXuX4nyddsXrpv3sgmSJ/Kh8ZIObDOSuf9HF2ecmnOjecfOYDXs/33M4fvmXnb/4PGavWkmFM4M4OtM0zjJwzIt2zzDnj9J16IgQq1rQ0oqQgG89ufdmGFJmwpwCRU8ugBJ4KXCvLqYtbQ1gFQHMpvJSBeCyOgd5+9Hd1opeAaWJ0mNmmwKHwyiuvRnjhIjSecy6WnLMadQsbUUNGEgiYYgH3D/Ti+Esv4cgzT6PnxBHMRmOYlcImWJihcCBPUvjQ+AgU2KqwuRqSSVCbRaBow2tmKComYmisrcElGzfgpX3HMaehxTQk1BplFYZCUvkVrUtZ+AvL8vG7Bx/CUESLKRGAab6ujJccAjyG7VVhF5UitXIdvP2dQGMTPHULkNrxAlBBsFlcCFx6GdAzhNRff2cCWOAPheXwLl+DufExzHVQwFBIWG8nK9xcNOpAJYUntE2OQBgBJYlHjURGVw8ZAT96WqFh1JqMYvNlqSytBahQvbUErlMxW8lYC2BpmLPSL65RXER+Lv2Mz+Z1xaO8Z560oNXoqIFIjA9ZD65v6WqgmnkSXaiAUju3MP2Mg0YYpQDdNOb6O8iEVGj6hoKZSARg/JojK2V87TXXYPvRbgJZGnE0Bs4IJzoJJ9WJywlkhygUDh8+zCxmW8OI9VhRaGgbJfGWRgBIOWtohtKjVmdmmu8IDqlExYMy4pR8q4B8r4pydqWzBgmGJd7OHDL0tL9tgOBYvauam1I70cuKHsWwJ8hqlsLA0KAJKlvCnp/KHBPw8ZPXNFRGwMdP41dAY4bCua+3FwmGRbGEonChgVPNrZ6h0ldaTTFSSWiFTRlRGnKlHncNQxFZnRAKWs+bVmPW6nJxCkEtEOIW/hEgkrHmaOkMea1QG0NZaQlaFjfbFkES0iVUPGrJlnGtfdtkyIuWMYLnwaFhlJeVUrix/C1vFHBM84n2vrOArIvDHH8mF3gtWvLWylCHntnZHs5/o4NfmH+TP5QLkinEBZZvAVmbN8PzmWHFjMPdUw7Rr/XI9vXSUHyeQLbifwGyOdhBJTQPZP//HUqf5uPksD5owazCwkIL20AMjTUNMdXG6gY6Ms7AB5+lnXhHRm7G6Rud3UbvarghXVX3TB5n2XPnCHLorIWatM+0PsuvevasF4j+JKMUh+Z0BQJBS59GAgh0tbQswbLlS1FfV29O1Jehq7Dc4cBXZuN5F+d83O6a6VOZnPEnlwZhfK9eeaczVJ7SC0qbS7fm4mie3Hw+6I80VXuvlJPxgv7zZGCMflycoo2j0dlO9Jq/d+EqTGt8sTQK7DFt5ldlc7b/+e/sucXl0mU8y5+UsxpRbN9kylz5Uziqv2rw1B7MorOGuq1cuQLNi5rR0NiIqspKU/LquZYssQWVqFcUvr7TcH6VjRqstOCVyuxsnnitUxyZa5Wt+ErP5vOgxl/xvhzTbOmdp4f1GrIOT005OaB7jc5QQ7JAncpI4Uj/ZcL832kllwnb0Utn8YGr145vRT8ZgCp3C+cfyk7APB2G+MVkyTzP2Hy3dNiW3zRvvTYM661O85HSYDyW9uvKaj5PLj/uGx9lsK1CqylMpKXR9f+SX8lsC5/O5ZvhyVlcLiyBJqXd5u6n0yU5IH5WL66jvwMnaiDUdWZEgHjfRzqoXDR83eb3snxs0TUZK1YvMoerI85JL6lHdtH/d4/ssrPnyL7WCcCqMYTXOksfpnWEnVghVScl/zLy/GynOqyfRc9r9TjWa4huNg31Ij9WrltB8LMMK5cvxqrGeqxauQgrli3EiuXNWNRUj7VrFuO8DSvQ1FCDdauXYOO5K+3dunXLsG7tEixeVI+FjbUoonG9cnUzWpobsVLf11dhxZqlWL6wASvqKrFsQROW11ZiRTH9hfOwoqYaK2orsKKyBCvKi7GiLIQV1WVYUVWOZaVF7hlBQ0tJEVqov5pDBVjIOtkQKER9uAJLi0uwqqYeSyqq6CqwkN8uZpiLafgv/n9Y+w94vYoi/h+f2/tN7k3vnSSEJCSQ0HvvCEivgkgTUQERELAh0gRUOkiVpoiK0jsCARI6IaT3ntyWW5N7/5/3zDnP8yTi7/v9vl7/fZ5zdnd2dnZ2drbMOXvO0ZpvdL8+NmbgYPm9dPS00Uof00c4fXvZyP79bOSAfjaiX18bMWiADe3d14b06GG9tP6q1ZpoSJ/e1ktj87R3XrR1dYs156rt2+pksDfa0rqBtqKuWHqy2tauXa21XrsN66v5T2uKDhmCXTK0a/v2sfqGLuvbi8eoBlhN9RDJvZfVVo+02fO7rG7Dctt2ZI2NHVxtC5Y12/L1MmL7FNg+2w2x+g1ltrapzApqR1lXWY3lVY+2kqo+ap/hNu39T/1iQQHr8I426UyB2mdrO/jQfdkE4gaXrGDbevAAm/7xp1ajtXi11gx80o/tsutXrvdvpDZpHbKuoFp9XwrUUG8rN2mtsynPd1It1fq6W9dGO7ltvb2vMmY0rbOG5UuttLzY6hrLZXgNto0yynmPA59Z4wJUbW2Nr/O+nBt3ZOln6TyU0cMtdRNjJ9Hb9CCe6mvfntLRrnb79ItPtJZqto9mTNcaZ73ts9ee/q1aaPNz4wxDVn0No1mEvF/8Z/pHtmTJChs3eqTVat22cuVK29hV5Gup1Qvn+HtZfNWhPKWyNZbNnaW1e6m1N623Pmo/vhzBpxUrNUwM71trFWrfKvWdKs0Jq5ct8zUMn16rkm7WrV+j9Q03SDocvkl2Dutx3tbfTThrtTbL17pE1oHtutMOdvjB+2t+qbCRWlOzpuRtyR2S/9jxE2zrbcfZuClTbKsJ462n+kJVaZGPDWUas0vYVaL6sSuxtIwvDGhto/T6FXz6p8DKtM4sLC+VfbeVX6iLO7KyMSR7nKQTzgNhtEZERwxXHvT2SOF+BIxw+B6US9s0CbsBm6QnzvHBOeaiG2UgqxTizhABT9MRhNIMm4UjFLCIuOPNpycevLON7Fdu1//xLmvQAhyqXD1lcY0hw6DL85a8zhyhdQqBtwxruS07rFW20VpbNG+erVg4V52k1SfD4qoaq+w3yPqMG2e9R21lpVpoD+rbWwZzhTVLyRvr623J4oW26PMvbP5rb1iXDKX8Mk08JRVqqHhhiG3KtxIZw8XqbKUYxaXlVqgGY8LL02KX7TxUp76u0Q7eew/7+WU/tJsffNba8uN7sNl2iQqj3FtpsNxnTI0ddvzJNmveEh8Eumr6SGk1SUuBMRrzKmusq1d/wURjwSzr4qqhZoxO7pSOmmR5GuQ2XfwTy58z2/J+d5Pi/ayTO5cjJlq+BrxNbz3rnwdiuzRt1FUmw1iK3dW4hqsB4kdKU6A6IGl1Ou5wWrcebox2LfwyJqdmnqGttE3rVoklDVT9B5qVd3cj1K9yaFDJr+2lPBtVVptor3ejuZNtPKpLlwzkrmbJtELGjozegv5DVfsi61wxR+W1W8G2O5rxNkK2RixbYpvmfqxBL7ZpI4uuym62aelcb+M80TV1NF5tzjblTukIby2+VXW/7elp1mCVxne3mFDpDPDPJNyuDnfN8VNs+tuv2BNP/MVqJTcuXnDnG0OMOxYsjHh+zO/0U7YGJGZrBj6efUqfg8KQGT9+vPVgq4ovcISvMhgQMXQxjPwKHDSSMBdTuELM24k7JYut89ZajerwybpNNjO/vxtI3GESSAxrYKpGZ/huW6X17t3dmhobbPXaddYi/jraN6nZOo1PjxQXa2IRvw3+HBnPyW7016/TLRtXL1W/4VlZtS8LKg0ovBQjr6DECpSPCxYF6lN8J9av3ktYbLujv+X2V1zIUwsWpSGXg/bf344/9mjrrsV1X03CvuDG8OCikhZ4vEyoWDq7at16W7N6tY0aOQxqKhtDQ21a0s3++cYMq+kzSLJX/6WxKIdDRUotHcZVb4lD8GjPuKIWsvW1mmjyPHzgir7GB+YMJh22s6jKPpH7p3dULs9r+Od4NPgywBYp7tuNdVRqoP3sk4/tV7/6pW2zzTb/9dZiDM/b/3iHTZ/xoeTCdfWQzf/JIUMMo3IZIdzNZiLizcUTJ27j3xn2ulEXr/T/maZjqJLs/vj8iy9sxTJNhFyg0CLWt+ay18klmTovwduOCwzxghzuKmGAsviXDkuHaFcW0mWlZf58MzoxZcp29qOLLrcVSwusqa7F+g6otg6bbxf98GIaw+/+sHimX3Bnb7MrntGIHmRhHeWrogJ5OyULCmrERSTS6WPInGxulEpu8OQX/8BT23PhyQ0+zRdxVzBoctGMizJhvBWLfhiX5OS55ZCtDsKpU0Gu16Lhd9EYMOSQC+MkfNIF0n6QdaKpOsFTmhe5MrGHkRey9PEBHkQPI4Y7pdzp5lGZM888zQ454ESb91WDa/SI0TX2xtt/td/fdruXyyeu2EXB4qtKi2U+0cMFhsnbTbTqyiof17w+mfP/dl4r1Zs6QfezTz/351zZ4UT7eb9WvyjVfImhjNHlBo4yclcYveJCGToX2+aYwVxp/7/LThLjeUlk7bGMPmCQucGe6qO3ocYl+ciNdUSmANGIKtNfuMuhdYF0HX1B/m7Mqg5hJMfjPHFEdhz5/XEHlU+ZPm4I7nfhaCfR8CKCW3L4P/AplwuHsfj1xbDnFj6yynGBqzzIiTKcD8ogB7SFQ/2d905vYz4ngm5w0QL9ZZdPyIk71sg85hiMY8omn28x1DqHZ3jjhWY8F8wFV41bVHZztjKOl4cdcMBBdsghBzstaOO42HLnnXdqjltu119/ox3+raPdgGYXEnOov/hFR/b7sdSh08N+AZTr6Dph6MIfd2qRjbPidUd6YsplIk9H2h15pm+7Ub2sX43mdwF9m6+rGEjyHRkfbMmWJD+gL2AsYYTuJQSewt6OlCfZORAkMoMFbVxSf3deKL5yOi3hkJ6gRt7EJX3E6SQ41DDGvkDZzAHTfKWGjWwOijPOw9DJ0SdPIYvkyyfuyssr7N7f/8TmzH7PjRTek9KVV27Tvuxhcxc0Wr9+Vdba2GxDZIhPmcxzsRs130sPtYblcyhNTZqrtQ7gS2mN9bxYsk1r6CK79s911rdGhuIBg9RupfbGByttxrwVtt/u423XyWOtfmM3GVwlNoA7n8V5mtfXyTDuaZPHj7A7b3vU7njgX1akNTUvBlWHsvPOOsFOPvUwW71itW/VfuH9mXbuCQfaffc/bq+9+oavHXjbcPeaSlu2usGNtEXz51hHXqWN79fN8hZrDd9Yb2u0PmksKrd1Vmy7bGq1qR3Ndrvm8qWMW81tNlrr+p7D9rDLL/qWVfiFLmSVJ32S4TxuhO/s/MsLb9uIkWN8TEkk6nrivssfaMBxaX/ARZCTMORtu9UgGbKt9vdXXraVMhR5h0xliXR3yg4yKDXHd+N52ORZVh//tT6UPjBPsDZ84u//spdee92222acjR05xFav32AfzJxjC3jee/16W8/XLIRX2a3GevbubXXLFmqt0mXlVZKJdHMjzwBrFuY79DvvvqOt1/zf1cHbkTts2ZIlVtHZYn2GTbQGrQdbN7ba5J12tk8++czmz/na6rQWW750ic/vQ0cMty8++8Kqa3tYsYzKatE/94xjbe6sL23ittvaxHETbZGM3zmzF9vppx1rzRpX+IRcc3urrddYU9K+3lZsKLRSa7O6hbOtrqSn5Wutvm7ZUsc1rTtXLF5ia+ubrbxblb847dfnn+4vc/ztnY9brewaDWiZMdIPHzciHPImTpdTPIMT8TQPLptHaNDAF6LD+SXpHOm4HzdF1frH/egm9XOu6jIoheEa+5cJ0yWTgZ6/YPgsMDOq5J01USMBmNyPP3gnG967zK77493WIGEVaPBiYca3Mt04QBE16PPZkEJNugywRaXF6nj51ri20ZYv+NoWfz3L2mR8lWphWlhda9VDRltfKXu/MVtZTY8+tqFxg1VWlqj/d9mKFSts9fz5tnbebFs/f4G1N6z373CpphqkO8SrFnoy9Dq9zHI3bsurKlWmDAgpKYrJ9k4mUwavJjXaQfvKkP3JRXbLw/+29gIMq8SQRQQKEEaQWw3sa3tuVWWHH3eyfTVvYRiy5VJWYfD2Y74d6sLRpJwvY3yjjEwWG3mTdjFb+rV1VfeU0brA8i+81LqWL7T8O++wzmoZvm1Nlt9nuNky4axZplbWJC96nZJhXj8ZFE1rJWwZoaJJWRTSxcKcLYkYsrX9xaeMvJWLWMWowTssTwZVpzqsT8bdZeh27+3fUuUbtXzfNr+8yl9I5duJm+tC8dSeeerYGkGtq06ds0K8tTZYXjcZ65vUnhs0CGyQkdx7aNytHSfDXB2y8/MPZQzX+8DN1p687j014oom7a9O5HduMWQxRFWPQ4841G676Sb749PvW2NelW9tyCo1m10wIjvtym9PthnvvGZ//eszxjcp2U7szxaIZ3/Rg+fA8ClU58Iw02JK4fq6el8k9GJQqeN51EYbOHSI1dbWCtu113nzgTGhQzjtMCy6fful9Kmptd36dzbYkIJm4/vGry1qthVFPfzNskuWLJMhK2NYA/eo4QP9rW+8lp1uu2DhEg3QJb6o0AjmBiN3A2rEQ309b+fcIFiRNTfx1mAZhpJba+Nq6abkqQ7thh2Dqurkbehdj2ulbFeJOwF0+nhhSovzD+8snNIBnzhbbnv36mV77bm79e3dxwYN7CceaqxKiy/fhiojgkFkUwd3h0ts5sxZNmnSRPUT5deP58h4EUSBdOFfb34chqyMOm9byZKSMi3hsozRIn6iq4O2cocf/1jjEFDF/DlTQTN3XFncYrCq7vjFWriFIQs8YOBgyH760Ud27bW//sbP75SVldvtt99l06fLkPUNYiGX/5NDftxZxwhBZ1gsDpX+/OIX12igr1DbdyTMO3bi/387qj5ybHd7+bUn7JEHH/eFONuGWPBiUDpCjnP5ScYsihlPY+Gf6IQbfCzOw7AEhiHDHZ5DD9vfjjzou/a9k1+whfPrbM8Dhmlsnmjnn/sj4yU90PMdDSzwXd+TAlOnejHxoDsxsbAgZxhnUR8HDt0LYzDuNtH/uPCCjodRGXroC2SVyQUXnuXkxTr0L2iCixHAQq9cbRl50HVGORj7b9nGOEHZOnyGDD1EnpSXXqj95nahTtm6cTEBfYl+k73D5nQUh6broPoxd7yuueanVr9suF31o9dUpy774bW72PhJ6+ynP/25y6yhod6NTGiwFRl/r733tAvO/7HN/LRRBf/f6UrqoFlSWmBDR5XZHXddb2+/Nc3bG5ljFFLH2HKPHgTf1CXaBUOF54vBE2Yik3R+/18u5Js6EJFVqgu8pZdnWIMu5fndVOY+ycvbLlkjkC8tKGjCFzLHmI21geeXjLizHNsGofHfzEX5wUPKX+gheeKI8sKl5eEhi8AL/YgDrM15BNn1yfOxPlIKuuQDVaDAP/X2+UcwjNe4gx96kyL63CE86ETbUC8unmb7M/2Bl0tFnwhjNp1/vsl1WasM2UNlyB7gOpDipYbssmXL7PobbrQjv3WMGzp81sm/FSs+Wn2bL4YsMOmGYB1apWLo0n1yDVl5ckmdaRPxnN7xSlJUF8HlY/SWFUknmtbZ4nmzbN2a1V4/sFx+ZEiqw8VNIuQM+RNN6xr0fOzJxhKX4uBy4YnbEvWbUBL+vzFZPJBMyXEXCFh47gCBo0Ccs8m5aP/llMjFpF12nuqfu3vqsV/Z1x/P0Jq506q7V1tLZzf797vtlr+xzob0K7UNnb1tRK9CG9JzrTVrzdVpDdbRVu9jQF5Bqa1dV2xD+1ZbQ73GrE3drLznIPvNXS/b8OG97AdnHW41NT3s5Zfesmdff9/Gb7ub/frCyVbW/BdrzutrXy2baE0bS23kVltb31751qJx6tbfP2FP/GOa5ZcVm2ktwud6zj9tL/vROftbgwxbXpL66HNz7OzvHG2L5zbY7277o9U1bNDcW2gV1epLXXX21cJGG9KrzYYN6mvdeg22VcvbrUzwNUu/sKUrZbQ25Vu3jgL7Qmv9DepLRVIuLozXNRTYCWedbBecfogEVeaf1ONTkYxlo4YPUnqDPf3iuzZyFLsPCtU+mC80RbRP6qfaIs1NVClaJC7OKtXbzWziyP5aQ3TZ06+9YWvqNUbX1VmL7I0+A3pr3bHRn4mt5WVdshN6ab7v3aOn5v8KrTnYTVdsixYvsvemvS3cIutZW2nrG5plMK6yxvX1Vtu7p62ua5BcNA9Lsdm9UV5Z7t9P990gys84TP8ulr1An2Hr//LZs23VhnbrpnmvsmG51RXUquxuVqU1Wj8ZrItlJH/07n9s1Zo6++j9aVZWUWqDtAb5cuZXPmcyzPbv19tGjxlh/Wq1TundSzyUW5PqtmbVWjvmuKO0jOcxsjobPGSwDR442NokD1bXvAyNG4cNnSU2X0b5s08/6+9E2VhULrlwYZ0Lz63WWF9nz/3pVh9DMWS5K0/7Mfe5bDnUppmwj8/q65J/NEfAWBvw83+Cmx3rmLOAB15mXv8GXLDhJe/ES26RIcuAruwMRskhbYGe/iwogUE/B8+hwFQo6ApSOHdHjztwRxvUvdCuuen3xjeiwI+FlxhjgKTSykHj8tkcNzi0gObD52uXL7WFM7+whlUrrKi8xEqkUFUy3HpP2tH6bj3aevTtJcMs31YtWykDucU2ttbbyq/n2Kr586xrrTpbS70vyNgSFAY5zzVWa6Av9u1ebGWulPFX1b27G9M4Hvhub1HHlTKJS9/GefA+u9svf/pDu+3R5629MLlD6BVGJi5TFyR3ZHcdUWlHHHeCfTVXhix3srjbqDrmyfiVtWz5NKwW+tz97NSCO6+2t+Vtu5N1zf3cbOXyeBHSxAnWtXqVdX32sQYENQyfueGOpoxMlM9f+iSD0djW2627dWmiy2O7Mi+R6tbNn6vNHzjKP5mjGUjh4f7Cpc4GGbxS5PwRY/15286merRKhmxPWtWvRJkmG+645g0dZXnqsGoIy5Mx3cm3ZTWpWv+BMka1uFsno5W2ZyDBCP7gJee1i+eAa/o4XY0+ljdgkL/EqXPxPMU1wcqI5lneznruIKseimvklQCZECVzDZqHHfktu/XWW+3uf3xoTTJkS9I7svpBFsck/NOjt1VnftP+8ey//cVDXA1ncKDNeWkJd4ti8UvRLDrEihbzvD27/6ABWgRypyLu8rDlCwQ6CjoanYT8fGswFrMssHnWAbhv99KvXjKrlSE7oqDD1nYU26sLNlgZ+qS+NmvWXC0kirUwaLPuFeValEnvZBCi+ywW2BLb0NjCyKVOo4WOyi3Top27BDyjw3YatqB1qyrTxLFW5Tc7fyyWWCyKEeHFtjfqwKKa51Vx/tIWTZQ8awX/uFjchYNGz549bI/dd5XBV+4GWb9+fa2HfO7gYIDzJrsaLbjTu2gLly53nsaPG20t0oXKaj6z1OVvUd6wqcD+/fYnavrBbvymgxbOdSv5sRjApwOR3JlcCQpUpbNWlGMcQB5iQ6MDPxZ9GLIWh9qFbYvckY3vyiaGLHLgMQXlq9I48vlnn/od2a233vobvyN75x332vsffCj63DFJOvX/wYHHVmC2lPaQ3mEk7r7HLnbRBRfZcQc/p3GrORlOsvSQQUqeqiG3NJlgh9r8h1fvasPHLrXrf/N7v8Dld5MQTCKjrAtZcveKCwmkQS+l7wYjl7HdeKAY5JFnjU2NdsCBe9kh+55uZ5/6oi2eX2+7HTDUrv/DBLvgvEukXxoT1X9c91HgzcrECSCC8OTvLtBYCS58+jygg7Ipk3GdPuXPTWosBS9dtNPnwKNxY+GuMVd6xY6dhnqeEdc4JMc3eauTbdu+BVWLAHQAhzy/yQXLiWzEX/AW+BhFGJ/hwIRGWsmgR92AwXva71NH//Ht0dK7tL7QZozgRYQ/vfyHtn7xMLv6R697/S/6zc42Ydu1dvmVvxH1Lmts4G3ArV7/qu5V/vjDBd8/xyaM299OOvKvVrRRbbaFw2jHwYXzQiBAXkZ5t0K79YHD7KNPnrQnnvi75jfNCcrDAiLwYjwLI1DtprGHemFsRT8UmhLo3+lY+d8OPAomFHmIpaiESfY7h4nMuPjiF7klb54TxqArKEQTwY+caRt6fv3YfUL+WJjAVxwsVuP72OBzkCN1Eac+5MNRd78orT7kpWAAQc9ToyyxJ70Mo4qxinUPOhljZMphtiTiGNfMMYxdLlP1KcaccLw0Dx6i/pRH3dE/eAefxaXf5UxeMgQedXI66q9ULy4GxBZkdkc0yjjgO8XcmeWZUif8DW5T1wY7+MDD7KBD9vU6pHrLxUgMWV5MePPNv7PDkjuyfOakXbxgrHL3lbfauiGrNuBRGf0dHheaxDPzjuSEWiEUeCWIT91wtGc+5SouEXndeJ5xzcoVtnTBHC091viOKTDjT77gM3WhqxFOSLlLvM3aw12KIBd8CEMZnU4WS4nA8XNgiUv5Ry9AC5cEVBG0ymPJKUQb6dkzMxS+aElOWTxcSj9CDlYiFxT2231HO/24w+3vj94gQ/ZtyTzPuvcotqauIfbXNzbZNn1mWk1Fu73yRa1tO6LEhnafa61d3WXcDbTCiiIZU4P9yxodGjt4o3JfzUfVNeXiudhOOv0q22bicLvq0tNt5qczbF2D2YefmY3u32E/mPKSjap4wxr6my3aeJMVDzhSY+8S++qrr+2lF9+0adPn2pKVbdZVVGWdHXV+oeOEI3a0H58xQUb2Jls5b5n9c9oGmzqh1Yb1rLJ3p82yJ56frz5caP2H9LcRWvYVNi627t20ZsrrsMX17TJyBtrG/O5aVxf5CzDz65fZqlVmX66os7EjB1qLytjYWS4Dv9DOOOtbNmnCVlaq9TAS6zTNG7IPpk4e5y/S+ucr79lwN2SZaGnvVMrhXPYubEbedN3IKW0X+r0HbPyIfm7IPvb8K7ZYBihDAC/i48V9rN+gwycbeVdFkfoCn+Fhx9+w/oNs6CAZj3PZMTrH+vQdZPvts781NdVZWycv0arXMnuFDNs6tys0FFiL5jnGELb+0qe6uMCoArGgnGWVRX/z9RNzeEubzdM6skPjd7+uNfblqg7bed99rFXrr8UfvWNLWrTeaVfDFpdbYXk3++zzj33cgOcRI0dofdLN1ixaYpXdq63XgAFWv36djnrbcY9drVFr/RnvfWgTtptk228/2cq1lqyp7WGVld3ERzyj/ty7H9itdz8mu0M8tzRZJ2N8+wbftdnUUG9vv/ScGrrIbrj7SatJ7shubryGvGM9qLDLf/O7trgsbsRjDkhhabrg+KQlOCkuB49DkJB3yk9u62JQ9cmfUVfSiIFF4WRB4AOvJ8VA4ZOLh4HFxJE6DNlv7z/V+lfl2c9u+L2/2p/tYQzUbM2i3I62YKI7z+RpwmKYK5CSNMhQWjH/KzdkWegXydAt697DyvqPtB7Dxlu3fn2spKbMWrWAWDNvoXVuWGMbdXTUNfgbjfmsi7+4QoItlOFUVt3NJ1M+D0L9uFoCr2wvrqxQZ1V92b6DOrXJSCRMg3D37ogD97Frf36p3f74K7axOO7I0jFiCtNZVUbAIwf2sp2HltkRxxxvX82e63vVebZUBfsdVM1ifqfTFO4q1GK/TQZjpQxUGamdSxdIfFpsVEkOpVpUY6hqoEP2Xf0GWhfP3NKAG9utYMw21qlFp1aiVrDdzv7cbH7fwda1dJFZ37626b1XrWD8VOtaJINeRkYebzSW4mlFYZ3LF1nBxJ3Mli+2ztXLJDfR5U5sk9pmwFDrUifsVCcp2Hqi5VVU+nMNeQMGC3+JbZz1uX9OSAK0zs+nW8EBR2vBrUFp3jzLW/K1DGperiDloo5DRlgX38Vdt9afE/bnbjs0mKk9eNFUJ6+59w4rOaN9KCUL3o4WO/TwI+y2W2+ze5+fYS353bQQiDuyqK8bOHJ8EP3Sb020r2a8b/9+6WXrJoMrVXJ8rvz7S0/0SxfL6CkdiFer83wjiyYVrIO7rSwqYrGCo21ZqEPD7yglPPqz3TLYm9WZ1zWssfrmOuteXGDV7aW2bFM3a/WXSDRZd/GzQYtW7vxyd6SlMbZr1vSs1qDW5dtRuUNTt77Rr+pxUYArjrGoKfFtfw31dRpIKyx/0wZrYhu42s8X4mIl7fBuGHBIxtxJpY7r1q71O0TUD4OVI9eIJS8TwO4772C1vXpqMVZsfXr3sj4K1/bgWYwqGRHlbqwhl2rFuXv5xtvv2pGHHeiTEC/joN3Ymlih9uks7W7PyZCt7TfEn/Xz1mISUVm+fOXlOvphyNJ3vBLuCVM80wZsfc3jilMC9wslmlDIT9tQdb8jyyH+i4okK9ULv0SJbsDJ5+onhltFeal9Pesr+8XPf26jRo20gQM1kXqbh2Pb3z13P2DvvPuhDPeSBPrNDi5Sh26VaZCv7pYYshqvdt11R7vw/AvtyIP+ZeuWNWuqjokJR30727hY4xJQn9HBZ7aUhn66HG2j/ehnu9nYCSvsgfufsBGjhltfvhsteeWsrrx9nY5Aq7UKmDV7tq1ds44EtVVsTx/Om7qHDPNX9zuipzKctNnW40ZZn9rxds4pz9nS+U2260GD7Te3TrDvX3CZfyaEZ+zSMtzlFO1waqB2YCyfpwl80eIlvgjGOJs4kYsF/XwdhxH50Uef2cpVK4OGDnShXDKfPHlbf9aJuYO7TR999LEtW7rKdw6s05jRxHe0VRQveOHZIN4I3LNnre2yyw7qKxpTYcVrJLcZf5yQptmSxYtt/sIF/tZQyh0gviZvO9GvenvfASkhkesYb3kb7eIlS1S/+eqDGtOEBzo8szjggojfWRQdF4kcBuqBB+1t07X4/PWl//Fx4wfX7mTjtl1vV15xneNgqINHf+eKPIbsOeecbhPH7WfHHPG0FbezKEv7KW0sA62V8Sj0ho/X5xripJRXFdgtfzrEvp79T3vr7Q9s/Lhx1q17t2BYekNVqSdsIjPmNeo2d84C/yRLnhaIPXrW2PZTJmnhwrwW49/mLuqKQx2ddkTDiSXuLs2Z87UtXrRMuqF5zccbdCVf8upjI0YM9211PsGnLpEdMmeMXLZ0ib9Jee3a5EWJKpO3rQ4cNMBGbjXSPz3mDOSWrShNsVJ9Ydq0D9W/N1mvXrXq78Otd+++XkQWPfJCgrfXfvjhdFu2bJXaotKGDh1ow4YNs2JeshMDVLhM30NXGyXnObZsCVv/N9rk7SbYgAGDnH/4nT9/gX380ecqQpVUnPYbO2aUjRs31ucVxuAVK5bbtHdnuJxpU7bbjhw53B994CINtFavXmPTp38sOayVAdti67VWwZjlPQlcvEhrRN3cKbCps8kOP/Rw2++AvVWOMJL24qLi7bff7s/t3XbbH+zgww73i6NuyGpewHh1w1lzEndjMW4xZDsUJ533hPjFU/HLAVkO+MTh+bIPmBQhHfXSdJzPy5JXJ+/sTccz+Z7XMZAE4SQWnhxyVZoAns3ToZ8iKC0HN8LQVsz1L8H0hODL8RSOMhROyDnMgYGXnvHZBcY6IZvumV3GtKLDnMHQWcdCSFu4FOK+0rkrvtXAHjZlzCD78z2X2Mcfvyi4jCTN/x/P621fLSm0A3dqsNre3e2pZ9ps/Nb9bPigoTZ6NH2p2gpKC7SO6KE6dFij1oD1TW1WUlhjtd2rrL5xpZ19/u9s1LgBduqxu9gzTz1v3XqNsGLR/+yzt+3P57VZv5pXrGtwia1putmmrxhk733woXFdffnyeTbzs7m2aKWMr4Ji6YrWhzKkJo/fynYZKwNtzVdaMxTY5y3b2zZV71pt12qbs6yHTZuzyVZrPT51ym6234G7WHVpnjVuYLdUnq+L+mrts3pVnT87W1RZqHWKDKHXX7HPPp1jB+y3qxuICxevtoEjtrPddxKvmiP5KkJHe7N44C3sRbbnHjv7xRYM2VFbjVE704ZqJx+PXbzhaAe1B+1A+8Un9Ign46njRntuM7yvG7IPP/uCLVyxWusXdjN2+qMjBfla/1Rqvag1OTqwQWs2dsGxGPELo+o7yxcutPaVyzRGjbXDjz7OKquqRSPWTuyq4iLZKvXp1evX2KamddbcusHqW8UA63F48TFfvKmOIzQHv/76OzZgxDAfVymDuQQjn92LrVrHtja02uCRo8Sz2SqN4SOK1mq9WGDvzllvb731pjWt5xNSrAW0jtMaqFxzM1Wt6dlHa48C17uBQ2UvqG5cWPLdsOLF30mgevG+llLeaixb7fHHnrZZs+b42AQRv9GZzEGtqtu7Lz6vesiQvecp6akMWaWnBqbLXgdRl7u3AeFYq6R9JMVLD1yanokrD2t7AZwG6T6u6PBwSk//gsl7HHqNP+ekQcCvEuQcwDgIU5k0nPp+9dHDPKcVAzKNtM2IgVYmRX7p9fdsgwZQt8aDHzcuuMrI3akCCby9lYFUCy5N8BtkuK1bvtSa1fgIjrubBTJItZS1Ta2t1qyJq27JYlvx1UxbO+cLa5Ah2Lx6pXVsqPc7qtz17erUwrak3CpkyPlV/bJuVtZNhqwatl09dlMy+OCYvPhgMJ2CNwTyVj3ptrVp4TFaSrXP3rvZ9JkL/K5qbJVK64sMYiLroQmRb6E99viTtkYLOGTo22a1eNBM78rEN1b9kzWorxbAxl2NRt5WhhEdyuyOjilDBgM0r1rGrToGL1uy9av8u7L5vMhJBjtXSvzNxpKZ1a21Lu58rlHZZaXW+cVHls+3rD770Loa1lvXiiUynLXIaWqwzq8/08pK5WqgwrB23tQeXZWVbjDxEqeuBXOsc9USL8PWrlLZ6iDoY2uL5RGG9xWLJSTVh6tAxCU717QWLQC5E75RBqyMZTekKUP1Qy/cafHib7KUklN3N9Q7N2oxPdoOOvhg+2TeSusslEHl8kYkyDruhkBs5zF9VOWVNnvu3EyboMzeLklnI8zdBq54c/DSEHKzkMDAgxbHRjdwpAOCceeVO118eoQFluuq6tXStsHWN6+z5esW2sq6ZdJbGXTKy0exZy7hkw/tfhdp5coVsvsX+bYRPqmzsT10Kl989O7ZW2GeUevwK941Mmh7aIHM55paZOz06d1TA4sGQfHD3dTuWpTy1uGG9Wu9HqnoXO/UTvEyHxb6Pbxjr12zxreQ+vbnpIOHvCQx+WnHn7DNOBs2fJjI8dmf+BYsMuOONs/98SIZDFLepoxsp8/4yAYPHiSjVTqYtAX0uKjjeptfbHOXrNDCurvxghaElso2Kd77CMHU9zSfiFgChXrQZzw1wfFtxfQvxpUkLDvWxx36nfc9HTEQi/8kThl8X45vjfKyJ+6eYhTR5qmjjp9/+qUtXLhcxYlnTdYMxN908PKc2K2igwFfkxzPAvMcHBMe7bTjTlNUjxItXmtt/Ha9bcJkjl623U79be3qDda4bqP0o9D2PGCw7XHAEBs3oYeNV/r4ScLTscNufa1332LbcYfdbdSwXVTPAda9arh1qxymA19H1dA4FJ4yZUfbZddtbenSZVr8rvOXB51++kl2yEEnSqYDrbJsiHWvDPxq0ehRM0oL0xr79IPl9sFby30L9JBR3W23fWps5hez7cLvny+64yy/q591rx6usilXB76HoTXMKsuH2pBB4+yQQ/eWHLo00c3zrdW/ue431lTfS2PtMNt9911t9FYD7Q2N++gtdzKbmlrsyCMPsVNPPss6O3gxyXDbY6/drKa22N59Z4brX2x55e5tsSZhXlJV6RP5d844WfU61urX1VpNtxGq1xa8OX/DVM+hzvtOO+xsu+02yebKGF29cp1dcMGZNnXqIdbW1Ev6PsLr0r0SP5FrQqu6IuS091572ZhxQ2zO7PluTIwYMdTOP+8cm7jNPpLPQOEN8XzVap/Is5XGIi0mXl9sX38aFxZ22Geg2rPNXnvtXcV52RIXxuIiUol0Bj0aPmyoTZgwXqkFNmHb0BfXG+nPtlP62LyZ6zUOdVmvvuV28LdG2JRd+9r4bXs6zjbyJ27f27bbsZeM0TLbZ6+DrWeNjPXCgV6favHX3XlU+1cM10JxmNXWjLS99tzTRo8ZaHNnz7NGtcl3zzrN9trjCKtbx7NgI1xX/tcBXWh2Qy+TA5n36z3aDjhgX+vbv8Z3omAo0W+mTtnOLvzBD7WInWxFeQOlU5J5Jm9W5jXdhtvOO+0unR5j82QQrl/XYGWaw7511GF24vHfsfKS0VZWPDjyb1a+8lcPtaO/va8tnLdAeYrtoh9cZCOH7aZ2GpCDF7guF8ljxx12sK3G9LP/vPW+nXvuWbb/vsdpvh8afWazPHFUKd/QIRPswAP2VLXihU1XXv4T9aehVlo4yAb0H237HrCzLVgoQ3fpKr8j3LtXD7vqqp+pZbUoFw795rjjD7aFi+a5wc/4zWLzqqsus6ryCVYo+fTps5UdceS+6s/L7bPPZ/rina2/vKAL3WEuYuxFtul4pdFPY3+7f16Di1HpJMH4ynj//vvv+3xw+BFH2vARI90oYA7IvNgpOZg/4mB+jLIYmN0QcIqiyc/H2GTtozhjMD/G3eyYHzj43v+15mIeiZd2sYZijiEcBxfdOLjA7HiMrcRl1Pm3z/3ic3GEPW9KK8bhdBs3PrgY8IGrdM1nQUPpWnNBm7L85Wo6eNGXv4hMab7DyXmKcooK46sJbAklXyH8QFv9F7/Q8wcO5QccGtkjU0etHYO2aCnM+1h61lRan+7l9sEnH9uqBr7BqvWy+sNnC7ibXWeHHnmC7bLj0fbii2/Z2g1NGocG2tixI33c5X0Yzc31vu6g/fI6S6RHXTKa6mX4tNuKpfVWmt9qDZp3xmyzg03dYYy98uJLtnTNPNtjn+2tuOUza6s80L5ae4x9/GmbTd1jBxvQp5utXNFi5RXdbf7iRdIPLi7rsCJrrFshWVbLIB5jny/XONy7xjryNKYM2MnKB0y2LrXzhroG6zewv8bq7YRr1ru20p+Z7VYtCp1tVlmZpzlT+ty81soLNvqLlr6YtcjqG5rtP+98Yn2HTrD99lBfL+ywnrXlVt2t1C+08dkYXmjF92Xpe3PVf3poLcWcLyXTn34QOk/c1xiEgQmFuGtvCgOfsP59ZPhzweTjr+dYXdMGgQqk7/yUmPQB1hWsEcnn37RVnH7BO2OWr1hhi5YutxVrV9uSlcttJZ+ErFunNV6L2jveUcG3Zwf172+DhgyzAQM1LssOYRdZNS/BEh9FvExVRu5QrbEWzF1sjerrvCy3WWtHDPfWTfnW3KV+rrX7qmWLbU3dBlu8ar0tX77KvlxcbzMXrrI5Cxb7s/UYjaVlld6P2ztivdestaVfS+eRQ1VooyKbNklO4t8/xSnHGLGhuc13O/IN2xbNw6vXrrUGhYsximVLYD9Vdq+17r16W88+/ey4Iw933Xvv45n+sqe0z6dHNp7KfPP0zXG++WC+THcUbQYHIMc5hXn8O1fdJbtLgxOAJOF/HrmZUz9nuMPRAEfuPdm6l3TaT375OxmyfCqEW+phQPBiio0SmhUVWHllhQu3C+NHvyYZaauXzLa65fM9zjZgXm/OR3+xznFcTetol1HFK8gpXw3IBMptcQxYXgXu25FruvvV/a48DSLVPDjfaCvnLnDF5EPEJWUakDSosMilY7D/e1Nbmw/S9XUaTA7cx6679gq792+v2abi7lIStjuEi3rLiZfh/Xva9gOL7PCjjrGvZs6yfBnnXRoIMendYGTrLSLiRU1SDPUI8S7jnvwYplpMd6l+Wv1YPgavDHleuGQ8FF7TyweKrnUrZTTyXCXGcbvlCVdCsS6+n8ZVG7a1YjRjuDbLwFSduqSAfBbHKsqtc4Voqs55oonx6UY125s10XBHN09KqlHSjdwuDZzkN7YayGjzKyIoFPUQ3O+0Ssm6hM+3Zdlu4G84ljGk0dwNWxwvffK742o33xatQdzrDS7GM/qAlKiTyjn00MPstt//wR5+5VNrK6xxeTMhIzuMYHyuHl946DgtGqfbP557wQ0u9JZJOgpVuyRGHBM2reTp1AF9Uj3QQ66UQzueF8OQjjiGC1fWeTFYQ0u9NWrCWL9hnQxa6YX0i86lIYIZH3vcNjSWyijtrcmqyNauW+fbOHmhk19R1sDRt09vf+MvdzfXrV3nd5kwhho08PAdR54DYfHAFbGWVj4lwNV0XihUZm0Na/ztzOAzCaZbNFMjlu1jXBSKK/jpM4auVe5Sgx2HAT9qxAjbZZcdFZMhKl3gDg7GGG9OZQLH4MNALROMfsN208VLltq2kyb4XZx4k6jaXHXnmd9iys8vtxc0EfXsP9QndFqKElMu4mo2DvnHAssh4os2DTDYTBDhE+eObH6XdC5fbeYLKO7Gqi1Vf7YVc3fWtxUrTriokHSMfL6Vxndkl9vPfnaF9e8/QMbWUJcNjvL5xNCjjzxlL784TeVgyIqwXLoV8X85ZMmiiK1HNbXd/XlHnpndf/89ZZSMctbDBZ2DDt7LzjrlRXvpMT7iXmq3PnKQDRjZYp9+/LW3J467/9WaCCZN2t4ee/gru/mqd2xlY/K2w4wUU4ds86x/TZVdcd1ets3kPPv5NdfZ0UcfYhPH72OXnvecvffBMmkv+dK82daQBpla2OU+9aBBdtV1W9lDD/zFTj/1DDvtxOfto5krZY4XJtXIVCZxjMYaSkTj0KNG29XX72H33XeHj6WnnHq+7TrxXqvrbLGLz9/FTjp9kP3wx5f7Ypy2W7tuvf344rO1gNnGzjjpGb8LdNFlO9o++5ldc80t6mvtGm8bpGMaC+V4K3ZtbTefR679zeW2YFalnfODZ6xcpW8pkayTnqi/DevT3X56/e621dYb7eqf/dYuv/J8e+rxJrvrD++rZkWqO79cFxSpLf113Kie9ts/HmiNbTPtrtv/ZFddfakt+LrMfvGTV2zecnbzgP/fsqkQ7QpJj7vuF/x6RxmdDdK/mx29QX2HN/czdmCgc3e6V8/u0o99bPCQPhmdo49S971l5G8/8k+2cG6DTd6xn93/+MG2eMVM/3A+F5zoO9xdGzx4gA0ZsrXd9Iv/2IN3fGpNMmo2l082xpw2dqteduMdB9v6hs/stlvutF/86nJ79412u+TK563aqqQ3XGzc3JGPHy7nUqQ7enCRpLrbbkPsmuv3tM9mvmJ3/PEhG6MF9y9++TN78O45ds/NH1qdFnbJ6Jy4LBUojxhQaz/77Z42ZFSrXXrxz22vvXayE2TEXnvFf+yff5tlLf4Vzv+W+UbrsNffPFVG5IdaJA62eV+V268ve92W1zcodUt8+O+yc743yc48d7D95+33ZTwfYj8590X7YMZSUfqmHLguntazbx031n54xXb23HNP2UEHHWCXXzLdXnhhrlVrrLzl3sO1nvjc7rrjz+rPG+3U04624cP2tG8f/JhfZ+7Q7+qf722HHNndLrzgcm+7bx11oB2w71F29EF/s0VrGmyb0T3t3ocPsCefesifaWS6Wreuzl/kxYVN5ihcOp6jM1oGWntng2R1pO2+x87CQU5ZnDvuuMN3Ptx19722y257yEDSfKw5gQVruxbM8Bp3YpPtxoLzeA5lKeoXllIjlxZjKIe064PGasrxkhg+heBhLztNi3DqUr7w4D+ikZ6hRTilJbr0ySyNNEG4gBJ6Pl+k8fh7jrS8tLAMR+AIFLVK/ZibUufaQL2BIXrlBy+iCR40BfBpy11O/gytKJVYCmOtOqxvN5swrKd9/NHXtq6uySpqKnzr7KvPv2P/mf6+DR9cYyOHD7DHn3rNRo0aYKNGD7PKomqrqeyp9fQ6K6/WiKO1a9/evfxdL20aO9nZVF9fZ3ff84DNnDXLTjnlaDvm24fa8kXL7b57/2ZF+Z/bgYMW2Lq2CdZ3p5/Y4HHjtNbgfS1lNqBvb5v23nS776GH7YNpn1tLS4fGbu6KbrCabpUap7rboYcfbNO+WmWTtupjMz6ZY93LNtnCebNt3arlMqKbNLZpTVFdbLXVpdatz0Dr3Q3jk51smp/LKqyypMDWrG/0ZWqhjP5SrdH5nilrosrSYuslw7dXz2obOoQLz8rXoXGuq8g6WjfZzlq3cKPrubc+sJGjxvp6AL1MWtidSxcYbZXImrO3URImPWla23pwH63TNtqD/3zJ5i5dqrUYczK72LTG0GKjpCTWGGTgYod/tUM/1glcCGpaX2czP/3Ud9kN34r5P8/q1q+3UuXtp3Vf//4DJaMyrQH7Wo+aHn6BlvUJ37fm04usWRs3tFrLklm2rLHdXnlnui1varf84nLvo8iAzyzyTfnWZr6/LL9+veQp06Cq2naYuLV98vFnMjpXC6/VevTqZbUy+CtKCwzzqiRP47P4b+FNul35Wq/xBvzYrYVEumkNw6egNmkNuXpV8mknrdnztb5cJSN9ueYbHvcsLytVHnajqc3YKSj5/ObSi3y79O8eeNpqew0QLO7IZuROGUk4vThGLANLcJOo/Bjf0nxxRBsTpg3TNTv9jQst2a3GtEenFWy/1xHX+OusfSEYi+X0cDi+0vyubQrL4GIhx37vNA+T1tbD+1tR10Z74bX3NZjymZC4E8YzTP5pFAm2REYWt7tbW2QkaCFNZZplBDQ3rre2pvWqlZgVfmdHq21sabKNGxp8v/bGlkYZYxvcyOLZRcb4gqIyK6motuq+fay8toeVdePqQS//QHCnBF+oBmxvarW6FSutg7cXSwS8VAfjmC02SIQPr3NH1vmQobHVqGG2/7572sdfL5ZyxQtw0qsIfmcIOWgRzGvh+8o+ffyJJ23NmrXqpZIHDUMjIGwpJG+b5cF13wrB7KYFrA+rUkAaCQuGO8YYmHkYklJ4DEp/3rWBZ2SFj4HovIpuk2Dr18iyU12Ar1lleRixCsc3mtSZeeFTswa41Svc0PQ7pOpoXZJxHm8SrF9nVrfOjVNe4sShkUsTiPLqyJdSoygoD2Wq57nc/FC9fHimHmpnVdTzcRcdQ0eMxF1aTUT+Jl34ltycDuXpwKkmlk9cHYs7sgcfcrB9sVD1Kio3tmn4BIesXebKL3/qqF62ctkSm/3Vlxo0iv0Kliuy0lzP4I2w6NIR0DvgGzVxM3hwJRPDxj9irzr5IkF4re3Ntq5+ta2oW24rdayqW2oNMmSdR/2gEc93i55mev8uofLWdO9py9Tx+VwKRiELcurMtkvulIa+yAAtKZXx2mLr1AZ8p5J+1C59S7efFUtHMB579Ohuq1evtd4a2Ms00PBsE32P7SZ8txQDFt1jSyZGLNuJqQ980VbQ4vBOjzzE49Zbj7ZDDjrQFy3wwdZYeMVgZeseb+TmCiK6j87yZt6vZs32txSj42zH5Q45hhcy49lAruoVlpbb/KUrraq6Roau+j+ap/pygckvMnmTBYyowx0nCwfmvi9cwIk+hs80oqpG+0u3kBlzS2yHIQ9HekcWeIxTvKb+5ZdedqO/B28El2xwIiNjna3H82zO10vVsnFlkit/6rhCIJx7CM5FHD+4gsnFDF5AwVHsPH7y8Ux7+80P7U0d+G8RfuMD2233He0/b6yzuZ+vU5nFtvfBQ+21N1+QEfGwvf/+p8KbLh7f9bTS4iH+jGXjug7rWVEhnsu0aCmz7jrCL7fuFTKi80u0WGlT/sV24uk7StdW2LePPcou++Fr9s4bS6xncaX1qFWebjK2M/mVV34FY2w7E0GXDRzVzfbYVwupGV/apIkT7Z1pqzS+dllP6UP3ytL/OqDVTbIsaC20aTMXW/9+3W3PfcfYlzNn26Rtp9iT932pPp1vu+w82EaPK7MXX3nb+4MaQxNeh03dYZIWYn3txWcWWPGmApuy20AbPGyTvfXGDOko1+A2qT+qjSRn3hLJc8xMZCzQO9ur7d33llvfyirrVlnyzfxp8VS2qcjW17XZe9MW2kmnTdWwudb69O1pi+cV2dfvrbOqvGL11VKr7R7ySGWLfHi5RnlnsS1Z2WhffrnSzvvBfupbK2znHfe175zwN1u7otV6q11qkW1VyDY9uleVWrF0o1PDHRdedth3kPXpJyPrtQ+kzzzzzoIk7spy0YQFU6tg77//ib319gzJQDrz1nR74833bdbMhbbnnjvbY/d9bfXrW61f/yrbeY++9sc77rUnH39Oi03leetDe+P1aTZ27Aj7ZEan3fKrd6y4s0iLpXLVLdoqrVdNlfhT3co2FtliLVbmzV1tZ1+wj739n3dt+8kTbe3yQvvPy8ush8xwvp3Zw2WTtDf5JNPSjVpsypir7YmcU9qlWoSq3tKHWQvWagHXJn2cZK+8+q4dfcyh1trYwy4+70Ur2VTo9Gp7ZPUxDvRZOtlVbGvXtdo7by+wC368l4zSBbaf5txXXlgvQ+wD624y+nspr8rN5g0eKruX2LHHjbG+/SqlO73s4vOf9/7TSwv7WsmCj/2nZeJX65g0pa/tvtdALbh72+9v+MReemWe9SpUn+klnC3a1esonc9rzrcPvlhsgwf3sqEjivxuxS47T7CXn1qo8VDjbUGXHXnMJPvk0899fL3wB+fa7TfNsJmf1FmtX34psy+/Xmmnf3eqv8l0/vzldvqZx9rrrzTae88vs0rp5VEnbWNjxnfaww/9w/Ue/diwoU1zEvMN8yRjIhdRGYOSMUn9i4uyk7YdZ4OH9vexHsfYyQVO7sgSPvqoo63fgAExPyjdF4JM0UzF+MrG6Mg8l/x1CuNLBFROdpxmHPYxnPFWuuxhLeyZmn3ecZ91UTqmZ/P4rhulR5yuEHBhR76UniK8BBLciCsfMMpxGuQLmHI4jqcrLVNW5khoJvFYQ0R51FBQwTFOIi84OBUfdSctKZOk2F4ZePyYNZQVkGimeDk8KCl4VgBeKViOcYw7snUNa2RItmud26r5v8N696lSv++0BcsabOZXS7V2rbTx24z0b7j2lJHHGiW/iO/Y8+WCDbZs6XJbuHCFffXF5/bejI+0tmmxz75eY1UyItGZ9977QOPKdFvXvNGOnDrFGv+zyJaV7m7LNU7NeO91e0djyRdzVtmKJu4Kb7LP3n3T5i9c5kqQZy2+TiuW8VJSVWOffjHX6tetsQVfz5fhs9YWL1mnNUi7rV7X7o/x8Q3ahuYC69F/rA0bPtq61fSyqpq+NmTYSBs6fISNGzfatp86zvbYdZzttef2tvceE23i1oNs9PDe6sN8k71Ea7l8W1vXaXXqc63tPH++0YpkJwweJP2Vrs9bvNx69urtawGXr7d7Imsdrju0b0ZPaLTNdZDmoi161GhUUwMuXL7K+05NdYVVqa68LJKDi/2lxfilVqE1V4nWO3zKjrjE5zR5eW2P2p42aOAAzS01ViKDvaa2t1+srdfae/nKlba+ni9VrNYYuVZrwgKNs92Nl2MVaz3HGFvTf7gVqI5fzJlna9Y2WXMLRjw3enhCWEZ0fqeX3U3Mgj+gV3cbM3SgfevwA23VylXWvTT5KkbPXjZqyCAbr7Xe1mNG2+gRw9XvB6rMYq0xNHfV1ErvkHOF9eKZao2T7GooF888slXLnddSpVd387r3lgE+Yvhw69+3n3/yqKcMX+rP3Lz7lMka6zbatI9n+fuGNm+DkDBtxFjld2PTPpSDl4sfeZL2A5cxJIFncB0ecfC8v3kPI13hc355f5cbqQlREHWKMGhJGFgaR9MDxmCgRbOnKKqDLTGHS0kr8trs0l/+3uobm1QoiXlaYLJgkZGjOHea+PwOi3C+ActVhfZWPvi7xBpXLZEBK0PMB2eGVHwnkhzAxF9BqRWWqUFqaqy8urtV1daKLkanJkkZmDzf0drc7ldUmlassRVfz/KHlvMU5zY8n7Nh8c7gu5GtshhrGuU3iOcjD9vPrrr6EvvTM29p9dtN+PFCHX+LHVWHC7E1tH+tje/dZYcfebTN+mqmaLMNUwjwjlFLuKDIYXyj1Y1ZDRA0VhcGucPU4LxEB4NPhqvLmCusMuYoyLf5Uph4YyuuRj+HQTvoxfZojBck42E6O2WoU0COO15cCaKDeFuqMwlBeWUIK+7p0FM54HvBqbJ4fiesiTvejOv5MZD5jq3Xtdjy1KZMkHwWIE/tCTPBEUVQhvBQcHwMSNHD52rXoYcear///R/tibe+Su6Al6u6GIzKJzwW4Lw047taQM/58FWb9uTt1tlvG2ssqvH8DFSUhWELfTc6xZ8zL8dgRb14PsCfVRI99KNhQ73VNa62ptbGMHa1IkUfvHMoA8YqMz7PblI5z+cGsA7hF+T1tjYtxHmdOncIef6pwdtQIlHb8J0v3uiG8cNdWLZSFpVogS+9VHaXa/9+PbSYb/NnAguVj2eyCvPb/eIFV+S5iFJZVeUGLPXEGK/nTXsyZlMjDb5w4KSOtKFDB9vJxx/r4ubOL9uqJFL1w3YNbFWiq/6jBRt3h+GRu7LrNPhyN2CsBkTe/s3gVVLKsyPFtkltwcWg8qpqs6Iqe+mdT6xX/yHqw2r7TbRBSNzZcZFx5UyjRCae+PwURgXEmuRFe0i11b+QnY87womLZZqMxDv8ay5wuXK1EWPWYYqDB06J+tzGjja76KIfuJHOJ5Z4ThQHze411faPv79kz/z1TemEiNE/IzXxN3cJu36GD7YNsZW8UgtxjGLaBh54Vpc71r69XXW5865f2rVXfWEvPTFP7VpmN9y7r3057zV74onn/eU8EGWiPuuso6RD29iVZ74kvjWOHDvKvnXqVjJSW717OgM62Fb36r8W2EP3fe53l/78r6OsufUL23nn3Wz3iY9aw6p222ZST/veD7a10qp86VZkRMZlpUW2ZH6j3XKdFjUrW2zngwbZL24YZzfd9IBdeOF3rK2lwupWt6oeagsqS9aMY5tgvi1cWGfXXvYfW7O+RcbzWLvwqvH2wAOP2Omnfc8OnPKo1UlPL/zBDvatE3vbxZf9SroSk1Hdujr7wUWnacIdZ+ed8rw//3n25VNst7032S9/fodkQH9pTC4Adbls+LwRbXXa6UfbgQccaF98ssov5KAz3+RKywvt1uum2TsvLrWCqkK7788H2fyl79ugQT3tjZdL7OHffWSF6nMX/mQ722a7Hta8QeMTzaQyODSI2p9ljL/64gKn9dKHJ9uixZ9aVdlIO3D3P3P5wo4+fowdedxW3m+cC53gp7q63J7721x78v5ZricXXrujTZjUbFf/7DbH41NuDTp4nIZnrngmjAtHxSWxVY0XdLENk57Tf0Bfu+Gmy+3gnZ6xRfPqbdupit++u937p7vs809n+7ZbxjF04Yqffc/+8sgGe/AP061Yi5yLr9zRtppQq7bk+Sx4oz+IAS0O77/lU3vv3WXWvU+RPfPGifa7m663E088yj6ZZnbFZa+5ofqTX+1kY8fXJDtDpOtqv3tu/ViL3aUaA/Lthnv2seruRdJRpUtR0KurLnzLli9vshHje9h9j+1lv73+Njvx5MPtk/eK7PdXfyC8PDv8tFF2xDGjJQcerQkn0t5PH/3TV/biP+ZamzT65feOtw8+et0mTdzO7v/jAnvi0c+tVvP4b+/dW/1M+sxthsQhZ14YN25ijcbUNTZ/dqmdd/yzLu8zvjfR9jxwsLW1Mu8JgjCUgoHYp3+pVXXvsKa6IvvZhe/apx+vtsHDKu2am/bQWK7FI3M7TpXjhU719R126Zk12TJtAAD/9ElEQVSvW6O12klnTrAzzh4onX/SfvLTC+y0Y56zWe+vs4raIrvnqSPswxnP+pbYXXY52A7b9c9W3Ma7PzDyuLO00X50zY62634l9tBDf7Pzzz/bLv7e2/bxuyuse88Su/+vh9qMT16zP933V98dU1fX4M/IspvHv41Oa4o32KOO4WSwbmyyM8/4lu2w03jvRzjGf+afu+66y3fu3P+nB23r8RN8ncWY0K6JgLuCPBMbd2QDRpyLnh0ahJmveBGd3xWhRC9UPKjT0Ee976jPIN+UH3SZSPgBjb6FSZWQkPOwcIgzJ7DCoF5AwpfzExhJ/yTOmkM/x0mIORpniDo8IE5bBxqDoU0iLDHUZ9qYmiV8Bracklhn+KcRPap0lQ+aVhSCqP7yqLXzncxt3j5klp/8nRb0PZxxvLujywb3qrRthvawGTM+sZUypFq15ijXeNDYnGdr6ngxXLvfVCgrr/ZvnBZYh88tXBxvaNxoK1Yt13yr9ZfWdqxxeDnp6nUNVtut3Da1d9ma+kZbt7bBfaa+vt3L7Lxubbbgq4W23N9EKzotcUE+T32raOJUqxw13mZ9PcemfzZbayCunqALZoOHDLUpE7fROFdmvJOkUHMJF4dYI69FR1E76U6ZYDzbOnRoPxs5tNyqSrAROqxjAy+g1DpchilLM96v0tTYovGw3Vpb8vybsx1aM3V2yWjW2p1dT0yhvsVcMmGs2WXnHXz8fPk/M2zEVukdWW6mpI62SCUdUF/vyc/In3TaUnBgGIT9e1bIPmmUqLkTi66rFWl/lS80qLo+M4/5TsJEF0j0x9Ekfx4n4HNx7FjjXQjQISfb0bmhwcV/3r9AHtYNPHYWF85Dp7w/qYWbW1vUtpoDyZ0wTlmsbVlvhvHGeodtyzKqtf5atXqtEDB8eY0Ub0fmBXlsodc8AX/osfLCAzZeKi/WSu5En7qyriYQUPq/+r7K4keZJCBPLgSxvu5VW2Nfzppnf3r6Fes3cKjjkp7bBt431NewK/ynNLqe+8lBWdEfVSbdy+N+5uQ4KV36pedJYHEnlju1wGVPXXDtg761mAEDn4GQcAwgEnGShsvAVUos9B2cSacCGLJ7bDfKxg7sbi++9o41abHN21B5M6m/TElYqBJC8pfvSGgsQNnmySCxsb3ZOtR5Odh2inqRA9qpIy9bawvUcQpLZbiWa5GvCYBPgDDYoIAsOCnHlVST0samZmtas0bKx+dnClUvHWVSNvFODhpPJ+lFp9+C337yNtarX197/IX3rax7HylPeZSsgdHL91I0KPWtta17brIjjjzKvsKQxchkpsZJyblsFwOv8mDs0SAqy41K1ZlnSkHwFzRh2TQ3OU/esn4XiMbD4oEGYXmMyPCLFkq5fJuuGtTLgD48pjyglKSgBJTpdFUDaOhI747GeE/9RIKTHPXzuiov9B1FHcmfAaZutFnSSd2IFX3nifbSxOmWGqQEI42txdAKHKgJTx78Y8je9oc/2tNvz7KNpd396lBMFMLyHsAbFrvsuF2GWsnqmTb/sw+tqfswLWjEB3goNgrkTNKiBMVXUhe/U4tsPMazKBtsXeNa6Z9GYs+DOLhil8jA+QIeg6bLlQ5Edp3Y+oF+8tHw/PxyDeTl/oZSNwY0WfFjqzJbZ5iE4s4p33orVRncNdTALZ3lm4nccedKXLmMwYa6euXToqK9xduHBTx3YWER/uCD7x2zcInBILTRT16/pM3EN8bEBE1Cw4cO06C3yp/NRWt5bpc3EbP1rKammwxDGWLFvKqIZ1nKbP6ihdavTx/f9soLRyqr2RKtxbbageceuYhSqkXSqnUb7M0ZX9mAoSPV92Qguw4mjkEspCUXPDp34pHB0VOEnrAdaSihLCnk71fvRKNAsHyMVHiUz8UCYP4JFMkOeLFww5DNpl9wwfluIEyePFkTKRNMjGvV3SrtpRfftSf//LLUV/LkgkzGwX+2DsEzuhqOGjkfkoU/T6WJlotkpfLZQYARFs8dF9gdd10lQ/ZTGbLzM4bszAVv2lNPvOTbS3EsLr/znSNUr63tChmy3IH56c93sWPPHiRj+7XYCiQmWJQfeOBu9tzTK+3iH75kZTKtHv33UbahbbbtsMMOtvd2f9aCaIPtd9Bwu/nOPW3a9Pe1EG4QXe4IdtiYccOsR8UwO/WYf9qSeY22qwzZa2+ZZJf86Ca76Een2dSpk8WLxkkqzJHraC/VZ9asNXbakc/YymUyZI/Z2r5/1db20MOP26mnnpVjyE61o07saz++7Deue0x89Vpgff+ik2XIjt3CkO2yX/38br8oQ7/BmGWy4nEBthYjx20njbVfXXextTXznJJ48dN/O9r2ku+/YP98aLYVd5Nh8fCBNm/phzZocC8ZsgX2kAzZosoCe+TpI6ymb5O9+86nbhQyvsDjvvvvaTf+fIbdeccM66kF23PTTrSlS2daWeFgO2zPJ93Quuqa3ezk7w63V19+x/lEl1pa2my//Xe0t15osKt+8IZfyLnw2p1kyLbYNT+7HY32bdO0BRedaA/alBe7MD9hkJaKD17OgT4PGNjXfnvTpXbwjn/bzJC974E/2edaYLLNiwtr5Pvpz75jf3t0g91/23TNgWZP/uMYq+7XZNPe+STGC/qWxpEDDtzXrvn+O/b4E1/4nY+nXztOhuzNdsKJR9jH0zrtyste9y3l/3rrRCssX2mfyWDmav1uu25vV/z4fXvq0ZlWrj7y3rzTbMGi2TZr5jwbOKiPTdlhsh26w19tzuz1NmZiH7vzod3t5pvvsONPOkQGcoHd9rP3NaYU2E9u3UU81Nqrr7zv4yCLDtp2992n2O03z7Jbb5qm8gvs3+8ea9M/etO2Hb+tPXDnYnvs0U+ttqrUPph3pn8qa+XKdS5zd+ik2m3unMXWp1+t9eu1k5199DPWbBvtttsPtH0OrbUXnntLsuVxIPLEPMDifvGSZXbCt0+xn3zvDfv44xU2dnKt/evNE+xf/3xRawVW5Rgbm2zY8AE2YsRYmzLoAdHtsFPOnGhnnDPQrrrqZvvRJWfZ/K9L7NJzX/aLb+detL19+5S+1rt3rd3wq4/s0bu+sIq8IqsdVGZN69qspWmT9RpaZg/87QArKGq1Tz5qt2sueMOaZChP2a+f/eG+3e2HF/3WlsmoaZNOYcTW1zep7/Jd5xiTGDOZf5it067QvrHVzjnnCJs0eYzGOM2tcqzf1midc88994if3vanBx6y4SO3csNho2j5C5+0xkn92FIcYeoNjpJ8wcpY7Qclakz1Udz1yj2XKeGIcAqY+37OgH1scQryuQjhFyxJcHzCmsOTZYGneEYOzcieSUFPJDVNwwXNcCLgYefYec/ojBzhdM4Ehx/zVBbuEDLqn82Hi5WIYIJjdEHWxwGHUU7g+eLdiThq0MtxyHdw70obN6jW3nt/ugzQOuuQtcnO1s4utrd2qZ/zmAJ9pdPHxnyV3rqhzebNXy78NdaotSxvOmab7ibNl3z5o8jnoGIZnGw7zrfammqNpcUyrpS/Q+uFW6+zQr4egdHDRQiuImjdxWev6jUeVR11onVstZ21yJjmk5fNbHtty7duNRU2eUyNVRS0+Q7KkuIyq6hmDYMh0aGxhk/GNbDMtfbmFquXgdywrkM8tposPF8L8Swoa3Pu6BUUCV+62qW1EbrKRenOjdJN0QrjlF1ovBxP46TGSub8HXbYzrfbvipDdnhiyCKbLaUb7c3uuSw81YFo3yQunzVFTXmBbaiv8zvNzMWZXARiqZXR33CKEGd9KR6giw6w/qVIdDywgj+POjAUIfNdaEXgPtAjjYvFzJnuvGDRiFQPe0Bw9As5YS8xnkZy6FysgdmBCDCypIaoF5u4kAVAj0X+tDSlIUPgkcc7npKgFh7foP7g01maFyusd//BntPX6kkheM6Dp6DX0KIExR0n6hDpsdsRmON4OmhJHh2pMevr7wQWz/orLv0CnnfhdY/4W4t9W54fNFB6WxfGMXBjEUjBbsDSSKR7IwVjOHDoqGzT2XarPiYzVQtzPiHSDpuOA65jCzeUEUfTpwtGpXuQQSmFZfNmw4mfVIx40AtefBQBB76BU7eUnsM8R2Arv9+N9CQGiHZr2rDBvl602jbkV1j/QcOkaLzBDHzlEA75EOqQPj1sdI8OO+yII+3rWbOUlPANX1xactZ0En31ngjDD0roRqRzEJ/VkeHXxXZh5Co5Bj68C4vGBJf8Xg8MWfIGLFQxoUWhftVHvvJlHHyTX87v5LJFyeOpEgIL3t3Bs4d1pOne5jo0CLmhypUqkrx+yQFAg56/8EphmsLvDhPoTIxyyGTa3+KO7B/+YH9/Z7ZtLGebQyzGQO70O31chTHrX1tmw3qV+AC0YR3fqNME7u2REtVZQc/qZehP+WkkJ+SdHEiqFxQYoEzeDMA9SZg8TiZoJbX1vGkfifYJlw64lEq6txHlCCX49BPMoFACBp5TTioC/7RPUqTrsbMRAgrnZSZxeWk6V2z9LgoXi0RfOUkQespLtL1CXg6TAGMBRPxqmusDOAI5UdVHPkZiXWOLteaV21ZjtnZDGPxclxvL5dXLiqC7SOKkAyaEwUSLIRsqlRiy8n17sdKYrDEMuEhW7M/IChdDVj7Pc5x77jnG5yt23313f3wAGji2Sb/37hf20J/+pUle8uCCTOL8in4uYzmOJOSPCBCJ33FMJh/uyvJcc7fulVZVwctBCu32u39mv776M3v58bgje70M2Vnz37anHn/JKjQ+0he4GHHGdw6VLMfaFWe9rMXoJrv4qp1su73y7IJzf23du1V52fWNG+zGmy6xOZ+X2E8vednKNdk//NzR1tQyy3baaUfbd/LjWgQ32b4HDrcrf729Xf3z623J4pVuMDQ0bLCDDtnVjj7823bu6S/akrn1tttBQ+yq68bb/ff+zc4+5yR7/KG5tmB2nfhgPFCBIaqMo6s3NrbbB68stzottI/59tZ24c+2tgcfflKG7BkyZP+8mSF7yU+uV9uwG4XnhmTI/uAEGbJjsobsFTJk9zIZsvdIBpoj6tM7smaVkg13zTs1WV5x1fesrGSo3XfXB1bOm2UTfqKRskwWl+TbjP+ssOXzmqygW4Hd8+iBNnfxdN8O+vqLBfbgrdOt2O/UHmJzFk6zO//wpBvL7Migwr///TX20F3z7Z67P7ZeWqT9S4bs4sVfWkXJMDtsjyf87dJXXLWr7bxXqV15+S0qXropRaiTsfGza75nTSv72s9//JYPhRiyEye1yZC9U1x2xd01GfPNWuQx4bKtjC2KXKDi7bwVVXxuqMrDg4f2s9/eeLEdvFOuIbuH3f/AA/b5p/O0aOStmKJRUmiXX3m6PfNYk91/6wwZsvn2wJOH2bwlH9gdXrdq9XsWNRvtzrt/bX/4xUx78qkvrF//CvvLq8fbLTf+Tobs4fbx+51+R1Yaa/947QR7671/2d+fflUGbw+74srz7c5b5tlf/iw5aFH90sfH22N/fsr++Y/XbOoO42XMnWmnH/GKzZ61zrae2NvufHgP6ehddvyJB9tn7xfarVdNUz/It8tu3c1qe/B5qQe87/FoQqXq/NOffs9efLbJbrs5DNnn3jvW3p/+lk2esK09eNdCe/SRT62HdOGtL0+1X/3id/blZ/Ncn1xJ8DQf0PdPPPUQ69trezv7qH+4wXnTrfvZ4DHNdtmPb/K3RMfYFvrCOLjN+BF2/nnn2iVnvWYffbzSRk+qsSefO8rOPOUS43u/jLwYhXvuPdVOO+1k22vcn21DV4edeuYEO/3sQXbddXfZoMF97YILv2eH7/64rV3aZj0HltqTLx2r9im0XSbcb3kNeVbZs8h++ttd7PEHv7Dpb6708erCa6bYjy7bxc4/65/21we+0lhVYDfcv6/V9qqTvvzBH99YL51CZ5pkrGxsY3EP76FvtL2/rNJrI1j+Rjvn+4fa1luP8AuTOC6wzZ071+677z4bO3ZrGbIP+vN6bVr4YhT7M7HSDdoBwyQM2a6MIYsR628r1pybLhpZksdswS96H9/xZC7xORQ8eaT5GMqYLZ+ZL6Yl8hIBKcLQIJDSBOBzEj5RfB9wY73JPARF5kX6FRlivs26LeO5jrT/NQel8IyvVH7ZeFJiTv5c50ZL0i5JTQXT4cHcknjKapMN7lNlWw+staXLlsjg22CbNNb5rjMuJGhdlycjlTXJRq2vNsno9Bs0IlNaWabGKbDmlg2a4zSOKE8b240laO4GcteSO3LIKL67rjUrQ5wQ5j10uxV0sjOJmiFLcarxgXGipbPQuu+2v/WdMNk6mxs14MfLsrh7WFIknjbyGJbmusI26+KRPlnQTU1t1rCh3RqbpVMqt1P8smMLw5OK84UDXrLlF99pc637XIcRjEDFBaUKb5JesrWaC4puGvsaor2904rLyv0icZHGnpEjBlt9U5O9+t7HNmrUGL+w6m3heqEquXgjkG0j0ctpL8IZVJ0wpHib+JeffWqzv/rcNjSq3uiP8ByTv4eTPDgFggbSy0Ad7hfhAXmZnjlwHJbxogj1Y/j2LNkKEPE+4zHS5PmnCdFdjyld8gnsyEe9op74AU8xAMSFFSeCdOOn5Kx+6+AfmaN9yOOcpGU4Ckjul1dU2YitxtjQkWOttJzPMQamfwon0DL08Ck3DSPT2GUZeJyCaqSnR27cDVbCiZ8atsgiDvW/i254zNeqTAphyKbGbHooronXlV9SRQCios6huJTW4zmOvAyO9XXrbcXiObZswWxrbpKSwIjSA1u5fIDzvwcydDLkCAgqz3M6Yi5OUMst3wcr/IiG83KAqIw0QXEvXw7BsJWKXJKv02NA5/b/yDHjbfSESVpY9UqMniCQ0kGY3JEd0a3NjjjiW/b117Mi4RtdUmEcBGBADRAkFWaSJi6aCgCUIw+48lwZc2uXhjlS/FyXGLKbpTmhCOLgI5FNFp4IBufpuWmKp5WHXzfEc/J5Eidg8jVQZV0K/2Z3yCGH2B/++Ed7dtpc6yzjZU/Jd2R1eOdVdtpmQ3O7rVmx1BZ9/aktXzjb77YFnwkhHPlyyosqJpoiUPbKbwJIQjifPDeLe2ZC7hMl5NQUIexBfBwwpxE4gcEV9USuilInoo6mw8tAnuCRw4mRM8qFXtQoMgVNT/KQH5EpTcmkeTDpbGlODmSSMeRTWBJJ2M+6QJMLLM5stR86ciubuuOu/qKB+BZprt6CmcSpo37x/dikJJXtquWOAGlJCfgYskhDAPj0u8Yab9yglWoXKeyGrOIelvwYe3jeg7cEX3bZZbZq1SrbZZddfEGAY2wrLSu2r75YbHfe/ow1NbAbJPeO7P+lS/hm4QVv3CFjcc5VcD7rwZXSO+65XIbsJzJkuSNbatffs5/NWvCuPfXEy37nlppyB+i07xysRcdoN2Rb2zrtkp/taFP3K7FLf3izdasJQ5ar8r/89QU28+MCu8wN2SJ75LlvyZCd7YbsPpMfteXckT1whF35myn22+v+aMuWrvE7xhiI+x0w1Q7e/zA797SXbMm8Otv1oKF29XXb2IMy5k8/9Rg749SX7MvP1/C6It8OmesixsuUCqy7MDbIWDjm22PtAhmyDz38Vxmyp9lBUx6x9a1tMmSnyJDtb5deeoNkzU6FPDfiLvzhida9bCs3ZDfJkP3uFdvLkM2XIXtfYsg2eR0prKKK53mqfHF0zS/Pt8Wzy+27F/3Dn+PkYx5ocXCFpoQDWiXeisV/fmrILvpQhmwfe/2VPHvodzJkKwvt3scOsUXLP7H77n7GajCWZXlC5bobL7EH75hn9949w3r4HdmT3JAtLxmSGLIY1bvabvtV2q9/fpdPqPS3BvF8yeWn27olPewXGLIbu+zC3+woQ7bdrv7Z3eIqz+plyLshu6E12SImzpWXCyDFpUV+B4VdEeUVpW7IXn/Tj2XI/jUxZPv5Hdn7//SQfYYhq8UlYwdbyH561en2t8ca7E9uyObJkD3clqz61O6962+iV+WTu4ZN+92tV9htP/8sDNkBFfZXGbK/u/4WO+EkDNlNdqUMWe7IPvPqCTb9o1fsX/94y3prTvvxpWfa7TfNtr/KkC3TYvIVGbJP//VZe+5fb9l2U7a28y88yU497EWb/XVqyO5pN954tx1/0kEyZPNlyL7vhuxPZMj26bPKbr35cb/z7IasFuQ/uvh0+/ff6uz3v5smQ7rA/i1D9oMP37ZtJ060h2TI/vmRz6yH8N6aeZrdeP1dNvOLeV53X7RIfowN+eq6R397b+vTazv73lF/t6bEkB0xbqNddfkfrFq65HdBhE1f5dvGo7YaYOee8127+KzX7WMM2ck19tS/j7ILzr7a+PwZlLnAtNvuk+y444+xvbaWISsNOO3MiXba9wbbDb+9z9asWW83//4Ke+LhBXbHDR9KL6VDt+xlixbV2QM3fyouuuzAo4bb/Y8fbrdc/5794aoPrUN8j53awy68dKr99sp3bMFXDdZzaKk9+/qxdtP199iM6TNdNlz48Zc8+aMnXCROdF3jIUYmMiCOX1beZd+TITtyRH9rbY2txbwXYObMmW7I7rTTTnbPvfdZTW0vGaoyWkSArcO524uJc7C9EBhlYE7xzDuL/XThjFxc7orweImCHo61k/qgwq7b8IbmS96w6lOPaDqUPAm+u4SG5yG/4l4amVR2isr85cYi+I4LTiQ6PZdJEt7SOUxUvZzNXeSKNA+lAXfBU2Ry7jPpm+OF2xIWBgpOfiZJbShh1FaV2JgBNZan9RNj0H8x5gBlEu8eSmnjO25uhgjnVt2x/RTt52t6LtgCy83qcUYpzc3ST8a1QPBWiHK9bMECnISRR4DiueM0GXxwsi4o4cBInIMC/o1t5g55R4j1+Jez5trStU02fMQo5cnqQ0bMwk3L+l/tBGq8NBb9ZbfmRn8RX0vLBh+b3UHTA8KhvxFyHqEesvJyRDtDniiK7Mjhp3wFrgc8nObxu88JffqOO/kxwzkyf2+/NA040bRdSHHsBMfvyHrAk5O8idEHjJ/nBUpFHeK46dqN9DB+HajUgLvxSUb9sf38jdwlpa5bbmRqPPY8ckEDWSmffNZ9jNe+BVjkuEeX4rmfhHMPhyfhMGIJMz5FfdjFibpSR99t+aObHu9iMcZVDphygxYbiCYT3A1ZOgLhWJ/G4KOIXyGlkQEAd9YBMWls1GDcbG2tzVJEtggHw+A4FvkSR6N/E5wczgMpkTnrNsNTNEbBhAr50hGURnGUDC2JIbOIp2yMB3JGkymuhTGfSuCqENuTCgvjxUMIkGyEwSfer1c3m9g3zy655Cc2b948Td5xuz/lF9S0/FwXnTHoOaJnCAcc53XZLH/Iw6Pk9XxyjpOkJb47Vcg7mDv8lJj8BCXXZfJlHPSQCvjKl/ROR+MkWlvy6ifghJM0XJQKDQKOmHFsJdl3n320EP6B/f3dry2/spffkeUKDz/vkPwVh5sO4W9oarQ2BiDSKDJpPDC8WPFL5/NEz+z/LVxAvN4Kxl1AZmMiTKzkDYc2IfFU5UEgH0EGxdC38IG5TivdY0qnS0U28mXbKNKBeTToy3fK8ENaJHn/KxBhBlbwHa4AJUf+wI20QPBwJOakRSRox49/OGpJJFdaSaJ7kc6zK+UV1f4pCbbW5hD4ny5DUQHaNePSrN6GAac/c5Xb6yw+w4BlLOryu64YrDyDp67qbzIm3bcgK0NFWZFdf/31NmfObNt++ylBTzQYx7jruHpVg9302ydt3do25fu/NWRz5SF6tIN+0OVN05UYYLXVVt2twu+K3HHPZfaraz7OGLI33Lu/fTXvXfvL469KZjJkRY5nbE47E0N2KxmyL8mQ3WSXXr2TTd2n1C656FYZspVelhuy155nX32c54ZsmRuyR1tT8xzbaeepbsiukCHLHdmfyZD9zXV32PIl62TIFsqQbZYhO8UOOfBQO+fUF2XI1suQHSJDdrw9eP+zdvppx9j3z3rTvpqxxqpVj4HjqjdvSaotmbfLAF32dZM1dLQnhuw29tBDMmRPO8UN2ToZAd//wQ521En97NIf32xsG8OQXaeF+Q9+eLx1Lx9p5578nAzZLvvu5RiyBZLPn3wxwTbKxoZ4hrKKFxTJEMOYuOZX59rKRZV20XnPy4gus97Dyqy6h4y5pK+njnZfvmCDNaxus8Ju+Xb3owfb3IUzYmvxqyZDdoYM2YLEkJWxd6cMWbVVDG2dfhf0oTvm2j05huyiRV9ZZelgGbKP+9biK67azXbfr8p+efWdyhd6yXbon1x+mq1bVms//xF3ZGXIckd22w67+sp7IC7DpMkNWT7n42+WdTWS3kh/+ZYfn8Gq7aF+VFFmQ4bJcP3dRTJkn84YsjfKkL3nvkfijqwMWSZ1vnn406tPs78/Xu+GbEFpvj341OG2aKXqdrsM2dpuPmayWLrl95fbbb/41J588kvrO6DcnpYhe9N1t9lJpxxmn7y/0Q3ZYjdkj7cPpr8qQ/Zt6yND9pKffMduv3m235EtlyH7sgzZv/xFhuyzb8uQVfv/4CQ77fCXZMiukSHbxw3ZG66/VwbygfbZh3kZQ5Y7sr17r7FbbnwsDFktOirLZcheeqo990y9/eF377khjSE77f23bfIkDNkF9pgM2drEkL3hurvs88/mSb4ytjokQykozwvyWMa3j9/b+vaevNkd2WFjN9rPfvoHjU/ltlH6hRzo99gMo7ceZOefd5Zd/F0Zsh+tcEP2L88dZeed9QstavmGO1v+O2z3PSapLt+yPcc+KkN2o/rptnaqDNnrf3O/rVq5zo48ai/bburudtJBf7WODV02eGS12rnFWtZttKLyfLta7bbLrt1sQ2OhnXns87ZsdpNVVhdZTf9SWz2/xerb2uy8n25nx544yM4781rxxzO5zb4NnYtPfKrN3/EAQzGhSe9iPuSPHtT0KLPvXrC/DR7U0w1Z5keei50xY4bdf//9dthhh9nv/3C7lWuM5uUsqSHLmp27sXwCEZ9ddPikM5/6nJqU4WFX2Zj7vOvJZw6Q5+MfLsbCGA9zncdFwqGRgVC4FO6OcjbPTzizvsiF+yniWWiCn4b9TAEKiYYob4ab4hHyIhwn69JyPSnNmQNLTwH5bxf5ySc/B4kgIi2xdmtYu8wWz5+n9q4nQ5KOD6/hp3nDwJFzkkonKckTNYuwn7OIBOQI48n3YAIXHXeOKlhCD5dhX7hbyh55pGuODJpchOEzkXUmW+CncfA8nnG5FCI3IZyvq1RQe1eRTZw02fr0G+D8pHXHZUIpfaVxEM2kJYFUvgFIyuGUQ4/1mkc5qfxIivS03M3K3xImj3KIcfidXR1uPPqcIw8rDDg8JOnOj8P0ox+S6vGg7d0yIgle0IcUk1kGFqSdBnXxbbhJHhBI96VxAvM8Sdj5yvARcDJlDeqgh4u7qxozPE4eiIKSaCt/pfGjTRmHccFWUkYi6ygnwU/CfnFF4cz6X8LLGrKdMR8Izk6GvItvfsKfkc01ZEN32E6MHwtABjF8ioBdGGOhD+/g4dKBRNgBIMaCFB+ieMIBPegkcMIpEeXNpscpklK8qHhquNJQIKTZnTqgiHjcFUjlwL1z4/hkTvDciW4Sc2OE4oJ0kkv5VDAL6eAF7jVxaPG3y7i+1t5Ub83NXNmJ54ChFCX8XzivUJYT3P/KvznW/x9cLsH/UaCzp0RvawcEHN+llvKewnG54S1c0Ms65MpLhlaua7Jps1dYj37D/YoPHQLVR5EhR76YzAWjXP2800JEBD2dXwS8naPveMTTHDUaNSce6dDwLUL8deC71jko4N7yEfSA/1wH0ZnQIIZt95XuxrDS03yeBxBY+EmcDCz84SNwCYueIn43l7Bg3ucUjXLhhxBxcIEFHCi1g7cwyMkLjcjjf3ADyY/AisFmc0dKoCE1AojY4RKw8/oNDqijfYPzNspxW8apMm3hxqkoceWX+nE3tlDlsTXTn4tVCb7N2McwZJfnhuzdd99j77zzH5s6dapv/cX5OKZjU0enXXPVn23V8kblzzVkczlO60RcYRdUjkNP5Kg7BmMVbz3FkK2WIVuKIXupDLWPtjBkp9lfHntdhizP8rOFKgzZgqKRdmVqyF61k+1/TE+7/banZRyDZ7ahudW+c9YRNu31xqwh+++jbUPLfNtx5+1s70mP2soVzbbvAcPsl7/byZ566t+2RsY6b0nkrfFTdtzathkzyc4+6d/+0qddDxosQ3aiDNl/y5D9ll1w1hs2c8ZqGzKkm/39nWOplZfrTu1bKMNp1ler7Nxjn7PlKufYY2XIXDneHn7oGTvltBNlyD5q631r8RQ7+eyRds9df5GuMZ9g7G2wY47b29oausuQfSHuyGLI7llov7r6Ib/zWl/fKDwZstIBnseu6S5DVgbzz3/9PVuxsMIuOv95fy74F7ftbseeuo0MDu6BZV1lZZH98PwX7d+PzLFSGQv3/Plgm7PwIzdk33yt0x66+aMwZB8/xBYu/czuveMfaivuWkafuv7mi/7LkF288Gvp0UC/I9smQ+aKq3axQ4/u51vSmbBR+aYNzXby6QfY1x+Z/cINWbPv87KniRtlyN4nKWLINmYMWb/D5o55hC2Dxf7MthuyMvIwZG+89cLNDFm2Ft9z76P2+Sdzk63FbB8tsiuuOdmeeSIMWbYWP/SXI8TnMnv2mbeli7xfgNFtk513wYl2/eXTw5DtL0P2tePtxmv/aCefeoh98kFqyBbYM4J/8MFr9s9/vGN9+9TapZedbrf/7uuMIcvW4r88hSH7H78j+/2LTkgM2bV+R/aOh/eSwXm/nXDKfvbZB2a3Xf2BG7KX/m4XmzDB7Ik/v+zbHlmclKp/Hnf8Afb4g0tkyL6vRX3ckX1/2rs2afJ43+b950c+tx7qJxiy1//mbvvs4zlxB1F9hsGhWLpNvzv2xL2tX5/J9j0ZsuwWwJAdKkP2yktvd3nx/UkWPDyvywqA7wTzfeGLz3rV78iOwZB94Rj7/U2PxPZcNSzG8oRtR9nuu+1ou41+xA1ZthafdvYQu+7aP9ma1Q0y9mvsmmsvsF9fMc2e++scvxhACRv1226P/nb9H3e13//uYTvl9IPstVeb7PZrPrSiLl7bs8kx20s77F9vn2BvvPaGPf3kKz7K1Gn+Y1sxusJOBfQk+mLiy2Mxx9gDnSFDe9h3vrun9exd7ReEaHMM2bfeessefvhhO+OM79j1199gRSVlcUdWsncDVqs/f15W8XRrcWrIsuBFx6AV4SibuM89iiEj5hX0W2DvC+n4SNiNjyQhHTYZLhmbIz8APOaa6Evp+J87l/zXvKJoQJJzZCSgWJLfzxFzsE6sGVI4zofuQI9y03B4rqPQTnmCaoQ5cuosQr6GUDjFTF02Ly7NBx9xp7upsdEWzp9j8+fMsoa69c6jY0lg3DUMyjmMJvmzMPAE1ZHkdN8xPItCXtEk3WHQD5i7BI/KOFWdPBUc0hJUX9/g+8EZLvipRdXUOJYujpH4jP1JkpfpeT2ZEGUGPC3H05KGceoR9LTKymobNXqMbaWDizJuhyTyzZVzkh1gSsXXieHkJ0ubEEtSlsDe1o6HpcC25dDLIB0pwXfoBi5g4YKHoJXLD/0HRL/DKdpuhyTpniZaxLLtqnB0Pmc1+l7QxcU6WD+Hp/mgpbykeZx0cqlMx1O/ViwMWTIF3Ev2f/JL0qN+hOEHozF8J+U4yeHR0MEUlkok0oFF2AMpHFkr6nrr8cBLncOSI2vIhp+B46tgHpXgMQg3ZC/53ZPxHdnEkGUxzUBE2BVQR4S5M5I0ssIOB6iIezkurqLo7+NZqIAbnpGYdD6CIJHuMccLLVO4QLAkC7CgGRXxbCSSDpr3JmgQBh4JQTEbhrSn5ziPpfii4yEnRYhGJRn6kY9ODQ/E3XBQqL21xZrXL7cFX39udWtXS8jkC/yobMgjciV5PRHnheU4pcTfZefpGeQ03xZ5HC1FCvoBk0f5ONUxLTt1qkmCmsAS1BwUd9koFBIaAMkuut4mni5QJpCcHBUgeaNjoIQpN84XillQaIXl3W30hCnWd9Bw6VyBFDZV4CAXAwMcAOMKT1K2yHtLgaQw8neOKJY8lMXWiHSAAhG8ODla6qBFFldXv2iBnnuSguoXTk9JqITSqH86qWsM9OZGi6ATaZ7iPvipMRlhP4ssMB1shUj48fwZn1CEo396SkwUwMJzfaRPko6syUc4+Cess8qJfusQ/eRAoFzSCXjEqbsL7BwHYiIHXLQBmQVz8OY5MulpGN9jWQfc/Yhk6gmu332VjHycElvps7JhyCqcPCOLsctRXlpkTzzxpP3tb0/brrvu6os7XOTnrmyhXX7Zn23povW+qPTqgODKC69EEqDq5GOYwzZ3sAyfGBY825nekeUO7R/v+bH9+ppP7KXH51oPGbI3srV4/nQ3ZNlGiuNthqeeeaAW/MPt8jNf0mK00447ZWv79pnbaDGdGj0hbo3m9s+/zLF77/7Y9esxGbINTXNtl92m2F7bPWJrl7XapO362AU/2V7llftCNXUYFHO/WmvXX/OOrVnRYjsfPMSu/s1Ee+i+5+z0M46088981b6csdYG9auyO548WNQ3rywvIpo7f61d9YPXbeXqZvv2t8fZ992Q/budcsZxdsD2j/hndo48arSddNYEKypOr2KHCItU/juvLLJbr3vfX5J+9uXb2e57lbghm91a3Ow6UMFnY2RkYvRd9aszbdWScvv+Oc9ZpUyFH/xsqh18xChrbdnckC2XIXvtVW/Z6/9cZCXVhXbPoxiyn7gh+9arHfbQLR/7y57ufexQGbKf2/13Pet3fX2ckHCvv/n79qAM2fvu/si/g/jv906yhQtmWbeqQXbQbo+5PE5Quxx7yjjXoVRXcXyL7x9PzrRH7/zC6+xvLZ7YZT+/8k+uQvXrZMiub7KmJgzZ1DjRUCH9Zes3+sKW9Lgj29duuPUCO8i3FtfJkO1vN8qQvfeex2XIzrOycu7IypAt4o7sSfb3J9fZ/bd+JHkX2OW/2NkmyvDFGIk+LN1UZ2lp6rC7buTzPousZ78ye+b14+2ma++yE089UIZshwzZV/0Z2WdeO8He/+BN+9ff37U+/Wrs4stO8Zcx/eXPMzPPyP71qX/LkH1Phuxou+Ci49yQ/Zqtxdv2sjsf2MtuvP4BN2Q/n9FpN185zd+EfvR3x9hxJ40z3hTtF5DFl4916lP33f6x/fNvs8Vtl734/gk27Z13pMNhyHJHtqayRIbsGTK877VPVX9eSMbzq/S50tJiv1Bz3El7W58+E3xrcdyR3d+Gjd0kQ/Yuv4DFdmG2JtInubgydptB9v3vn2E/+u4r9smMlTZkZJVd9/v9JNOszrr267Rm1Qa78MQXrcHUT6XXp589zH577UP+0igupJ193mEySHrZxee8YKXtxZ6vs6jTfnLjLjZGPFx+yT128GE72smnHWmH7PGktS5jZ1qe87nnoYPt+j/sZRd+7zrpRqu/ybWON1yrLzQ3B8/hoCrGnDihGEtbOzts4oQBdtJpu/oFL/oLeskb5p9//nl78skn7Sc/ucyuuPIqraVkOCsdgz62EsddWAxZN2rlsygEFs/HQov5FT+dB1wq8mL8zkR99gn+UnhqkKTOxy/mkwwoHWPDpXNDxqkewEBP5wAP4+uUOz5tnjPyRWjLtKzzVYAQkCVtnuIhP/Kl4VyXjYPNQd5cWDj42zJv6nLhyJi36be1aFzYFBch0sJjlQI+seDR661TSgM/QU/C5GC9RI7EJWEOX8oQho6HvIRIdJkp4GmJdAl7QL6IEvS2UIAsvqU4wU3XQr6uUBg/jiiUdU2qReA6Hn+KTMLwFTwq4CVkHY//8GUTPh0YPIQcQibCptKJy7Q/6Qk89dN8OE933Gx5sT6EU9VXQX8UyhuDgpI8OjLlJ7RwEQYWYbLEmjNg3AFN8QOWxU1huDDSWL+mMGhk8/hdTY+ndQHfWz7BIU25dGDAspV9M8PXeSJXbhm4MAzxPQYO+El6Go64fJ01jMjl8BGo7twgRk7UJSfB+SY3/wROO2bC8nOPrDFLPMLpXVmKoB+Bk3fpLU91ZY3Y9AhlIey+fvhxJEwJJxbsbJqE6QAL4mH3HeBc+iLbw4D8jAtYAg44tSI3Wp0mEPdwUrZcxMP934RTtyXs/wYfqJbRCmfLV0qS1mVtHR22fvVKW7tqqbVsiAVZYHBSODFkOcDnnJYUmNE50k7knlxaMjKJCwGBjeSd7hYuS1UurYvQPJjUA6xwSX5FMylR1GbOo5xAz/hZJPh2xSTMCRppJJFDkhJ4KDJHxAIqPD7wXdunr/XqO0ALfV7SgVaBG+l08Cg+FDhgDkD73KU0Q/5JmQTdV8D/KZWsy8iZkIQAalpFb+NE1qHxuDCqcOD5nf5Ev0nnDDzVnaDh2Fzv8zguBn7SgiuePcBRHEkO40jw/cKJULzfkaI/OZLk6K8e50w5EXYcx8/CcPgJJW93fD8iOeNS/P+TA28zyVKPJJgJeDJYOTTTRpJLQxTp9VU4tharHvh+RxbjqlDxMGz5JI9/MsSfmc2zChmyb7z5pt1800223777aqEXV3G9vjr4ZMrPLn/Mvv5ijQxiXpoR8FB+OIA//LS9OadaFi7LZ56/1KJCi0leIFTdjW8gF9vv7/6B/eJn0+3lJ+dZj9pyu/G+/Wzuoo/tr4+96XdkqTIfFf/W0TvbmPFT7IenP2drlraobrFlenOX9AOtbTdqMK/qVWgP/uNoe/eN1+3bJ+5v557xok1/ZYUb9QzHPH/pIk30lmp1aZLK25RnGzW17XDAQPv1TVPs1pv+ahf88Bj7xU8/sNf/tdANGuMCYo6jBTJrWRmh3PX69tFj7cKrJ9gfbnnCfvTT79gJh/7Fls7aIN6ZO4RXQIGRJZz6qngv6MxXbu7Ibmd77FVmv/7FI771k7u23JFlsuKlWTU1ld5eZ559iPUfOMqOP+KvVtLK558kA5FGOpuRp/1Eny1OhVX5du+jh9iCpV/YoEG97NWXWu2BW2dYcXmh3S9Ddumqr+xPdz8nQ7bSJ0Dcddefa/fdMcfuvme69aoss+ffP9ne/c+7tuMuO9kRMmQ3rI1P0iAev6iZo6+4eHOi5Cvdu/DXO9p22xfYL3/2kDNat36DreOOrIwV3tCPeMiNrrIlv4o70DLcMWSHypC99saz7YCpTxmfO5o8pZ/ddPte9sADT9sXny60srJiSQ9ZdtqFPz5KRmS+/faSt62rI+RO29Nemznxyo5mXlg1YafedudDB0kv77Szvne4zZjWbJfLkGVr7z9eOck+/uQd+/c/PrDefbrZDy853n5/00x76rEvrSK/0F79VIbz0y/bC//+wCZtP8rOueAoO/mw52zO7LU2dnxvyXxfu/GGR2zv/SZbWclAu+jMF21jU7x/Ij+jz6kfvYt9YaydKqTPz759nD320D/t4EN2s3v/+LU9+uhn1qO81N756gy7+YaH7PNP5/vdVd7CTV1Ly0pkyBbbsSfubj16jLbvHh1bi2++ZX8bOS7frv7pvVZcWmgtMgq5KMRzxWxHHjS0r1186Sl2w7Uf2r/+Msc/PZRXtLncCMGf9znJrim/3S65ahfbdfcy+8PvnnHjmDvD204eaSecfqRd9J2X7LPpa0Qp3waOq7JH/nKoPfzgP+3dtz73R41u/sP59uSf59sfr53huyka8pvtnkeOUB3W2y03PeXq1NTIFvRG2yCDts3vxrJYg5fkwomYijsywWtze7P4Ga767+h6h06Ah/H+9NNP23PPPWe//e31dt7531eePBmv6dbi2FbMluF4TjbuyIZhyyKRhSFzazJHxwo8hOIlo+fMePIdlnKE40xpEcMFTuoSrHRcgq6cj705Lo1noVEGjveyEM2mZUOBFw4aKf0tnQ/zOOS5BQrR3HyE+eWQzjjWMThfM8Bziub+N2SQy6XtPBLglAxsnpwAMaSiDHwBNRB7ksfxYsca8lZVFKfUwAf6X/X3pGi3aCUFaItUIBpfCUmd5JQKosZItweAKO6+5ghPEz+MyUDJAwxc30EGohxd328Quc8R+O4Ses4tgQQc+14jmj57igGXBN1t2UbOTxJO4+n4jvvGuKgFmSwtd0QlE28S6PkPt7lM0/DmPm2hcsif+F7OFnhxeDTDl8NSX4FcHMJZvPSIROBI1eNJGroT8MBLUFEZj0fdAxjpueHwM3H8HNlRL/SNMhkrAhY+LqUBRpofQMARKimBR6v5DarEJx542cPr4fKMi3XZnSORhjGrtSFZo2GzRygexbGUiwV0kiYIiwxfhEexCX4ocKQlfoKH73kTmE5QSXCCLnki3ZMp1X+BA3/A0zwJvVzaWxxbwj0ffKVHQkeJUQ7lp7jE07JVrqc7agJLDscXZmlxifXpN1AT+na27Q672+Qd99Cxu03aSYf8yTvtpvhutp3SttthjzgE92MnhTl2xhfOzsBJ3/IAd0/bPo2n+ZJj+x2VRjrhnfcMmGhuv0viZ47dk2MPm6K0qcKdsgsHuGl4L5sqf+quCu+6lx9T/dg7JxzpU3cVjVyc3dL0gKXH9sKD7hSnGXmcvviYKvi2U3e1wcNGudHhix/XAwxG/JA7+oGuBYztpBg4LNxDZxwvbTtooDOuw/K93aGThB0v0n1wpS0ZKYEpY6oL+idHpKs7yVdO10d5HKTxU3bKAN990crSiXKU4HHSvU/naYBOcZSchsnsXpx8Avewu/C51kMdcWla+El9Erzg2skoRK0Dz3H1Z3BAHoFAeqSlB+lZB+1sfg6yhszCT48glcULXOqtMEkJZxl88gsSbZccisfYQ1bwCWcndI4Md+ITuoy5ffr0dRBl+nc6oaUGgyYL2toeFaKtX0Gx0ktkIHOHR2EdBUXES6yY5+RllHIU8cmU5GDbO9+MdF8H+YoLhVMYb1ksKIi3NRYXS0dlWBVVUw5l81wfaYHDN0S/+Gyx9emVZ986caxV91W5laobO6Fzjq4S1YsXV1blWVXfQjvl7PFWVbHR3p822z6a8bVdcNFUGzSm0gq6F1h+Wb51kqdUUvG8olGsPlIuXsRHEfyUyPguLbYlS9bLEFlkp5090YaP6a784lH588slK44ytQ5+iWCleVZcXWDFyl8oWuyYWLykztauXW3n/GB7q+lfYnmVmthU7qYitUlxziEe8oppaVy0GW/uRcYFyDuRP5/24tNoWIx8a/XtNz63UVtV2wknbWMlvVW3CmkDPMFjzpEn3pAbci4SjxhOfCYKHnnZfHGV+O4mnCIuhLAlnW+3qlxve8oVnngsqSywogrlF2+zv14mY6XJzrtkO6vqJ1qSfZfk1lks5UKmyUHdCiqkU8imG1teJS+VgZ5Qv8KiUv/8RGHyCYqSUr7JzFEqQ0tHSZn0RDjonvOsOqiOyLlI9YUXjKEi6SC6ib7x7P9HH86zvfYZYHsfMthKe4pntVOe+MvlzQ/pTYHq3ndohZ15zra2ZPEyq1/fKt5UZ7bnqs4cXCBCN4vQZ/HDo0aFZZIHcu0WMgk+0Hfpr/h03SZd7c7YXFVZZe++85VNmFRrBx81wip6S9aJPsehBYn76Kb6vfIjW2Tc2txks75apvqpbdA10SyWnqnTuCz5LqP3P8pXY9Fu9M9Cb0vxIFrIjM978Ib2FK9AePTxvDz1T8m/ob7V5sxbaMedvI1tNbbWZWNbyI3+E7KTvtTm2y67DbIDDx2qvjZXxvQm/4RSWVm5LVq01tpa1tvu+w+VjKRz1WZHfHuMNbc02GcfLbTufNpMY8+//v6enXjKeOs1qNQ6Kzpt/ITeNn5SL3vrjU+Mb0ty8cq6CtX26ECplUonSkvKVQ6H4qXE+cam9EVtU6J4oQYEdnbw8rqYE6l3gd/151NPGLS9evX0PuB3eSTy6H+MieF7T1Q4xmb5imfXcgoznmrM9fEZGOMwh5bBgU++FJ+RWriekPRx96EZR8znCRfkEc8ckT97eLKjQD/wUt8ZJjVJ09/L9bkhA0to5MSzcPmiEXeNc+DKj9HkOR1PRXn9lc4Pgcil+Byww+FwVSswiWyBF4DNYBzuMg2DH0f64++jJnDHwJiIMD4hqESICPxn010uHo8j5BTlBtsBo024cSQt9LUXGMywHFw38LhO3GH1Q+T8IJ/w0QtHgDbIiRzVDUNuCEe00npkXCaek+6wOPznFxugF/RT/nNlmPqxTsnCc/Urbcs0Hk5xYDpSmHucHAYk6pJNz+KmzmERctadHj/w0iNxm6+lIp7SizvEAQusbDxctGZcZBI8c9Ca4AouGq7axJ2eji40UDiREKh+SuLyo14RJhDtli3HE5M4b6j2NwRn8oGflWugpul+DhwfK+Al4t6f8QULFUrzh5+2nx8JfoaGHwlMmfMuu+2vXQz8TPCBmGbAp5CUgSg8GPHyPU41gaXOQe47gg79XRJyFOi5HRyOgPAcx9E56UgbmBp+g/M0x0EYCSwIbOYyJXJSGcGzgqAm4QQjUIALD/VNF86RSEIS9FNEElBGTrl03UEjrT/UXH7p1Q3wdER7ZhxBzwIuSsxBmLp6JRLZJA5FAIz6R17K8YA3sjxXdRxhHPnBcSopLTGfQ9bDrvs6og6ilbZLQmmzuqZOST4IKRip8ACQmgONcGAl6VxdIZWBi4NU4ThchcuLeJLDO7vD8HWIHGlpHr/yk8F1z/Hcd67ADhd1Qr5AIJSkqG6UGD5tBo5jyNcixwM6HIVAqgfZOH4cWZrcOfP2AM/bXukpDcKOFlxmYOAlOBxoEf9o12gTh+vApRM7DhyCoXvyBaD2rjfEM2V7VF42L85D3g8FF26INiedYJACJeuA5869qfP8WwLlBEuvbHtxOvkTBvKZNJlkWUAzQWa2FasOWit6vTFgeMafLY0NDfV2yskn2f777W99+vaJq3bJQFhTU2H33fuyPffMF1oYlmuxG8/JUiQOzjhCbs5s+AK61ijs/RJfB4vViooSf1tsdTctMhX/1XXfsXmz22zWZ+ussqrY9jxgiD3//Bv28vPT/W4SVzVpDT6ZsMc+E+2wI3a1WV802tdfrKNU/eAgcZI1V3mp36ix3W3s+Bp76vFX7d13v5JBXmk/vPhoa24stI/fX21NDR0uH3EMe85zQsJ55g7YsFHdbOzECrv80j8pf5V9/8LDrWNTiU1/Z6W1KH+iFp43PntBrUM6/gmTbXvbkFGldsml99iY0QPte+ccbMsWd9hXn6yz9raN3m65/PP88izV699/met3js766Xa21wHVdsO1f/Utj35Htq7Z75yxVbdbdYV161bu8t3/wO3skMN2tPfF28K5vP1eBKlLwg+AlDdChTIkDzx8hL36yju+tbiifIBNf3uJP0d68JEj7a0337d/PP2eVVWXa5yIK7uXXXGirV7RZR+8vdQquhfb8advY9f+8iGrriq373zvINWr3tulowM9gK1s2XBCufCAju681yBbX7fM7v7Ds87/+vXN/gwwn6vgCjJ6i0MXudBRWVlu3btXSn9Kpafd7cqfn2z/eHKerV3dYoOHdbMddu1t99/zrM2dvdyfVaaPUHf04biT9rCxY0fZh++ukPybJPZswwVneb4Nq7Ss0Lad2tt69Mq3B+5/wRbNX2XnXHCYlZX2sJeenevtc9J3J9gzf3vVpr07U7KvsjNV7+WLu+yTD5ZbcVm+nXjGNvbIgy/Y9A9n2/Dh/ey75x5sr7243FYvbbJ+g6pU7972p3uelzG6xI741o626x6TbMYHK23+1w3eJ8MljSeHLIrUVltNrLVx47rbPXf8y5YsWWMX/ugYW7Gkw2ZMW6F+U2Qnnz3BbvzNEzZv3nJrbeuw1pZ2Hw/KS/lufKHtvf8k22OPHe2ZJ3jrb6cdcPhIW7t2md1x2z/9Ygnf3EQnWePwtuSS4gLr26/WTj/rAOlimU17c6mM0biY6E6et6ZYRTd69Cq3nfbsZ4sXLrbHHn7Vn+mOi255/oKlAw7ZzqZM3c5e/fcC78tHnzTGnn/2P/b6yx9bRaX6OW0g4/KqX51mn30sA/fDVTZ11wHWq7/ZH2952l8w1bKhVTqywbfXczeWPhKsJLolXjA0uJvKHRXqUq/xbb9DhtsRR21nzdItl6x4woh98MEHbcGCBfbAAw/afvsfaG3ii7uv3L1QdxMd7rxyJxZ4XtyR1eHPnNEnFNZfNJmtgwvf1upcUY6f/e9OAOQV7UuO4MXvsEi3AEeecGkQ7Aw4B8Hz69isPD8CJ8oK53gpciRHeUkQl4PuzuM6pesBXIQAesDT0tRYH+AngIyLUhzuwWirCGXdZrzk0AWetq/HkLEaOK2Pz7UKskUUl8HzcApL6Hn7oDfQAIBL2i3DAPWI8dzrIwitm/yT9GhvEJhfA4vxKsKc0zVOxk4g4n+FZQ37d2rFfPSToM3hGBHwPuwumCAlKUnOYdEHMnWRn6C6A56VZK4LRHQv14UsA+ZpEMKT7+vFJO4X2V1mabsApwVAEDwB/refhpN4Z6x1HSJ47uHpCb4fDoCvqLO6oCNk8zrY+y/r2sDLhXvMcTvFf7o1mTrTlwMv/LS8kM/mMHwAabqH9Pe70vKDrRgTPAlgki8JJXAOeHWgyzLFj7wpfsBc+MDU5ow73hTEc46ou3jQGAVvyIA3fjNm+dcHLrrhz11MgOn24tjPHsrJ/IPiexjy+DooyhfKKKN8YThTnh6pnCLkgIC7ywmTRsWi8+CoBWGU2lMSHKcU6R5WSAkUT+mOSz5HFNARoKW/hEQ0TiRHIEMzMnkyZ2RK2P00bxJ32nh+SvMktCSn4MMTBWRyRC5Rj0ggHMnhop74gNI6IFs3xLyCCU1Ho0HkE0wOd1FoOAXhO8mQJGXTvc1I8ohopwOKHCE4wRf3OlO2/CzKZs4xA20zHBe94t7f3EWBKU0/kjTqDz5JMXlyQi4CKYE0UL1jeXrQyCq5YtQXmZEiALhgAQianuCBQM3KPXxc+FH7cA4Bn58PrCF/MJALVyVDn1SzZMKOvpLA/a+TktCOjCxVvm9VdIRkwI+YTpRFyaLvUXB0OG0FAZIGnocSHLnMZANeCtcRTQxNerZAME7M9Ulh8RM44POP9AzIhZaGg1IkJnEvP5G5uzQxxY92SkA6qYQUIOfZcZSTlE01+dYx635/kzoyVJzn4oDx3Ga89CnfirSw88/zyDBALtyp56Py++2/v+25xx42YsQIHwgZ4+iTGA0vv/CJ3XPXy1ZW3M3viuHgKZUlDk4ilg1lnWCOiyFbYGVlPO9YKaOkwvmZsuMY22vvba2otNDbet68Ffbvf0yzdXVNGoz5Np8Ma+56CZdtfluN6qdF+WTr3bt7Sj1bpMsles+qVevtxec/svlzV1ppebF1tG/yLaf77r+tbb3NEL9zhmidM5WbFbP0V3To7x1aEb/5+hf23ntfOU5RSYHtt99EG6f8LJKjP0WuRBX95MGE9nPPz7CPPp5v7VrMDxpUa5ddfozqMFDGKHyqvXPkyB2zZ5/8ys497XnrbDU76yeTbP9DetiNNzzjL/BhAd9Q32wdicFRUVXiL80qL+cNxZ221ej+ttc+E/xtvOrdCdUs/XBRUXRl6eI19pen3rbBQ3rLEJ5sZRUl4rvLli2rkxH7H/9Yfzo247YaM8AOPnSKNydwZPv3v7/n21L796+x/Q6cJL+HSkxkkNSNc1AIx7b2ehnkzz83wxbMXe6fOalfLyO9sVm02sW5DG3VD8ecybPL5TKuulWXWaUMa5773nf/CTZ+wjDnhf750Yw59p83Z8rA6ZDR4fun/YIGaQra9tsPtx12Gm1l5aWbM5Pj6H8LpH9vvPqFf/uWu548B3voETv4G5AZFdasa7S//fUdGXUdvvjZeptBtufe26jPcZ/GbNHCVfbsPz7wMFu7dt9jG5u47bBMM3z60Xx7443PvP+1qR1Hje5nu++5tYziajGwOWMhQzSyy1YsW2uvvvSp9LrB+Jbu2K0H2t77TvBWRt7zJEfK5cVozRva3ZhFhzFkedlTL/WXQw+bKr/SFzncMf3bU/+x5cvXW0tbu7+1u03GL/2ioqzUdQsekfcee42z0WMGqt1iyZ51zqH+0Gu3jz6Ybe+/G8/y4hhLWCvh+OzWQYdNscGDerkxuFBy+vtT70qPvRd4WWzbHT6stx1y1I6eB/n+65lp0rMVGgc6pP8t4rNFBm2b9wfGA0rKHePhxY1RJaDj9Y1r7cBvjbR9952k/PENZi6grV692m677TaVX2iPPPqoTd5uiuuOPxcr2v4dWQ+zzXijX5xJn5mNNxrH9j0/VM8YdVR8ZiAQT4STMSJ405nkTFi58OVSmeX2N3cZeulZjoDAmbyEAWdOifMySIs5Bx6z1OMcrRP9NVl656hhwlUmvllQeOkYk+RJGeHkAI94Hm9lBXyxHqUQydALiOJC8vUMkMjuju2SARDHKtdx+fmYHy6dK71NnGDgJEDHTcsTwP+QTPOFFnnAHXrlYdJdlsJgTaA4uI4vdlyGjspPacL1n+rqYfVD11GHByniASMMAfyg65S8oUTN5eXkFSeQIONgxfMQ0N9RFXMfFwH6Qk6ugEI3/mlGdyGvBNvrjYc8PeBheAws4gIrLWQYo5HDPCTfVSSoBlz5FXB0HSQ7/TSdk3hzmPqZ/4Bn/ARHf99ZzRgAroIOS/IFHxh1aZoMW+osfLSHWlA6pJAPjOClOg1cA5CX4ekOi7IiAhxKEcZRdhrh7CKmDQV3TPKTltAIeiHXTBxfP2fVY4lz3MT3LMEn9WScJBeGqn+BRDhhxJJHddBYRZibFHmHnXOjt2W8ZTIxWjn4Cc4J3YvBhSM8JlKenQIvAenElBiihClPg3N896CZxoUHouN4QC7SiHpIRDzsuN4DQALDs/khkJfl4QSeOILZaISiHiFM6MAvAnC2iCnZO3Bw4CF3BD1vNGCEnJNQvGA0Qx+lTsNO38tLXBpQYZRHWVHXJK+XLfkmV6WiFB2uQWkwi+8gDxLCRQ1wgZG4JBL0KD6HJ7kIJ3IWQVc8hwFVSP9QQlFwlIR/1TXNnfJAzqhHCgmH4jlmVNxlGYEApTkCHLEYFCIRntL03ME+bU/vCEpMOXc8D0EFczJ1JKR1DKqcIleSl1BumzAyO1BBysb3FE1G6jtgxjnyJaggJ+0VPKT5IJalT54kh/85cfaQjuAxnYQi3f9+BPOCcoCII92PwPA4aJkmhhfxoAEjiwPllIAcYOedzFoyKMlTE/SgExFknaHjLodOmgGQB3PTaINcGgkdyRTDBqMVA5ZFN0dZSZE/X1iqcIUWv7wFtUyL81ItbHleFfyeNVV26qmn2tChQ23cuHFOm/ENehi087VAvvrKh62ksKeVVFSoPLWIyk4nWC0XddBe8MWRLM5gEKdwOi6xpvXnZGWU8Pwtd2fJ6XdWyCo8xksMOt4SysJ648aNfseI52nhm8UYA7bXX/riEoEfL4qy4AAsGc5+0bEgE4ePDtHl5wXyV5vBF3ewiWN8eAfTH3w+n8Rbc/3FCUrjRTqdSfumNNwJ10ECUH1oYDAUIf/yIv/e5TbbDLYzTz/QPp2+2tazbZUycxxvk/7ig1X2l4dn+ff6zr16iu21b6397pZnfUGNIet3o2SkUC4GTZUMDt7kywuRNGiIT01WJCIT708i7PxwRCT4DJmUygjGKPBnKoUXV7HzfDs3NaLcaBPuSGmB384H+zHiRUV+uXQKOizsoQNu2KDIITkUS0QajnYSr3zIn3GuWQZzo4yT5g0t1ur086yIiykJOs9C0wboTWVlsb9lF76gAXWWCb4FWAXzUizqspG2E53SUrb5Fnm7pi0UckicMxfBlEm2EqODRCinXUYai1HXM+HQj9ILm5S3qWOjX0wiPx7b0V3KKh9eMOgYyeIikXS5lG9JQ8ycPp8bgq7ThBdIk4zvixQFVLhflOJBdzmemeZTMWQBRT1HOlDgdz8xZNER0njZU3llqcuGtgsnWYh4cXGBy4UXTDVJ9uQRy65XFRWScylbjvMdh3YKbQ2jU7URV0AkVR+vqTt9HJrShQ7Ve6NwlZ9y0u28LnqVzVqALdje96EtmpQFTvodYcTGNnGytLW0un60tLSpPbjDILkpH5+VQF94pwL11V9p0gtFWMDVNay0w7493rafMsqaGludXx6BWLx4sV133XU2cuRIu+e+B2zosOG2QbSRQbOO1tZ2a5Zhi7+hRb5gLTq4+NCq9va7t+LT73yoHG9POcrf0sEf5UaqDnAzsEgnv+f1cCTHPJfjQAhRJ/0aLSMCEDAIHEk+pYMHVvSULBeBIagiuesDh+fUJSj/t/O+lDJKMI3nlpLQjRh6Ak7AgDo8jctLnzdm/vf+4LQif+oiLBzHTag4MOKc0y4DPzlBdwERTJ6HlOjpfo6wl7ul7OUcI5Gp11sByiPoSUl/8JEDZYRSkhYX4cnDn11GmkcdFs7J6ZfLU7iUD0G83IiFE35asQxeOI8lIEa+tDqUE82UCcjLaWXou+xpD8E97qAIJuVF+0iaTscBnJyuyx9sYCqYPKFjgZOnzp+2AyUHyYCkcGDBVuQPRxif/IxJkE9oxV8nYtQJQFDzw8OBRDzlz39JHlzk4x9YadnhQzcp3cGcyE84Yk4XiSf1dQwhYOdE/gSWioOT6ultJNml5ULU64d8k7inUV/wNBeHU3qSlt6NhYJTAS4hpnD8vHN/+ZC3GQOyX5lUJD5jIYUkgbhGX8JRtHy0R4N7emUmYGkqp1AGJjkHZPLGoOxAfMjoR+WjrIiTkIFHUWKYCYW8kcqfjuUOhIB6xVggeoAkP8APjqIYx0xSc72cOHQ8TzqxBTyDQwhlTmK5KQQ85n/hiA6Gj2MnSKR7LcEBpiRohamVADO4cXbFgScBJP1ISNABOh4nkqAnn4nUlZWwJ4BENsoOmQGM32bkMri5adQBHqCPc7xMJock2JRLelpGJDtMfp4UMWkixR0xlF5xFB26Xl/94gqM6Hkvc2xP807leEGFTFHXpEMCcmwP0q8CFqDEQYcDUiHbzV2u3lH30Duvo/89l8sEl+vHoYiIZ+KKspihZt7WDtPP75J6C0UefOFFqse8XBLTZ1NwwOCZ/so/xcWP8rJlexHgemLCgXzi/v3cpH4p7YxLok7VG15+KkRwk/plXE7QnQs3ASbZc52TdHpwm/BA1MehdGyS0aG1LoYAd1eKtTgk7Hdki3SQrsUwd0NZ6FdpkXvF5VdoIdtkO++8s9NwGSRjGZ/a+N5ZN1txQa2VVXeXrLe8K5MwAR9JCufU0HXJpu0qJmMhr8V1aamV+WKZZzBpT2SsfFoYsghOt0fGYp27oTLCeVZSRjkLesbeuPAV5dEnaFtKpR9wlXKTjAQWm7xt1BfK1LmwUDKinVUmqqAwB298hpAvkLlySVx0lN3jPgmIBuWSVqD6KRr1xqdshZn8w5jjEyPhMCKoz+67j7Xdt5tiZxz/N5uzer1/imRLxwuFqpTSrV+xXXf7PrbJ6u3hR99SEV1+R4qX3LC4pu4YW1ykKC8rlkx5lrhQbcvdebSBNhBrcYpOnbSJq5BOtIsvJHR4EhUSzLdTdmyydh1uyIp/7qajP/6CLEcLGfs4IiK+XV11pm18WzDydQEFWZ2zYRFAf5ErFwa4o4sBxqdPuPMlMl5WmieMnAI3sLgowAUaLmxEO8Z4yJhHfr4ryrZT2pF07qoiG/8MFfjoWlJhtaDXFxpeD/FFO/tBXPDUME8NV/STJQQLBFCgCQ4d0MdZFg5KiIsz6Bb5yRtlQNsviiA7gePFX+gU+kh+R3UeSWeA1t/1Cpok4/yRAfIozPwkUUp2YcTzcjTaTsV7f8GY9Wdqvf2cUdiUbssok2HW0ipfhqLvflAedkD4BTDJjbcYo2dcwKeOlAdOgWh4n4YjlY8usLbaqDbAGIQXjDyMUy6ycGGE8ulWZGH7b1uHZKEyuUDkfVzphdSL/g2b4rFdNNCRjlYZmbw8SnT9TqwOJalvIwBYo/8jb/KhQ4xdbbauYYkdf/JONnR4X9cx2o3nYr/88ku79tpr7YADDrTbb7/DevZWepvGGwmSu7FtYpA7sBj/beKRtxZzocYvbAiHO7N+RwZdgRHxgDRCQrhkfMjE8Wk9+ZJXCsURxrAX60ksXCaUi5y4WK+IIori7SBPCuNaHQXLUR7JWQKUzBcFIiXrMnEn6oGIJlkDRFoKyNLwvgPYAcEDLgNPnaL0EdgBI5IiI30m1XmvA1DijpNiKyUpP4WDkwQdluGKOEGnl5QFLMgoTScfJ0NeHgXPZUUk4UcxEtAtUlzunh646VoB528f9nFP/QPa0PAyQi+hQN8h3fMSoHwIxN8PLxhosJd1SYU4OzitvOh4fbZ0giXdI4MakTgCptp4eSmec5AmKpXyoBIxx/JGUlj5Ap+x0HN7evCiQz5w5OXjHZiORkieyPpdUkd1LAXIH2Or4ygQ61rQAqguRwIAh7ix5nwleCrLo0mZnBk50zhGpX+KB9z052FcEuZETL6H/Z/i5eKkaeFcDik/CRR8FaiA6iawj+JpBuaCNOpZHJuAwxPxeFnk9RSFHY6vOHMK5foYjFDl4rvWijM+ccCT/LzL//B0F4Pj5oYsAy4dE+VFWUPdXT91ip+CjkOhiWaCkOQJSz1AAecf+TJxUMBNYI4rxmPigx5/PyXkCSTO8UmFSHQuR0QI8BtBz4pzTO90EeaHI1c45fMepnQlkeoWfiJU77FyXi/hIXyMsTRP6lIegxudlexGLPiekjpxAEAnfjRzkjUjl1zn/PIXPGiHy8okqVESdZq0DelkAEbYicslzzGAn+T0cxrOePK9ygoASnInuBGnbjjwiLtEBEs7YYrnZzq5BzOQTDhUNaLQDHAofnQkwhGn08C+930d3olVkndCh0cnSPPj4i2ADnJa3unlQvoOyjiXsuoMDBnQAygrwgKi+46X0FCC11snh/EHRoYkPXAwHFNYwEHGOMX3mOuUFkFeRuDiMaGTN9ZetK8X5zhBP2lvubSMRG0dzlpLAaeI4eyhNO6UyJ+lkXhyBICz8EMgIUKC4YKGk8Bl4P8PLqrvNDlokTDu4Zu6USfqAw9MqMiMRS+HFpZgYtApnXBpaaHde++99tJLL9rRRx+jRWvywifVgfGBxex3Tr/W2jaUWlVNT3/BU06FKFZMRJ19AqEtXAFydAgcDjlf2LO45UU/Mkz4ziVx+HQdFQ3u7vEcHdskfZEohyHCnTXHx9iWDUhbePE6OfkkoPHaB+6NvO1Vi88wTMNg8PFb5fEinorkBTDcaWSiiS06pgVvi98JoqF4bs+fL6EiyIVSEyMiCqVNpWOKhpHT5UYf5US/6pRRUOJ12nXn0XbALjvZ5Ze+ZosW1clc3fyigKTo58LiPDvx9G3s0G8Ptz898potWLDKNmlh3dgkQ3ZDq3W0cdcVvceQoi5hZHKHyw0BGj6hTFsy0TNX+JarKEKwaB9fJCRAx5Xw/E4Xi3eVyd0mCvK7gWoD2g9Hfp9A+UneLlPhcMEEOatAp6c/YnS58QNAuahQfM4kjNm4WBDthu7x/LarEfmVD5oYQhjrcVFGvEiPwQ0eZHSIX+TsRobilMdFBJcPvCuf8wQfypMQD0d9kId0wQ10Hd4PVC4H+qNkN7piYUWpaf+igqIlmC8gVAd8yvE1AfmTIuErfb4SUNBPcUK24aAeNFNZ6+9lQ8t5chnDQ/ALb8gA4wuDjHmZtQqGIS93Qi99XPSSha825tlrDEqe6UaGVIOxy98F4m2OLpM3aVexBZcEY46nvpDDmKbP6VDZtGfsBsVALfT8HNxdR19UpHhFFllDFj79k2FqL8ZX6oshS53glTvffPaGAil2k/oXOkQZzpMOP0kW8N3Y1GjrG+fbd793sL/sCf6QJX3/3XfftVtuucW++92z7brfXu9fAOjYyLb0aEO2D1OSX9hSGR2bYqGI4exvLKZNaAvxIhTn39srx1EH1wLAyCjxiGdg8l2MDkjguAQfFzCdkjRvP8/EX763S8Ccjv6buZSW0hzf48Hb5k6wBJdUD+eiAEjTkyDyTF0aggWHJ4AshpyP0ZsRzdLJ4Ef7epUSiAecrk6SN1HyQIl2Ig/TIGHaJVtG5M3UlYweTAOkyE/RI6ZDlFIaosf45RdPE0reX/lRlMs/xthsnyQcR/TVoAxq5KXZgods28unLCfqQfdT5xcqEp1yizBP/UI4XgPSPAMuwcnEcdkwIZ/PqJV0G+yMyw0m+b3MBO5e0jB4JGTLjXTGEa+w4Ooynu7wJB7Z6N+0liSd0ldiZmwFkOR1XpP68fP29Xikp4av54GMyBLMGMlQSGCBH3jAomxJS76GrIBncPAjDh34gP+AR1qKQz2y+cDFkSlJd3EIB5j/Aw9ZkZ7E/IyjTuG75wEPZnz+4ge0jNwU9MprzCKucGrA+sVpheM7smwrljIzqbGAiEk9FNUnIzVe7uFOvi8KCQudqijV4enEhbwDpIDnI+Lo7nwSFWM+WCZ0oYEiEfPynEYCIOhHisOPGhNJyvRzuJTX8F1CRDLwiCosHrysBL6lSw1gzs4rGYk5c2ltElqpUxCZ4GgInywTF3gckU4cOVAbFZDhJ3Wb041wDsRdipP6UCbkNFNk8Uu64wjB+SJZceRJHgZN0FM6OYT0Dz6V6AtbH9T0I4wUQMV5c8tnTEo7AI6gR3XKQuWSOLiZFHDhKw3T3fABiNmYbNF1cqR8RXpapg8Mconn8M344fCTDsoinWCCE2c50fX66RRbihM5OgfhXIbKgDxTffZU4vQnYEJATQtEw2tGhDhpONDIAh3vg+AHnbQ9vFSCglOO4xJN8HGZhRm+x92DiHt+143iuSWDTxn4ngr9LB1CAZdPeQRSekke5J+ewXDjR2G3Q/9fXELP5URZWI7yvZ4CsxiknrDN2MPdm9w3V/viFoNH+Nyteuft/9gvf/lzO++8833Qgyb52SbIFuBLLr7RZn/VZLW9B/p36pKRJJxXCR7kM4Yik5z6hNYpkT9wEHX4+Clm4MP5TsYlBl8GYRaNbgwonNEXjNColMsc5+0NQpKfsjFhfAD3RakWwDr84iMy0AK9qrzEulVVeF9ubm1TdrWFyvXMotXU0KCFbaX4iK2OlMQkFuwnvFMeCfBOTp3gmbLhsUTl+GSiH29NxaAaO3qAnXHC3tawfqMMUp5HVF4nqgMaEBF+WWWxVdcU2L9f+MhmfLzAy2uSAbuBrbctHW6cIxeXCeV7m8pXGWynDm2ErELCcxmpIJ8bFfa+rb/XiXTn0zMIqLBwKIO6O67isU1b85gOHPB0bMFhuFPHuJuWtmkcIAGLu8NElAFd4Ud5Xjp8efGOy04Czwi+/Kgj5QRN+EEAoTfKRF61YUrPKerkfVaHPz8uAlALmniO5Qf1iTql42fobdQB3MiT1puf09fPxxQlk4/8FO4c6B9pYIUjb5ShRDngvj7wcpIyknOaK12UBOkErjrFQhgn/qm3ohiQXHjhR20pHnm6fqgcvyNCfpBFkMclsDjRPcpxI1YYNFXouGiTT3kKuRCmQ63sC+CoV8KD8saCCXrwEnKkKPSXuoX+KE1MsCWYrP4NVidFG1GWjNBEZt6PRTNtVydIvsiatEMSoX6kK58S3HhevXqVDNl5dtHFx/nOEi5SOENyL7zwgj3wwAN2zc9/bj/+8aXSjUI3/pGf34n1sUPyxDAXg7KllZ+LbIrDj4picYjzixLIKmI6KAN5w7JqQSBxrleK58JyXYA3TwsZIxvknaYGHa+y6h6CCJclHfk2c+DLC86zmZyyyzORaeLgN0Mlh5w3B4E03RnJlpXqNy5NSmHxzd00nTyiobSoTzYfSd7GAjFHZtdJ0Y9TXOri+YnI97o5Lh7SA89Tv9E52zko5IhgchYCoWji6Fdp+zGGpGHXb3AVzR3/SPV+KAKkOSzRC46sI5zQY04XTz5kRqKzSD+FPxI2k5VcGg9vi7TE94AIOm4GP01F1vQ94iF3hzpbxAkEQ5E/8QGDglKQz/PCX6TjO1x+OvZFvnjcIpLp5x7ytKRreZ6gp8NhxEQH8aS0xEBqkKIkUPQwaXiJQmTxSZJPPZIy4QOxgwsG6cGbVzaj77QNfDp9uawv3EQujpemeVwyVdCpQTNp8xg3YhzJ4CculUXqghZYGKeR3+cEfD/EOOO+YECB+cVE5YsxlItwWjdcfNPjGs+1kJJG+gJEjYDi+kQll4ZTxUyVND3gFBWkSJ9c+SWDH+kUmO0UofCOC0cMVHhJWbjAC+dlgIef4OKA8ewOHc87BgJNHbh4fmTz5DqnqwPSoEAn+Mzie7rDVFbKvzpDlJkgbeHS/I4qJGLUfXPaUTZIvr0WiMIpTm44df8F9382HZeLnzrPJz8tA8Fl8FK5hheyIOxHAteR4U8/oB7XweCL1N3YhC8PKy2hK6DjRhqp6ijRm9wxkEemiDt9haPTJEcO3JWY/Mrk37bzOHhghc8b24IoHQbcoJEZSKAFC4HiebLlBBCY1ys5UueUdcJ3owb9SwgxuKeOuoaqJmkixuc9cEBSGhEWdnI4DTFHftLSPhHpWU48rp8voInryE4uYKgmjpNLP/LTL8HhHgwYSTcNHP9l40EnNy4/DUMPP0ScyFP4DiY90Zcs29FvclzaBqnzvDSG4Axe9G6A0GOiZCGKXDHc3E8MVsYt2RjyI42FLfLgbtWqVSvtyCMOt8suu8wyd2STsayistzu+ONj9u9np1vvAaOsrKJa5eKCh9jORlA+cYcnAvMUHUkl0rGJSc4vSrA6oawgpJS4u0Zu1/sU7t2BMH9+ApAfDNrXUYJOmo2FMrqNUcld3PT5Qj4BxnZmHFsIW2XIsnDeJAr0l4bGButoaTE+4VFeXukTZExclMVCnrtF4tDLDD5oXvqD3zUuLPKtnTxzSB14EVO1jOaKqjIrUfroUf109FUaWcU71Ujr5XFeKLTBvvhiiTU18fmXQt/yiBHb4kZs3DmDodBnz+4yQBboO7zhgKcXFqDrzgXEEe3lk3UCQvbUA1wmeMahlE83kCGtuI8fyRiDc+NHdSvISy6QOB+JJguX/N5N6VfBVbQbeV3PIg04VWN+LRY9py/a2X6b5kt+yoLvzokE7/ie18+qixtfjiznmpS4zXFx1AqYy8Rx9QvFdlSCnuQu8mZzp2lIUi4VkSIpX9CNVAil/IZLg1mcoJ4abClPaXYy0N8cP0mLxWYsdgghO1cJIaT6QhgjDYfH86USudPCpz2BQ8ufW6R9HRt8CkL/ocfWaBmeOjxNmbzKzNdRUNRJya4DCrOXoJ27m86d8iuUr/HceUvqQNImlbGxM8YDynZTWnC0BNchtJQG/Lt+uC+AmGCHwIKFC6y9c7md//0TrL6+KRIov73dHnroIXvjjTfsj3+83U4++XQ3TtlqHXdfE0NWh99hVn1SQ9bvOqtehMPISmUezstP+AqX8PQNbrO21xFS3ByeujQdOWUx5egPHk3had7NdSvjhAJ0U9JmeLCPT9sm4IxT9TJUqWvqCKVxfE/32OYuN084tVIGRHtEi/43nmAiCtzpa02JLuSipXk4MydCLRDQWbRB4aRygL9RHu6kSWk6ZQri+u5x9ApNizT9PQxudr2QxNUW6cV24rH2AKY4YXD8h5PO+6C4uQuc4AFHHdJyor6Rmwqleuf4xD2W4m3utoTlxiMIlbig5XNGjkvTN88T4fCSshXBV7cB5FAulIET44Z85huSmViIk8eD+NGnnA584JNC+2luZkeR/0BJ8D0POB4OOH9fywIjTQikOW0gqir4juqwlI84uNwV6UkadYhMm8k61yctltuRx2nz83jciHSIz5tpPMFJZBF0/K+wE4sjaWccOOBnfwFTBaIOki8SBhZzO/4mv0iJYZv3Q39rMRM1V5wlCykmdyxQPGA4V8L/caTpSBEvjlBkx8nwy2SCMhGJyQdmVRonz0cHcOaBOx5J4QdOApOf5o7kBIuyRM6vEDmdLD4xuIIX0tPULJacBxJaaaLkEQFAoqCgs+E85LpIcB4p2xOJJ/iE9Qv1jLxQTfGjTsgnoUNi4hwnx6XxXH9LueH+Kx+Lq6QuinnVUl1yueiUmyMN59JJc6eyjMVf8O8ukXuoYjjXcXylceTy605hR3FSAQ8v8IJH8uqcIKa0PCUNQ5fO5Lg56ZyULx10cvOFHzieR7STmrjvcI+F8wlXjeM1ZBBXIjliIg7nMO9M/k8Ge/noJXHHJY9nFsfZ/L6ITehmYO4jtwj7z/0krgBtGXAHKhRyzuJw5MB0pPNNmu5h/+Gy5eGy6ekpHEHaxxfFiaRS3C2dVzdJSscBJJle9cb+cyRaykHBF5gcfvdVs2cYthHGuPBtexqqgBP3i3IOy7edd97RzjvvPKutrfXxJQwMGYHF3LGdbr+59m7rP2SSVXSvSSoSDNIGKQ9uYDkc3nRWQsozkCSH/+MKe/Ds5PB1eMunEflpT4Ssy8Dpy4WyKx6ITJ7UBeMLqsUlfGuywLp3q7DabpVOgAmpuVXGYOfGRMb51tbW5jTZWukviRG10sI8axUu4zBzDHWMrcLqNd6hNVmrqmxzJAcLW16MU6mjvmGDrV5b71s2MWx5Hq+8rNSqquJbltDzSVZlUy7tk/rwqJDxLWS/I6lBmjep8swhBjdvOuYlD8rtdaQHp/yIxawuKEDYtYYKkQGBS2bEvV2A6+QXslgkgCMYk2GS5AQ193nd/fvMKox0z4MjkxCLlJZuW011B34o2N/uL3j0bXhLeEx0MnDpzEL38imPbcqFzjYw11UFaGuanbAzqLjOTo8yvArQJl/qHC8NghN5wiX1BubAbEosJJJ6uiPuyJu5FEK9EpUMTOIu72wCZYMfZ/EseMQTR/0UiZICGpjyU+KkCMnrkskY+GCEAZuU4HmCIPGg1enyc7URoEM+CdSUfMiRnSgc7oQUlDljVBJmSy/6j9w7rVhjSlHCu+dy/Q6aHtcp+rF0R/QxChnXoBQ6zGwET0BiTOsQ7Q4ZsmQmncsa6pZuYHBxqVU6S13JU8CFTaWB7cYD5en08ScfWb9BBXbMtw+0urpGpdKP862pqcl+8YtfWGNjo9173/22P5/eUT+LLdHcuejyNxa70cqheO4dWfp99OHoH/BLe6QuN5xIwF0KTtsv2jDS0/D/phMuICleyNQlGf//Z5eWj8uGcynRrjoA6YQXBgFxSg9sx3FgjgMvqcPmtJN601BOOE3nSOJ+cI4IYU/FoM3QElzh0N0ER0kRjiNiuf04HBrn64rERanyxS/gYFthn2wD7r7/EjwF4oiwj3PJoYh/Eg99ZIzOrGlSrlK8HBfRVCeIRK2FGeHImnFbygEHzTScm44jHumEdbjJlvAgL9DTvMBTuUUe3JZl0g0CRoAcSfkSom+AyNCD/yx+hD0Sa1XxFQajeHQ6XIwjPfQNnKDL3BstHnqY1geajB34gkELuFcDWoShQx7IAiAfc6p4oXz1bVJpB6fhtBI6MACtTBwK/MI5LAmQlrqQY4JL2USBOB/gehY/BWsqV3UnGLaZnNNAJoHsef2vn/Mqn7uvSdunBiy4foGONYPy+IsgL/zto12+PYmJV4MhV43dEFTm9IjFX/ipS9Nyw1vGI6JDZTsMxXeg6DEwexI+iugJOTSiLKKxaMxkzuDgNisLBDVqUCZGmhefgeHl5gchOjhceCBdGyUw+RkKCb0kDwINWh7xdOeTGJ7ApILi+QiTGJhRRhLGeTXhHxogpzS8jPBpSHLAK+3h8QSeG0/dZnn1S0sLcQqWyMt9MRQ/OZXLYLWlCx6TiJwrmeIpyMsXwA1y6uCwCDoHhDk5XD4Zk3TO3gaa1un84LO89ToI169ceeExWDjf5E3p+Tm5cpa4WJwqjzzeypqgZlzkhU7QTKi6j/h9UKGOSUZ4cbHocDx8nTILTg6yqC+Rz+PkIVVCR+/BdUdeITMV+MUVobC4xdHVyJfmp3zvfp7Hoc5f4CieLpqgoyhX8x3XYYHjz8XS8EqLK7PKBm14IJ9AQYOQ6iYv1al0DHA5ePEhKfDBztY+XPCYdZAMPQm65M1KOwZTzwKSw4kr1cvRuKS4j02Jz5jlRqzkHMar6ix8FnRuSChcVlpkp5xyqo0bt7VNmDBBOaM+8c3sPFu1co2dfvolNnDoJOvWs58IyDhR+c6B6LkYRCdTZ+J4xOEesDMtR7slcdJpZwDIm3qGnLJE0pBLweucOOX3NC8jJjWS8YuKC23rYYOsV8/uWhBvckMwnnWTBOXDCmG2z/LyGGjwgile6DKwd3erraqwRavX+Z1V+gXP9kEzW8/I7y++UriV7ceSSWV5mfO5dm2jrVxX7y+HYYtjSXGJVZSV+At0eM7Xt7iq3qFjtAHzCrUJGHKgX2/iBTPwpVU0Wxw1G4XO6R9tTl6kpbwuDE4SMXoiJpn4mMDigivMc8SZcjyL5OOv7E/SoEGMvK7zamDkBWnq69d7Ia9fevehpEi6Ihml/SfKC5YEdD2L8vSjnvqHLgrP04AHT7QfF1h4DraLR3mEiyEjVU5oBi5lQcfjEQRRJyA6OwDfa5tGwpcjSDtGWlJ3uYxe6kcdM2kSQIRIoR8GLYnX82zkzcYaLAoKihwOrhedhCkmygu4KAByuaZwd7lhT8sCcsO4TFQECTs94orE3EsMaILrCNG7XH7CTucApy2Q1xwchZ1HhWkDl79S1SJ+FzXKdEn4WIOR6ToiQOiOo3g6cxM65vqYEA79jXISW8ENVL8DDI1EFyiTHuG6BUG0Wx5t4ywrvxvX6V1dcnjZefbiC3+3gw7Z3sZPGGMtLa1eR8a19evX2/e//33/3Nh99//JJk6cZM1tbW6kMj7E53UkGx3tnYwd7N4QT/RJFoaiA63s1uKUNxxhMZBxAQ+9YuwhLcUJOpEWfupyw6mLNpMTrgudE7wktNILI7m8hEvjm7u0TMa4lIdsHlzEfW4nlvg4wh5PeEpKdhnhZ3nARVsBjyPJ6+FwcRGUUMCQLDR9V5loBbUknjjnwX2dUpxA9LwRTvUOaUHLk+Wob9IeOtDBqAq86xxK5GNNAs1k9YslXj/8OGKcErKHdYAHCZ1SvaRWXh45HZbIn7K9HHiGL+qU6APhBC9kFg50ZJTbdtk8EBTMi6T24ZTqh7/sC3l5OaHDQcNDOiINP8LBc6oHThYa+LQHcOhFoylKmOfI4UFp/FVJ8FM4QKdBXvCIg0Oc1CTNxxjPGz9XL0LkSeoWeOEjlJQ3zwFMjnxutOKncIcFbrr+TdAdHjBHA5Djkx84PtBESRT03ZQR9FMqX+Kp8erxBMHpOBhqWd/PDkhcAndqZEhk4pL0aBj+Xh8dLjPxz04z1ioexpA9/9qHZMhqGEcxWci5IZtVZI50EZseuG8Kp3GcK3+Oi/TwEWwubpqWhrN+kschch7I5s3Ns3m+kFVmgMxxfqdMAsngO9FsHMhm3hY0vF5pQyDpDB1OQc0RFMilHYMyjkaKsJ9z6StIzNMJpOWAky3K6TlNyk/iuX6uy4VtFvbmSfOhsjEwgkMfJeWb6G3mGNFQJvyMU+akA7t4gASbzi80Mx0pTRCShxTHDzCn6IAxPqC0OnwAAe7ABJfkyAsMK8QHeY8naR7BB56VHS4GgpRe+F62pwUePrpDDCMQNMd0n8VulBeTSrRwKj7q7HDJycM58OwBHVB0FiHULAPn5PhJehL2dML8iLsPEn8HyE8XS8Sjb/tE5jQiHzhpGeRLgu47nIql4QgmJ2A6ucxyXZZe6jbviyHTDBEfxuA+KSiTrnzIDF8KCwlu6KUGUhixHIInRq4/0+hyNt9qe+21v7a5c+faySef7FvvYotx5GdLysknnW8llYOtZ/8RVijDLBo0Kd87ieqiqPeNhDepYfCKT0H85YdUPerl+7hJDtIdKejxJxq65QGB9BPhMIAjLWh6zMvHSN9x/GgbOrivrWnc4FtzWez6IpTnS5WXbYSIs1nGKu3a0tzq16dHDOht5aUlNm/ZKr9L06oFLkaVv0gJv7Aow48/DyrK3H3FmMVA5e5rcX6h1Tc029KVa62puUVs8cIhjiLlkSGL3LnLSZ10xCfdqDftke1P/mkPhKi/L/YlYAwKcFO9Df0JGfjii7COkITSXWVC4ogV1inXx3fwAPhk6xod6aLPxOgGqWi68ap0yo3JkiwYDrxdmO3aqpPKJ+5tCE8qjBqyrTe2Y6flCk9lUzwXWQQOGMY9+cGRz1ZwePQ+KVynLzyMZ9K9vn6kdSM/IS/aGQkdSRd6nqSwnz3spSV5XAQKovMB19llFc7RRNNFrPRsimNbY129FatNOwuLraQYGozfEBBegur0FA5eAHrAPUJA0iypo30SLM+Y4uECnpOOUyTFcj2A5wQeZTvU45zgFIKuB3Rg0klLCgEOJceVxwezGDcQmLdNZPYLWiyQkSc6EoUFGY+LLloE6VSO0IaUNxMJokE7YFwjB9dg16PAc7mQLj47VaCzoR/vUvCXAEJXP3ShTWPWU4/daz/68RlWWlqqMSwuWKF78+bNs4suusgOPvgQ++Ptd1j/AYOspVX9n/EhMWI7WPipX3tczHDEHdowYKlTunCMWnJkXapXqYu4aiT8VMdy3Zb4uS5N8zNh2gmn+qYw/JSTLO2IhRMsjeYUHfynfhY/heMIpXEvJwnTZRTxsDdeQNxl1wdZF6ic0LEt0jK4kS9QkW/wFJA0rsPT1AYKeo4cermUcNl4oh858kwkGGOFaHg8EkIv5WKUkkPODo82hA5H6KafFNYYBRXpYybd8xNP8BKHznp/FIOAMzXIVkWOSFZeW8oNByy9mJFxwNynzlkHLhenwpDN8hIOWBKUI+xUIuD90SWkOC1NHwXuWElGR1UnJk565Beu+kykRxme7vkcqn6vuBoz0gGGTzCdc3LxvWz6YUQzeM6bDpKztEgjDl8JHSeQ4OB7fHM5Rxq+4g5M8QMQaaSEHNM8Hg5ATlw/mI0oSR70Czj4uQl4maCHIlWngCd0EyIO0w8Zp2kuA5He1BWPS/iLKLu09jnnl3/qYmL3xSHKyYLQJ9+YXNFEX5C5QsnJzyoxSishEU/TcWTjl+CiV55fnPmEHSN1oqR0IHxw007iUE6Rz9M0cesXicQDP3A4JRwBx48gZw+nzhc6EkbQpRR86MhPUd2PSIqXuih3cxjOYTSA8sVCI+sCP3jFTzn0s+Om6dCOYBbCSWciYp0q55afhvFB8XDq56bl1BmXyyPwTEwBYiH9cKQ5LwmdrANTioUOJJDUUUsvk3QSdaQ84PNLYcjA/fgrHJ0Ax5IkcCORzooMkqgf2WR+4kkR4EkfDtqgJT4uXYw5LznprpMOcxDUovPoiEVy4kgX394egJ0pFrbOAaSdTu5CPnOA7uD/H3v/Ae5bUtX5w+vkHG/OqXPOiW5yDgIqQUdH/4KYRXFGxxnHMaE4OKMzBgwIZhEBUQGBpgnddO6mc7739s3x5JzP+/18V+3fOfeCOs8783/f8Xmsc/av0qpVq1atqlprV+29cxzRF1We0frK+kijsjTkcgwYljLAKFcJxkPhKg8kqZBRdmV8Zj3Fp7x8Fijodzow/BGp4K1MZdhp/i2OfNLhz6p8T7yrAKu8yrlutETzC5d9dhZY4nIdOXdgtDJf2fBRBGOW5vrzKMLgNPHNu7VK++JtX4j3ve9X4pd+6ZdiamqqNpdh8HK8+Cd+4mfiuQMTsWX3JdHW0SUy4D6U6PJckfUjeVBD0DdUCCsl6VeIDGeml/xI2c120QeqW3QxyRMXiDIqWI418mkV6icRVJlOW1A4kaWrLt4dF+yRgjq/4M+y+G2zyvOIUfmFpQV/i3NyesY8mZ6Y8g7q5g39/vTM6eFxrQLzsWBSOT5bH61tLTZG/Y1SGavwDQHCKEY6UH7nFpYE1xrdnW3RLLoPHDkdj+89bLniOVIMWMzfnNPVJxi0CuYuJv2c/OJyu7QouKwumgxv3LfAAWRIGRXyk03JyTT2QaLUwsC8YZAQhA2nPMs8F7vVogfZMK+hVMGa4o6iobq8Gy2M3DDg0y4t8pEtUIDTAVdOndBBi0lWXD51UxYQr6n4ikCH+aJ/npHNdNoJn+ADfIcXZCQ+g+ODXwXwq58qD6rSeEjneU94/Oy+cMId4Kkv+UPzi4JBu2mSeACefCGQZlfL0KLHEN9snh4fjU4ZTNHeFXVzs2pAm/mUnFdJ/XhkKKFKzXDGoVNVOWanAp5LVc7zbWIpefx/fVpVD4gyD6cQ8KWtvjHhIEqPsguYg1Wc8gkumpMj8Cw5uBwtCvDSJ/JL8eInAmQleyKReHdAwao8IXiR3/rNPq4RI99dJic2R75qTWn641lcGxHQZaC6mC91gQdQaOUkydDQcPzZn38w3vsrP6n5bFo0ZH/ibr/99nj/+98f3/8DPxjvfe8vR1t7Z8zOc/pC/avx6x1ZwdtwrcVFj/re6aoz0TGnQDI0JwHpp6vSM4kfCiVcOtpclV1xZ8dX8Kc7O9/8+2ed6hKYuawfcFZ0ZPhMV6XxW8tXwVUqxzcoBz7kFiDyNMeshnH9ipNUXYV04Cy7xWUxpZHocPKOdEK5q6g+USazil9aJmf8wNHIEq7QIieZkpdRM2cIF1CGQ77wJaw5P2R68px+yDAXa9DquOcq/TF9UsjpoALIZfHTOey7jHJaS1fzGMK+nrfpzkynPdb0HFvRByEg4QDP2jMPfnJLKXdFKyi5grfCzy/juKIY1OaXMrIe1e2JkT5KWArpX2GAgVOe50Bgkk7v4CoEjPMrOMNmmPx8USLxxI2fxmaGncYfafDL6VxZKMtUbU54KEh4oNPl+OVSmnlf8vSTuu9KvpNX+WeEi6+fGm6HHS/960v/hanOq9rkBCcSSp2whCtn+Cq/8FgB41t9o4B22qhVEruw3o3VHEaZuu/9uQ/akF05XqzSEsbqLjHh6i5NhuloYSLKn3yvlHIp4M6wYxGvwpWw5wJOWNRyZsmOiTxxVQuz68yA47njxaACuhgMZGW2wgUvaOWthImsgqlFimc4ALO+imSnV0CrnHE4b8X9Y3E8UNuYOcPlgEzDqBpUArQrZasfXXkchAR5Roqf8XTJu3S1FtboWO14hgsJcQ4/Fa4CSz9AFdEiW3YEwQcUApXOUy3eqjRD2rNwVnhKdiWwFt4MVVmGy2yEl0lPcZevMkgjDIxl3S5xokQkFWnIilZHEtvqeu3zZwVWcf9nOs5zAn+GTTqSIelVaQ4jh1RC2GmKFT75Kj+1dEDxnVx4Lfmo8nFOd9xRwSpuueQv5cZ3RgssOYYvRJFkWPAyplXG+ZR1fum3goO8xFFwVvQonJjS8AJxppFKFD5knSniVa7wFP5UN6tWO8My+dB6d9KKq+GsOWhPY4CFtDrO6TDGk+LgqwxZHy22UbUcjU2NceTw4Xj9618bv/M7v2OFzW0XTwwj2D/+o7+MP/2rz8R5l94SHb296nwhM8m0NRvBIpXzT2ZhACFVxuU5DJrIr/hTcFA8G6uW0mdwsmQlaufBB3Dn+qIf+leZTN3AGKvStm3qj5fdeLkNx3m/wEW0yEilbB4xlnIqA3d+csITPsbkxPi4+qBe/kSMjoxSYezZtV2G7nQ0NfO8rYxQ0dXiNxA3CYeo0RyR8y9t5zumGlcigVbw7cweGbR89/VzX31YinJ+D1dI8mJuQeakdNMGz3FKT2OTmxGE4RvHNqlLOEt9pAEDLLvIaU7DB9UM71jc4D3whJXPD/Q3qj5e/kB9lh9d9LEXOYE1qW1e2yhi5qsO+LXAd0EhGyWD3onoaGmREYchCp1ZN/UgGihnHkuF2LzxQFuS/gY+seJyyCjtSsWQsuDh8zvKMjx5nCQwDOWhD3bZy3T3g2ggjR/7GTQd5o19StBPyqB58vljfI2NTcTQ8AgNt8HiY918R3R2PqanJ2JmYsxGzexiXUzLOBqTzFy6rT8u2r4mRifn4vKrrow23uotmUNGR5ebYho+JCnmJ3XlXO2EzMApmD2VdOGYpRUzXAk5qzptQ6yUKDDpiGcPuVmZQH4WdlE4gSMtUSVtySnlA+MymcLIM9sVd4rDpFE4ncc++CinODnAwgtohpbktXpAYb6zjOz680HyufjJcomHlz5xPI5eQ264qnUeeF7qxv1D5jkcacxnjz3ycDz40FfjJ/79D8fI8Khx4ejv3/7t3/Zbi39JRuy73/3jkm9uUCzki53odwxX5gnF+fyPn50VQyvjFngfm/Tbno3VuHHgP9v9Y2mVwZf5FQw+SFfoXe2+UbxKoURVGrcaciWtCilNQccKb2o5Z8Ur3lV+5dzPyINpkrTSL8Wthq0lk3Q2Di6nJeW1eClUMCegXJW/Al3JelXJ6lDKHM7wohO0tXzoVr5Fp/AR+eKIO3KdKfRPChfgXJ6jFbAsAuewLkqQX+bPqm8qnlewZzrykIVCaHFVHPjVeWeEfZ1dLq/VLstUiVk/aeabs/RTkUW6rloJ/yQNvpxAXKUVdIrHA7CZW8E6X5eNVv4yyWuuwyrkP6HCcCUxYaAtgYmnUVpdpOFDsOCEC3d2vg3Xklbl2zAFe0kr0cIHpa/K87zn8bmq7YZx5kqYqNvhUMnLMJ7D4KryEiozdEHjaneGYVuFDFpSVuEgDflOWsAFX+Urz3wRLh6VSH5r3gL+e/7z72ocaNH1MTAWU1ZShHpFkHMxJV0Z/KuSRh4eUSSFmGDCMnxqO6UMpRwrmed0Dwsys6xSfCnMMGYQ2VG/A+DPAUYzM+xkcrKwQyzoJd14S8VywCesgQnVwviUha68UwG7Sh12BKg3w6ZTjHNsBcjh1fHKZbpDjuPOhst44izAdoQcKz8JtcLfpKuky6fFFgDnKbwaVwkzTuiBypFOcypQ4p7I+KkQydE35rF+OQJFPRVOfA9QXIVMXk2Ya1kK8F+IhBZ4nlgQWAfkJL5lZwy8LmZcFJBPAXmJv/QHVTKwzBvKJFY75TvV8C6aabWByH/JMyxKsyLCVYrYAe+mkejxoES3Bd4rorB54kKp8KIEuZCu9JKH/HtsEQOVw+AjVzDeySIh8+iOevEkj/YAlpk5riqY7CPnkAa9jGnBuk9JNoz+Spn0wZOFbJaZnszPVOCSQ6sVvJV8fqiXPsMlLIpYQWyWEEo6ss8obkXQEN/YJR1qt+Crlz0RZ5rCUCON9rGzCG3ke0dW5TgiOzszK0P2NfEDP/ADsWnTJuPEwIH25qamuO/eB+I9P/lzceHVL4+u/nWqjDbQ7+zsJjctEYJn0oQelL6ch5hzNG+4LSbUPjJNX3D0lJsr9GjuBpYGyaV4kQBvaAy1CI9h6DPkBzqIR6zt745XvODyWL+2PyZlgGQ/pGFC/d5dVL1zysM4Yzd1bmo2Tg0O+Rjxgq5nnt0bHZ0dsXPrlqhrqo+2jrbo7+32otCp9GYZttCPQWvlSDV4HOCoTwko083Kn5mejVvvfCgGhidchj8RbR/Tkd0j8wg55o++U9x3+9Vcjog3u+9Ig1e0F55SnqoS3sc9+S/0UIOfiSm8cbp8+tSlHE8MVsz4Y20TPG939hyvbGHwjQ0ft8RAU5rA3WftrWojBqnKCJ1x0p+1XRKl2aCl2yRoVV9DYa6f4qEa6DZZLjGXoCffWowPvS7XkMpl7uDiZ31UIc9p2YZMsO8gYRNS/JW8ysFXjJVPfua2ePqZ54WrMY0Xbn5Au/iyvDgbc6eejqa+bdHSu8VGblfjQrzh+j3R19Umo3Y6rrzuhjRksfiXFmIyGmNsQQjokFWOqEnQj+fI/E9hL87TsoW6wIhoe4qjaBeAApNhQnbOVnsNk87ziP4Ar80lhJ2Ln/m4SokkmjgYnfgVjGRE6YxaomqhX8bkQWllih4GTL8GVzn5iBTyhGxQH9gIIXOAceEwTk2nwrxQirI8eZxrBHgKFbVwGtkuIL+9oyP+8A//ILZvXxcve/mLY3p6ZUeWG1Lvete7YmJiXAbtB+JbvvlbNU9o3PsYcR4drgxZzw0Ke2dWXWpD1pdoX6LWrzdkV7tK9nIOPxOGPvSOX8aUz7iERtIynXF1plvBsRrd2bgrR2qFIftfrtBTpa12q+MOfQO4DGZ9xrkKX+WqeA1UcYfLD56bpmtF5AVoOP0ZLl2CqR4FCIPOuhDDSn1hSdA/cmVHlP4xMH2U7XZ9BimyU0Xlcv4raQpUfCedDE0Pdnh+rNBp2be+lJ43HgXDPAQSoajysn+hJdMqvtX4UpxjJYFywJ2Zv+KqcPK6ioEbX+VWzSWFCJGR+Cq8Ga796MIljkzm15SoqBA6vSqbQKypNmTL+DJuy7XmARdJHPiZl7C59GgNI5657ld5JaY/ypNfyum/XOBEDphrgMy0FZjVZRI2w7St1GY45xi2gkm/uoDMhAoXccNVeXKm266Co/WF7QlKjmSwlNflOnVVaTj7xOmn0mdZjmRyFaMNSsgoGZnHH31UtQXe+Bv85BU++Qb2v/3p37IhmwtpKhL4FnJdmZaX4/JvufLc2LSuR8iNW64SbDoWgS8ZNYF3UD+kKyDPAi9XoahhqArIZRnVDdGWEOgoGfgFXZat6iVWMipXgynOwVVxnKIzUgIfePqwJnhFa9kEGKAFt+hJnpKWQBVs8gnWF6cAMJlfQ+i09GkX+Qhiwed/8rlIA7LUzZ/i8BhX0CjmipyaZK7C52gBLO7Mes50nuTk3N2WOnCXsJBXZRg2aq3D1McC5rrpq1IffMo7MekcIp8Q/wLLfNELL8qk4Xgplrsk2Z7aKKDe2sAteVQu7Qw8xlLK45y/yl/Bx7+pWZUHTtqXNKykE4b/pW3yvo6vXDAuETucabrMVgIsDumzaBBgrDlJP76UWuuHVemG1z85ueBkHmneBaJOFhyXTDjCGLPU7zL8ucjZ9abvMrV0sChNic4RLwjDkgoe/ni+EOQKp9LZ2C78Myq5MyCrxOwx4zvDraoH38Yp7VNjbPxo8cVuwIiQ3SG/pPPMpwrYkFxejB//sR+NNWvWxJve9Ca/zTfntDq/effw4SPxPe/4wViz7dJYt/2caGxutTHPUbyq7iSEpqTMWyaUjuTQl4gtKjGGgeF1wWsbuVL886YE8HLKJt1SZzQJn9KcfUQbKh4zgW9Y0x23XHNJnL9nm5TONFoTWPklnHM7iil3KBe94zYlI2RqbjZOHj0WM1MTcezEsNo/E7t2booLLjrfz8ry3Gx7e6vraWhslgGHodUgg4bjxPNSkHlONAnn+Cm8b2lqlj2zFPc+9Ex87Ym9vmGAwmruiCZkKw1Y4vziq28w+pRKP7ETSZ9x04Fy+VIlLsoyxwpOfxzh5XnVHEvMP8oTD2R6KpRsgFdE2O2kdi90UgEtl9Bhn1q46ZCyhtI+My/lXoYbbceoZVe3pUVGrGiBD9AIJn4oT43mk9rkm0SiFUOVetjdh676RqUhk4rTNmDYfUV4+dRPi/DCEz/fTXnhtcHri3jBm2LhnxzruqDF/CUZ3FBHXvLB+Y6batdx6Mjx+N0/+kS0dvUID89Bs/2sf8+XyJu82bGoa+lSGjd+ZmJLX1O87ebzY3h01Lt51950s5/HtPwLHoPs9Gz6yaGsuQrhMz9Xud6OzlBO4e6wTKtgvaaRRFSJtZs8pRxZqcxkuVp5YAnpJ5UnBUp2Lc8Jq/P04/7L8rjkrjM1jy7ZgKWtSHVZUZRd4RBcBa4AfGG9cIuVThbOfVhgkWfeWIxoGpvSkSP1iOCq8upc6lAcWc0UsJFbHx2dXfGen3h3/OAPvjP6+nuz3qLM8djEW9/61rjwwgvjD/7gD+Oqq6/xqQvPB6qUF77xiEAatosxq35lDMimVT+yM3u2IZuy6LkuyVXbaJAbI3qUJzpJS4hsN2HyHAYOJhig5FDeLuPuC2RZdavCAisZJbcGWzljdSjpWQngkVf5+WsqTUeWNUSWIcdB/RS0yFAG/G/SMiUDJSpX1UOwwpvGv1su39nFN3plukxGNCSAM5RgLFUlXz9F3EjMoHPzmelyogNgUCSn5dtza5EiO+YI+w7zkxzJOcZZ8omntMF+Mkjjj/XW+kTpQ89D8qt+8TyTWXimP/NWtZWYIs5Ta0yBwmQ7jx9wlLQsQoSWEKyl5G/+F1dSSxrzA+MteVtlJwerFzE5ST8pFwoi8yLI4NRJGjHNAflsK+MLBEoyncC4t7V25LgxuC4Mv4zSzhVY1wGKKl5LB5YweaUcaaXOCp6IyzPW5bsUAbJKeDVuQ5DnYJVu8Mx3vFwlzekO5w/9lOmKlj/+F8UDH3/PDPPOvKEYf07HNzq5Eob98Kf4eBUQHvYDZS0b8knTbwmrnBNKHH6WODe1vbHw7f/+fyynYlctpoRTkBkHDnMhzCJ47Zqu+KnvfmPc/cxYjE7N01z/QSmDgRAkpABmjuOrvHREyHeT/Att6Uopeb6jN3FCysVCLDavi0WF6zrWx1J9s6DUgAQyPAUoCTMIOKYs6Hc6MHarYq5YPyr7+pu2xOfueSqePTxgJSBB4ARe4vKYXoJHmWdXPAY6qGq1CWfFPxcgDmAWPhMHzglZxiiqpMop4qmplljgAVZapqZP26EnYYor5TJZcLU6CgxoPMmtLuN/G0l+/kphWJ49B6zFIoFwVR+QTgaw4FXcwieHMklZhmVJkiNcxdUiRrR997LzYW6FA0D/FTlLWHvGW5XF4dOmWlk5ghkFehUsF3mVXwGafv0wKIgjCGc71eH+Ka6KeRzBV5Don3EiJAJPOQJVpazSKSwrJMJzJ5HncWmkyjLESl7xnabVBzAA/ZISUJED3jK2KxqyTlqveG3ci9umC/lRhtosW8B+1gU/qI8r+eay5hgFMr1ypIPV3SRHm3CrYeyg4+uSEqfrUh0srOaVfjBS8/M7aTBgw9QM2WJEmH5df/anfxyf+cxn/JzsyMiI6eXCkB0fH5Ny+B/i6NBi7Lzommhp67ARvKjL9IgELyC0W65JvJnTAoYhxRTRVN/kennpCmXoA4uH6EOGaTuENGoe86JX6CefuA0gY1aW68xKMQM5HVKnht181YVxy7WXRH0TR385yothB6rycic5FupqUsfnszuT07N+VvbA3n0xOTGpipujtUXG/fxMXH7FJbkAiPYmGaY9PR3it9phmYEG+jT7DQXXZDmFXUXRIUX4wceeizseeMz00B7KsODYeETw4Ifwm1bFubsPGj5rw/PeVNMIrGB8U6LsUiLfwOcpk3xWM3cMkCXqgJZCE/2DbCLnQigo+dS3SjYVdpv0n29JzvD07GzMymDn+5ocm+VN462qq03GZksr34+lN9X3nuD0A45l1cB2smlA/mhj1mfa1TaMW4xWz7/KT/nUpb70d3+BIU3Z1c4tcgC8P+klH1mHRpNt3NQn5/ySJgCPX2iBCHjCb4HlUz8f+otPxjPPn45mybVvACxqzRYOZj1K8Dbi+sa2WF6YFW/mYnF+Ni7f1RuvvXJ7PPHM89He0RkvetnLJCONKq8+U7tQ2EYX6mJ6EQpSer2DX+SkmkshI2fx7Au7QhtRyjpZDSDfN0ANRgko5M/ZLgdszsElgVxXkOVdj6KVo7TrcES/9Ke8hFFbamGwZQjU8LrRhOHYDUg45iOPSxWsHW0vtVZvI3acdpArn2d2SaMuQrRKIiefPubKfsgi7PpnXe5vXelh9OZ3l3/iJ348fuV9v+gX1+HcbhV+/PHH493vfne87nWviw984Pdi3YaNfju55wKMWMn9vPt/wfI+JyK4KbakvBVDFnwgrd7ASltcjetwH5qmkogj3W2t0kEgv3hOR3tljCjq9OKMU+13uZLuNCL6X6lb0SLUyLtlRXHni7/JwXTJj4RxpXLcZDx7F98+f0V+Ml5+BUsefoEqfmkh5Uu23/NAnngGlI86ZIrROo24537wyinsMagI1VdQWdsqR4Q65HFDacu67thaNpBqfSAv6cqS/K5wQ66AVc7RWlrBIrrOAEvGruBx3IHi47J92aasG1dhWp2WLuNJKRQXZxzyzgBXxPEKqsKW2CvQr69jdW6tBruVPk+XukW67IN0NQw1eAvISkH5yCxz+uFTI7Hv2KD4JCilVzuYNeNXP8wJTlZaGptVvvjguIyxWnrGV185pyhsFPiUK/hJq2DsVzgyD1fd6LIreYwY/pPevKpyFSiOtHymN/OAK0PFOCq8q/0zwhmopeE83nDVmCMOjOKA0UanlzK+US9X4a4u/TiPeYv2173tPf9d64cExMoIvjrNfiodXpyJw0CFd25aE9/9ra+Jt/7KA7H3+KQXY2HVPxBlEMM8SkhZyQkoiWIyyQGdhIgUUg1jKAjEOd8JIqAp6k7eH9vXLsXRxfNi8cid0bjl2phr7FOZnPYBpf0WTnwhM0NMGx60ZxiXk2X6JHNx7ObxD782Hnt2f9zz5GEpT82AGqZyrIMuU9G5espg5XHd8kV/YpYTrI2YKt9JmWaekVDVcaZnHFRllFWiXIYzwZO2IQHiH4VSE2VGXYcVais6SlO9NZylGUlzhlEiK+ekKio8yEIBsyCnIkV7nJ3OcSjKPrEj30D866/0DdlOL2UcVsReySN4Np4sI7gi5EYgV5XzXR+5Cp8L4ijvaKbjmR5nGKKkZZ1ZPp1D/MBHpZvn8L6AAItySrySq6pfOA5MHi7liVTlitc+VkacMhYwFHxxVv1ECSvD+MiQwsYiXMbiMvQ4uAgryxpwVU71klbgFE08NVz0KXgKLspBguEVhi5Si/W5UgZI4rS/qpu00mKFs1U4c9dhl68i8rMcCbQKOMpnKMumIwz/oDUNh7wwFtJ4xVBgB0pxYORXL4HCeLjn7rvjPe/5sfiDP/gD78iaDsoJDln8nQ/8bvz1p26Li65/eXR0ditPyNwHupSPrHP8FCe13zLEcTw6mz5rQrmnrkIP0xovzLGBpotTBarRDaFtHmOl/QxCjHKngVf1MDFD+5q+zrjm4nPjiov3RFdXJ0UMo5a5/dRfPdfJjiIX8kcd3C3mzcKDQ8PxyCNPeJ5ub2v37uZTTz0d3/mdb9HU2hAHDpyKoYHxuOmGC2XQNFnu2Zk0bXL+Bh11ip88fpJ3nVWXFKsn9h6KL931iN+QTL9jjImExMGztypPu9x36hjmTej2jQb4K37Bu+yPNGTdPuVxk2J5MdMbm+GxjFlqUVlogK+WPeNUjspxt5gnQzC6iCeMiABOYUGYPjsJIgb6/NxyTMkocH8Jjnrbm/icEH1icsqYStqXeaGbcSGjoo96RBPdR6UZp135UifvvOoinaPNtBc/TwyoXeoYDHXLmlC4kwWc6Kq25XigTR57xU/5oZCLyEERvZ99ePjEiXj/73402nvXxpKMoImhY7Go9bSjW2un+pJ+5bMRLd6NlVIwNy0WzcW33Lgndm3ojIOHjvs7wre87BVRp/Smts6Ymp6JwZGh6O5bFzNL6i/xLOdUgikreXqnUAIxNV+eYYlQORD4/GcbyVqBkUsw5zvqTAK6SnnLgaKMBPdMVVYuwZVfYAnbyYN9VbjCz69linlYhS0uxF2WaoFUvJQBB/qLv2KrfoIGz+sGxoBKnL6pqABzCcdFGSNFZNx3plsRyqtmyw7NoAx1tne0x12axz71qU/Fj//4j8QEN6bIERC75R/4wAfiz//8z+OHf/hH4pd/+VckhE0ydvm2dN6oYUeW3VnmMV7+VsX9fVn1Gze1GFfQmutz4at8Lre1tN5A1G4YBUTrau5kevqZWtyqOMXOyJVHW1eiGViVJAdO1SB+u17wKVDVVfX7ym/S4/wSdjJlQIpvr6pNveMOzDQ7ZBpPf4X8hIEG0lySELhX6sNVNDlW0ihKGPSUNKsdAktepRo5Q9vRNy+6Ykc8dmAh7npudBUMZRJ35Sp8VU5FY6ac7VblVZlZaAW4oKuVhQGsf56bLOl2lM8uWY2oclCR7fFoqmBKPVBaqrEjt4pXN5GdUsplm1b4ky6RrbR/xZ2NfwU7/VuVWIWPBb0IpPvdcpBwi/NLcfUF/XHzRb3xt3c86lTIcl9Xl/qLEoT9IiiV51YHKG2AAQ+EYVfK4irjkxjyASRZpIC3gqvFCVMfMFUe5Z3nxFJ+RR4N5/SMV+EMkkbc0YyXCG3C1dKQ+RLmT4H05dJQlsOj4ZldcxXOqqx5swpgtRGLq/HlrIv0um/50ff7RigC6cWUiGZWfC7uQDpNjt+dW9fFO9/2hviO//Zw7MeQZRZWPR74Qlp1vu/eUsA0KJ6B4pKAnM3LQICoVTBZowivk3J19IHY1j8Xp+ovjoVjd0bzpqtjpqFfZVK5BBoxcXVCYYNZKfymS2yVY1HixlklgLSbSf2B331Z3P21x+OBZ477mTGcS5b241KBoAUrac5Wu8EHdueSyCBXBSyKqenIq/3glUBqIeZJ8hpcULninOyUrB+YM8P0HWHSkobEU1wJGD9tpi612/2gNJLJ4y/h/Jt+uejaiipELFtUair5lY+rhB6PaqpBR4LrJSSfMlW48q0cZFTlXCLDBQZX3dmCuJKruKOmj3BB7XwrM0rI9Aw4Ti4AwJGmPOqu1SV+Osx/QejFrzSUutx2cJqH4C914DsZ+MzHpUKaOKq8vMCSyn/2EfAYEYSznOGMtyqT6YDW8hO9y8MdVKvErT/SnK7x7XJCjOIGTurlT7Dgy7qybsL1fMwfo8St1aU0eIOPc7twlOVHMPBM6BJXssyO3LoGlXUnaLwaFxUBnDBKyHp9pXGif6dhOKbxiHHETh98SsPBBoTg2JV6/vnnpeD9YPzQD/1QbN26NSc+lcfgaG9vi7//+7+Pn/vl/yZD9pXRs3aj+x6FD56ZN8JP3RU9VjjBYRlQtjLhBjwFTr9O91ttVVygWbTwi75FnIzSZXJUkT63MOe83u7WePENV8TNV18SzS3NVj4xsjxPK9/PYsqhqHpXVvOXK1NhTjzMzM/LaJ+L48dOxcOPPhaXnL9HBlNLbNmyMX7hvb8ev/Cz7/HNO15ORHGOGHvtrsdgTFqg1YuRfB+HF5UsNHNzC1J8F+LkwEh88e5HYt/hEx7bbhH8l5HEqKA8bfFNBS7l22inzcRlVPnlR4Un5hdh5ZGW6Rh/GacvEaYcoZnvmzgqi+HmG6hKg9O8w8F9p/oNLzzIGPT4RoGyfBNA+GZmF2NWBh08pP/gcwt3RtSG5APNEj7aB57iqufHkElcNdZ4PhjZop2gSfnkwnBtTDmFZmU2iM72FvFclfAHgXASQmSyGwctogqPLUiQr2S3n4D/AFJB6ievpa0lfvtPPh5PHRiIpnYZqjMTMXTkqWhsXxvd/etUjTgnOtitam7qiCXeZL0wH211C/Ejr7nI9cDLyYmpuO7mF0s+mmNOMtXc0hpjUxPR2tIWwxOz3uWjbnrEzsTjagSlX9KrbHwfJ1Vh+oSUgkFyqASyiOjHc7LicBlQg8uR77vx8qt0Fy0BlydeStAeDEqH/ZM5XF4bVMK/BSeuwXLMmILHpDN2c0CDihCpXnOp3GF6hHz6QmOGGhT2ECn1UIr2wDuipIEv127GAiAJBz1r162PX/jFX4ht27bF9ddf5x26XP+Wpat0xjve8Q7Nc/vj/e//b/HOd35fTM3w/VielceIrV7uRJgdWRmyUsbZbfFneBRnnDOFVDhNVOWQxdJPzitZ8MI0YrBnkvIVgnY580tx77oapXhHe8DlFusPnC4CHoUBI49yoKc6EnFmlsYpBQwlZ1rTORnfvcLcRYT6VBuZClf4XYr2EqvaVOvXggg4h6s63JOKgqtKXfVLXdTL8X0QQu8q+nJ3S0lkyc/j1JlATgVqvhAHSGlGo+DLrtoZP/9nx+I3PnW4xmNn5M8qR0FclV4Q2a0O4ypYuRqtpCUv0p2Fnyi6t+fCVXm1YIWz1AU/jFI4TbcbTWDFOXpWWhVfxUOHV5G84pTo/sPH00+t2OqwXE2g5Co4J5UwrpC+4koe8JPz8R3fel785vddEn/9+fuikUdtzC5JnvoUMEhxnyqDOQoZWyCnhGmGDbMKnj+nq+dJJ62C9R84jdQ9U8vzpIKsV+MWvJWvH8s+8ORTNvMqIzfxk5DhmiyWPLuSV8X5rcUdKXhLvQmXo7BypJnVFY7i42pp4Cgwq/NpG460rw/LV7jhvKte+nNKNSEVgorxtTCNViGUpu6utrj20ovik/cNxNi0FAYthr5br5U2d0vkkyafCYujSBx3JJ7KSl4+fkaYfBbjklbB4OtH5VtieUKGZeN0zLRtjYaZU9HYvT4WG7s8wK0Q6eJOfSqOWa7C6UXF8aTRShTPY8kHTgVNowDie1+zI/buez4OD4xqoW61QFQTOxcuebPC7LyIl8t8pIyuqmPhLnA1Hq8qX0srF2Vq8ewoBXVxP2clz6JT4aGM+sb5hscniZSEq9Ir/CWxBpvpDspRrvyJBNPhIv4xD4ijMBN0zQqAgz8S+avkaLU8VTC1OFcVVxtW85ewL9q2yq/C2T/ZTmgAlgTC+NVf0qmQ4ZUnB0yFy7DlguMCs8u0VERIStrARWbCVWF8w5dIxlfSqnjSTIriDst3fgk7TmbVHkcULW1wjJ+kIy9+Mr06omEQ+7Qow87nN8XKLr3Msas1Xv+sCRQUPGPNgZJuZ9A0WHD8kuTklR+lVwWUAj5Fsy1WIxRRgujmLqUhV8BrrkryeOYCljFOUf3YGFTYBgFj3MY2ft6EeOSRh/0c2ZVXXunnIjE0KNfW1hrT0zNxxx13Rl1ze3T1rbOxwUuNMJKZIphTmNvAm01a8q4fx0TBjyyiJKLAIGvIC/Sw95KO+QelGGJBwU0D5kmVh16lUW6eY58ohUpY19/lZ2K7uzo8f/JsZZsMUXb0+GwQhpvnXNVv40gGKfgwOJNHaUDu238wpicm1O5LYm52Njo62mJgdCJaGpZjx47tpqdTacyf2SaeD+XmABQqE16qBfn9XcWVxvOsyCb8GBSu0wPDli/P+6LBb+JVecBhmXkoX6nJF4Ut2wDo38Yn9cCkkpb46SPK5/zt+vkXrNuo+ghDMzCgzAK6qM1BCkCPkqifegRrAxHjkj5UPmaFxwZllE7Au8vyF5TMy3nmF+tl8Kaczi/Vx4Isf9nACuMvxYx0u1kRMathMsVO7zw6z6L85ZjWlfGICQFMCum4YMaEYGx6KYZ1DUwuxNDUQoxMLyrOtaT4oi/HZ5ZiZEpp0wsOO91lEmaIsMpMqK7nD52IL9/zUDQ0tybvGlqjvX97dHZ1R1Nbk9qlFoq/PBPOUfOpkVPi30Ls3NAdN160xTuvcAWjZ+vO3f70Ep9ogrcd7W3R1NIUQzJk9w/MqT2LMSF6ptSuqTm1bWYxJufUboWnlTcDDxTmGPe0/JlycUR/dmFRRpYujC0bXBpLSveOITuHxHXli4nw2VXXCNLFbnLuJJZ1g+kJpVnxnB/Tt2FKPje7ERKn5YXQMMPT+3Uq651Thbn57DLWviQr8IuyKmJjWP+kIWpir31k0vJWw0G59FH5qQM4wpyQaCJMOefpaiQuWAEZJyd5gJF8c0Lsj//kj+NlL3tZtLZqvIJbF7I8ofHNaZP+/jUyaL83tu3Y6ZsOnKbQvw0oZNbH8Kq5inQlYhB7/RQvqvWR5tE+B/BFg8erIrCDBPPbfEmYat1JngFT0gnqlxuURlGlEBEgnDIOXcybCZtQ1XONvvQvSuUJnjqUWv3wR07qO/pT+9y1uoQk80HhH3ehYEgTftpNmnxnO18/xlzSHBEPwQXNME/O9UlOEn/WA3LHnU9EMfguun34eBU+ZxOkEnxdeXPHmOy8859oYtem/rjn2cm46/BkRLOk6B+9JDy+NH9y2kPhOoe5lN5U5f9/efGdqhYJK3UZ1z9Wf7mAd3op4/TV8NW1kl6nNWglbRV8S5WeF21iINU1aWLV+pV0fQP8reTJ96X8EjZP1IYaf0ir0k03l+Sk5LmsBuUNF/XHyy5Rfzz8pHSFVvdXbW5SH3qc6WLMIY/45Fd5vGPCPukqXIVrF/IoWD8uVNISt3DgM4Y9jpXOm/drdVImy2aculdwJDxpK/GlVXTx6FLOqZJW51Uw+Im7NufWykATODLMDeIz6lNe2o+CcV7lk5/wVbrTiNfqyPLJu5U0xluFA9x1r3vXLy5XSkfeVZRQqKOsNMh5wiRff4yo3Vs3xI9891vi//mNx+PAqZlorJ0VZLARTuewGmrEVbqCEOBjTU7KdIatd2VwnhCtQdgty5BdPPpAdC0cjIXNL43lY/dE4/qLY7p5owRk3gsAe7HLdZQp06LodAW0B59qiHqCoP5Ck/K1FBiMz07c/RsviFu/fEc8uO+0FwWDZEEhqHiSC5PbJ99Ur/KhnwnadyMNX9LwMiZHvUlWgmQqDtAETJwFs1yFLwFWwrgqTrFSCj8bUMtzOmmEzkhPRzwvIplWViXzaDU8oap2XBXHFwaF+SNNf5ChyynV5F3owE/IDCMyYHA6lxD6BRQlXrkq7IVFYXaTSEEeVqDSOe7yUCdXPNxK3fYUY5FOENdJXGHilt0EcnpVBraUoH3any75SePd44V/FZ8zXMWhHSbrH0UGX3/Vjgw4kNVUxJlLVb8yNL06HxwoNaCwMQO0MjxyNUbpv5S6LFvV55tMNThSUr4BJR0fXChcKFYUhA5AHIYnRWirNuEIujwIVrmkIeFxHiclDD+NS9EaLkepA/zQUO9TIPChMuTwMdrywoDDqANOirrg2Jn4/d/7QNx//33xS7/03hgdHbXRB87W1pYYGBiM//iffjaePT4a519+UzS1ths/BhbtY+JEFtI4RflbqNFHX3lnzviyDag2LDbE01hl35Ddvixvg81llac4fGdS5vnFpsam6GxviUvP3x7XXX5hrF3TF+1tLWlY+kYd3KK88CgNdnEs1jSqQi9qIoJFAUPgc7d+JRZlwL74xS+Mu+97JBqFa/umvvjC578YP/WTPxxDw+PG62c12UkVfginva6HCiRoSXM2cG5+QYbLtIyU+RgYGo0HH90bh4+elCHCIli9KIsy2V/0RcbTZ/53XOmWRdVvIxxYhTFQs5zCqr4qz1/yQWUhDXrpF8V5Zgnp8pFvKJUnW1+yoB/WAyEip0n4842xiqkMcwL8m5Vh5WPdCvN2X984YoFUGX6ZE+hHjAL6XLW6Ho8VxdIJr0jCLGI7yawEUrxVhW6b2wdfZMlAM1ymTQmpdLUVSukLxq2NC6X7qLVgcJSHF7SbEKXZvQKQbuqQwnjPHV+KU6dPRWNLK0ijTvK4zMu7pPTVN7XFzIwMVWRT6+vC1GAMHn4mWnvWx7e+8LK49oJNMT01a7nESLr2lhdHZ0enxs2Qn61kbaRJp2SV/8VXj/vlWMwNFV0Q4vFi/nIMnDg8VxvEU88BSnfLLBPy4SsISKPBOKVbLyj5ma4fwZHEDx5Nx4HHLKFuaqE86SQiA4VXphVfP4xM2A8ejMtqbsx8WuNKZVCQCD2KlwL5BvmUVd/8oC2UNHHgSFz84Ek0FBQdoBAMcTI8zwAggqDQ/HE6oMxRrXHq1Kl43/t+Nd79Yz/m+irHm8bvuuuu+A//4T/ETTfdFB/+oz+JDZs2+03lKH+aAjQuuSHAc7Ly5/PGAQYsirG/H6w+SQURjDlO0iVdya38NWG66NcqPzP0Qx/iu/26EErxKB2tUtiwcsojyFwJDsuG4vyS7lLACFeVkpgUUz2uSQlpQEPPKogs7HDCJjxjCfoMxz/1Oh8dMmuhcEJlntiXzuNQf2YI8mWvpMlnglCphoIXHnrOBxM4leiTBkBV5VyCmko6l2A59GQ6lWzRzex4xTV74lc/djze/7ljruPrXIEzIuhxWXwQkklGBfSNXJV3FkxFwBmuwveNXIGvlcux9/Uu803VGVVUEXyury8Ln3DOXZyJ5enjMkj7ZWj2CVet11Zc4T0uy5b4SnLNpWw7VK50phM8Uwvxrtfviff+m3PjN//kb2Lt5u2erxlDecoH9ms8Aa8xxsDybjwXf/ZTHl2D4pWOgavgfHPEF2mgSdxE8qZIwlCR61KYbOrDT/DEm+nEC7znIYUlSFlHucj3v0s4jaBpWZ1WHPN5lksHjR7LpK2CAyBpKXG5M/CshveAIpx8cZJ/Eib/iJa4rrpXvvO/2JDNP3VWzio5gkq8mjhpzDkyZN/zzm+L7/kfT8ShAd4AmkORqjwVuCKi/LIoy3cCggDjUQtKukLgN7FUq5Rc8LLBhq9vjvnjj0br2GNRt+u10TL6WLRsvDBOz/CM7LyEWBNxKewqJcSFgvKLy6mJORWcpJtq1U2d/HB37s5fuzE+/6WvxAN7T0VvrwaF8xKxdwdcUGHSCPpHOKi48CizVvBSBFZmGQhIWmo8ULo7AjzAKIl+tIJEOkiUWMsHgJKe5F088917cqRh3qge/khPGFwtkN1L9aWf7RREChisnoCFkqZl3elTeym6CluGETnLkP4Y0PjJbTkhyhC0K90TP8mKl/6nfG1R4qeUJpjyvFJmxU9DM1NW/NW0keabG05dySlYVJ6G6p++cf0lRz4LV4nW6qNC+mh1ZYl9BT+w7i9457SMgy/71lm5xgBTXYKE984jzvhyWBc5JcyY9LO3wIsYw2KUAuUyLqAJVtJAnsZU4qd+UyhYQa8yZAlgWrkodPFHWBdKl0Vclz8DpDSKuMaiGMIOcBF2RECpbBencKXXiNVnOsqVgtBZ9QEv07BCWvLhXbVTasNHij/+1xuyDTZagGtpboq//dtP+tMVv/ALv5g7S3JWQHWhKL7vV98XH/nk5+OSG18RbR09poHCkJSLDFH4IdlWHDqgEN6aVuYHS0EarT4CbHgl0T/kQEzBAcdgJ7hpAwDsMLW3tcXF52+LV99ybWxcvyYWhBsaqxcl5Q6ixqjGD6z1XVHJdo6hrCfvai7H+PhkfPxvP+Njxf39G+Ozt98XJ4an4h1vvjn+8qN/Ez/zH35EsCpm2lW/2yij2p2T7fILj1QR9dBg6kUhzju/i/mm90eeia89/lyMTkw6nWOL8Mc3PoTHN0LVjz45QxtkXLpNGKryScV4TcNVMqg28mkk2mPjnVL6r/Fc9MB3cBihEiGZ8l7YDb4CI08JKBbiOgOX/lBR94FwsRPoN7hihcvRLsrTfsqAkjoa65uCN78yX5AEXtNOR3i+Uxq8UoD20q8YLHzHlz7D2DE8dMlqsmErI9A7SPDau+zKVxpriscOsC4LwXk0lDcqQ1OOkdyRpn9UpV9WNT44EHfdfUfINhf+ZtNlULUrlmTASularm81z+n7pfk5lVefzs/GT7zp6mhtVEHwqyTfH772lhf5s02Dp0/G4sJyrN+8RewUzeL3R24/HKcnZqO59DXyik3HzE1fwEcchpMaovGfcsMz0jYK5Lj77rmXNPAKhjv8fC+Zeds6g/OUrguU9HfO6bCICimXY4n5gh2Pqu/9nLtxCFjl8r0E8hFt+Rjl8Jtk+o8j3wlPf9FjSjc3Ch7FodE30EEkflZv3YYO+pCKLEPCASx8UcA3uOAPNyaoG6Ks86hMNZ+RDqrcWFiODevXx2c/9YmYGDkdb3jDGyhVc/39/X6J3cc+9rH4vu/7/vjV//p+1dmoMTgnI7YyYNNgrQzZWXQm8TyPFcPTRfcBLTP/IZ9WEmBuT3a5ReXfNGcnpDyTi8sQvzjalTBOdYOLk7BSgmfE2/jsVzLDJVewZYooUoir5JTMldTksZ18h0RbYblLGRI6nJ+JWURlq3xyHAFCWBVJCTO6CiLxJWAmGpexOqHk1BzwBlcAnCWYfuFjVaZ248ZyIc+QzojrL9oaf3Hr6firr54ufXSWW0HiMN0ypbn4idMzsr2Y285s6z/pqvb9ow7OQERFSMUpua8rK54pqRrvwFYhyxHgANRocsIq/xs45oECX7c8H8szY1HX3OWNrxqeM3ASVXglusqJ/6aZC0GswsVh9OGcLHqm5+Jd33RO/NK3nxf/7Q8+Ehu37vFczbprg5W5WPOAwT1nlTmNuOuRTBsu8XqOU7CiwXnAO0o484CnhPP5c54yteBQW5YXLPXZ1xzlNBD4v8ALT8XeUm/eECo48JWVZUqcboKgKi+zs66qHPHi41bC5OMj09lmnMsTL2CWheKSDs1LGamlra5n9dWw8/IX/pwzXNnKZeWoCpujyey+7rZ4wdVXxN89OBhjM7lwpEIhItSZKCaESeMONmErSoozWaGYELCS5zT5nrDTr+LO00JZzzcNp4ajZeZENG68JJrH90ZDW3PMRpfqFt66Jl0odeDLK5WopMvpwpdp0KiwyuEr0TAo86j173jl1ti7/2AcGRi3cmsD27xYLVQrfMmkVWE6tdbZ+lM4X2evvwLHREXnOK+kJXzip64MyreQuCvJclpVP/1RK0sUX3+MXeMXXOICpqJZflXOOeT5t6SVa3U+CKs4sA5mWsZLPv/cfaryFKJopSBUMNUgNQyXs9I3vf4v9JJnPq1uK6kVnjIB8Ee89FcNxvzLvss0rsJ//SUOICmLX2gojnLIToUP53p0eR4oyfiZnmHjPSOduqBF8ZIOTMKRz6Je+OR8c0B/FfuBoWymGQsJVXClYPFK3A4APOTQzDJuK77GS754Ihz+Iw3wGq5CtxqcBk6VDg+QMXOChLxK2CGn8Q9eJzjfaPTDuMVVxZTgQOJm0lNYSVDOLxEb74DJ5diuxjxjnLQ0fFbS08CZnpmO++69N9ZLKdyxY4dlw/OWXHd3d5w8eSLuuPveWGhoiyUZLNNzc1L+eKolDRzv1qEASumbmJwUvhm/OZQbNsukuym0SYaQ6Aae73VOzc6WnUo/IWNDBKOJRvPHbiCwvJV0anYm1vV1xJaN66KttTk62lpt0LGz3NLYFE2aCzHS1TIbaVRG/zCnur2QAA8Ub5ZRNC7D8oEHH4mXvuhmv+TqxKnhGJqaleLYKEKmbEjt3LlTVCxZecewoS88rxoXdSTSCj/5XCjGfL6HZ/GGR8fj9PBIjE1Mx4ziVoq1CM37ZTNqpdqYggyGlHXFwCZcKYtuSxmDzhNszr8oCAmdCnM6j+0MCIRdVeSUq+BTrp9VU5A8dqeRKh+LEgx9NL8g+jjCKv4DA05fgvFxJ8LUr/jU+Jj8WeHACEy+Qw0XlFQtslyn5/GSzRbv5FfyyjrE8Wv47DTgnZ4FocljgzTJtQK6oEU1YXjoj+Nh0ICzvEOT+NzSVB9PP/loDA4NCj/fBU44H6NNYiTf9DXrppLEK3bmyOpqqYuXXrE95mZTVqlzQfK6cftOGbfN0drWEV2dUhbdn0kV38HlpY/NMki828hbtWmryMZg85umgVc6igk3npd51raJcYr+gCwvyRDONjYqXF8nOPUPBiY3pujjepVtVF288bpJMFzgpl7wSKJ9yhF4mb/qJcE00O55hcG3IKNJOFWmgTC+YJoFT905x2huQfYxhvXHWKORyILHncKWDckLLueD0i+6+GzPstqJ3Hi+QP4U5pgvBuT8/IINTHxOTjCvMEYYR3Ozc372nLxpjaFZwc3M8E1oXsbVGp/7h7+Nq6+8LNauXWsZrxzhD3/4w34b+zve8c64+qprY465xnRVhio+dEOv+lt5iwtF8VbfpNwzFhNfDbvai1zAF4mN/XRitDO4nFFoynTCli3yVRCMLs9PKZYll+OcLf2xtm0+lqZGok1aXXPM+GopF+FWX7Or/JWLMqS31Sl8xjUX7Vz1s7rmog2/ocTlt+nqUDrhjto1X7s68Rvln3V1Ny7I19V05tXdtOirq/g9xa9dzSWvealcy9FlP9MyvBKvytQuxSdGR2NL31y88rLGePXl/9zVFK+8tD7e9bqdceT0fDxycILBmMw/27nv/im3On81DvqTcHVVrsxplU8WAqHxBhzxLKY0ImSdXUctzYFVYApUoJklX6O/qV3tYxZI2asZnzjkcTX6mktZXUEkJ8CkOsP2iNfKK6C59+rz++Oll/THVx94LNo7er2esE4wxqp1xGPQYywvqqr0Lh+p5dIcUY1J/Ts/j+4Cs6q85ha/lK3AGIfGtsd1bQzrchy/lHdd6Z8JV6WvlIde2uEw8LRF+Svw0Jt5TgPeMKKnRi++yhpGF+WhibbX0sADTNKqBKcnXq48GWW8hWeJW2uH06p4XsTrXvSdP10+v6PusgSo484K44ARvjhv+4b4qR/87njnB56NQ6dnNcGXTpez0YEPYgTKvyTwg4dwZY7T5KWQiJiqPqU7S3HwSNuKpYF9EQc/Hz1Xfkuc/uIHYnjg2dj8op+Iehm2vIW+fnlOZaRgFKaDARzc/cV3rdCkNpg2VlnBZdtoK51cF7e/79r4hy98Me556lj09bEjK1grEsIj2JXdoeRPxRvXRaDE/ev8QoejSuWiTZ5QWIDlKgB85TtqMIU00CEV5/LQvgoGHB54pou4nGDUoYkbSC/SLMxnuhr9AkEJykR2AZIYt5s8p3MJC4wULPWfjdAgymBusqpacCcwP9mf3AnCz/YRzrihyHcYvgFPN5X+rGBLxQwCyoNwUaQ61bAqlyAuQH2F04VHmF/gp3ANUP/AJI0GxDeukgYU6OVQYas7q5TlJoh90JCO8etc8BhIPOYnee7eqNKlnGF8QYn7hD/ao3zpm0pL2lF+rRRCmy7vslKGvqbfiCsBxVcUG6d3gAC3HAmhAIDFIOpqz10xl6FOK5QCMR0FR5EjYFwb/wbA52gkWiZ1kpgNMixRASXlJChPfJmRgsynHlyfiwAhphZ4oyjgK/icad/Gm9qRL3RSXPVzI41w9YkTdqeqHVrynC7tdnBgIH7+5/9LbNq0yS9GGRsbK+2vi46OjnjqqafiPf/+p2JkuTM2bD9PctNoGaMOjt1CfzVxImCUY5JmjLOYmG7R1dba5h0GvrXKDQYUSXjJYkUZFPF5TcgYrn5jLzxmTFloF2PH5rVx7eXnx5UXn6cFsk2KdlO0tbSoLcxv9AkGnniTbCm8r0Ulo1KeFWOB4Hn/T3/2tvi33/FtceL46Thw5Gg8uPeUlfm6kYPR298fP/z932OD3XymTcg4Mqx6+KONxq40+suLntJ4thFjim/Nzknhfuzp5/0pnpGxSc+30FV9sxJaeMaWN/mmHCGParfS+JSPw96NxFhAnlVePw3K844w+IiLB5WccylVPsAKwhvysgYBMMrlieY0OhmTitOVokfYPNfALcrS19WozSRClAWHjLVnH4u29vbYsHUP1pt5kTQx7ahu+rKQQiXIIJQAQ6K/JaurWZYT8shzzeS5PjMMtOKvDB7khnzy+I4vckEEowb+gxK5aQaHK823H/Mm5PGx0fjaQ/fFxORcNJSdWwwv2gCBaYSKaI5PI5MoDcqaW5iNy7d1x+uu2u4bILkmIv+Nce0tL9MYaZUdKjyss76ZlHwel0H0Z1/cb15iRKK0+Iai2kLlbqPipPMWXe8sq8HNMoyVITpSnr1rKoQYeDkmeAFj3gyCX7TdbwenHbxoRvyHNhRBCFlWOc+XpirbyRHDbDdjEHj9qv4l4XJfSzbTQBUN8FH9Q7vyxIbmGfL0hwxXcregNoCX/hVmsGT3Cbd3VAXEVa1j1Mc3WxkLsIU2M4cw19pQJkmwXjctN1Cqvmxu9M2V9tZWpS3HX/7x78U3v/mNsWHDRiuPnktE58GDB+M973lPtLW1xUf/+mNx2RVX+bNSjE1uNvkzO4TFHx8x5nJfpKKIckzfQJvpMNX8wg+12e1QGFc8+pV+M1gtsYJxoumr5Ze0at50UPW2aCy84PLd8du//mvxVx/9a580+H/FUWUhYaUNuqrwvxDneabIxz/nYDM3b3/t/e+Pk62Xxlt/+aEIrflutPv0f8X9Y3BK/0dwMKMx2nzjjDHoMSRfgzsfKSyMX21ofqPO8BgXTJ3G4hlVrY5QJuM8347eW8uXZ4xfR2cVF521vBU8GaZeeeQ7ucqTI52jxW84J37x28+LX/mdP4sNm3d6/DKuPYaqS6CgsN7AGKiNscyjP9NmQrcQ15RYMySpS+1PXJpPgHI4cTB2HS+wTvcg9j/QK7iNK2FLUFfiNnQpg7N+Uxw04fhNPYB6V/hKGOwe3qLR9ADrbKRAcedlup2Acz2uWAwSY3TY8IbOsKTGbc34aj9prcJ1N3/7TzpkZcKCoMQy2eBXF44y5+3YGP/pR94Z7/r95+LQ4LyVIuhwPxUe1CrUr4uaoSVMgxUgDkylqBd6snEwx8DKA3Zkf8w//Aex1NAVjfPjMTP4ZKy55G0RF70xpue0oGDuC9x3BZjkK+xC6up1VQu504lzKe4/EQ/tX/zla+LTn7s17n7yqJ8DqlzVfpxDiluBcPmSSNSMqNKSpqyBZEcKZawDmVPFHQLG4fRxJUl+Ur2SR9vEn2Sfq7PveoAhX1gVBqTWhsIHt10XPeMweEGHV/qIEqVa93FtApVHLmnZs07K9uOXtgOQ/UoPCLkigOQgJJsf5Cb9FQFNOH6sqJAnFKQZRD8MX3ZLQIECZBh+qqr0ZxoVNTEEgNNFKkMp84qzUZXOQRMA/StQubtOlnAr32F++SdONQyuqiJDpPPNE/KV5Joq/urHhiMRx5WuCxgWrYwrXPmk8Qc64g6ThwKlhQ6sCgNvpUgX9KSRKl+609XnbowdfW1ScKSUscsnDXBOCi0vrxG4Li0+wp93/PhuaR5fxNCoBA2le2Z6xi8Qom4cCid1E8Nw486aj4bqQsmbE3X7jw6aLZU8VzzKUulnSoEpES/gbqfq1o9xYsyKDhutIhjF0Ao9cYU5otokfLwZljb82q+9Pw4ceD7+3b/7d+7XGq9FG8+a/cD3/0A8vO9E7L74uqhvaXNnYaR6ihIdOXEyN3GTACMHOUYRTOOOY3zQz0ugWlqa1eZUHHhRkw1RxTCKkQFLCf2uiA0Yld+2cY2N2O6uztixaX309HQKV5PKc8wWfqSxAq6UMtoNdwgh0Uz6KKXLMTkzE7d94bY4dXogbnzBCyy7zx86FEcGZ2JqVsbnyMlYmp6I7/w33xrrNm5yP/O8sCsSNplMmldzHja9pR+I0G4MKunEwYuzUI6f3Xs4brvn4RgaHa/BMqdiLHhfW4leY4QPhoIDihvqm6WQ01eNahuGqngifgPLHMSNCNoFr7yLSbp5lvzkZo370nSbGYIlBzohN+eK7MLM584usBi5XjpIxreBRr3caYanyGLyubEBLCga8D7pKU1JXApDM30JHHRDI+31mFKccGtrc8qnZIS6UFx8Skf8scEpfNxUamTHVJg4sopTt7rtDEHKoQiSg5KIITI9OWE5OXr6ZOw/ckJGQbvbjUM+zQzFmR6ROfOGsDqJ/pqZmYy33LgztvU0xezsTNLGM7UyOC+7+cXR3dGRfKPN1CweW+rUpi8/dCQeOzgkE1c9LYOJvsSInp3jRjenA1JeebaaypgXGkXrgmDdl2oXcja/IOMbGVB5iFuUMstuMTffcBwXhkfIHicVcnwlXN7wSDljjKH62agu7TZj1Vb6J8VDnBCeVJLq/Xkb35CS44YL4wEa6UfGPXH6DMaxPs7NazYTTtUiHEuCo3+Y58QVyiiNl1Y1NTd5fDAfsjNLvXnTRoxUGnMa7TEZotMvmhO/hNx09vX3xeOPPBCH9z4Vr3nNq6NVBqvlXfzq6emJv/zLv4zf+q3file84hXxwQ/9UXR0dXtM2nhVezg27yPGc2nIcnFzjR1iZM9vLBZNfCIkFV93sfuXUFWX9YiSCVSSm/3mO9wKe4w7Xz8gMZCCJBJhgSyOMdbW1BwvvHpX/PD3vSt+//f/oOT8q/s/6T76kY/E8tab4+3v/Vosd7eXPlnph1on1dzq+KpOPMORxqX8FNxVLtMxLOsWpV80tmmOmdEEcySWui7M51nPKHJ2+XTcYGN8LtezJuG+AVwOZP9jOKchSzjTznSZwHq94kQ/OFbDLvOSO8Zjs/I0Ds9GBEsm5uP73nhu/IIM2V/6zT+OdZt3KJ05nHKMmRzPlMT3+FKMqhlPOc5KvAornbnIFzdhWaLAAbyCnqc8V6/A4pxvOJWp8PvPxTNdadwoJA4d6Mt1zI0E5DxXgoM/s0d+wU8uuknWR3qmEqgMXdYpxwmJxoTkpwImWMJqG7W66+QyvcJL/yW9jjPvODv7LGGqfEdq4YYtF92QR4vPyvhGYTpkTU97vOjGa+Izj4zExGwqYSh1PsanBZiJ2QsuC7Um5Fx8M+w3FCudhdp3XfFJo6zipPuNwhxTok2a8FtammLy2S/H0Yf+QQbs3tizfUNcff3VUqKlMHXuioa2/likPALEZFtw+6LeghulgknXCkVVH2GUCsVh2ne9ZFM889y+OHRqVPW2eQFTw2s8yI5T3L/pLCj2lZ78LpmkK1A622H90+kVX32VOIUzrUCX/CpMhrNwzqMyY/Mf9WRaQpWSkKFAEpb40lW4DWX8TqxNAhZxhf1Hun2SSlgoqzxnuAonOh2hzDqy7lo6/y5T4s4CBlyOOj/LZjjfLphQ0IdS4PLAudyZ8PyVf4plXknnz8U94ShmpISB5y9d4iwROQdJgzH4BbYazAnvJdzA1QSy4hK+gjMe0kp5whk0lNtMyLx2yMnFJQzone/0VX2kmPvRISLZPn4wSF900eboePaJmHzwrlgYHYgujYNDRwbjuSMjcXJgMgZGZ2Nmri4efnRv3Pvwc/HcQSnGmoCaZIrOTE7F7PRkHD98MD7+V38Vt3/uc/HAXXfGIw9+LZ598qm4/8674sF774n77747vvyFz8bdd94RTzz6RAycOBE33nBtnBoat5KVTmPV/NR4hHPQqV52GlHDVM6tMgxTg2HkPJYVScMCRYqxrbjzMh9YFMSh4eG4956744ILLoh169Z5fDMncPGs2d69z/lTNby5uM3fk623EYpC2yrDlB0wdkGamxujVYZvq5RUdpbalIfB2dbCUWAMldx59HxD5QqzE016S0uL+5nP3TRKEefTOtAIrmsuPzcuOmdX7N62yYo1yjo7lrkDXe8dKR8j5gKrac/Jnx0XjMbcpW6I40ePxz3qC+bPk8ePx/DwQBw5fDjalmZjYWY8RkaHY2BwKJrUxj17drscC5YXViFPAxL5zmOVllfxFzli/NVeqiQaPHqVx1FIjkVOz8ogYU0QbfCwesMyb0W2oaI8cPJSJU/0uvImEZfqtOzLkCp18HIm35WWMVGJNTxk0fQOsRTzahzOL8wqT+mSMdK8IyxDxzcb5sUnKfAo7bTLyryqYJHGNz7hEivdVo54gRUDrK2Nz89gnFA9qeYODXcQutxeX8DAQ142Rlz9pEQ+NYSxCW8oJBYYCw6e5HpYH/OzMtYYqzLw/UIrZMgV8M8LrXJH8Pl9T8dzTz0ep44fjdMnjrn/BkanbLzA95x/kq/QBS6MP+RHABlW33BDq7+jKa4/d53ylCaZbmhsiYbmtpgVMzZu2RFzMuD51A4vxeLtwwsy9Eemps3j7vZmGdBj3t2zISc6eUGZGCq+04fwVcqd+LtgBVVziXiRx6NlIKrNC6oHXnCTij7lpgW7qv7esNpBmE9TkUdbfPODOYnxiWxhPIutyBXpOSckd/Mt3+oLxaHNhqJo48abd3VFX6vGJTxjjNNXc8UIB4b62lo1tpVHfzPWmBPARV9QF/XPcANAODg6R1kbcKI916ukFSPT/WI6RI9gfIOQkyby/YZTyohf3Fzr6uqI+++6Izas648dO3eaT5XjlMNHP/rReO655+I7vuM74yUveanLIdtUWb3BFD4zXqGDPmS80BfIPWMFcpCUXLNK2L1BKJ1DJWr517/Y4nAdCjF5FLGGmvG8oURSlalk8Y8bRqrK/bZjc1986dZb49777nM+SLPfEr7yS1fWXM59uvgTHgDq69R3Ls+4STzpr76ESD59KuH3WpJ1Ks14qjyl8VfVYZKAk6cfz8MFzvDC5PKr/BrOEq7N2+pzyiQ91VXhS3nLcQ9wRcM3di6TFK7ETWzy/u1vf1sstqyNj33lQERHh/LEePpFl8HcUf8rl9EVx5guCTV8JcmX4gSQa+hZmo6G6UOx3LFbYb45jqP+DLl9JbziFCdtdf1nXVU1dGI+OqEAPq6CKcGKH477B5yCLTgSTvPGzImomx7WMFd/NIhf4APGl34YWFo3ruJo8WVr4ra7HoyW9i6PJdaLHGc5Bgkz33lMMq514aP/pM/6k6eWvB75Jl2OU9IYv8ZR4Hg/g+PgAc44ySth10s5wqSx7gnWa6HwixZuYiUdwDIXLMWcyph2rhpewqVezfeur8pjPgGneEM+39V1WWgmX3DQYVjChis4lFbRY/wuB3Nhbc6VFZt9ERcsc5PD8isdGhxVuGGzDNkqcvZVuSoOov7ujnjJC66TITsW4zwja6NTA4/xxAAlbmNSEzTCIN8DP29ZOq8yfLnDWcW1njrsF4EYjjgvbFmI8We+EtOnD8a8Fog9e3bEK1764pjUIjrfvTPmm3o08atuCWYa0qrHl5Iwir2gMNmwYOTE4rguFl0PIvkYwf/2xRtlyO6NgydHpAC2ugPcfjrB/BDjiPsqPNJgqIwR0vwLswnDtyrPfinjOLgzTRGnk+VLS2uVtgLrJH79zw/Z0FjthMID/pxPUgWHR6jCJx8a7UpR+6KR8e07QkmIXK2068NPXhBUGvxztOAz3Kp814NSQlqpzOkZN48VVApegQOEOHQ4lrmkKZ80k0uqCyWEIQ1W4SScOZlLnAslj0hJ8w8Z/IMzJ1nDkFWyUWIyvJLveJUvB28qGFzN92+Ju2/kA+s+y6hd5csR9AQPnK7kXsVD/g2hP3xoco77EZe/OAMbBwrgxVt648hXvhjH7r4jZkYGY2FsLO46NOxvT9YtzvpNpSiyjz79XBw8MRZjo2PR0zwTi9OjMSMj9rmnnow/+aM/j2eeeDYmRybjxPETUnDn4qlnnog7vnpHDA2OxjEp14cOPh/79u6NQ/sOWLl+xWteGYePDWgeYZxWdIloBAgGECztW2lbOre/5NvXT6Ws5sX0k+EV4xY/xz4A7JLeeuvnY/PmzXHOOedoEs0jep4TnN8Sn/3sZ2Sut0ZTe2d+FmReyrMXEmRRk7/oIoxxg3JdLRBQS99TF0qt5yIrwrk7Q3sgA0d9nCLhtMGSFPnO9rbYIeN109o10dvdqavDBo/bgXLrduPUpvLLHMb3SKn/6ef2x/MHD8T+5w9YWV7b3xsPPvg1KeNSIFT/0NBQ3P/QE/H0vsPR2hQyymRkaAFpkUGOMr1986YYHpuML99xV0xNqT9PnYr1a/vFn+UYPH4yunp6BFfm0EpR0j/zO7yg8Rx/XtvfrToX4ujJ0z66SJ9VC3G1iFVKJ4aqJ3nFK/5bCVMY8eW+LX85VlP2vQepPBvcusBJ9axLLNoLUvKzn1g4SStKghdvlZMN4IVcZaDFfSY444Y2/CKH4KDPoEW9H+0tTZaFpXylqB1s4K3Y4KGf6Q+MneZ6nmdW3yuOweY8+S0aexynJN1tUtncoRdNwoKhC3t8koCwKsCnD3mOs0n9xQ1iDLMmxfdpvJ06NZRvkObzPovsJLLjh1IMkfBL1HHZcZs/bzzAhEUZawjX4MCh6G4Qc2bHYv+hQ7H/4GGN05NxSNe+5w/HpRddGPsOaQxPTsfAyYGY0HwwNzMTB48d1fKnnpSMnhyZjbFpnjmel6Gb3zCGlyiYkOKb2Rrn3LDBmGONx1jkKHF1k6Z64/bc3ExMT3NDZBaVQfkaA8LDjR2eHfe6rT+e++ZmBONkQTipxzu2dLbyMSYZu/ATg7iJT2nQecpnHqTjGKt8h5Xn2JFDPrvFS+IaRWf12QzkDG7yma5pGavIBQocax/Sg6GGXNv4htW6rNNAvPK5AcPM4Z1x4WJ3130oXQcZcIfgqT4Q0B6MVG52LWpeffyxB+KcPbv8fGy2LY3Y48ePx9/+7d+KX3Pxo+/+sdi9mzmNMSC5FS5k3b5o9Q2d0p5sk9qgupibvGYhJsaMg+5sCHKEfBKtjCac133HPLMpoSpdwYJT6RgLmapwwVf+kOudm/vjVs2598qQrfQyz9kaQzVDWGg8D6qOlGvVjYcvXnFDjKtBZerruTEIX9EteYkUc7HSGpXXkPl1gmvkRk1jq1BofCmdizqNA1iVZ5c5DVYMZOpkPck4u+r11Q2fhnxxWuIvuHRRd6PqThjStb6aNvILTdADLujmWU+1v6G+xfhxWZ/mCCKFx8kDfOYL5auMDWGFfXMKtusHfr31rW+NpbY18fE7ZMh2dcMyX3Ql3eOu9kWnZV7prRJXputTP3pLfhWcL/34yrjlGecy+OLLsuaZuUHRsV1oFDb+kq9wSkTlVtXxzznLB7DFFx+sJKtucPoGWPlL2cOnnEF0pRxxAYMfUyM+VVLX1hvL6iP2gzu1aLZqvqiuFjHu2ovXxUsuWRO3P/BIdHb1iu8wEflAHukPxcw6wrqqP/I1T7jP4BXyyzwhHxykKUVRrgpfsV1q8ZUw67HRkEbANlDmcaNI0cSpOpA93xRXDT4tRDqwlhvKI3t5eb7GB14wmY49lrCkcaM288CXN6fTz8vhgg/fYWBKmtM1N/sFkZqn3VPqM89LmqNqazx6kuYu9+OqPGCrq+7qb/5RzUmFwcXHVWlVXC12gfO2b4z3/vSPxA//2cE4MqgFic7Sn9AnnOvih3IIjnzieAbIdIeV5+OlBKu4yhFmuubo4NLkYDz7kV+JNXUjcfzI01KGXx7f+sbXxsOP749nGy6NiY7dMa0FnKMzrod/Ggk9iTqdmAWV6QgVwS10ctf/1p+5ND756X+I2x9+Pvr7eamCIGmgnPrKruIJxUjK9mc6PEow6lrhXfqlPqfjZ/oKRcWnOuo1UKaaRQqaMyIqJ67Mczv4K/GcSKgL2Ex3CxRNkKTdoVIP/U5+Va+pKrBVmfQJKgANhVDgzSdPFAg+gqY4dKii0tMuAx5LicPpEUJeLKbE1U9OK+WcpzSXRYBBy+6N0njuwJ/SMKh+RIthVcaTv0kFTllkGwq6SaBMOkH7rwKCDpd3ZnL4rAIFL8AWrZojnatyDltIKERC4aXR6UfE8ZwsYSYEYNwHCuKzQ5G8ZpeFSSdlzK0gz2nMXxSgKsVrOMhjkskWMrY6NSl/803nxkOf/Ps48JUvRLtG2nTXpniobUfMyKjavbE7ztnSExs2bo29UmSHh6UILU/Hsw99Kfo6WmLDuo0ykh5U/Q2awPtiSYpkNCzGyNhIPPHkozEuw/j1r3idX17yyBOPRmdfj2hoiE1bt8bvfvhD8aW7H422zh7vNtDreTyNZqPwnjl+znC0TYBMwrCDm14op54QpRAxQWJU2IDgeLHTNfGWiRODYV6K80/8xHti48aN8V3f9V2J1jzK8dTe3h5v+KY3xLGJhth8zqXR5FMZKMb5/B87qDaiUDiNV2WlQGDEi7mWNxRnZFDTr4yLVNLB3drU4rcnW8FVuRbFUaKFLC67cFdcdfF5ht28YW1s3shuMXKHYYwio7qVx+4sEz9tw2A5+Pw++x/91K1Sepvj2JHDcfmF58YrX/biuO0LXxat+ZjF5MxsDI5MxeFTo7FjY5+NiZlpGbkoS2rfRTt2xFef3Bv7jh6Lay+/KEbGp+JVL7wxNq7vjwP7DsYtL3mJDSgUYJRjFHHkmrpn1PaFeZRjydHMXJw4PRT7D5+Iw8cH4vTASIxOTNAK8xqXChd3LeF7KohIc6WQwR+vQ/pL3pU48MCK/7kIMp4QdOF2EL5TgyK6vI4I3OOYDPGcGyjOq34pK2djFBCki3GKfFlpKzgU6mxvjikZbzKnhIp+zDyMV8uPyrDQs/B7x09xoVUbWNzBoPZILoGnD31zlDSVZe5DwfAunorG4rxvMnhXQOkYb+31GEN5PJ+jusdkRD5w/73BN2znNdbae9ZGUxvyqvEIYXJ+9EJBDCjzXXUuKs6cYENGRllTc6tf0HX9nq546WVbzVLfTKT5om1extt5V18XPX1rVEYKnhAyi0M7fbb3wFHJZX2cGJiIvUcGTSvfhx2amIsZyQcvKVtkF1IGDXLD3XheCtUkg37eNzsE09Tsurg57TGu9sFT6OYECScgoMv5Soc+nv+bl8ELqbS5vU3GBG1WGzkZUd1A4mYLxieGLs+bolnwQiWeY29va3dY4qux3+ZP1oxLXjs0D/D28FnxBbw8azo9NWUaqN/fVKZzXZ/GuvjCd2dZMfjjBALtwlVloAVDMh39XdqomOmGVuGkvwmT2t/fG8cOPh+PPXR3vOLlr7DBTfvog66urvjiF78Yv/qrv+pvY//xn/xFbNqyRTzhJXVqo+Yhbh7yKSx/bkd9ws030j2GFc+Xx6As5njItQv6sm2kUhdp0JVCgYNOwQKm+ZvBk0an5JqyfApR3GDuSUfZLINjbFJfS3N9vPiac+Mn3/2j8T9/8zeVj7xTnvqahJbd68SVruJfRVMVUzlAxL/6unz2mu9hGo8BkNmk3mVYc+C1yi2qjoLGdUObx5DLF3rkSPP8U+LIIHNVvjStQfnzTrdTO7Hf/bK3qu2uxcc5Uh9xFxdcaozr9thlbmsSPm6OClhtSaWdq+qPnG8SJ2hI4waI5A4e0Z+qgBsoH//Yx2O+/8J4+6/eE7F+GxkUzMvdAXCFlzh14hW4jKhJ2Qfwx8QnMCkJUoLpKwA4ceb1+fGon3gqFvtvUVjrgdtdEZCFbHQ6SLqZQ0TlM9+OIDJEtjxRrDIExAn4U5PRxGEMtAuficI8I0y64s4gTLAqp1/xTQte8HXYN1+1MXZv73Z/QyAQ3Dy7/qK18ZJL++LWrz4YHTJkKZs4sh15kZLpxs5cIZ/MApkwwOovSVI7YG+hpYKR5xgIBJFRHHmGVUkK4pwmz+10KWJKJgJcKS2/wmMszlaIf2fw40CWdUBIK5zOBgd5CbfiqM/eSriAIZuVfLFe8i36ex56Kk4Nj3ttyxvVlEmcwNf5BnLhJn2xqv+Aa9hw/rU/51ooWBJrfrkqYCbRNb2d8fJbbojPPzXOUfFo4Lt0WqBZ2L0AaXCjQLJAM1GzE8vdACslCpOWO6XkScjxq4s8pwODQiqFZ3Y8Bp+6J5amT6oRC7F927Y4d8/22Lv/SEw0b4m67g1qKIqDhNk45JcFwfgQctMhGIV9B0NwNaVJAw26FYjvuHldPPn0c7H/xJB3ZGEYPHPHwwv+zI6MJ18YQGIvHewkOoE40IYo4Nl5TiWvVj7DeXyqkrwi/MDkf4EvaRYIINI5ZLnI/DzKo/QyrhF84LMdSlOjQGG4qi79VaEKN/EsUHlKL37NsdConiLfctkGf1LCCSaWgGkjbBpLWuauGly4Qh/pwJp3jsspgyiLBEWyGAHCyCgJYBdQyYcO5J4s9031B279SUIMs0KvA3ZgMz4CGVkpw6/TCi6AnICqV4DlKv5nh2QwA4QrOoVNcpt5CjOrEHJC8jQvA9vzj5IcLXhqYOBwtiJJpHFxR+2CnevirgOj8aVnTsd4c1+Mbbow6mVccuerQQZWXUtHHDw+FM8/91x0xIjG3nCs713Duc3Ysm173HTjC+LA/v3RLGVvx+490bemV0ZfR4wOTVhBnJ8aj7npKe/GtXZ1RndPr5+/fO3rXx9PPbsvmts7pOyVlziYyKQPjibtmZWuSlhJYay7WYzlDHo8wzKUjTT4abn+lJ4KovI0B4yMDPu7izfccIMVQ3hSzRPdXd3xvNr1tYcfibbeDdGsOaB0A5Xx4z9kNVV5pbnOMp+oHhsp5AAvuMm5eSuW7D5NyHgcm5yKgbFRsXLeRjYXdz/HJie927JuTV90dmCQYMSqHcLNfMpbiJEP3/VUfHxsLP7qLz+qMnNx94OPxODAYBw/ekSG8Bof++G4aIuMCgYnCjzGxvHjJ+KCc3e6XRgFGB3IJrs4B46fcp9N6uKlPGu6O+L4oSMxPDYcV11zlcYc7eGfscqmFv2BiVoUb9HK7mGvFGx2c9lZHhwciYGRcdNgHlvRUin4VV2SR/Khg77gbiwwOX7Ufl2Zko66PMb1Tz/oX8qoaCr0eByJlkrhTxj6iwKkUT+YVsaoYZTBfGilVHOXP4WjixsJ7I7wjCxHrFqbORKO4qx0lWHcWQ7MAvqdyRCKMR6FnyqUjZFDtT6KxdzIn+hhyreSLLip6YloWl6I0VPi+8mjMTY8ErOTo9GyOBUtcyNRNz0abVoDF2fG4tChw3Hs9Eg0ygjkhkt7T495QfsqJR1HrYtz05JL9haIiRLg5DfwQjJFOBJ74zlro7e9xYYP9GHwwAfy1m3Zbplbkkz5FILSURxH1Le//sGPxtPPHYjF6fHY3t8S523ujnPWtkdfJzdqGmTMqp3iFQZ8e6uME7UPueMIPvSQjqxi63NsHyWSHSp4xZzRoPmEMO1ibLFWz83PeHe2U3MLdPG8F/2dcz8Ghox7XiwlPqhz4bT6LuvghULIFFJFGd8IlWyyG8yupZ/pxlf7WjVO2M1kJx5+gK+ppdH8wS2pDHMX/WxjnT8vJJmfcOSnHLO7inFRlmXzkeeCqY8yyB9hDH56qEPG9ZOPPxKN4tlFF13kndfV7gtf+EI8/PDD8da3vi1e89rXWoapk8snDwir/T5CL/qr3Vie5YdVqTAif25GccnDMx1yXaVzESeYcD4qrDSHaYfzSE+Q6qZQVkICv6xF9bFzy5rajiy6GC5llDFS6inOY80JmUiQePI9eZ87mVkux6Mu+sT/cF6/ZIJdBFbzi8ctuOh7DEo5xr4pB1xMau/ojv6166O1vVO0NvpZcvAjk4lDdQmUfkgZk682sVb42Dg3ggzBBS3Agp/5UW0nwm4uc9AyRi/9hGwYVK7gZHwIhvr0Yzji4LABn1SbX96RbV8XH7/jcITm5rSgSz/AT12EucklgfF4yX6CBykYrqcWVp76E3YZjixfpRzPS2N4kK+w1+Xl2aifPy06tqoq3s6qVnCzoyrjq5Qp8WyacDlNkVX1mRzCiIvWNRJMFwPc9SpJ88oy8QoeGSRdF2w2H5wGvQUffCBNYXZlL5cB+6c/dWPUHb0jumb3xfqmE7G24XhsajoZk6f3+jGk5bnxmBw+FhNDx2NqWNfICfsz8rmm8UdPxuyo/LFTMVuuubGTMS/f1/jJWJw4Lf90LIwPxMLEQCxNDsRiudjMW5qSPzUUy1ODsTw9GDE9tOoa9nHomB2J+mmtE/K56rnmRuWPRoOu+vmRaFC8aX4sGudHo3FhPJoWxlYupTc5bSKaF8d04Y9r/ZnQJSOTa2nSVwuX0lvxl+UvT55xtehqU540DcWla9Qpvjyl9YtrOuEWJ6O3eSG++ZU3+ws49z76tNcM5mXGMy7n9Iyfeam3VsXrLv+mH3RqKoIIRF449y9xQhI+Cp+3c1O8/z+/J97zsSNxdESLA4JBeUODnWpd0rJRe1uXkjzJg4dcQBEYx5CwrA9npUI+Ct780Il48iPvi/njX5PQTMXrXvfK+JY3vSpuu/2BON5zY8Tmy2NmoU4LppQhJiAmaRZPcOOrbohym6AzvRwXrot8FRPDPvUT58Vff/JT8cWv7fUdaBYW7pwaUBfrIlNU9QbY5BM4xTsGt/KcZOxZJ/GKN/bz3w6FA0hIrKW5ADH4Qnr1RyTrynR+Sk5JP6NNupKPWZYLulJZo+hKahW050j6uXiRTlppW2ZnGjB+lXHJYE5wMorkmTwiHznB4VHefZ//sUh/KcMQKgtMxpnMncpakukOk56KKg32A/bUxVwM3a7XWS5DzKLgEBeJyTFDFvizXdKpS9mllB1VeEcWkSOeyUmz6RV9pQCel2UjSUXSNXssgF1yAJB+8EBrxV9hHAsvN4ZwztMPO9+EGbf6FT7JqiZu7+AWPGCwjCk9sS1HR0tzvO0lF8effOLL8fmvPhZbN23RpD+vSXZMxkdzrOvrlPG6EPuefjSe33sgFmR8dXW2xtv/zdvjwkvPi4ceejC2bt8Vn/iLj/llI9/+ju+Jz/zdp2Pvs89KeaqLI0eOigYpTPOzUgLnY8OmbTIC6qOprTH+62/8enz6truib91mKaltIpu2QxVtoQ8xjJLXlVvhQrY95VJrltrlnTnhdhgDj3q0mLOLY4NP6d7BJK50+LDvuWfje7/3nfGzP/uzcdlll/k4amXIcuOM52Tf/K3fFj3n3hhr128UDmSNGS1lDbzQy7MvVoMoJ8WiMubc85JNDFUU0lmUSsV5gzp9BW3k00aer920tif+7ZteHjdceakM2A7LCcosio939txuxlPOqtAIzV/96p1xYO++2L17Z9wpQ3Z0ZCQGT52KG6+5PNatXeNFnVMq7GrB//bOjnhm/7G4WIYsc+M9Dz4uY6Pdu1XsQE3OLMb9Dz0SO7Zvje7Orrjq0gutdD+3/1C843u+3UoccotRjrGJsZxGWb7Ehou0GdU5Nj7pnbr7Hnk6jsuYbVI7U7aZS+GROGfFS77aiAKWimvOtfQj7aR/kdxUJ13UcFb6xFdly4mXHmgUZYQjSxp74jH8Nt8Y50qDfl+MQSFjzKAA0h/c1PRuPjwXTHVzlThtO2dbXwyNTphPPu6sOj190K+qnj6CAuDzRgo4Mp12sotuOU+iE15lPS8ozjOYQ6eOikx2z2ZlJMpolSHXpPmV57EnJidifGhINC579326oT1G5urVd63R1imDruC1ESYfXtJ28C/KqONoo+dMxX3D1PXDxoVorZuPb79pT6zpaolZraWUEpD+RcvcbFxwzQ3R1d2n+LzkHOR5zPfhx5+J3/nIp9WmZuFejL6utljf0x67t6yPy8/ZpjHeGifG5uKJw6MxMM6nixb8aZwmzUHLGK/i1cjwUAwPDkR/b09csmdbrOvv8rH6NKIX4pkTo3FsaByqo625RbyibzlpkMZrZ0e7+TM5NWne0yxuViPjnBZBRoFjV5cj7hi0lG+RfGGojs/O0RzTQj/BG3jJEeM0eMIGZFtbq/DnOOcld2Rx48m0iPUcqWb+gs9GKAe3fXxYsEg/u3zcmFpUgp/hFjyGsutT/Tiev4XHzAV8ouj2Wz8dF5y3Oy64MA1Z5IZHIAYGBuJ973tf8NbiP/qjP4k3vOGbYpoxyE6reMdR6bl5jU353nUmzg0u5fESqDRy4Q/8FH2WRdpLB0NvFVrtmO/wlbMKgDWGsFA4bDkniZ1D9YMnOwoonMWYz9SfrY3ekf337/6R+M3f/C3xJk9q4FjP2ZXNVZuKGL/gTVzMA6R5F1Jh65ZgVpwjv7z1ltkjSSx56HLCx9jPeaQqq7D6ZcmyAV7WGDfGg7huuUGyMxvrN26N7XsuEi9nY+D40Thx9HmhZU1oimXrQUkt1bnZCqaBmnUvLc6QS6qupCzrEj8Ek/AcaWdenV4BsQOHWgS+0h7+syxtYQcbTUQUkIX8L877+8KLay6Mt//Xe2J5/VYbrOQlb1Yq8C6X4syKRj9fbppIfqGHJMLgr9M4cllkFl6S584XFD4p9ugP1SRjr2HyuZhf84Kok/HiG5mi2cX8o1/RBSy0MVbyV1n8CK/D1E0C7KMunOsEBfJChvBqTcIBT577ArxOBl7Usx5V6cYupzGxjIFNHbOL8Ybrt8SHfug6rc2XxKkZGV5dXaBTuYrOdEZrLM5dYcNqlwVLWDDYC9RT1V9DljhqN1vKLy0Dca4iCU5x1mKnip9wlCrw6U7CwCQ8v1VZSlcuUxyi7lKv0wotVdxZxIQUTERhOXMHgUwlzs/XFS9+1s4YnJ+eikbpC3/5J38ch8cb45d+5yO+iY9M51gHhwplQKVAofQSrqUBe+nrv98xTxC6YGBOFgmQRxvJg1nLcf6uzfHffu7fxU/+zbE4OspbBqtGZT44mAtgIPZe6hgSKXMUPIpyN0QBJk6XVcuzaDKL79w1QJwUidmBk/Hkn783RvfdpcE1E69+3cvje77zrfFHf/6xqDvv9dF17s0xqUl6Yo56mahVnu+xCDt3wKizmuQqR13QhstOgL76+OS798SnP3tr3Pf0oeju7bc0WEEQUfCFIszZNR5xqQ3+ZUwbIXGH7CqIbBt1yXedmVkZpuA2zKo8RmwG4a8TDGN/VTjpSjwkJa78waeso7rIWx2o5VMtYQa4/AqO9maEwVtgnFbKOsJFGkjoT8HS8dxlc35xpR+yP3AsIvyqhUqygq8/yjDPMRip2ouN/YTB6GW0kp+GLHmUBIh/h4RTdADITijprlY/VfUlYBorOmu0pava5+ZQV6GVMIZsLgA4JVIHMA4qr0zWEO4WlPLQMyXlcnJqVlyV4DCpkUxRtQ358m5CcfCT448ZFrjCacjSB9kP9D59B1wln+5T0DOeXBoluCXe9uIL40N/+fm47a7HpHxydG462ptaY9O6/liaG4kjTz0Qxw7vj0Upkl3d/dEoRXFtf1/slkJ18sTJNGC/+/+Jhx98QEZpvwyq5+MLn/5M7Dn/0hiUEYPSPTk6bEOof+06+XPR1dsd//XX/3sasms3RQuGrJzHPtwqNJt/xVVtqJyiNTh4kMYsR23ly0BEGbXRzIUBK5/xS56fe1Pa5MR4/NiPvTvOP//c+G61gfoqnDi+KfuyV7wynp/qjB0790hpzDv8zC0oftSHs8KmhY/u55gzCm0TSpQV0jorqJShORzhYyT7+TZuNigmddU7Oijv3/LKF8bF58uQ6OvxjrhQW37skCHRRllSmptb4+jRQ/HJT3wyNq3vi40bt8SE2oSstbSJp8yBUqp5ccT42ITLPProE7Fjx9Zo6VgX6/vbolXGz2OP7432NhTFPFa5JBOD45d9PV02IuHVlBT2p599Pl508w1x1XXXepeLdcDHEVXORq2UBnZ7bCSozrGJqThxeiS+et+jsf/Icc3HagnyJ2XPShjKCtyQYJrn9KWFVL5oII0bMjwvyttvPRZUF/1kJVM+fU/c3+30yMq1h5sFOB8zVpg+WvA3WamG9YZ8+SjYGnMYrigleRNEBkKz4vyJHj4x43c8qMTc3FJcvLs/Tg6eiqGxhdiwRjJdtxDHTklBE4RvFKlt0Mc07PGmdrq5qpc0ZLWStcphONFXwPCyoYnRoZiREYvBxLPKHL+fmZqQAtVrQwmFFUMFBZXTBRg08Kia76o21qtNXndFD6otdWO4eD7VD0aEpzmlYehs622OV1y8MdpaaMOyP7+zfk13DA+PCX4hLrvu+hidWJI8THonf2x8PDZq3N//2DPx0L4T3hVmTsdYmp2d9kuVOL6+c2N/XHneDh9RP6XyX9t7NGVITiT581IHDh6Jw0eOKaEx2lvqY50M4avO2x7nb98kI71FeOtjcGJaxvBIjEznmGIXkxMGszMyMCXLPHvM+BgbnxBelHpJkmhgRx0espPsOpU+w3PBjE3Bd7R3WeeViPixAo44Y+gy6TCeeZRAHDPN1tnVodDNOIGnjE0+P+Uj+or6Zhb4GOcE9I8cIGekcZOCTlgqcwRyNzsj40a4fMy+9BNysnHd2jh98ljc/oVPx5ve9CbPK/QvF5/aYSf2Z37mZ+K6666LD/7hh2PXnnPE+7kyDtlFziPFPLO+YCNWYX8zGR0JYzd5qajqEzkKe87xhCu/OOqDnsqtlt/VLtO5BOs5XbRWqFyccSBcGRH/lyXzTfGS686Ln5Qh+z8xZAsPqnFuw40bMjZSXCxpNVJmoBWXdGaYZ1aX2AVkzvFcQ57g8SGKogrzPCl9phksjRjNXzjzwb/QnDg4OtzY0hpNzR3O4/nyeck68w/jPXcPsy7mHiiHHH6ZW+nrJcktlSeZ2SBvNkC4otxU0gpu+paWZhUubbIeheyJDs0lPkarDOtZFPUzvJThOfGknfyaIbv2gnj7+++OwJAFp3gMGDypkywvT04RiTqNFS3MLisBMU1+2+2s8pHxJq0XtFXytKy21LUJlklO9VmPha5kczrhIb9ubiIaJmTIrrtJZScMAE8rWQAOHBkWAkf1Ax7xtBZ3AKLw5UQbcus4bQIWgVbYdUvGqcO0wSvBmrRCH3MWm1KWuQWVY60q/bM8sxSvvnZL/NEP3xA33XB5bL7pxmhdYN3gJiw+baC8+kR1IbN5U11zTyPHzZM06meusZ5Kx6pOdJN8kSNrXNFRVBZZoW+ZO3kMiX63biMe8u6FRs1zrM2ew4VuVnMPN4+5UeXHCFQPN6lmNA/Mzsx7bmdO9ukp0SPKvS5AM2sOrGYt9801+MW8WOOzihRmVe3MNtMu2isZV5yX3qXelUeCedwL2jzWhS95n/DQnbwjLBFrXIp7P/+5+PCv/0YcGFqIX/7dj1q3xKV8g0iwXqwUtk9QhU1I0mnYi1/7Lmd7ACBgSX3Nh70ZyEF1gQzZ3/jFn4r/+PfH49goi3Bm44xWhNrYIKhLVWaGIohJ5UgiDrG0NUmCUWo0ioESPNEPnYyH//DnYnzf3c674Yar413f8+3xsb/9dPRcLEP2vBtjVr0zPLesRYrvG2oxQF7MuBzwMECxUmPFmKSPVGqlrz/5A7vj2PNPG6qDYxju1LNgHa1i6RIi3UrqikvohKL+WonVBWsuKa2gV1zBvLoCsh1XgE4/q5RTVqP4Z1z2hwPFreBclZhJVVThbJM60b1N5tllqvjXO/ePkcivwM92q4u7L4s7G77E4WAW4ZeJSVJcDYhSVeUIesDUHGXORLwaG1leDEvaiitp8uAhMQ8wBVD7czzlaGpoknI23Rh/+oVHpbjmnWOygbWvHyYOXMaZgoRLYZKV64nIx2DkGIPEcez4VWHSweWJUmHo6dDi89YXXxR//NHPxW1ffSTW9HRKh1yOzqbG2NDbEqcOPx0P3nVHzGgA796xK+a0WLOjw9t1W1vbo7unL3rX9McNN14fD3/twXj80Ufih97zYzE0MBx//6nPiqaG6O7sjLHRUS/MY+Mjniy7Ojvidz/0h2VHVoYsz5+qTaZLf7Q3ZQGXbYVfOAedJTgVoP3kUwZjlZes5E5YxqvnEPHd9mLI8oIXdjU+8fG/jj/90z+ND3/4wy5Tm+sUbm8Xnb/3gfi5//6huPDaF0eXlG1l5KIo+pAFFA8USytH0KWOY071yBWuxMmpJ5SgHBW+y66JPXEoTWVZ/FCYL79gV7zhZTfHOTI214m3fD8V3F4cDJPyw4u2pqdm46FHH4vjR4/Gmt7esuCF6eTIGQsRadQ7NT3lek6cGvRRqcnJudi5Y6ONYY5K+sU24s3I2JQMp2kviH5Rz8yslPUZyabmcdWNon791dfYWNi+Y4uVYHYBm6T0sEiyUKOAs2iyi8bO5aGjJ+Purz3pz/H4qCiTPIYBPoar2uNdUStCMljpJ/eRFvgmDFm+MYsCqLnZizXP/knRYwyrTe4z0cZYrK1BYjS74EiNlmT9koESqjQBeV1QnD7wiyqE2y9hUR4GYUeraBF+xqQVTMFiLHPSoK11MSaHjkeL5P/nf+Qt8eCTe+OvPv2A0HMHmRueaQR6cYc2cKr/XCNNt0yAMZvPAtnQjNIqogTLkdqJ8dFAlXa/q5wVel2+aSOUPCPrx3GEByXVciFhoo+4mUJbaRsyT79TG3wgB6lTSY85/9MFRq/+pT/r56OnrUHGbNK0rqvFBmKdFOpNGzfFo48+GxNSaKempnzcWFNY1LV2x+QiL63BmKaR9JUoVx9zDHtibNi7st/8qpviVS+5IR5/4pl45LGnLVcj49NR39IZe48OxsjElPuBdrBrOS/ZoyvO374+rrxgZ2xa2xf9XR0xIuXy+PhiHDg2EDMYp2pHT3e7DIpZkSwlTvMUvdba2hTjMmpFvpVKjsozJmYlQ77xjn4ifjc3tcSs2k61nEqYFRwyjjwwNtjZpSw8ZXecGySMYb7DjeygXxBfkNy7I/gXfp8oUFmMZhQ3+s/jTXkooih8PrZe+gUBYQea3VHGHy9OW79uTTxw9x0xcOKwjw0zPi0HZZ77+Mc/Hn/xF38R7373u+M//+zPR5P4nKcixAeNFwxZK7aiP3dj84UqXIzV6o3GNuQki2KBqTnbVXNjtQtVg1F65uAQBjDk3Eie02r4iOeYZf70HKj6bchef178+x/9kfjN35Ihi7FEvniajvlBc5qVScoLX4Ve4dTjEjc1MTfgNza0aMzmjqJvLKoPqDtzQaG2yGe3nL5gJ9Z1gsrzC5UYUOV5IRM3Sti5Z74BA7jgh/qRXWTFlpZ5U3vOY76J5KoEZ54xZlkvJCeSb3iQLmkCgpu+nj88Z6i4+iiNb4yBfLfCagcP00cmMG7KM7XuySRgUcbmx/76r2Nh/UXxbf+jekY211bvsgrn8uiYJk1mHZVWnfVap1UZr2pPNNChPxuJGkPLWi+gmu6lDznW7wEk2cSZLPhNmAv5nxuLxpFnYn7DzaprwrjgJYQ4DE3UQf8hj9I56qZn/A3aaOtIekEOjCKuFzj3E3OiiBGe3OUVsMpxU2J5Knd/McI5ZuyucPkyJ8JvzSN189zcUivb2muG+bIUoFdftzX+6AduiBe96Po495aXxZJ0nCYZ+9bHxLs2raOczOLmEHM2OHmcx03TH489oAMxtklhzmFuhpV8hq1VcwzzAXoKRi03QxqFpL2t2adu2KxoVh5rIl9P4FNerDNzqmBW9DJXMM45icF7CfheNe8d4CV509MyZqXr8HnE+RnxAsGl7aLDp43UBo9/yYHlW/IPX6yTmNmsW4wbFZNA13e0+hEl9CrmGeY4vnnOjcIWzY3QsDgzF00q4DGgeqyH6aoM30mtHbTfRq76jg2pBx+7L/77T//H2Hd8Mt4rQ7Z/De8myt7OOUWUlHhRd8toV7a8Kq/uole/U+GK6Gysci1gGeefgY/gYMhuid/65Z+O//wPJ+L4mDpGDElUpVIuMY3BDNMoZB8qPBkCCUYFKINX6uEHVi8JlnzeWjw/eDIe+tB7Y/CxL0Vnpyb49Wvjta96YRw6djo2Xfna6Dr3xpiWojGqiVo6nhRwdkO0KGhsQq8bzURoOkyd6/Ek4fqonoU/4q++Z3v81Z/8Xnzpi1+KtvbcMfpfdqD9J90/C/B/hftfojJZmO5/t1mr8VTh4s6K/i+5ihxPVsiwEkir0OdiaonMFIRkxQNAP0Cnc3oCO2yg4ntiNDYc4wUYCuBL8iRULDJtnV0y/ni2ps2i2NfbHT/0ru+L3//Ug/Ho/lPRKoXWVQghIwOc+fImwvIU5nvNALFeePSUbPK4mPQ0PTGHK0xa5StPfNDULprqZMg2x9tfemn85Sdvi9vvfUyGbJcmnKXo72iJxtnheOL+L0vpaRBcuxROKayNrbqateDPx/adO6O3p18T5KKU7glNUjI4hG/rru1Rpwn57z/xaRu+3Rqn85oY2SGYmByL0bHx2LxlW/zZR/4iPiVDtnftJn8PMXe4V1wa4KvT3FgaWYN1m93+XBBy1xX+yOeOZZk8WVjYtcGv7nr6eVTBPvfss/Fd3/Wd8Wu/9mt+9ozJu5r/8AcHTsctL311rL/wxtiwYbPlCFcooHMdY0Im7l5TGCVSWLxQ0JRqbnQ+TdHF4sHC26bFCbzccb356ovjpqsvjW4p6329PZ5J68S/pmYpz5RXfcPDw3Hs8AHNe6fiH+56JKa0SN144Y7Ys3mjjILJODEyFu3qA0hd39/vcuxWTcpg4Hu0D3zt0bjvvq/Fy176gti8aVNMS8lul8KMUnvg8NEYn5iWbEpKtHj0draHzIo4NjIdk+rDUfX1hp7uaG5pi+uvvNA7x3yeaNPWbakYc0ne4SOywSd4JrWQ7n3+WOw/fDxGZahMKF59VgfFgo5EuUNp8m6DfG42tLQ1eae4Qws5xia4US24yzzPjoN4gc3mhVnh3HNkRRH/54gpzMJJni7g8tgZPcUbEjUuFVGN7jM/Y6kyrl/yQ//7GUKtJ4RpE8zs62mOqy/cFMeGxuIVt1wW99z/aNx651PR3rk++1aw9BO7qfSBknIs2niXBAgH9ZHDjLHIriqAClNmdm46hocGLa+N6ncjwIl2lFuPZeLC4ZsCUopNmxJRSjKrWqfTYM3a9EtAtEFEJU8wxPjEK+/gy3j3TQnlQSHKF9CgbhVgT09H9Gj+6tR4Z+eWt3dOT47GxPCYDSUUIYxJdgjqZUhwDHli6GR0r9sY2zb0xguuucw7uXfedpuPnquR0djZG0dnu2JUBmqzjBrf2KBO0QSNExNjkqvFWN/dGefv3Bi7N/XH5rWSbc1JB0+NxdMnTntXtl7KIgZDl+ZZjmWjZNA2Phe2oDDfTW6W5Z03L9gtT0WXGyX1Tc0aCwt+uZMVLskx8wA4mFf4rBa44dvszLSPGDOv+4gyqaKT599988h9A1OzftoAq+Gx3/sBOLlFPuA5/a2qRHfZOZFMdHe1i89t8Vd//qG4/rprNQdtUB4KZyq14+LjL/zCL2hOGIoPfOB3401v/lbffFlQP3CTybuxUjIxZGfBqwtDlh3aRY1Pxmq+6En0uc2iix/TvuLgA20wP+xMfbaDtmZiSU04ZK8Cp11kOspPyWBtRHQ5Ev7S62TI/lg5WtzQLDqY/cCYznOyDDlkKxXbwlsy6auQkYJBqb5kreUOTb5MjhtL00AprvGDQaqCS2I+GEwr7UfONRatKRoxefQ3cCorOcWIX1ickgqrFI8x5aqe5TpuYKg+6NZaSYF69Y8D/MMnxZgDkGPGsA0s5VE3cxm7zeY9Ri47q6rXL1VTX9tY059vNugysrMdhrTlDGM0nftM/uLibHzsY38di2vPj7f/j7ujbsvOrFPGTd3YVGiS5c63CFTrRaM/o8ROK/yYEu+0DixrfqTddZwEQYeHifBQaxydWCfZyj5TvYJVQ712pXyILto0ejwaBh6KhXPeHHUzMpxpv+iAbg289CWbzGumfXIilrW+LVNHV49v3rn9NgipCN4RFh0an77TwQ0nlH7JgZ3GwvLcTNRpjfN6w8ogntZrvlgWLKcjlnhUgT4ZGxXNwodOojmEMbg4PR+vvW57fOj7Zcjecn3suvHmWB6aiGatSymTjXHBubt9g2lCBtru7dvi9NBQrF/TF4ePn46RsbE4b88OGW+TmkcafUNsenpaLG2NkwMD9pkzmtChNDfxUjweyeIZfl4s2Kb5EN3Ab7rH4JW/iM6gMAY/hiOPRcxzg4rvwqsfxtWE5Sm+Ez8Xkxi2GuvzMzOeZ5DnZc1zy5ob7NQGy1WyEfH33GH9RFFELduJTGgNXt8b6zq6YoOucc2D26V3HDlx0jcqN65bFw899az1xVaN1X7pB+hCmzeulx4w7c0DHle6/5FHfPIox57mIKF+9IkH4jd+5mfjuaNj8Usf+Cuf4Ku5YshCTa73uhwWdQoiy07Bv+CV3wPNRs7gMeHK8B1pwiUPx4C7YPeW+J1f/U/x8184GSfGeeYDgS35VVlhRJCZZhD2rKDKT9/TBBOGJw3qAiYxMZ48eCTAM6dPxNc++Ktx6pFbxdDZ2LBJhuyrXxQDI1PRc+6LYuu1L48ZTSoTGLJzWmw06eSRN+FRXXk3AOL0o//CC9XDD5OF4nJaf+PP/u2W+M//7kfig3/4h5n4r+5frOvo6IjJSSlMxdWU0v8fOXahmppaYuO2nbFu05boWrs2GlvbYl5yuEHK2O//yi/FB//+vnjswICP++aRDokm44fy8nMiyTHp57IZJ8r1mFOciZ9FFxjigtSkybxEHPGuymNUMeY4ztcS3/bSy+Jjf/el+NKdX1PdUpyV39/RFlMn90b97KDGXVeMDU5HV3+v4DtiWJPylAxSPl/TJaNoUpPluCYo7sZ1tmtik6E6MTVho2NmZlxDTYNPlS5oMZlUOpRt3LIl/uTP/iz+/tavRt/6TT4eh/OktMpBuwktzvOS/AqK8VoZBBjSvsMnmHxLcRqu3AlEcWxRfhqy+bwl6Rgrg1pI3vveX7Dig0I4o8ne9cAjKT2UedcPfF/c8eBzsfvS66MBw0J0ul7Vn+qF4Esa5VCOURBZZLhbCQRNMyTKjvHDFtEmum6+6uI4Z9cWTfAdsW3juujhkzua5HnJ3PT0lI8XpRGkRUu8PnBgX9x370Pqm/q4/ZHn4sToeLzy8vPigl1b4/DpkfjYHQ/Fmq7O6JNyMq3+GB4ejC3i+eGjx7S4rolHn90nHWUx2pob4rorL4mn9z4fWzasi5PDo3HOzi3eoZnQQocCcM62DdHf2hT7TwzHgAxQFv5tG3iBU390SX4uvWCXFtTWWCcFu7WtQwslC2A+24ccW4lGYdZ4O3J8IO5/7Nk4IYMn312AsYjRIj6gPInXFlb3D59XafHOaFszu8VNVvAb1On0O3e/Kx56Pleij3cXo4tdW8YE9SJX0IKhjpHlnVz9++imZYxxoQQkSQsmUwPPurETx84ctJLLutDdWh/NMShDZir62QWXovHwo0/FcwdkqPVsjF27L4xlFEI6HLmUjDWovsZ6blo0mrccU8YwUuX8y7CY9WLOeIZ+jqKPyZCdnZ0SPcsad+3eZeOObJPmDcKNFBS//FiB26f+oh3CAmpkEZy0H55aNmmtylRGmg0COXFGP9CjdRp4LqCF161AiSjt8S6fyicvk6/ePZGcN9tIoG3scucOQpvoa2pGQZOCLwNdM280KW1iejb6JOejo8Nx/MhRkdgUM02dWu+bZQBwA0CXxgZ8ZycVY5+3e/Nm7CnJtKqSIdsV73jLq2KPZPSLjx6IR585KoVQYw8l1rTOifcqT38ssSuBEsd3Yedyh1lQHMPr0lzG8b5xjX1OYXAEF/r4XnRPtwxitZm5q7VZvBeuKY1B5FGtt/HMkTqeuxW5wgNedjwxjvPUB7s0vkkiGSOdVsFnP3Ig5WRBafCzW2MWXNOaU/lmb5N41tuj+Xf4dHzl83/vFzkxP2GAg4sdnGeeeSb+y3/5L3HzzbfYkD3n3PNjUjDQzImE1YYsCq7fWKw2+/lYhb17TT8jQxYH5EJMYzzIQyyoKwWB/BKXQyRoq2FxwFZA/4SzkQKYy3MCjk8xNdqQ/UkZshwttgFaw5+LAPWxW29jT+nclKropFpWNWjbtGNHrN25OxZnZKQg9/Wtqk8GmXhgWcCgUrqNXfFyfnLKfcDYQeI5saIhKhgZTfrTauLxQl0yJVSZ+suKtfJMYxqc3rChbZIfNF5ws9ZgMOMwwKB/flFy6RRIUh/IEOG5W2S8MJzKbVD5BU/C39LRGfWKH3r2CZ+CEISc6IUpOOjQGGIecN0kQXOBXFyYqRmy3/bfvxL1W3aILvFGhg47w/XoHWoAPJCp5WISl1gSvRiEPAsrgDLnVLjlmH4FDG08687urga/aGHMiSjBLYsHokDN0hwwuD/qTzwYS5f9m6ibHvN6gsxpMrEhy40CCanrt+6AMaos9wxNgWZ5lj3qZO4iDX6pThvmc7P2Xb9wsK4sa85s0Ny5rPRl5Wtgu680CASjhlJeOszyyCjf1qKGqO/u9RHqhcnpeO3V2+PD735R3PLCG2Pn9TdEDE1Gk9ZoeMFcdf1Vl8e4jG7W/s72dstLd1dXHDtxSoam5gjmZgFvkO538PBhP/rQrfV5dGIs2rXO8433VilfvKHeO64SLJ4b79bc3876p8mFT4YtsuupeWL9hvXR3tkXXY2tsTh2NE4ePBqnx6ake83GxOxCnJYNtDwuw3piOsY1n0zzXXfJ9ZLqEpFm97LatsRNZc1hGK7IEA3yusHcoL9q7OM7LH42remJds3FbZoDgent7pZ+rTlRegoveDx8+nTMTIg/yu/q1pymwdSldgxJd5xRf2/o74v94oF1V9YQ4eRdAY899VD8z//8s/HM4dFiyFY7shCAj1O7JAi+kVTSgSG7gmhYs/uKn0MocCRWGS4CQv9nKvG1fZ3x+le8KO45PO3t7SbudKozuBmTSqPl3mneCSHPYXzyODZGGcKlrHBoLbDfqNWab+Y1C65FafXqiAP3fyUmjz6nBaMuemXtn7tnR4xPzMRE48bYcv4FvhO05LNSgqcu4bUyyyVhgraqLnZt8mUwgjFdSRNvX37jJV1x55dvi/sfeMDt/Vf3L9NdffXV8a53vTNOnTptg/baa66NKy67PAalKPb29vgu0rr1GA890SFDghet9PX1aX5jgi1y/8+4HOTIl5QvTcSMFwym9q7u2Lxrd1x+4y1x0ZWaAM+7KNZs2BQNLRz9bI5GTUwM/FfdfFPc89heTUR8AoPjoSi79d7x4MgJd+tapaAxyaHUo6yhiGVe3qXj7h2+L8Gww9AiYWe3BOXKd/NUH68057kMdqNaFL5k94a4/9774+EHHo4FLZBdmuh6OrtiYuSEFoOx6OnfFPWid614xLdImd4Ys8uLMzE2IqN1fNiTIJN4W1uT6eemAXdpeYEKL3DhWAuf9cAg4I2pfX398U1vemM8u/9QtMn4RSHz5JIzTfr5b4efy1dJI690C4q+c0lLEC8uHK+0T98owCLiC1j5pDORWtEQLzha/Pa3v13jXxMEOJQOOpRpjhp+5CMfic41G33Xt5g/Vkq5w8kxVxyywlEbnkHDkMflbgcKI0oLJbUWKEJZdr94dmVCihQLVT9vde5qT7r156O1qg+FC9p5Bu/0yeOWTZ5ZPXrkROzevDa293XE+t4uGy3cgZ3C4NOijaw89PizcezUkOhujBMYR1qgxmVY9vT2xaj6qUtj4vDJ0951PDQwFHx3Fhqb21qD/YQO9SffKfWf6OcFYXCGXfTxyZnoU73IHvLUKVnG+M++gHsRU1pEh0fG4siJ0/H4M8/HcdUBj5FBdi+At/FT2pltxXDNuZlxADfENf1mX6MXQU/O2yqLz5wuWGSJ8YLMQxc7PRiT8M+79cJJeVB6zKJSIiO6fANJCyQGMwaselhGOEodN6I0plWuoX4hDu99Op556sl47pmn49GvPRTjwyPx/PP7rMRt2XFutLS2u9/zWWDGRHN0tfPWa9HB+MRA6uy0gdom2Wprk6GqdOC4gdHZKRmob5bBiCItpUOiNKf+XsAokhLGEVFv2CGropuytLuhsbl2bJ5jX9kDaqPbqksNEAUKOMPclNBmGMWGP0XhLUo5L7ZhoFm5JJW+FQZ2B+ApcwkGCPW1uK8MZj5gsLPzNyk2jkzPx6nx+RieWo6h6eUY1DWzzDsrZbTVt8V8c1/Ud62zYshRujbNU22NS9HTIp1ieTbWdqkPlzQ3ShlvXJyNsRPPR5vkdnpuKUbGx+KCc3bExr72GNfYmJse1zzDuJTyKH5joNJvLdInlji2rj5pE/9hCMpVFycOxDu+pwwfaUCbxg5vSUaHgX8wZ1YKH2mMPYxSlKnpeW5AaK5WnBsQc9SrMYrMM+eNjI757eQY3/7cjcp67MrQnJ4VYwrvMSoxHkfHJ2NgaESK56Tj9FlHe2fcf+eXY/u2LWd8O7Zyn/zkJ4OXPH3rt74lXvf6N4hcya/xMe9kmHnHvtN4qVT6eUMjNbrU7zCMJAh0ogUm50gA9KtojpOccpM+/5CvevMGkTN1kZU+rla2XLRdIedBAXrXLs1lX/jcP8S9992vOuz9NgAA//RJREFUeplHctxioDBz+6aVHGuI5RQY5mml+3uuCvMm8Q07L4jm3m2alwXb3BFzjKM6GaBNWndbesWLBinqDeov1dwg+ePkscZbNMrQqZdBVyeZ0ZpX19wpmVGZpnZeSKC+1lzT0qkyMorkzy2IqqauaGjuihlVtqj4zMxizM/yPHLeJJmaE49lwE1Oc2rCm4Wau5WpeWFygm8n18e0jIBpGTbzWn9npzBq6zUHafzIwJjR2jAjIwSamzS/Ls1OxozKM0fCZ/gCP9mppg9wOQfDZ8ar8pXO4wdve8tbYql7Q3zia4ejTrpJHZOIZL9jcX+0z2r+mpnWeFmIizfcHbvWPRELos/G7eyUxva8WKA5rR6DdUH8hHfwHxroDFio8aKxwE40aazNSYfyMShlnNXNjUX99OlY3nCRYMQMjUvPY5pDDCfDXWRbjr2Gg5spi0Gs/Hrp5nUy+hjUGOzA+gao6cDwEl0Cza+diCjhhaY6rQl1LY0y3hTWmK/jRUKdujQH1Envq5NR6UcyxI86zWlaRNTnCnM8WLh5wd8br5Ix++E/iJ4t22LZfcANGXi+HFs2bvD46tG8hMHWLQOOcceNqs3Ke2rvXs8n2zdtjAOHDmvtnFQ/83w/RqrmUdHbInrR51rVRq6uVhmG3pHV+tbRHIsyGM87Z2ecc+4VsXPzzuhXX3Z2boyu/o3R3i6Zky7mb9prcIyKNt9IFnnQyMvxiHfIb9N4YS3hmfwGzXv1uhakN0ArZTFkmT9884bWMdjwdTHeFmdnRZ/0uG6t9+qAEydPRof0Ztbro8dP+JGTes0tDeIhulGH5nX0v/Vr+oV3UW1slu3YE2Oa5zwnSZ6g7fTAiXjNi14cg6Mz8ZX7H/Pa6Lpru7HFQYiJYeYotBUacWnIytWSaFQFIM+NXFVwbV9XfNOrXhz3H8OQVd9LYFDIMAQVRCbkp3HqHRPS1VkYjTYg8Usa8KShMLRISFGWgWsFh3zizSL8ubtlyB57VgMu4vobr/d3Fg8fOxHRtTG2XXK5GVsNAu88sXiTJBxMlhjHSU/SBJ4cf0mXDVxdr7ugK77yhc/9qyH7L9R5sZR74QtviWuvvSbGxsbjh37gB2LtmrWxadPmGBkZih/54R+O7Tu2xWtf85p46UtfGldcfnnccP0Ncc3118Vjjz8Wo6OjxvFPOaqhLoYJqlIzimhvb2w954K4/KYXxbYLLorWnm7JXkPMaHDP+nkdrbAMQk0UvGn0VbfcHPc8+mwMTi5YkeXu+TXnb47vfs2VcfMl2+IFl2yPmy7m2hY3cF2U1/W1a3tcf8HWuO7CrXHtBdvi2vO3xNXnb/V1lfBcpfiV526JK87ZHJfLv3TXxjg9Mmmj55Kd6+JLt/5DPP7QA5pwUFJ5tnEq1vU0xdjAYHS09Wk8iFxNQKPD4sfCpHjYFddcebEmr5ZYv7Yv1unq7dDCrgluRDzzrqbG4LiUTIw1nmtEIWFC7+/pifXr1sVLX/VKGbIH/fkCFP6Kl9V0gxOLPO/UXBX23TgHdLFQouCkYsVyRhQFLJWgnAcwYnJRrdJZCDXuvejWxe23f8XfY+TtxVYWlekbX5qYeOnTl770xTg1LGO9e413EJjo2VHBsLeBqvnPOwXCrdykCySqb0bKK3EWBur0C0v0590yQQ+OjGuhOxT3PvxkfOXeh+PuBx6Px598zjcvNm/a4IUOrKdOnYpTp0/7KPeBwyd8c2Kd5uDerg7hlFogsjHMd2/oiy3dbXHOpjVx+Xm747qL98RFu7bGZVoELz1ne1x74R7z55LdW+OKc7fFlRfsiQt3S44uOTd2q75J9VuLCO3XAs98jtKbOiSLI21FodGCJkOUT420apLmTjSGFAYGawP8GRgYji/d+UDcfvdDse/wMSn1M5rHZZSoPRwR8+kBFgn3CUoRE7XwCLdfliVeomtVx1xRqrJ+iiiD/0KPuV31sbmaLsOlDfrjF9poi5ZaZaL+5ItvfIxYecjwyaP7Yn5mLMZ5edbSQsxNjnnBTWxNsXnDetU9H+0ySF/5ypdLWW6NrVu26NoY/e2NcXpsMtat2SD5kjEtw4i3Qnfr6mhri97uDikgbTKkWm1Icay7tU3KMUaWFIJ2KRbtmhe6NY/wosEOKZ1tbZ02eNkp5nm3mfGRqNdYXJTyWbe8YGPKLwBRg6mTizT6BS6gLGJorFZO4AYvUOImQSZy6Uc8hA/0OWWA85qqP8Mq37wjX/jRCRhNfimWfPqS8cZ6W98gY1SIvKOgdZd0SBKnZdDJwGNuaGzyrg0nVzAiFjDi5U9FS8zWtcXofH3MKDy33CTDpCnWrF3v43jsjk/KWDx+9Fg8/cRTMSpFaHLktD9B0aS+a5ifitZYiHbpGB0aS9xwaxUNGLUY4RiYGKQYlxx7wwDHmGVcYrzzAhXCszI6ffNb11rNdX28hETyh6xxowQ++zi2eMdbjFHakOEW9SU7tegkft4WDqocJw2a1Q586uNtyxvW9EoekImO6O9TuL0leqQMo/fcdfut8YKbXpDzUnHUzemMD37wgzZwv+/7vz8uvvgS36jiZELu9mLALrsNzFGUT189pvFAH4PRY8gDJseZHV29eiAhFsUXyxyo4pYL1rNKjuQsD4YAATJWIUqXemVehJnjdm1dG7d+9h/ivvvuU0lhkKwAZlAps4guBlTmafzyeIHrIF9A4kmT+L1m854YGta4Vf9PTkzGwP7nYmpMSv4czymz4TYbg4f3xfG9z8TM2IhPP6DYT09rTRweMk/GTp2OWfGXd0KMDA6o75bj+MFD0b9hQ5w6KkNQY25Yc/Ho8LDW+644sX+vdy3hMXPF0OCQ+kE4pdTzDOSpw/t9o29KdY0OnoyeNWvi8DOPSUbagheQjQ0P+s3akyOcguKlZOzwLsnAHZGMDwrPZI7hJeGcmNYwLONY1HqHyrzCiMmbIriK+/zy8qe3vu2tsdzRH5+472DUd8qQ1Xht9NqksfXsF2Lhmc/Huqa9ccGlY9FSPxGtE8/FOZufi+6JvbGl7cnYs3so2utPRP3EScnsdHR0LkVr/az05jnp7ByXhiaMSdWsseKOw4CtjEn1mT8RM34q6jbKkLUuBIU8MoHEUFZRwhoXXGpYGpbCgXFaL582cxw4b1ZTl3Abv+I2OijTFPUyeOs0l2L4EudmRD0+dFBetNWz463xkEdTy5wnuDrNF8hKvebrReE/X4bsm67YHB/+0B9E75atscTLOZFBkcvPxVpnuel8enAwzj9nj9bpIfc7ht2+Q4fihisui5OnB3wTi09pbd24Pi654Lw4cuyY56MWzVEYtR1qX2tzveases1visuQXdD8sF44r7nkhti4/gIZpT2qMseBK6/T+tG1JjpbpkTXpOYfyYjGeev8TCxpPvKz8ZzOwHiVrPE1Ab6TvaR5bVEXJwgapUcw9r0TK1iv4bpWxql+S2O5Sd+ldW+b9DlOkbEzzrtQeqXnToxrDE3yPg51mXjdJ91pgwxY5j3e48FpFm6WU2ZgZNS0LTFuBD8wdEqG7ItiQIbsl6UD8Ugn7azqT1+X5mbS8zl9knKmqVxD/67LbchaGbBE5WCofKc5ISeYtX3d8cZXvzgeOqkFVQncUZA82SDkPRG5eOnC51Iau6vIdXU1CxbfdyMMq0VGnVjBs/i5jPIbJGh77/lqjB98RrQsxdbNW6JDnXz46Ik4ceRQrF+/OdbwCRGMVeFkcHP0CkWceEWb5Nw4MWCpx+FCZ0X3K8/tkCH7+X81ZP+Fukp+WeT7+/tjQgsau64nT56M/fv3+e2uu3bvkkE7Erd98Yt+u26/lEaOc+3dtzcefOBBKzgVnn/KcXe0RYroWsnejnPOj8tuvDE2n39hLDa2yJDTxKAFBmXCR3k4i8SCL7lkkuAtsa+55QVx7+P7YnhyyYYsu0HvfO2VsXVtj59jPePS5Hj2xTcZeSEAE2KD6upQHCW5Sm9v4VK4+OBByXzq+ZMybjfFA3feHnufelDjYjqOH9of3e0Ru2XkLM7XxakTA75Tt6a3JQZHT2nqbIi9zx+IsYkZTSXz8ewzz8aoJqQ5Gb+DWvC5i4ZByFscmWbZjUQZW9OPwbtWRnBvXHjReXHplVfFM/sPC75DxqIGnXgBZ1jOyhRDJ2bYwZV+WAkzT+VkBiTJ+DZUFfHRXc8BrE5p5FUGrmFUJwoqc9nQ0EDcdttt/tbe6n7HSMaAGBsZii986SuxdvN2ldEiK+XB9AoOYwEyKGMlT31NO+hfH+njDrbSMIRQ9ozb8OVyTWaBn/8clhG07+ipuP/RJ2NuRuq8JsLxESlH4vOJ46ckwwNx8NCRWKPFB2UWvLxNmjetsjvGTj07gI1NWuCkTNP8jo4uGUiSCS04PTJ8T8soxzDculEyr7LcgOHEQm+vFqMpjiYisxE8RsMRvjyizbE+0SvZQYHvlcLNzYtl8QslrbG5NVpb2g0zrXZ87kv3xaPPPKf5V/zyvC4FAStGvEf5wnDJO9r0D7sm2Rf2tRLWlHBuGEjf8DNkAvCCi0JuGCnr5ajkrBVJjlLmTjnHKvnkES+dEoj4BJzahO6itrNzTjmMKWA5dkn5xhYZFK0NMTgkJVdyPifF96knHlX+rJTUkThy+LDH1bnnbHb7eV6yqak19uzaHk899mjcrzWqU4v61q07LF/sVvLSHo5i8/IhbpQiAD5loXUHhxxxYoJngjmSyk2KNo1TYHpREjB+1W+dnT0+ScIzoH5JmozsaSm6UyOnYmFqQjRO+YifjR54bAFj10N9oLAvBFcOPlKvec4PYTIU9lF5ZFhRyqjLnE9ZG50KI7hKKWncMKrSSx6CV8VBxLgDXnHkID+DRWHqyvmQP0FbsfE8qRi5tIXbP1OLjTEZzTG+0BCji80xMt8U+05PxfPD83F4uimGFttjeKE9BhfIq4uRyekYHjgVwxrfi/BH83yjjAHeNoxh4Jf7iJ4DR7QuHD3tsdYl5ZeXM/kFQFK2R8fHRPpyrFu3RvqDjFaNDeZ1jr9DH3LNDQgo5RELFFX0Ep8qaJIyJ8OXXXZ2IlqaZcRqXPrEgOZjfJ6LZm6CLyh/PDc8ojlgy6aN8ewTD9nQ2bFzp/oagzP5xJyJwXf33XfHTTfdFO94x/fKsOC54Hw2lhsWGKzcnElDVrItn51yeR47+XbSHE8i3bwn6D6lj+i/TPAc4gC/7lLy8NVqx53lfvKf17nVTv1a5MOytspRPycldm1dF1/47Gf9HVm/fdf16arhVHnmbXzx3pLBnI4hQ7rw8w6Htdt3qL31saA1aFxG4+z0mMaKeNzSGh19feJ7V0wOnYyZyVHVK/RS3PmW6Yxko6lea6SUb45b0kSfNhFP0UnZOd2wdVdMyPiln332Vnpo/+ZNMTE07DmYdwcwAc5pruBmHLuF3JxA3+jq6VdfzsWc5teeNWtjXEYzR9k5n8yzyzymwM4Ynwxa4tEP5XETbUHyxprTrrEfi9Omg2+emp/whnGkMP0Ln8wzD/LqYklaiLe+RYZs17r4xMOHor63T9WqTyQXdc0y1hY7Y/GJL8aaPZ3R3NUeT912PHgRZfualuhdz1u7Z2J28ERM73s2du48FeduPRi7+56K3ev3xc61R2Nd1/HobjoVPZ3j0dM+ET2tY9IzpAPIyIWGhmZuoqnHRg7F8pEno/78G7FHvA7DaMZgvY+9ElVY86Z3W8WbOo0vdbNfLpU35JTmPKWpHG3gGHI+ZqE4Zc2GnG8w7tPohZQFtVvr8/yc1i36WPBK8zerKST80OD5iHz1P998Pm9DV7zxim1pyErPW56irAiQYzrnJuZxGaromTwiwMkMWA/O9vaWmJyYdhqPCTHWJyVrnD4ZHR2JRs1z1Q22dq0BbN51tGheUf6ilLFLL78iLth5tWS7S7VlnVhDkhqFJhyPaIuW7u3R3b0Uk8PH49SkZFN84s3FvMQOGeaECnMNz/HyZnaeUYVIdlBnR8ajWfoEBvyiZBB59E1jUHu8phzZF3/Rl/c9fyj2HTwkA3QojshgP3T4mNZS3vfAqVjmoOUYm56KYydOxsDwiOZXvkU/HgeOHotDSiOfm4fLWn+paXB4IF7z4hfHwNhsfOV+GbJ+5KyqFzLoTdqPEpJplVsdXdmRRVAsCQVNLbySTuMwZN/82hfHo6fUSZoQ+a4dhqn6QoIvH6NRnWJDVJ0kmfBuK8+rodzis8iT7zsSEqLmgoN4iwxSThHwsWzi2OfsyI4d2yu4JikUR6VsnIqDBw/HiJSLk0eejxte/Qbf5ec5HSutqs87sRJODNRq5xXj2bu8orOpCdqpH2M3YV6mAf3lf92R/RftkNUTJ07EY489Effde2/ccccdcduXblP8sTh69Gh89c674k5dBw8eiL3P7Yvbb79Dg3NfPPfcc/42nxdrjwCWBwaR/iz+iiHfUty7tCDwTM6uCy6J86+8Njbv3qPppcGKPHdIPSEKHuUPbEy0IPHcIMex1VffcnPc98S+GJpa9HFclOuXXrkreqT4Alcbc8VVisDqdCYjjPLxCSa2/CzDP+VOS0l/ct+xuObCbfHg3XfG0QOHY/2GdW7fxg0bpTR3yjhvjolpTcgoDVroT5/SpKvJjyMhzz9/WIbMejhhZaKzt0OT2Fzs27s/jh4+osV3XkZrnxTwzrj0ggticnY+ntek19XZEhs3bY5Lr7o6npUh2+qjxRp4wpT/2Sb/ipiMpavaezY/HNUPCxV9Zj7rz59CcTr9Jl90AroST/womOwif+5zn40rrrgiNm3aZKUReBy8JPy5z38u5urYdeRutvLUDzauBINBDd5UEKU4Oi+P8YGFXWG63m/jtPKh+lU7CjsLG7s9EGPlRHFom5QB9eBjz/qTJDu28b3dVsvyzMxkXLBnu3dseI6mmed22fVR3SjgKNo2FKHHShA8AD80at5rbozhcS1ektEdm9dYKateRgVHWPxYqDhF4KO58m2Eiy4WE8+pgt+2aZ2/9XZKsjQvw2Kj+NbcKqXIynFd3HX/ozEhvvp5UxYCtZg6hF7tZndXyqbCmCu528pOIGytS4Vb/POnu1TIz9QqngYsR7PzBoF3UgXLm3HzOUAt3HO8xZHTD7zkIhV2VDyMD7/0AvwqN6e13s97qo7FBVWiNvHdaR8Xbe7w1dHVLz73SyFrjbVre2UMjcbAiX0ygGZ8rHNCikiLjFN2FwZlLJ0+dVLyIXiV5c2MGEJ0LaeNuNPunQPRz5FcH3NGAFUvz/5ys8BiUOB5a3Aau6xTWj8JCwd5zd7Va/VL4zpk6Da3tPuGE8r4+BDPKA1LYR6XEa61eWbKd9k9Nmw8VjImWmizwsgn8owSjtz4GTccMmkSBY90IMd0on58o8hylnqB8yiDbBOHpZQ1vsynceBRBGwGcDplsgvsIykJj4EMPsSAHV+NFxWSSPuGNLgwJHlBFIYxUMjvvAyhY8eOxvOHjoW08zg11RDHpyKOTSzH4aG5ODY8EScGRmwwctJiaHI+2N8bHBm14XBqcMjHfNlB4NjxzORkDA0P+63I4+O8hb0yFMvuheLszHJMmV3nvFEjZRPlCx4nYyRvUtoop/kRGL7vbDnmDgvMkEO2GZPciPz8P3wqrrr6Co1FNbY46mM88TgEj3F853d+Z7z8la/02LARC22qEBlH9tOI5aYNss74y1075imvJQqbPJxowtEPpLvfnFB++Ke/GbTud4xJ8rK/6Ce6zVZKgjuOkeFYraIVl+1hR3Zd3PrZz+SOLEag8iwl0CBeWl69FoG7wXMQCP12WfCqzgbxbe2W7SId/nFUvy1mtF61y8hvlmHYv36NiGmJ2fExzQmLUui7o0ljp72zW3KlMj290b1uvZX5Ru+o87KyiF6l8SKdTTt3xowM5C4Zu0xczW0dsWnb9pidnIretWu0VKahol6Qsdrrm4m8FHFkYNDvEZidnPEct3H79pgcn9Bc0akWini1p6OnS4asDNqOHstQz7pNHkfsgPFsfFtXrwzhGRmyPDsPc3NNaeDZU9XHGpUzHfz2CDLvMXqWlubibW99Syx3Y8geliHbS0HNU8yFi9FX/1wsHNfV0BwjJ2dj9OhELGoMiQ2x/45Tse/euhgbHJEsaa3q1tw2KvmapW+WZXjNxtTJY9E0dTg2dRyInf37Y1v/wdjUdTgaBp6LvjgQ6/oGonnmcLRP7ouOucM+Kts8PyUdg91YxrPWUbpVijnP6y63qE1YiLQGY5bnhzXWNPGqTbmO4SyLtBRf7SCGcDpb8yYnf9idMnzZgUVeLTrKYy50ui7jhn/YDgBp/NHJizLGzlvX7qPFH/rwH0bnRgzZacEx/wlEuC85/7w4JZ1x59YtfoMwX2ZgLtmyYb30qfXx0COPWS62b90c0zNz0dnW6l12bA0MaWygdvUFx4hb2YjjSPHG9XHdpefF5k1XqJJ8ERb9rRJqJxXnSS9pc8pSR6ndTZLxpaljcVRzGjdo/KkttY0yyAQbNaxLHcidmMK8Y11V+bNDY5b5OrV7gZ1SbtSozuoUjx00KIp+wuOi1is0r8EvnwKSz/rJmPbLzMBBv+jyW62VVq95iBMHjDFu8Bte/Tc0MhCvftFLYnB0Om5/4DEb24W9ZXwjz7R8FT3FGaa42o4s0u8JzsEVkBWkSSjH2t78mpfE0wN8Qyt3ZNnR5HnWylC1kcrCq3QbufhOFxx3IUhTnDPivByCsjz07AefiROWz+uel0ePxaP/8LGYHDjmlyDQqCNH9orpS9GhwcWH+m9+w1tjWXgxpM1clUWWK0OVOpIm1a8+MB2+GJBpPGPk3ryjM77kHdn7afH/JQ7uq12azLN/EM8qPd1K6H/XFUzu/9VYEVy5/3MV/b/qFjRgJmTcsZhznILmwDoGkI9XaEw0NjZrstgcJ0+dsAHLW2FtUPgCGEw5fdiAlSz2r98Q5118RZx/xVWx5Zzzon/jZr+8iUkK08UKnkrxrTdGvgevyjJRpoYnIRMh3L3HkH3gyb0xPCUFF0NWk8uLr9gpQ5bn6rLu1Y4xuXpcsoN4+vRpf3cLYwfZwP+n3NHjp+LxZ4/E9Zftjvvu/moclAHP6+K7NBGu1YLMZ1e4+3nxxRfFwGmOWM7ElOoZGZmITTJ0N6zv9TjZsGmnjKKBOHnydPT1rpVS3R3z01qstfCcPH3KO4bsgKHQ+a2jG9ZqcWmJ62662UeLW6pnZFOc80f/LBCVdK+4qt0sXGfmaVQYmnkVlpNvQ5U+VNxKtwJW4vlzHqXof9UvnM8883QcOnQoXvOa18jIy6NDOOB4rveZJ5+Ix598xp8MIg05QtFYMXpVgSblpCDLOUn5BCvjlpfRIH88R1k9l8LiSZ4LyLF4cOyQpIHRsdizY2t0al679667TP8mGZEsSP7EjBQ5jEVeGMHzfxjmNk4btSAJD8cdfWRSyjNGbntbu+By175VilcuQCiJ7DbNq18bJce8pVqqXXOTyupiPpePYtAoBadNPKtX3fsOHY+TkqUjR0/E7j07Y826dVpv6ryrfNudD0hx1wImeNK8O6RxIZVfip6Ue13Ly4Q5a6NLMOSz7IotjBR6mlFX44saq+FD/3FHOtntMhozjGUMWh+zhteuQ32r9pgG6hMeP8uuNUCakvBI8VS7qcKfjhEcMoPMssPMcellwff194mXdTE6dDxmxoZl2Ix7jUMx4DnGocGJGBwej87utXF6aErw/VLOluPE4QPBW5rHZQA/+cxT3iVaK6WYI1mITBoK3EzlDZg0kBut5ZlXZEALJkfOUPQ5Bs9ue3OrDFyeYVacvuZlSIzVFo3dVhTz1k7h1hohxQE6+fTN8ODJmB4bkmE7FgvqW5jnTyGp4Q2CpfLFuXExcFLGNs+LNUOMHEojfSAn3zKdXFQdGaffisSXX/IAh8eMEZirVMq7YnRo5laAE4fzSACWMEDE8Yk5i1oY+2Qx/qhbcY1pBV0GyvzMdGt7HHzsnphUm3ddcFk0SDiQYYxNeLOkfp7jxZBLkvloifHhU9HJrlFzdwxPz1omucExPDEdvHCMl7ChpFE/vOBNwuyydvESHqUzhjEQOVHB94ppB/KYRpfaJ3n1J28k2F5DWlrMM4xk1gDGLWF2j3CbNqyLE4f2xoDWpD179hh/5ZDX/fv3x9/93d/F7t27493v/vHYunWbT/L4JprqwKg9ezeWt5oyF2FIY8gyB+UYA7f6WRHGqTlZ+Em6I2Zw8j5vkmVy9gPpCe0+LPlVWYKQn2lypJV1Vf++kPndW9fGFz6bz8jakAVOvPUYKfNTyhCOOVfjQutlQ2ObeMLc1BINMkobJP8tMlw5ht7c3uMTJ63dfdHWrTVLMEtaexk77TIMO/vWRGtHhw3STq1dbV09PpHBqQkMX47+NqpvmtTfvBegvomb152x/aodflt7Y1OHSNF8IhqbNA9wI483jTd3dhpXi3TSRuZbhTvXr4+2vh4p6JKZpjZ/sqxZ8sOLIFvlY8A2tXVHZ1dftLKDL6O6SXNQu9Lbtf4APzk0rH6TTqu2mXEea3lTImVNSUqH1zleUp7yaPHbfLT4b752IBpED0Yj8tbUuhzn990lXXgqpmZaJf/9sczx1PFFjYuZGD0yJbguyZD0JeFi+pgem1We5rWh2Rg4Phsnj8jAngitm40xM8WR/4U4/dRwzA8MxYats9E6c0TG8hHJ9ZzWz47omdkb5+wciO3rT8b2/iOxZc3J6G09GV0tI9HRMqk5b1b0LEVzsIMqA1P9UY/xoLZmu9S+spZrYBaZYK6Sx3zOONdcaRglIn98Xid85Qux2NmNea3zWsfgRZ36mRuNNhhkIPh4suRyQfPk+dvXxRsv3Rof/vDvy5DdFMuaFzzuVR11YrjyciO+DsDbiwcHh2P/wUPe9RwfHY8LztsTPK/PVxuefvqp2CaD9sTxY7FrxzbbQbNTarf0rzZ1a4OMkm6l33zDi6K//3zVoLmY8ae+zjGUY0ASqvqlS8RXFXlc/oHkQ0uH9LfFaNHcNzs64RMAszLG86THuGnmvRwTopOTA7xbwnOAGjIzPmX+Nna2yYDnBWTcYFP1FMofx1l4mUv8pm/JEHOJxyu4BEde5fKGtNIE5zLEXY42CKPSuAUxLHpfW44Wf+W+R6OtIw1ZALO9CmreYP6p0VE5RY1X1xmGbOWqSQpnZCUMETwj+y2ve0nsH5gUnuVow0CUjNWMQ8md09hZxSBV3LuwgmlT57UJplWCiaFKGt+La1dHYlRytYuhrRLmNjG4v7s17vn4H8W9n/y470ojylMzPIQesVNC1CKFZde1N8eVr3oVo9Z3a31MWTh4WUmz6jFthKkXw1U0t2j2bqtbihYxqEUw7CYDc/22zrjtts/FA/f/37Qjy4KoNrEDg5yo7T4eokWXPnPXrOq7/z2ngS1c3tUSb5sloK1t6kApf5YJ/kqdlUyc7f6x9P9/OBs01aU/jFEMWAu+Jr5Nmzf52DH8dbvlX3LJRdHd3eXna9f0r4mevr7oXrsuLrv2prjoimti/bbtWoi6UkHQgPfxd24yqG94hoNjc9W3HuknqVHKQHLhH4OOt9rLkH3hC+K+J/fH6OSiDFBN3VL+X3T5bu/IpvvH+chEw64zL6jq1OK5oEma3VkMWdrwjzmOgjz+3OF4wVXnx9OPPRynThzxpLtRBjrPbmGQT87OSFHaFNOTw7Fxw3YtZJr3F2Zt1M3MckxtMabnJuO6626KZ596IgYHTiqvx7zkzZsYWrxh8eTgqZjSpLi8WB8Dg4M2Yl7z2tfFM+VlTygxMIN+sSty8/XyQzxlzrFagHAxVPVDOll5Vf2eeb4ogq9ES4PyWqSknDx5Iu6888645ZZb/FxsNffhw9+J8bH4yle+oj7vk9HQ6TwmafB7N4g6uDTvEAcv7eKmGhO49EdP2gCS5eN/yjegcDDZU563iXr3QYRiBKCEbunviaHD+2JC/cJu3oaNG/xyEI79Isfs9LLrws4HKFG+eP6aI62NxRjCOOXo06ZNG2wY8YyzXy6hfIxg94PkkuONvKSGceHdcuFDzqCdY7gsdLxQaWhkxBc7R9wo5ObHxZdd6radODEUDzzxjHc8MZLZfeUtxRhIGIfQ29iAwYQRJkVQaWmcYlQTl688aIIejmRhnLfK4OONiRh6HHWmB1lIq91FcCjiI4EY8n4bpMrRVl6uxKdVeCaxU4pumxTW6nlUlBCUV9et/qNOnnnyi6OkTPJsVl/vGisbJ9UPRw7sj3POOy96+9bJMN0Y173g5VJUd6n914gnQ9HR1Rzr+jfENvF6y47dcf45O+LYwYOxbl137Ny6Q3RKBjw84VY6K8PiI3e6OXJqHinNciqakI1KluljbjR4vmKcKx1Dix0heINhjELe3Col3Yo5uwtSeGf5Rq0M24HjMXbqWEyOj6TSIYTzUqZ4c2qDn4sXH6Ct4K6UYlZebs7hI5s8F0sbrBTSFAs9Y0p5pW20NWHwwZXjjqjHsC7sGv3qj/oMbvwE3XDlwwfosTGjNP/R38SBwy8XtPau3Ro9Gza7/+Z4ow88ZA5GGRZu3+QWD5tlnBx67PbYvb4pZlrWmxfsXvIyoEWh4tvKOzatVb9tsgHELirfZ8QwbRSfqXx6esbjlDnUn5UQnbxMCuOUcZTfeeRNxI3eaaBfeSEVLz9BtrmpOjgyLAUzd2l4e/2Xbrs1dkihZV5nDuLCcULkE5/4RPCSpze8/g3x7f/mO2zksbNWvWiL3WI/w69Jm4s+pk0YsL4Ir8IJB6uZKfuEDuGCl8RJN6hhnCfHr/tFjnKeM+kvkihjiKpgiQEP6pJOGu8mWTlafK+6WWNbY9GLqeaO3JGVbCCrSI+KNja1x64Lzov+bTISetbLwFwjw3St8vMECc//zUlhzzkx2z01MR4LSuOIaZvW7gXNSew8ccKCo6vwamZs1HMdos0mCTtd3PxhjZ8YHZPh0RwXvPrCuObNV8T40dE4feiUbz6z9vKSL95ozHHiJinADe0tsVC/EC2b+qPt3DXRfGF/zB7UejikccdNM8kvu68Yq80yirtlXPOSnEaMc7W/ReOwWQZto4yTxsbW6OlRG3s3xNotG9UEnn9U/3IEVr3nGwziUT5HnL1pRhFbnIu3vvUtEezIPnAgGnnZE0NaZZqWp7XoTEeT6hnpuznqLnhV1K/fIZ6oLeIhL0daXpqQvGiOn+JlZksxObIYk2PSNUYUHp2X0au2T0kfmJiP2cmFGDkxFSefGY6mvnbJtGDGxH/N8dMTy3HikYnYeH5ntHZrLZkbja7WiehtGY7u+oHoazgS65oPxPauA3Humr1x8daDsaXncKxpOxX9HePiz5zGA9/Alyiog+ZmprViyBhVfwZvH9Z6WKexhsHqz/Jwqd99M01jl3mcuDLEGl3Sk3ihU53GW73WCWD8QijPf+Ic41Q85Wjxmy7ZHB/60O9F1/rNscyuOHOPUInzsXPz5hjjE2GSAxJ5iy9rx+DwUJweGIyectyYZ6Z5MRKPMvGN7LmZSZXhMYYlPx/LydXl/t54zfWXR3ffdmEaEz71Dy/zKn1ZJk7XEzLyl+oeE60PKOew0k7EYv2GOBXbtfYtxsDIRIxJP51R++fEiy5u8qiNXep/1kyNDK+xvT09ng94vn9Oxiw3ARrF5PlJdAz1nWuGb9QrpzTSbcSKFvBAH2R5BxdQ8U4gwpWnFDgez9rEMW9ucPumHXORfOoenRjJo8V+2RPPyLZTUVkb8qo1/Sy3Om3FkMWtyvFkZyKVpnBOWPmM7Le+9iVxaJg7NhikUgjV+xiDrSIcg5EXNBFvURkbq/Jb1ZBWpbfWaxJXY9swXGXstkkwbeQCX2Bb1MGdUkYmThyMz/zhb8fxQweit7dXxsUYPPDEvUl0tHSuiW/76Z+NDimgLBLUyeNHNmA1HzZjrNoXPbq4P98sI5b7zhJdX42ih3KNgr1ia1d88dbPxwP/Fx0tpkfgu2YlD9Jy6s7KROYR+z/l6G8t/PBS/Lrg3K1x0c71UvBbfBxrnQw6noXEaEIeWGSqC5e7XBJixcm34lnCZ/v/Z+n+x50nLi1c7VrAGpql5Gkh9CJQtyhDpTtOnx5IOF28qOOXf+W9sWf3Lh9PevVr3xDf9OY3x4btO+Oqa64T7ctxoRbRbevXaeIei3OkcFx87jkarFKCheG8Xdv9cpdtMup44H2z4DZIbrn3NDTKszlNWlgXNSFjyN4ipX9fjHC0WPWyy/bCVYYsvQtNZzv4NijDkOdq2Y3FoWixm8iFwgN/v5E7euJUPL7vaNwiQ3bfk4/GwOnjVpw5VrysyZiH/k8MDMT6tWtlMC3E9p0b6EyVxDDhudG22L5jRzzytfv9/Os55+yOE8cPxZEjx30sb9eePX4rHsoVzwGz+9ffz5tau6QgRnzTG98YT8uQbWmTIatJ0zMULTW9ujJ6Fv2ZtzqJ/ExFluCULsms/8hTphViBWzEFj9lWxcLnGC4W4piec8999hguu666/xyhMSRFa5XH95x+5fj+MBYtEuh4FlOVWmFmIpsECjNu6lSQnzM2G3K+mmnjUDx2W/bxbCjbhl31XdtcaTRt0z2TP4Mj866mdizeU3s2rXDcBz99jcGBdzchKHC9+l4kyI4NadqYUbGZqa1KAnn4PCIF5yWNl7gpKVfbUUhoy4+ZcNcan7owgicnJBirr6bx3DVH8YVRjPGKOXnFWZXacO6tbFh/Vp/L45nuHbu2BWnTg3EcV1853ZGipBWMq0u6mO1URqCedQo4wGji+/jgodPDSHHGJAYmvlMabu/Y9vX3Wa/VesAnyPoRosRLt5QitLPUWnKdra2eTyxW9nOM+IK93d3RH9Xe/R0t/vGa39Pd3T5RUu6hLNTimaX5BM+tNloldGr8l1t7GyjTGutauETQPnc6qaNm2L9ul5/OmFkeCwuuOiCePObXhv1rf3R2Nrr56lGxgajf82aeOmLXxjbtm8L3oYO73ds2xFr1mwQPskGqoFkHoNCLBdPaBKKkZRmKWLcsfYLOmbmJJf5so4FKcocgeflYYT5zBHPhiFv0Mncw4ugcH6WzDjpOxQIyZt8RggVcluNZ4snZMgOnjwSp448K6V0JOalyCzXN6MPCnfe5PMNDfAhWyjeGIQQjdgzbqEfvBoMgnCQH/bDOS6oqZKmItQqxwhNR5KHHz/gEMHwCfjMZOyJYhWmPO1J9BmhhhyfKaPQxlvjyUOx4sVik1IumdcmpDhyw4e6pkaHLcsco5vT+FhgLGhcNHRtjCWNRd90VBm3W+1kzB46ejLfMyDDlOecN0ruUWDpP27YEWZe5GQE5GHQcJHGWGYehH7G1ISUXG6ccLSc/ua4Mke/0YuYJ7duWB8jonfv3mc13ncKLm8e46CJOf9v/uZvjOM973lPXHrZ5TaSvfuqC4OtthvLHKQ60xe9JV//Sb8uO+G3smomo6AyT1bxdLWgfILiTP6V9OyLFXgyPB/XOq94qsu7KqWf8Vaekf2Md2S52eWTF+qvfMZe84boX9ZaDZJmGXU7Lzgnzrnqmmhaf27Mzc75kyvNGssCiwkZECOnj8XY0AmN01MxPnwixgdPx9jgST83Oz4+HGs3bfCNvGOHDtp4XVjUeiV5QD6W5qfU90sxMnhK8zT842TXqJTrhth+6bZY6muLjds3x7ZdPdHYLKO4qyXa1vfFTLvW8M1dseOK/lh/juRLY3+qTcbf7ERMHTgeQ3c/HROnTsT05LhkczQ6ezqio7k1Os69RHNDd1x56YUx2tDpt+q2re2LS87ZEQ19kksZIO3rN8a5O3fExnPOjSFurq/tF56JmOUmCguRetB9wDh1t+qHmwDiId+Rfdtb3hohXJ944ng09vbbiOCGO29uHmvYE2OtF8dS2xrPqfU9G6NxzzVRt+eGaNx1uSbHnqjrXes3Nofm7kUZVrydeXZqVkbsXMzJeJ2WgTs9thQzE5LxYcn/iOYxjZXJsXmNMxm5gjv17HCMnxiOju2dcfrwtOafJfXNgnih/MlFldU8J7wYph1tshFa5qO9fiLWtg/Hlq4Tcd76g3HduQfj/PXPxswDd8X8k3fF7k08mzsVLUtj0doov1lzGCdPRsajYY4b6AtRPysezc0wAMUSjSfkSWOhbk5rn65l5dern/3eDM29dZIlnqP1C7xmFuL8tR3xTTJk//BDH4wO6UhLGsO+uScWM0dcKN2PdQedjrmSb8du3cI38qUvj47EbulKHE2nj9iFPXj4UHRoPpmenpCdsuSXO/Hoybj0oZs2NEt+rhaPDwj/Scn7MVUzoqHC3K61T7pAnYx3dmOzlxkTTyk0rnQen5mMqcWmOLe/OzqmjsXpo6MxMz4R836b+rw/x+NNBs0ZrM9sWvAMN49RMOczF8+MjkdTZ6tfjsXNoKwIecoB6/lI1yI3f2Vw+oZvS3Merdf61qz1nJd0zWlJY5xu0Jy289wdsfv8PZLbvjik8bbE/DfG3IkoymSfHI1Xy5AdHMu3FrcKL3KcM0c6qv9GbnWyDNnLZMhmkgcEfrlwEF9NVIQxZN/6+hfHkaFJCwVGYDOTjFYijB++F9ekOLudfBfJO54YlIbDkFSa0OVu6P+Ht/+Ak/y67jvR013dXd0Vuqo6557uyTMYDAY5EAAB5igxStb6s7JX8tPKQV5ZeivJz7SlVXqrZMuidm2JpAIpmxIlkRSDSIAgQRIg4gxmAExOPZ1zd1V1V+jq8H7fc6tmBgBle/3Zfbf7X/////5vPPfcc8/vRtxJadC9UWFFtio+N51pyZyzdPzJx+yxz35GiocEhyraam5ZioWUkNY2y6sxaO7ot3d+8IesRQIuogKuxQ8o5dwopi7z3qT4GmjERD5ALHPjWfzdoG9M5YooXzTAR4dS9sQ3HrfjJ0544wHT1hS9/39exF0lOPwTHl0ZUEawo6D5qZlaYV03b7D4bzLuS/E3ihodHSn76PsfsqvXZu2OIyOyjtibHn2nHTp00NfoDAwM6OpzMDU8POQAl3MrUboOHz4sJTejxvZW74kelmKXyaQtnUr7AnlGiXD3/4wJeYeOtUaW3vmOboHMtm7Rrl5x0+O1rUak3Y/owQ3ghrUrd91zn/UNDNq73/Ne6+kfsJZEQkppzB596E3OSxz+vGtwwBXhu28/ZlHl79LVa7ZndJe95aGHJJyabKivzxWTe269zTraU741+9jEtBR2pgBLgMnvuxReDchyNAe9wg8eDWtkgwl18fWGXZUBrKSdPNYMSj0dPZtSdnmu1dmbzeTMvJ25Mm0P3nHITr9ywi6eP++jQe1tHVKUln3dHbuQr2Rz9vxLr9je/Qftbe94u9167IjF1WiPDPVYb2+H3Xn3MSkFRbv7vnttYSlr+bV1H5mbmJy0kb17fYofu/UpaAH//Q5OGA1/y9vfYecvjYU1sg5kSVXg41pua6l+Y/pvyCHu/BG+24kMQcGqflNZ+ggOd9Ub/VffuST0ZK9/r9+sV3711VelQF60h1R+0K5mUAC7u7ttfOyqFK0X1a53ipfY0h4lRzJGSa+lgR5OpnrR004jh7yivhIf6aAm+5q1Shg9gf+wcwWE77oAvfAh/hkxvf3AkPWKj9j4pTnWLBqzWQ1KHj21kmZKAOAYpdWBrvgX5WtRtEeJpkFFzjFVmM1CJsYnfToUtC/5eh9RdRvlFWDc6JvXLK9kfdQJpTMo3ZKRygQNFvwWprUC2NEPJMP1vpwv2Ze+8ZR967mXPFfRBkaoBNQZIZQCwciKy1PSrJIiPmhP52NEaUkoXkZP47FG37kVoMnmZICIBOBUjaSPIssNwJMNM+LisWSLQG8rOyfGHfhyjFEaZVCKlINa0SxMBQ693tDXNxIkLIUNrWNSRJjOz2ZYpAHwx5TPBOmRPSNtjLANDY1YXHGViut217HDNjTYZ2OTs5bNl1VfVu2WW26R3Oiy7FrRsmrDCItjsJB/jPIyvRSgKG4IoAL+0QXYEMmcR6vM4pd3lIhGHP0E8K+tOWZKIqPdPsqP0i+6+tRQOW8QIAMEAtgAAd7BIT4E9NXvMOotOiiseIuUZt05WovRjYIU/OXpq7Y0O2m51UWfmlxira0rglLESJ/8+vTsOrVNPANs9ezvit9H6Pxff7C30u65lZ3zOR/JJBb+QRfp161ePOgds/rmn7njxuOt1ezgJXjXT/j3+uMbvuBOH+kQ8BFm5R9a4QGlHz7bUJvT2NQigLskOVm2VGef7TTFfeMRT67Sp1wRgcfLaBRHXvV2ZozlSSiAuKBewPfwDmXJKCidCGGncVPdkxIvBRpAS/3BvedBijodUez/wZIrjlpDMlC2dKZ897vf9g2jurpU5ylfGXQuNmR7/PHH7eTJk77J00/+438ivko4T7FLMU5pP8IRO7zr2WcMkTb4zJOhmHimcIIJdk4i/UD/6jOpvf4c7tC2VhJc6CPY3TAektt5+dds8Bteq76DPXHD4wHIMrX4eOAlPsgTHXKALtIsKSHg2GxDo8O2++jttpUYtIXxcVucOOtrz030ZkOlQn7VNtZWxbNFFYKUfuQYo3SMmIn2dL5ubwlwCNQWlhdEi7CD60ZhXVfBZ7vAK2WFx/TlBuRIssVGbpeu8679trK6qbZ321q722z0vr3Wd/9B2z7YYZ26lrMlhblmi5M5mzt5zVZPTln+8qwVppYE5gQoNjYEKgQaAN9qo1kru6E6uby8bHffccQmzp+xhcKmzc8u2EBvj8XrynZ1atFWJVvJz67uVptbzVl2ueQzPIprOaVF7QF1R3wKaan7Qmu6RBM9MyL7kY8KyKa67PNn56wx0xZGHSXjGBSpF2ivi+qZ/FbLyTdaEgisY6lCxy6r6ztsjQfvt8jArdYwcMDq2vqsoWPA6pIdVhdrVVxqCwSOKsWK8ie+EyAtCuCWSzuSIwBcgV3ArZJUUdyF7IZky6YV1lReAruM5hYEdkusV5dflolgv5bbtKX5iq0sMSK+o3pYZ1ef2bGlC5t2/0dT1ju8Y5n6WetJTtpwZtyG2iasfu6qrV2ctMTmrKXaOCYuZxvjV6wuNyPQK0C4vuo7/LIEKiL5Dz9y1HBjfbM1iob1qjONoh/XNkC2M2nvPTZgn/qjP7REV49trYUpuLTdDDwMDw34QAhLCwYGep1+337mWeuX/hdXfWZX7Nm5Wd97guVjrWoL+nq7bGF+ytsxBvPK8aR11Bft8GCTte5C95iXWAS0zur5svg/KxqjH5xXmU2pgERLU9ttu/UsNzuczbpjG9sNNi86lU89KZmm9l35ml/bshL6rupIRaxRomNUAL5Vcdb041KhbAnpBEm1f+gMublFi4m/t5V2l/3UVhUeco5nH0nVPaE28tDwLmtl4EQ2A+2d1iX9fmZhwTg2jrlAnMW7iZ4huq5Iz56YmGT0wLbzwo4io1hCQDZ3/fidJ194WTpA3OmIEWvTRIi/ifuNpuYOUwWymBvW3jDK8FsLgkwTXke61X7ovY/a3HJeCZSSpEZTqp3ujEgIXCqBgNfm6sgngBUgGe4BuDK1txm76neuBiqWhHF2cUGKi74oFye++7S98O3HvNeDbHNECFOmbr39dgkGPatRevTt7zTOmeK8WRobSXDvpbtw5pxxRqO0MourAgUgqwZHheo7oBGfCifijTxAdsduGUp7z+DZsQnLiHFZS5HUFecuZZ/3hO68t2bCO/bJTKcl0jU3N95xG75jLzu/V8NJh2/+XnPDvb3L0gKBKBGcT0lReI+2FwRKCg+hfP5Og4Z6veT+2wwhesMkxaBJDfPoSL/F1Hh85TsnvAIO9ndLuKVs//69duzYMTty5Ijdc889Uh6TfpTN7bffJv/szLZuP/3T/9xHkd7+trcZ22l/8AMf8Mb4/gcesCO3HLG5+TnfeOn/fuOiyZ9QUiNS7FpT3dbeOWLN8TZfy9YSS7uyyqHMjAIhiFjfkhbd+0b3WLKj0+aWVm1TNH/6+At25uIVuza1ICA6Yy+fOWunz1/yA6+n5hft4ti4nbt8We6XLK8KO3btmp08c8ZOXbxoS2qgLly47BX77PnLUihVgSMSASo/4uX4neMCsrkiI7Jhp+MAZGsbNtVycsMwSjM2FmYnQE8M4TEqxwWQnZgQ74p/UIxebyaV7rOMyArIXjrzsuUWZ6VsSzFmZFINfpMAw8juEYHTFZuZXRK4XbDunh574KFH7fDRW2103wEbGtmj52N2r4RPhxSuu++91w5KiT9y9KiN7Bq11dUVB0ud7W3eY35tctrOXpkQ7VP2vve/3y5cZmpxQkqMgOzrclibroZ5rZIUTLCr8jXPkhvoxjzjF7nlI7P+Htzr3+sPAJPocB6mzquO6CMAjo6Bb33zm74uba+A+KZkyM3x00Hz5S9+3gpSghqaGRmUtJAc8Vqm5DDizlppVxp1JxJfH6JHBos8bbIEQDOqiaJELy5HgZQr1TUpktg0El6ein+PQNHte9lkhNGyMFIkDcOVVOo3HTLE7PnRT1DazUHsekmKgfxlWmPewbChxovpVWzmgIhkHSDh0JMLIGW0jfyylf7cwrKnlUbNN42iwYPmHmedrRc4D7NsC4ur3oGBvBibnrOLE3POx/Ad4MoNjb7CDSN6pF9gUt8BGYy4MJOATXsAmr4+DcApd8EpACV0CtCGOpDCj+ouU4cBEvgDpHOGMuwE2A12Kl2VMUCZtUA8o+TxDaqFtb8RgVWVp9LAzsIcecAaYnawTccbvfMKgJ0QiAVYQ4u29oztHum1o4f2eE860wTXS/V21x23KG07dubsWZ95gHxh5Jjdap0PVKZOR+Wn1kmJIuHT0ZUnphP66Kns6BBhTafnX5mCnZzJlH7KlzKg7KCNfydH8IfyCX19DSz8TjhM6YbekuOMgNOZxMg0vefQL9GasUa1p0zDbm6OeXoAtjkp+Uvzk7Y8N23ZlXlbE7jNrnJflmK65iBQbKx4iA/+COXl5ezpRvFS/vxDrT7qTsbdkFZ+3YEuciE/0ESvuEeB4Zt3eijrfKDsPDxu2OvZHXLXhVt2/KZMHQJJpoVdt7etRTIJcMksALw0NjJPkQ2WpNBCZOImRbpjaD/g44LAQiFfkF5R8Q3OWP9fEP+vrmZ9pINRjnXWnameMeMhANCg8FGH1taKfqYy9ZwNiDimgql8rGFnKmJRyvuO2oZ5tSEXBGbo9KXzI4QDLzVYPp+3r3zlKy7ff+qnfsoefOjNCnvHlygAZMPIa7i7vRRWOpn8UkGFKcUB4CJfAm2VfViq+uydfn6vWsjwJFWu6iiUCWUWSH5zeeIoGOxcNPF8U1iE4XH7c9BjwohsV/X4nRflJHS+0Ckg4ntYdXXIiGbrHu630SN3WFPvfpu6OmGr02OCt8qX8sQMKzbR2ZR+yPpy3/hT9YDReJYqMBOE+jY4OmqX1YZzZNOOgC9gxM9plo4ox7Yl+WWplLW0t1vHcMYa2uLW2Jux1n39tlBiV2LpsF3NNnl5zlZmVyVjoaHq46WL9tLvfc0ufuNVy16Zdd0t2lLvcr4gHXlTGWFKaaWQF1gr+sjx+rr052LeCmpj55aWLd24ZZfOnjOOjbo2Pm97d/Xa5PlztplnM7kVa2qJWURK/9ziksjXaK2d7QKPCm+DuqMIvGxVJlX+1YsD2R/66A9ZXaLN/uq589YgXU21THnflkxgdHLLIrQ9ooF3fkkGs2svdKVt4LxRph+b6OrLQZJt1tA9Yg177rSGkWMWGT5idT17BHD3WaR3r0V6BswkR7ZVL+Atn+rOxnvsIC+gylG6JYHdkgPcbQFeLjar07vsywKPxXzFVudVZ3StLpYst6L6ltuw/MKavfqVORu4I26J7oitTDHSSCdek/Q3llM0WiIVs/b2inV2LNhI/6KlyyqLi2dtqHdOOkrBMjvjltq+Zq02bj3pBelaqn8z0+If0aMxJpmGvi16iDfYXHFvT9Led2xYQPYTFu/odiDrurjIy3Tiu44dtYKYgN2xO8Uzl8auqa6v2igzcqTjqQhsUKA2KRzCMTMswypKP97cWLf6ct4ictPQ3GSZzTXrbWN/uiXbqhNf7JTE+Asqg2U9qzzrZnQfV9qY8ktnpdzUJVXG+70u6ccq9WWbOzNnhavzktsC8GqvltdEN/Y5KbLJo0ApU5UlVpCByCbqBEeQsU8K7QFLJYobZYH4ssV6Oqy4nL1e312vcRM2kGNW1u3S+2hXc/k1G9015Drp+atXZVdnOdExK5k5I369Mj9jC8ySgSngT8nEMDC3o8c1ezdTi1dL9l0/R7aq1/JTzdv3M/5FP0gh4rsJyGKCp5u94sgDlSHijraUfeTdD0mxF/IuqAJQCUQUtg4HNHIsQ50ywBb3vMMU9IjViVnqUBDFLIL6ImhwX7/NhR1rFhglDXExJH/u9Hm7cPplVbhNn/bZ0BRTnStbT2+3hJYqnArkkXe8O/QwCfVTASNkTpWyRYKsVQCY3qUoypEKAkJ68Kr0VGjR0hUl6Tnya3ZIQPYlAeCJlbz1DI1aWmA23dltqW7d9ZzRnV3lUp167uGuq6vXQW+ae3ev3FfvbtfnbsMdd7KvhsU9pbA9TNmn5Katp9/aBQ4qxXVbnVUFU+Pk1Ff6qBSSUvqplcYbjTcuulDeWH8RkXILg2JgRL79l0yVOj5SnRNTP3TPEYHZHevt7LSXTl+1eIo1g2sCOXM+Mnjq1CkbH59Q49HoazYff/wbSvOW9anyPv/c83b+/EWbkz1pZ+dV1iCOXRu3y5cv+QZL/88Y5ULZYH1eby/T+obUkIXdPctlDqQWYKtvUkVM2/4Dg3buwlVLC6y19UqBSGfs6sS0H3kyPj3jUyULpYrlBAyuSeCtSxFaK5Ztdn5B9CnbxOyM96iWxVecQzkpPyg566oTk3M0UEu2ImWfsxPZ1h6+pIOGKZTvevhBO3H2isJmRLbZy/pNDmTptAnlwC8NvtdB3VnPS0cBO+yi4GyqPqHc0CnAdG9Gx2nYAbJ8f72Zmpv3XYsBsktTV9WY5AT02yzT3uGj6yhuqVTajy566dVzNqs8LM3NWON6ydrUCDar/Ng53I97UD2k7sQEvId371FDccSOSbDfd/+9AoP77PZjxwQMRwWKF21KdGJ0kAP8z10e0zNrf8J0PKRRTSWq5RXzd/Hq6+15RwkL5R5C4pcGHWWUhgcbgCzfsdODK8Io10yfRXH83tNPSSDnvXMGgIXBPfTs6+u3ixcv2Evi9+ZUp/vfED8xAkvwyHgAi/dyVlOAQs90XRoBT4ds+Q6ABzhgQzy19KNoAuJYj4q/N92y27rbkjYlfmyRHAOYMOqAchAR/wKIfFRYl4MehZ0T37KN0oIaIBSiQi5rueyqpVSeo6O7fTQun13xWQjRaL1Pg6cDBRBFry4jTitZDixX3lCMFRdhoyATDyNA7IqKopnN5h1IcfwER8Qs5lgbXfZ0MT2a/JBXRl3CyF2YaULHge84q/yEc09RXsNoqU/JdPopTvGColR8NBOMLKnq6C98lzsR1qe+KlxoqGgUvqt0wcgulD/f6XtQG6B0+MY/sqAjoSB5sJYv+vRj+ITpoxxXtZpdtHbRDGAMsOV4HI5iWhQv79u3xzpaGwUA6QDSxcimlL90vMEG2xvVPm1bOi2FT0o004mVC0+D82E1cbX0OrhTGkNeUUR1ib5IeDob8EDaAcIOWET/QEf4l/oNbQEFOA0dBQA3dltmOQVTwjHQkZFd1oOxbwXKCOfPouwz2tycSFiTlBA2qGEdVTKZlh3HMggEKO2lwprlcyvinQUpSQK4C9NSNidtaeaaZfW8znmdKnvSSZowXtecLwNv1u76Cd+q5eb1n7sM9PDM6+LRQ/Jv4Tuf/Ie6W3skTBkfjSL/cutT3GTPKBub+sCDjDLzDdlTlpJKZza7wiInPfRqNKFMgmygzOB/dhJnpCrUFyndkn1smlLSc3ljUyBVbYt4wEGqZH+hpG+S+UsrOZ/CRydhGIWv8zqmR9nhT7oSfJJoFYg9rWIp2q5do17ONZqw7OSll16y73znO3bw4EH76X/xM9bR0emKKPW/tiaW+oE/6qd/czvFqbicf5y/0OBEN8oJcpFfLLjzg53/VQ32OOJedcdVmwoO5WvaIfIUQ/2spR3G5CtuiTJYy4XqLmmg82q0v9u+8XVGZE+onCTnvE7rUvkRT6PsOqVUp4f2OQ9nBWzWvQPWtT0FqrwJbG2rTNgt1ZMrQMxxR4MDg9be3W+9/f0COi22sLjgm5/BMtc7PBVfvL/D2u+6xTJH91rnkWHrE3DdbmmyktJZ3qgTOF2xlZenbeWVGesSANkuL9uzf37OFmcXbLAzbNyUl/xbmphTuVesItBGR1l7QrK+AZ1VMlpyr17tjPO7yozOk3Ixa5tS5KeuXrTpiXHnW/Q/Njqanl0W4TYd+HI0V1YAaX52wnIL0qfE583JlMXTrb4TswPxQGkPPwJgUf42N0u+a7ElMvbXz5yV/JduIX1YH3z6qJ/1KgaJAOCRrdjTJtFuiX+YxQCtdgRs2MRue03AZkc03haCly4TUV2qT7VbpHuXNQ4KzPbvtcbdx6xJQLdx11FrBNymexSn+JyN6JS+bdWnLdFjo7zlU4/LgFiB2WJhy9bzksmrrOdn3S0AV98BuAWBsvE1W7w0YfHBJhs/sWjnn5y11ck1a2qlI0MgWTTf3ChaS7reomo3N9bitnS2zbr39Nnog63iI7V3mah1D8ZsYFezdXfkLROdtvjmFYtuTdtaKWHbDXGnGyP1RbW1+wfaBGRH7Y8EZGPSgTdz1VlM5N35VHBf9aoAOFWdY7Mn1rtvqzKyLATdFz5G5xwTwMvlsy57mMW6XVi0iMBvSvSMbm9YPLJt/QdXpHyvKlzKE/1YV11BNWpGd2YRZnRXRWdd7I74w9r07Q5dt1q5Tnrm2Vdt8+qkLcyu2szMkmQ18loX+uoS05RpV1n/n7NV6fH5NdZAm+4FAW3JcMkwaj+dck0xOvyU9hJHLpJn2hk9yYOaZPF0RTr8vHd8z0pPBsAzm2tVoNnZsKgyl95YR+e5GvH6gtoHaEvDl1/3uo2OsFYu2LvZtVi0/fbzAch6fC4rgpx4veET4l4f/R3zOiCLqQqhm0zNOcLY18i+88125sqC5cVkW1vKuAAo29+D1AH+RSnnZZWFH4dQ5tuOVfTsW8OrwBHouoFPvcFGWUHw+sHeYvSiQHF2dd3GrlySsp31Ud5cdtliUqaLpTWbnZmxNRF/dP8Be/gtb5XfsjVKeKGUqT4KiNVZJtXqQpgeV4xPxfWMwAgoFyieyqvs/VmPHID87Asv2ukLlyT4VLlFaMhxnSLuP6hS+GMnOSemMxdCGwf8Vt/hkuvErrmDDQiB7zQDeuYTJSNGWuAomFdOiFHEVEoXvkNhBj//RaP8Eh/Tp0b33G7xpCpKa9qntZRVyauf/05DDPzSy17Y2LFLV6eMTblOX5qySxOzxkYTzz33ggDsSXv55Zft9OnTbvf88y/I/nkHt1zf/e5Tdu7ceTt95oyNjV2zp556ykco2WL/+Isv+Hofj4kE/d9qqjnQjQrJOZolKauF/JKV15atVFyUgFyx7PK0jQ6n7AM/8C574tvPWKPv+tmiBqPJR5jZpnxHPMvmDT5SgvLdEtaMsVawRQ0qo1fS8jwPNWDBuj02/OFiNAZFnVF1eoV9aoauiGoovPn2B++3E2eu2qrqCtMXAQ8P3FoDsrWchLInjk01MtPT074JCOfkMooIsKUDgWnenRK0tY2fuKPg1fzWDGtkT1+ctIfuOmTXLpwTSJ2zweFd1tnd7qwFABZHW0aAnp7G8ekFr69zVy7atRMv+dTqisA8RxGUpKyxKx5HDORUngUBJoATsxsy6bT4rtXXCt5//3321gcfsEMHD9jQ6B4B2WthRFYKZDBIvRv5xdyc5tfzyGvfyV/1UQ88o5BRr4MSqrve8RMU5wA2aY0cAMkb4AdwxRlvjHo88MAD16f21eKCjiMjI/bZz3zatpqk9EdRSPgiYYws0d1H3LgoZvnlYHvd/JnvyEZf/ypfNHoYr92SMax/9KNSFBaHhfe0Jewtdxz0jhTipjzpyKNsHbTvBPDjCqsaSeRmQQpRhp01B7slH+fDTpziwVhrxoZF9wTrcRIpXw843JdxuUCYBTUgKOipVMIuXZu2ydklTxfAAwUYuUxKuRy4ilaUHWGzXMB3bRT/Its5bokRWQA505SZXhzV97AeFmBHnQijpkzxBVyitDKCR0kpBsWpS/WE6hLyqqgpBxHWy4NL7lG0ENpezrJysKQ/BeQ0w9I7KOXWv3nZqP5R3krT3OKiXZFsikXrvNO0UilLuSrKj9oxtSP0sjMKS5mVCyXV53qLJ5RPlVWDFX0KHJt6jI1dsdYWs7QA4fbGur1y7qJt1ovuAoWtCTosaG1Io9JAfjw7NSAbxj6w9W+6UB7gG2gC75ChGv/W7KCZdy7oK5eXlZ4A54RB3lEESGsIQxfhisc4fiktsBqOZqnyuGhIx1Jtky06J2KUo8qL2VAJyVHOCm5ujgt8SJYpRJRTzuQEIBZ0X56ftsWZKzY/edlW5iZ89LZcLIp/Nr3DhzIlrZKmXk/Cet6gDHrZKA2MKtNTTxn6DvA8k3/i46736menU6CZ/t2Z3lW+zDyAog1Mb2fEQzxLZwOdGDHlm44T1qdCS6bnBgCs/x2ANrQmPOKJOEikc8+fGRmRwlIEiConJdVTP2ZLaacUvHwVlzQYB6/UTTofmGUQFS8AgIt0+qOnUP+VVjoamkVblZRdOv2SDQ0PWlxp8nKUIWz0gMcee8w7K3/sx37c3v3u9/DFFejQ2RRGSLjDE8Tpepaeww7pikdxOR9wl2/IxTN3+ITaxx3lEsNvjQ7YV0nktOedNox3DG78Cm9exsGvHvTiIDY8+m+4B7lJ2zrKiOzXOX7nuOom67Th4aqP+gZr70hbx96DVszmVe8kM1QnB/rabe/u/VLGy7YwPWbLukp5OlMKPg23QoefgC3KNqNFjKKvSlFnJBZaMxvLQVqj2m3Jwd5HD1t0V4/VrwiAKsyta8s2+dKUZa/O29asAOqZy7YmYFCYk7I+vmqbAgAz5+ZtfWbB7ri910aOjlo5umPTp64pnQU/G3VzSzJQ8oLpzevLOdsq5SzCoA3HuLW0KH2MggIekf3Sz4ol7wzKdPR4XSwpnxAVkAbN2fSJ6dKFrHQZuY00x3zWCOffMmMCWeUKNdyJ3iqzJSDLZk87yTb7wnMXBPDafF1ondw10MkmeUf5NAq0MKMxAl1UJgw4RZQ+7BiZZaCITrBIrMX1IjrPRFRiUFFtCuDm5E5uyzvWVEY/kj5Vl5S7lMW691tj+yFr2nuv1e86bJGh3RZJtYmJGgSYmb3T4LJhW3TaAtxWgSubSHFtFOhg3bHCCmBBqVG5Tb0wJX/7VebKT/2S19OygOx6rmRry9JN1op24YkpWxpfsNYRySnlc2WhpO+qK5UGa+vZZa3tA6LbiniuYrMvjtmsdFRLpq0u1a0mmc6nTduvdvJ9x0bsk3/0h9bS1mFbbIhEfaduqT5PCYdwSsPiotqB8UnLi9eoZ+i3nKPKOtnxiXGvu/C1n+oiHbFe5b2t9oSzZ5PCLi1N29bZ2mB9hwQeG8fE+QKBKsd6WxeN87o2ZcduxZh5fQPgLosvLqmecVzTLpFmzjYWXrDc1axNrVZsPiugKV7OCVCuCYNxrnqj5Dcj2LTr+g9tSJVXsAi7ClPv6qy0KqA/OmB56YzUb/QU4nfn9ZIxsuKc2HxJwFWyNFso2LKAOpudhRkOkuXiG8JiQzUMOksAsgWlgxyqXFU2jMhy/A5ANiqduyYl/i6jqP262UQyu478oif0NSYIp5qpPRFBZ1vKfvAdD9ljz4/Z5dk1Wy7U2fRS0WZFvMmlil2aXrNz4zm7MFWwi1MCo2Kguey2zaxu2Fxu0xZEYNYFclZlSYA1J6ZbFVrPbZhduDavMNZtfoEeDub/q8Kq8na1Rm1hacb6WlM+HaOhpVUKX9Huuvde23/LrWp0GyzdGvNpbwUVGOe2lcWIFYVBYwPtXSlzAgXll/whmFn/hYKDGrV/sN2eE9A6ffGyFBm2xZd7/v2i0F97eXD6oXlwofQ6d+F7zQ7G5O42oikCgV8aXjGGANf0pbN2+dVTYhYUDHrz8Rvc/zeZ0KZKSYxbR+8+CTIpSqIDPXNMlbierjeYUMKhQUK5gC7bKpuCTS7kvccGu7BGiChCw0idJjgaUfcjgmLP5UoKLpVvGlxfaM66WH3zNMj99aQQKAH4s7/cdJGtKj++5luoHDU3wZD+WmO6IwWCtaI8wwFBOaBzoLKRlyIf9zOJr0p5h9dQonw6IEq3lDcfcZHSw7owOle88hO2WhXVYx/dgsdQOjwlnhlXWXmRe+Vbdo1kVX5YI8GU8fZMmx3Yt89uP7TfR2TzAFk1ElsSjA/cOuobytxsavWQ44RokOmhB0hwZAzfDhw44HZBoZKMyOd9UyZXDqt+ayaskZ2wNx07aC8+9azNTU4KcNQb06tQhqXC6pKiWtq0rkyXHyewobwWK1LMVMfGLl6yMy+/KsBzTbwbseWFOVteXLCpCSkTy4tWEpgavypldnZKYGrKpibHbXJs3PLZrOjeYLv27beLl9nsqToi6xStppFyEv/UUlxL++vzcPN7rax9FEV/3jGl/1reucIzdoCHYEcI2Lviqmc6HFgr+9hjX1PDFvFNn2oG9/AzswwunD9vJ0+eslRn//URRDotnPZcHh8jXWH0kT+mt5JLQAIlRMcGm7SwO7SPyghY1KYC1tdVrLWpzu679YD1tKdtYW7B09UiRTiMcDICsS3eU2OkNHl9EwEIk9HSRCxsWjQxu6KmcMcGeqSctaSk8LRafmXR10VemmTqt5CX3F8Zn7MFZp90t1k2JxB25pJPc2SXYEaxUJYhMGVFh2BYd0g+6gRQm6SkM9WXfDMlVnVEShkdmyiJgEXo42BV6YTWPiqHouS0Z3Qa2olK0Ihy4bsKBJnsAMRBBCAL+A99FDMOVK9k7WUD4OGFZ+yZ6hc6KSRZdacskDehvEMdId6c2opKMevnJC8uwatjdvzFFy1fXJfyqPZIQGxufsF3nMxnF9XIF8J6qELepsXX2ZwUBikozAxiY5GGpogdP3XaXj132ZZX1210ZDjUQ9Hz8uSsdandDLtbypDu8OSgA3mPoUxdjOiqyWq+B9mDgZcFblD65NbbNDEANCRM3GDn4egCGDgtVJ5kHRe4LapSd7e3uVz2mQMqK2gcaB46K5ip4Mc7AWj1jfXOzAzgDNtWyYWe7k5ra2sXb6V8tkVJMgKqqxS807SYW5F8mLS56cs2P37JVn39rcCAlF6m+HKhfLtUhTeYVoqSo/T61FIlGCrBK4w2s9a3Vn7kCTlMZF73Ze98AG/IEqAFGOINH9wB6NCIZ44sahEQCIBJfvWLX+cvOQgAGZcUBIBLyrbqZ1l0Z1p1scDu3o3eQQzQLNCukV5oK5DhG7LR3hOm7JjC6uWkINOtSdG0uVp+ddaWSfqO2LmVBdu376DCB4wEQ6fQhQsX7Mtf/rINDw3ZT//Mz9qu4V0Kj8EAwCp8IB4iLJRr2Ydv4gF9cGCrLAR+qPGQzPUHshlo4tyjZ0jnpJQN9hj/jj1O/F1/enAS+XswBMtFWITrz/rx4vC3mlt4m3pYLyBbG5F9yeul62NVudDWkZFyf1QAZ0f1aY/dctut1p7O+Ky/YmHFZdfslbOSOwX367MUKEPx8KZAYamQk7usredzVi6tSRoHuUHYuGno6LT6WMKyAFAB17WxZYvk8moBpZdm5Ud6qbRytf/iAfEPaxcZ5WYjHaZ/bgu0FUr11rOv2a6+Mm1TL88KUG2o3CLegZdqbRI43bB1td11DFpUCra9vi6gq/ooAFonnmLmInphfXVaL4M+sVTcKvLHgAR1Ev2EzclaMu1Kt4Cd0shU6qZoq+pf0lqk+xYEPLzjRcQO5aLy9xFZphan7CtnrlhUcr9eaYuonWjUJcGldmDDouJdloU0wrMbZWsWHTmijbSyBpnR2FBHRVvcIMMbRc0KnQ6ip9yKyQReVW4rWWtQnWA3hDq1cZzhKtfWQPsWiVrD0H6LHrzH6vffb4377rbGoYMWaeuxSKJNV9qMUV6lx/kVXhYfVwTEtoQVmNVZZPBoIyKeyCqPom+dwK6qDGtxGcEtFaX7r2/a+IsTKvdlS43GBWBVZ3NFAdd1yy1nbW7sqs2OXbOC2ryZMwUbe3lN9C1bfXHFokceVHmI3uLN/T0Ze+/RXT61uLm9Q4A9rJGlLcagA/mmZlXDrD++edqVbzmVCTWCWTQNDJjpLbIjWamy6IhFrLth3XZ3bNv+/dvWMiKXdayJhU/D7r2CoPKNXsko+JzsGaklzqSczeh9WK6k428/ZpX8JasfV36WNm25uCmMJb27hNza9t3Ym1qSSnToBA2dYEqrwnZ54TKEqJGbyIqq3CMVKs8QJ+2T0qLwtlS/OCO2XnneUbnUi0d3VBCs//aAktJZVHdYI0v4yHTkFUB2JweQJTR0ywBkF1eL9iRTiwVka3Ll7zJ0vrze+IisKwFvMDXXN74hfACyH3nXm+3MpWWbX8rZigp3WYwyPr1q17hmsja7XLTJ+XWbEiCdnCvYhbElXctSolfs9OUlO3V20s6PLdg52Z84M26nLszY1ZmCnb4wYas5Mb8qL9uMp6IVa0/E7UBPWvcW25+fsA/uSlpd14Bdml+0933oAzYwtNs3k0klwgY3NCrMD6eh8Gk/Egg0JM58Sr+DVnFYo/JFEwZj0n4iuPcOZOxZKTOnL6rSCxz8Vw1S2htDf6nebzJY1dzomYKrU0UMjYeYQndv6NapTCds+io9LDgSK3llIexa+MG43+r1ekOO+KU3urNj0BvdskAbowu5HEcuMKJTC4N0cOHz5jjEwqIRzFczOMHOqeSNvO7Vdwd2vOsZL1SDkDbcVsG4+1Gl9/hCk1aL291Wn0Mp4BYHtTv2/JC34L8WTnATen1w43Z6duGi52Y1Uj6XQmn1SuQJJJ07vp387ELW13SWXVld8VGEip7pGSUspukxGhvWUFeFVr0EqsoOwIsihoLjFd+TgPBFiOlZFZxpeW2pjO/eNjg4YPtGd/u0YDblOTAyaC8JyOZKCkuNCELl/iMjbwCymE3Fg9JMnAiX+fl5Hz1lJPb1BoHEaC3TZV9vpgSMTl+csLuO7veRc9Yf7d93i3X2D0pp6LJEssMSiQ6Ls55Y4e85uFf1a8AGh4dtZM8+GxZobuvvV+7rrDWd9jV39KzSs8306YHhUVtzpa7JARHtHMrfwmrO2kSDju4eO3PhqsVbUw4eg4F+Xno8qkh5CyaU9Y13zOvfMa7MUl6wAzzhdoF/XMm96dsNt3Aaz8qCBACKPNOzP/e5z9l73/te37ysZnAPXfft3W3/6dN/bHUtae8Rd6VLfygQDjzklnoLmwEQvMZ7XGrgFQfKDQoXI5RxgVMUVc7KjkelsIgeqWijHelP2+237JeSvCXwwBTW4IdNkzZYrwS94HnI4GHX+xRFdkVmahBgo1gWsBL9Y1Jyilv1vmnSN554yto5K1hlwjrpmBSiec7765ICobSdvjSh+rEpJbvF43VQ4VHQixxmIjgdlRYySrcgNAWA0OHTLDcFgbxVjlxS4nzqlRx4eemfdPr6Tb07wNUzo7kofSi08DVLQADGlA0dBNCXOElK8FMNj3Q5jVEBQ/2j44r3UP5VngqPnmYXp3qhES+rbrKh0+hwr52bWbAf/YG3WmWzaFevnfOyTLd2iJZma9lVKxc3bG5x2vICrotLy6qH43bhylU7cYLjq+bt2viUnTl/zpZyFWtt67dOtU0p1aP5xVnvyEipQf/ad47bnqFe521S5nyoZxdHEhyeA+ULuSSrkAd/qI7Yej4ZhafNqPGz6CaaOdinzkAn0VNOlVeVDTwi/kOB4ig6OiNwC0hlmt06U6aq4BFQFjoR6JzBHemToq86wfpd3yRL9OLsU+fFJtVd2UekzDJFkX0QkDfJVMo47gg51dLMrtqKS7KBGQ90Yq6LnrmlKVuYHbOlqTFbga4Ct2u61tU+AXKLxbAZi3KotCl9ShfnPEID6jRl6XbKr/OX8ksdFLNAMM8vr/7GPfxU6amLO0Z3qAqtQzvMZzmAlrrci8oDPiUM6LSltsPzRR1X4VHXXWHVd2jk6y2R+8o3/n3jKZWFK4nSQRiBpcwLuNO3eDJuSbXNL7/4jO3Zs1s0bHG3GPKL3P/GN75hV69etR/5kR+xD334w05PgGsYgeUeOjv8LgWTaY0+W0MROb/o7vFX803bxKM3ZUqkbm6cTvrALdjBkyJrePIP4Vv1a7i5ceWX73r2EW6ZoC+EuPji1jf54QNH141cB7IvKs/iX8IRzds622xgr4B9ud7ufuABGzp4q81Inzzx4ik7/uzTNnbtonhowrY3CmoL26xvaK94R3yj8o+n2wVsODszlA31w8tQ0XoHO3Wnvd0slrStuWkaKfkTcNsU6AQgtiQk/9mYETnL1HO1eBBDaYYXiYORVPiR0afLz12yV//2vE/JpJORtb/pdjqRGmxpcV2yvOz1iPOPqZsmd6o8FgHMblcEiCVsFHhEGvq6AHR776Ds5U7x7+xwtE3Ryw1ebYmnHfAy+wmwa43NllA4sUTE1lfWxBMEpXJXqre2SvbRH/qoRUSPv7k8bdGONqVBdahZcjclPVoE8Q53Vp/FWGdZscp22TYbFXcLpS5dR/mkExOgTad9HXq2nhnV5oxX+ADQE40KgCpuJikDjJExzfEWH4HUo7WkEr6pa/3KqjUUixYRyI3IfUOqU+D2oDXuvcOiTEvu32+NmUFraOsT4O5UWkUj6bOqdLadzXs9Z3fnrWJOYfZaaXtNALbsOyCX1nfEA2wWJeC2KrCosqhPxW2D0V3Zb5S2rKKLjaXWhVFySyWbPstssqLyJ1kSEx0f/UFTY2ZbiZjt6RWQPThgn/qUgGxbh20K+LqOBy/LXOdp+Es0aog1K62h3rr+flNdpjOA8q3bEsiXLG0RnmleX7RUY8k6movW1lyWXjCvvMVtp2FAOme/6t+m7jkvM7N1RYXMhi+kw9blRHuma0uPs1Oq7y9aeVV67Ll1uzy/ZavSb9eUV2ZWFgU0WbLUKCBL+4GuGWZtIL9IJvKM5yDPvD7r2pROl+zvtvW5JZe1qDPwVajbyjgEgJ+Uf+SLYwLSqjLfyqmsSmE2gSKzTUZh1V5IkArIqm4679VZSRgFILvAiOwLL6st4RxZwg/G5RJ3XQDY8PZG85qpxTVPbzTBnnR2plP2w+971LeTH+iVQj6csn39rbZ/sNUOjaTtlpGMHRpO276hjHUm6y0Tr/PjdOrrUH8rvhkDvd1LC/MSRlOWFxNCXDaRuvfIgHWlIpaRors8f9oSTSropBTg9g57x8E9dnDxlB3qStp4eccu5Lbsjje9zfr6Rxy8liWMvKdISfUNM0R4FKSwtkiMJUHv6oDsnSgqFdE/PMOIuu8eSNszLxy3M4zI/rcA2ZsMhX+zeQ0teaQC6E5vcb0EVIXIJdy2BKDGXj1u8zPT7uf14WCwD8HxUy3NNzqTdWh2nOO2S1YsLevKu9LM5gJMnyPnXOQYRdEVFyka9N43NEbVUDIa2SLhxZloUrZ1RZsTqgQSRDF63zlPM+2bJzXHO1Qh2y2a4LnNohKyTJVq4cxNXTHZx5KdunfoapfbjK42v2JxDiXPKEz5jXUoXKY6KnyFHW0hHl0eDu6JgwPD5T9GGIpH91hSzwqnBTd+6VlKJM+JpPw0tSJiVbckCJn+y+7WEor1jUlrUpyt6X6F0a66xagX60sjtqZKtrw4b/nlFQm6ZSlaq16B2EgMJcmBu2ohCj/CwDtJVLY0dt4bJ5pyZlhPV4/tGR21oaFh8WiflMC46M9oXMWVnsO7h+3k2bBG1jd7UiNx3y3fH8iiBDKFGP8IHHYsZvrr9zOAI9ZAAsTg9ZvNzOyCwDO7Bsdt7/491iFQWkEBEw9siS6b4oPNqARNXIpYXKBZ6cq0t1mX0t/W0WkJgfKU7j0C5RxCL+YQWZutXs8tybTl1UDXiXe4IkzVTrRasq3degYGVY4JO3nytK2sSWi3d7mCCKvC16H28Vy9V98xtfrw/WRTsON7qNcEhk0IM3wPnSwoMViGd6jibrzeI4jZKKjJFXAUR8JirSy0vjnerq5um5qcsKe/96y1dvS6Uo1C6Q2Z3FG/QwoUpt7hB3rYUXopOz/rT2HTAcK6GVfalL8Qz7blBZruuvWAZaTgkjaWN3gPp4wryhL6xMnSDMIkbu74p5Gk4w6w0t0p3leDOivFBsWX3VG/972XbHCozzsfro5NWHuyydpTMRsZ7reTZ8YkhwsBuMg/ktJBo9Lg64EAJLJnVCuARUATYJMpxijnAKZGbzTXpFwxwucyWH4AuQ5+xFucZdfISK74xnc0rsbHdGMl1+kI+IP+Hp+uAHTZCCooR41qCNlZm2fC1S3EU00XjXHge67APzSyKgafJsygKDSjHrbGG2wlW7KkGs+Xzl9WQ/oNG5+eECDZsnvuutv6xfetbV3i+QHbNTJiBw8csoHB3TY00G+z01P2T3/iH9riyqJkRkEFlFCUO3Z5YsqWsmU79copAbY5m1BdtLKULSluW0pSSvXEp1hV+cSVAtJe5SGUbJZ2wEnIErgb4OaKkd5pz2ivnJ9xVVUkcAsNyGwAgFIS5YRyZLqgSCg70Uwy3qeIy493FnhbSacC8pEy0yX3dITQGQOAA5j5bsm6c+SCn5sq3kT5J3x62eFr1j57h0RLs494NtAJQ7nLLUol332tLrVEfMWZlaX1nE+XzC7N2crSrOWW5yzr17zsZi27smCFfN5Hvh1su9ygnSffCkmMQ/qdfuRPbqATFIII3ikAqbhUQZ1Geg70BsSqJAhLftwf3vTjI1uig3cI6JPTVxczVNgNe6SnzYb7uqyzrc1a2fHaAXyLpaSgphJ6Vz1jbSP1FvrRVjCyTbkzFZh15ftUH5fmxm1xfsrXvyIjagaeZinJn//5n/tmc//8p39abg5LntDmhJEq6j2A1UGr7IJyyntNUYX3g/xxOYoO4rxHlvh7o3Ee5F79DllY21Zz699f5xG7mlEUrzF8cbno8VM/a2nYcXrcALInRd/QsdImwNW7e7cV1hvs9rtut+H9B9TeRG1ibMFOPPkVyQTJTgXHqH9Lc9zueuhh6SdpuybA3xIXH6vNLxdyNAtSsar8In6A9qSnDrDZ3R+U63xOcilmJQFG5JF8eCc3bX0sGVPZSr4BGBlNhB+4InGFXRJvN1gxv2XZ+TW1lcxcEYBN1VkLuoF03dWlovLAES/QIegHTMv1kTvJ/4jax4j4ZIuRT6UV3QJ2W11atcE9e2x1ccX5vSzdTaUpfzuS363SiwTOinnVnVWroz5LnrKmPRatt1w2zLxDcvga2Y981OpS7faFF8+qOgj4SF9hYyQrFW2TeAGVqodQh1kY3oMnIUknVQTwGBGwqVcbVBHwZBrpRkEyWOHLjl2PPW/KT1RtUmQxa5tTkwp3RTQrKRxm4FWstLRkmwXRenPDNgXURWCrW85agzBEvd7rpWNZo3KovNezW3K60xr79llj96jKaVTPey3as9u2CgLqywuKd8saOgQsI2sCR0qzaMesanbkZefjzbLaU/CA6npZPFVaB8SiR6mNLDJNecNWpyR3igJSWeUX1hTNGnYdsui9bxNN2ZRx2/a3J+09+3sFZP/QmjNtArJrLmNuzKARzQDzqu8s/xkdHvK2L692ho3r2DTJyxyuqvIAcq9OQHZH/FWcGhfAZMM46eX5DUsLiDc0lC2SkmxtbFWyBAZ9jSzcy07FYRDF6uAXpnMLO22PKe8XRJu8bSxFrTS+ZQtr26ZmzdbFtrTJBdGGJZwNUelsko/CtGoL4UNnOpcT3r543dSNR/hV6U60ZSy/uOjy0mut8o5bZA90qxl/xE6Z5RZJJ63B9RjJVrUH9S3skk89El1quxaLJuWt8o2pxX78Ttjs6YYRr1E+/hx+XZa9xsjN7kf+h9fbvkYw3WwouIOjg/YXv//L9sRzFwUgVflVIKrPSh+FwKhocMtIjB8YrspZEnOxSU5RlWRqNmevXJiyq5McDrxjh0c77cPvvN0qdVHfYnxTjD8/v2Jf/vIv2+1S6lbme+3uu++3vp2sNZ19yhqKi/bEMy/aidheu+09H5FSMSqCBIWTaXXeTtEQIXxFUNafNYgxmQYhHcYrbGgEyT4FEwQz/h+9a7f9zu//n/aXX31cICf1fQh2w5DN2tfv5+4NNKxKeDpUUBBgk2IuZ1deflEN9oKEOHYwEuwTTAijFg7p1jNdGbwRp4cZwg3CC0FMftiyX4oEoK2uyZKtGVsvrlk+L8GnBpKNSFzpEFiNCsjF2UY90iwlBdBKL1rYXIawvAJ6o+7Q3y9PBzSuxhWyT/xqAJRBelrYVdWVCHelX5JeTavb6FGlVvvq6d/ZQWnXB6x4wn/1lfLkCRBZo3cgMQ1EKFN/c71Dyg10VEWlklKzqDTeey7BDJ22t1H2OPeK7/SgwQsqAfHfpq+xYW0FU7KzAh7sLLsmwS4lRgK0q7NTYKzN8hLINBYo1E5zCbPh/mHfLIlGmkaUMFE6QtYlHhRPqwTfh972oH3qLx+3iVUp1K2tqisb9tM/8oj1dYSzYW82gFg2yEIh2rVrl4/w0gMPr9Ro4eWP0NDFhlysYe1QOl1xq5oXTp22T3/h29bZ3ePTKmfGr9jy/IwrQRA5lAW01E0/iC5qTE3pg928x51vxHvdD1a1u1u7e38PFc2VWXb6PnjLUevp6RXNmhQ0YSi+nUA/VzZkh1KpLx4fTlwRquaDsPkG97l99WJ6qn4Vrr7Jguu6Eq/6xpEXgC9XLPVMJxcNt0+H0jPvrDn+9Kf/2EdlWZdW2zyrljeU9IsXLti73v9Bq+sYFcDp8TT77pcqC0Zc6dn1s2JFH1cklQkHH6RZcbD+EjlK55qP8uguppD/HetOx+1/et/Dnu/QuAR+YWMkNiLCbVCK1VgDjBUmOBdqQR56WAE9/X2dzne5tZJNzixJBm75TtvsJq3qYqND3dbTBY/W6/uiXb424/Fwxqo8qpFjjTejSgo0ZF30UUOodx8R07VBHVG+ADhUsZ06QE2dnb22wDiIN+g01pwNyfQ4Kg+dZew0z0wH7BiRRc44cFMY1BfKlTwAAryDUZeXJfYKz0Gc0gq3UCyevNoPohM7EZD9C3yPAeWHfMiLPxMWeUXW0EvOWl7WDy2vLtmLrz5r/d291tvWb4nWpC3PzXjnDce9IXY3hWJQZK9delWKx7j99D/+cfuDP/oze+I7L9nug8cs09ZqM/M5VxhWlpdtsLfdOJ6qK6Ow1rI2ODRk+/cfchDtIFFpCaP5Srd+2GGWfPG/s0XNorXyj7pwJzrA53LrN9lCe56cX/hTmXCHP9xevMJIO4YZOchC+ESfXJnmKCmXIZ4I7GklA7/S4YL/LaeV4lacKPOMKrG5EWAJRYzNbOBrX5uob4w+Mo0afiWvTEd0Ga00luS+XFiXXsw6eyl6Ct/LCxlEGqgvYmZKHJntjC3ie8cHHa7iJzpYYwIB7IEQjUuxF2iGJ1lfC5CtUQ7aUDeog7QFvHMcVY1mnmXixodenH2UT5xj6+0T6Za9f5Nf321T9BvpjNlgW0x6jZQz8W2jd+QwVVp+RTfigK6s2d3eZBaAkqA8sp9IubJpGSl6h0Y67c//9BN25JbD3vHoyiHxwNgyf/mXf2lPPvmk/ej/+A/s13791y2dafd1tt4RJto7/RUWoy3Qn5lojMpyfBYXbQRljbzxdoj0e95vmGpU+l6Nl39d3p5UPzqZqtd1D3+HwZ/TwP+gd/CP4Q4fYJAd7BL+lvuO2P/60//M/v3vfUo6SdTSbWkb2LvHsmWVZbloew8etc1GoUSlb06ybGn6rHEeK+cfc9TY4SPH7Oi9b7LHv/aELc9ctPa+QVuZmbHKxprHSMcM7T6KAe0Fdk2q2w29g1aenbO6vMBio+Si9B/vJBHNuMPznAVNx1+M0cmKGpYGOlMkLwQSYi1bxtElTdKZVPRKU8maojt+HNfORr2tlfLiYMXpdYJOTKbfln0EtiJ9go6RaFung6ANds4VEKH9oi5Qbl0jB21w916fBdLSWGdTY5ctLjlU35Sw1q5Oq+SWbHHqqoDbpiUFyhOtTQK4KcsvXLWZy1OqV+yMnbO//NxnLdK/y3709/7C4m0dykO9tbRn4GzjLFWOpKKcGwAQqtuMBG8WSt550Sh92pclqM3cyjFTQvJDxVdrbzYEgilOyjwqHWZLMndTtN4WLqiT7g/w2ylKDqns6JCl3UXX4nxT6Nwo2nq9FQ9H7rzVIrsGxIdKl9z6shlAteKsk05aJzmyyfFKzJq5+JI1HbnbGruGbWt1Xmmbs+3FKdtcnrWt7IISBjAsKe6iWSZ0CjsA1Z/XbaXXOydUb40NnNQ+Ihtb/+HPW8P+O1y2spnbu/Z02++//VZ74L67LD26R8BzXvKHUVDy7y2VtQx028bCkrf9HAdXYkPQclmAXHQTH22urIqvaetoE3esWTSOJpoVQsliS5OWSTZYR8JsOFVn+zobbN/uiLW+JWV1nYMitNJoK7rYPRi53iDa0EYgM/U5IllOX8G8+EukKkwnrXBmy46Pb9ilpW0bX9mxeYHa1QLyRyHUA5Cjvt4fmeFAVuHQriB7kBFB3oZqDlaIS5ctr7E7tnhflmABxyjuRhRQ2+0zeEgh7RPtA53caWEKAXb0aGZY1Kscy7m81YmntqbnlQ7VS7ld21i3f/9vftHOXVu2/+33/8wyHZ1eR132qJwor2BE9evPbzTfF8jWTE2Q1YwD2d0Csh//ZfvaM+dsTZWX9X1kjMpZZ00qSNZTMjpQEQ+SIJSIbcuvcyB4nQ0NdtmJ0zP2vdPzdsv+AbtzX48a+hYryK1qsBqdeludH7Onvv1rqmTdNrLn7Xbbsdt9k4XSxEXbPX9cQmzRrgzcYbGRW6V8Zbwy+G5riseH76VIeqVR8ulVggg0IuSH0YwgLJhmS3XmnappArJ7BWT/D/vcV6TEZtLXCYcAvEHQ72/+S26whpLeiDKKIYerk+N25fTLViishXSQBkXIVTNUFAL1nvQo5yMmLNrCSFvE2Gp+LbcsJYwem2ohyx1Twth8iONOaPAjDWrsW9ot3d4desijzSozwmqR+2aVW2BMxaKEwtwoPTSAaoxhbtYm0A7wV0dDGBQjfMixKr3ipqHkXRf0DIqiKjoEqXYy8N3XMVER5BJllz+UFMLDjik7hOEhKUzCwlCuTC1xInPJ0JOOKFHQuJCfEMeW4nMlseYXPjCmLJGeQGcfvcGFgtyOgASgsyogoejZe+FJhPtlvZO7liJXb8XKqoRJwXp6O215LSfhtGEDg33WP9hj3V3dciNhI7ptQFNdTLe52fCN8y4/9NaHBWS/bpOrG5ZSWQFk//mPPPoGIAs/XLlyxcavTVhnZ7sNDA97GSHwOdKB6WwAJeJC6QL0wC85CXGmaXBuL3nGvHDytP3pF79lD957p+3qTfv6HQRUyOwNg4INTT371C3dvLcYMvFF8ZAt7vqvlgH3Ks3hCadY+EiHEiBndX3D18e3IORROGkxQojOR8Gv3ml4eJYVobhCW/smQ3rwGuzlQvbUe57BRJQvNAD0+IifLGvglQ4GX/+n99o33COM2Tjp+eeftY997GP2wQ9+0H7mZ35G5cImaYFvCJPy+9Vf/RX7t5/8z9Z/y70OyFDsoUdTdUSBdKFYIpcYVUSZjJJfhshExAa5Q+lnKjCXAvBOvb//jjtttL9XbTxARI25ypLOwFhzVJQU8BVfMppZVkPtQFj526zWX6oOHT+sE2MzpXQ6Y6cvjNn3njlu+ULWN8ejTnH+6p7dI/am++6w1tYWO/nKRac1053gh+YmRowkoyRPAe7IcQjerIbHAaXyQ2Pl0xiVb2Y4+Oi6Lmg5MbdiM6vrSofyKf9+BIYaecAru3JyDjhghNE1wEnYIRrahnC9zPTcpHhIGBvxsXkffy7b9c2lkQiuKEI11XfoGmQ7hJAl9UHP8CfhuFz1F5gYaYHyokt2lD3hUXdJj8jkQB2lK5tdVT1iXTodCEQTsWe++QX7kfc8YP0DffbZz33BzlxetHe/74N+RNfE5LQNjw5bX0+PH30wdumq4kJGDFmryiTRmvCwwxRHpdfTFWQXo20YeMzrB3/Kl5evChin5BVAAg0wrnx4ngmBd371VXIavw4Ukdfy46N4yG+UTQ8CWQ6AlDwmTlVU6qGK2ke8SRtlCo8y3ZcOPuQ6U1Y3Haxx9Bd7UWz5Bo0VVwilCDtAlkySPZ08lAWdLzUwxTmv5KNUlLItXuZYmi0p1MQBACYHKGy+t4Hc+UgsfKL8UDfIehghlRyC55UmNlSKJVOWSDLbJ+m8tiMeYlozZYdfOkERyJAIUO2Ugi7Qzwkie29f9E1xuwzTd9k6XcOMilAO2LdHOeNyRclh9kSTwIt4RuUKwPYpwKJHg+7oi8VNpVGE5fxYdrTt7+mwsXPHbXbsnN11111htKJqkDPs6v9Lv/RL1iM++t3f/T1773vfp3KohN3SRRtozm7eAbSqDBSX7youoEzZMOLio7KKPOgVtBGiV5U/aoasu/Fs6sXfaQfDh1CHgp+a3fczNTc143ERnKwDZWWwqz7Ci5zlDJD9OQeyf2AdHX02eGCvlTbjtjh+1thkjVF/OmnEyb5XQFM8aqtLK7YhMNvW2Wnv+MEP2ZWxObt89pTk7Y5vtrSeZR0hcivwDqOQ6EVkjprWmE6btffYtsDwdo7dXKPiLynYgC21DcguWK9BQAs5B//QgUM6mltUrgKcjeKnxibAeJ3NLSBbBU7l37bZuXzN9SzazK3yumJEX5LMkxxgkzT4n/w3ptvN1PZXlqZtR7oE9T506sKjTXb40XdJ/ypKjmxaMTfj60BbM61+DGJaYDQ7c8VW5makCwrM9gxYKiUwm5Fecu0Vm59YseLaov3V5z5t9X0j9qO//WcWjUknTLZYUzrhHa5QdYPRMaWMXcs5lmtHYRVpK5IJa6yuV4S3Wf7GmsiK9JTtJoExtRd1kgecR74j3RyZHk1xFql4jzYDUC7eZ5ouQIZ4NpaztkMnlspve23NASySuF5tUuy2o9Y02Ov8yQ7PnDZCRYWmzIyAbetbWnzDKTbAAlx7aarObatOkTaYq/TqC7Y1O+ZAcuPqedsWmK+zom2uLsN0zpDOxSo/6v5OToC3vGWN/bst+RMf87iIbF316l37++3jbz5kD9x/p6V27bbC5JzyKbohS/TX3J52/asO4C/e9vWf4hfkpusYfF/NWaPeAbLgn2ijwG9r3LYKy9ZSWbN0LGqpxrJ1tFRsV3LH7n80ZT1vCTudc3Qao8Pb28gGpVok2cqqLcgojVFs4LG0bY1nzdTurl9usEtjDXZmYcvGlgVi1+ttWUA3V5KsFZCt6GJ5A1CLC90beaoSEE8i76j3+oAMRK7qr4VNTZWvErseKw98c3e6SAH6Dm2Vqprzu8+KFe29E4Lyc1dEKLlORzm8NDUbylhu14TEP/6LNSD7nwRkO1x2uDr3OvN6GRNMsIu0jRz5RQqWRP9dxoUZDwqos63VPviOh+2FU6pEYswNVcq8EDu9ayu+a23BcgK4C0s5HzKfz+ZtdnHNFpbFTEyp3Y74etnZ+TU7cni/r73JMQ1gK+JzuXOFii3OnrfmyCW7dqXBDt7+qNVFk1KyRLyWqC1m12xLoKwgBao12aFKFvMpY6qCygFNSshHTQEg7c6zEuj08gdFXwxBQw87wpRVAT3a327fe/4FO3P+kipqswthKoeffyTD+lYvZApTTFCP4CE+J7yeYAruSGu8eOOBPcqXhLga0Yj8LY1fs4svH7dyme28A2N8v0IKeVDZxxK299aHbWj0Lhvcdbv1DR2x3v5dauwrtrIyJyErASaAm8xw9M+wdfYdtvau/dbZPWrdQ/st3TZs0eak+DGqSlGveCt+bIuvT8qyAceyredYp7QogbnkOwCW8stWXF+xSmldYDlnlfKaymBNdzZDWVeDqcq7CZCSINiSgqO0IJjYgQ9B7YeNS9Btyw6AEO617/Kr7zxvS8hsg5Tr9K6aqubYhb1vUY8wIwwqssLAngu/Wzuy55l4iZ9ezy0WoBOnFH2ljx0MtysFKUlKZznvOwduFFdtTcKtVGTHTc4F1F35Lyuv3EuFBT1ziLkagpzsqm6KhTVbX89ZVGkf7IraSE/SEvRYRjIKKy+gIHeKpyLFDp2IDW8AObUK73wIn6lA2c31oJTdl85c9s2efNdXebr78GunFtP5wlrWmZkZa+toV0MqJUYCgrUxnJXMGc51uXWLKK+mRrk8O2MrFy5almnIEvrsnscmRShGmKmZeTt3edJ+7CNvtd1qNIb6e2xkqE9X/2uuXQLmXMN93daVaLG40tyyU7HWaMR6O9pssLfbvw0PD9rQQK8NCnyFq8evgT4993GvXv0dAuhJKfMDNiO54O0JtOA/kEeVLNwwTqvqc3DgD8GPDLkJ9SbkC2u380YKRYRnwtCbv/Ae6vnNo3zuRpd3bBAGwFONbz6fs7/+67+297znPa9ZK0sdZWOtjvY2e/zxx3w3wJSUEY4kosoj0Clu1DVAHMpvSJfs9OxT/sSvHFOzXpICoPJldAb73X3t9uDRA542QAVpd2VQz6ydA6jWzoRErrkhLsmX2shz7ZlzLbs60tbVlrb+3i7lT2AyGrOD+3fbbUf22wP33mbdHZkAYhVfI2seFR9hKBrnO+9FFV3IC7QCXCoCooRQ3oD5VDQ6fXCncCiFtBqrecloSgIgzhRjFMHaFEvqhANbwoAvFTZ0pxyUfEqPpPg701+R2cTrocs90QCmvRzlmiDovYfO2LkcFh/gzQOSXwgV6iGglWfksvKlPHhDrrjIM4AgAC06ivDPSGCz5delfNHhoPyiML3w7NetgzXiigRZdO7imB27614foVjOZe3O249ZUkrdar5gTz930o826M6kBK4ikuUxBSNaKOGARdLITWRRmwe9AF+BNqxLq/EpCh5ZYRppmFkS6OQ8Df08JMpfPOxtnFOyCuSadEWcz/18XZUZfOJpwF5+QieCFFSVUzNr4pQWdmGHaiKNL0+Jqf0l7fALZSlR50CD0SYAA89cvlyFMo5Upyt7Z4b8VDsx/MxjuWOn+Kja7wSjq1LoWxIpiyaSassEWJCtkov1DZzbzIZTCkNxM1rDBjSUp7KuIoX30FG31I5J/1ies4XZcVuYuWqrCzOWzy771ORycd3KAssonl6/RIcwJZkLWtP5TT6gkfIiXvKZFTAcsgPeUh7hNegH+BXssfZW1rWyDk3KsPLMlELO9qRToqy6mpeSnBfrZDca5CbwV4b1go119uJ3v2bHbrtVmXitQXZ8/vOf9w39WK//D//hj4kmLGVhlDWMqAOqKJewYzGXvmHPs+IgTYFnAt/77XXG6XfdkM/qoww8d/Mdc/Mzwd3k/A0Gt4jumrta9EgUt9cFT44OdtvjX/uqnTr1iu259VbbaOgQiD1v63mBQelLkJ/zPTleh3NCC0UBLZUpy58eeOtbraEpZa+ePW1xZs+IIXPLs64PYMKRL8RJrJLFKmtACFckITAhvayeofJtwBILRSUX9Ayv0pHPFFzoTR1DDtOBTNqZAs6xOGwulM+x8y+6jHQS6bboNJQf5SAfyqd024h4Wf710fnJ5Td815oxIWLbya4EGsmeOuxGt/xKVsD+FukhWUtI543U017IzU5Z3xstwcZX6GCKe11AuCHeqfq7bcmOQdmvW3553j784Q/5GtkvHj8nAJtiKFn5kYwQSKpIX2EjHz+KR/TZVv2IpuO+DKAiWVYB0K6tS5Yq/wJorJl0eoqvvE0QKIG6dJ7QacSU7WhSYHZNur70SylEFlXdZOAG1mmC79UexfeOWPLIQWvZPWzN0h+aR4asqZNRYrkTfVyPJyKaFtoLySQRl2ro9GQqs+vacuR1FXq6zN62xu5+a957q0DxPovd9Yg17bvbmnr3hsCYMarL5UnXoPJAj12zNR++x+Lv/GEFrjKhDBQ2Mx32tiXtPaPd9olP/IHSnrGKsEytCtB5kB4dsPqVnM9iZF+SqHQ0JcjqJQtaWxMKT8mSLN+hQwZRLwsGQxpUBsx1ho5+njXz0hVug7IxsF8yZVQyalp6Ul7ljF4rPtte1ZVT3nWvaxQoFM3rt5nP3iWwLll8YdXOni7b2bmKTSxXbCG/acvyl1uXvqGyK5bYL0gXHV7SIemg8dlh1U4xKiSdmpAdOnqnI3VBsr5ROmlpOevyD/mlj86r1ClvtPXv/tQu8YrfSCZhEfECfBGJs9Qsqnilp6pubOfWYBv3o1pj737zo7a4WrBvP/eK2pk4wblBdiFHvh82Cr5vmEjnyC2+RhbP8sbjG0wYkdJX+Q27Fj9sz5y4bKsCrctZphds2Uh/p83OLdmKGu/1YsWJxnqSqaWyjc+tq9EDwC7Yq5eWrb1v2Cvi5bFFyxd3bG5hzWaX1nUBCFQYx78kQb9g4xPtNnjwLu+RYrysQYIlwrbZYtoGVVimj9HD7fmUYBDN1HDT+CO0ghAPSl9ogGAihvkRoOTUhYZnnEIzKfcdduKVVwUwzip8Mbnbq3AoNECE7kw5QUDRs03D4T0xlK3SIL4MdlyqeFQ6wlXT4u4Be3OXz9nY2Ve84amB7b/LKMX63bF4MmPDI0ctmytZdmnZ125ubDcqWzRaO9Y3cNA6ew5ZuypsR+cui8XZwKVBDXfFNynJ5Za9gc+vTlpxbc5KuYXroG2juGQVATfAW6WwZBtcAm7lgoBRaTU8FwX0CrpKAn2yK+m9WJqXvYBeQYBP3/wukEg42G/gviDAuC4loqAwBALLRQFlXWzEUFFYHpf8bQAicY/fNdmts+mSwlTaSqXFELfSE+Ii7BXb8jBxw2ZNwY7vG7hTOpgSTPrLpEluPG8KCyC7WZY77OSmIvebymNF4HYTwC4/hfy86DYrMJwXeBf4FZglrZvKd3tSYH4z72cLRjflTwIjGU/b3OKsLSwu+bEenClLR0GJqS1iClfeYU7KVBWT9dcHdw3ayXOXq+fIRsUvO3bPEQn42A0gy6ZOnFO7srJiHOcDR3TIbfHaVSuMT1ju6hVbPn3WVseuWvbKZSsuLHoD0nfbbdI847Z3zx7fObVmJmfn7eylCXvrA8essV4CkhrgrYM+vq7qZxXvd//68/a53/09e+xTn7Jvf/azduILX7STjz1mx5/+nl09fdp73WKZNleyMN4Q1yR91RD0dkV0XZqxraa0TU6L5zZpCFEvZLwiBiDJj9+8QvPqbzc9I9iC1fV4qrIJyeij7lIk/RBx2TkIQBPSP/XflVRc4kbvNZBw88VMBeo8R0Wtrq7aI4884nW1ZqjbnV1dos+CPf/sC5Zs73WlgM2QvIzrQiOM0onMQj4AKWpAmqmYufU1Vz7odaUTjkb60dv3W5fAjh5DWpRG4g28I0AnZYM8OZBBqPhbTcjrSY2MyyD0MskbRrvoZEgnm22gr9sOHthj9952yI4e3q2wmuzEqTOqw0yLl3InOUUDTBiAOHqPUewARIAZZAnuiJWoUeJR/JGngX+CbCUl0Ie1uqyVRbEPZSK6QH8pUOziG/IX6MWINQDL17vyzrMuJ6X+AFyUGd8c3AHgMJQp6fCyDX6D3FdbKTuf7s/om/4AIdCIi/S5d/l1G/0Qj/NDNfwAAuuvl53PXhFs2Syt2/TkVZu+el50Tdh9dx+z/p4ee/HFE1IaGm27IWYPvuke75hgQ58cZ+2qnId7u62vq81HEdLpVqWtlm7lj3jFM42yQ+EjfjpdnVf1TckM6aym23nWySka+ffA54B+B1uETZ2QJ58OjhuFUPsObbgD4nymgsoaxTusOWb3UmiJIi5lRPaUr693RvHWRYcEm9j4KLxCZrMygDJKIceXwVvwCmtsmSrOOaCAWneji+fahULpYDcqN+zJwIwjNlxRe5eQks9ZmU0AaAFdZiQ1Ncf1jY3Wmj1NbHbi6VN8fqyF0yzkC55whVSAgz05spI/y0uztrayJNm84ptLFfNZn6bKZjwqNAe3vuEQeVW4rkTzrjv2Tg/Che9gNLrP+S6asoRKIViL0hmLJwSwWlQtmqwssLQl2pR2Yg4QWiWXB3s67cLJ71oiWmfd3T3VOhwMfMzGfp+VvO3p7rb/5V/8jM9IQ+l0gOpAVXzMXXYsaQgAFn0DecMouNzVmFv/ANobJvABfOWM5Q96vz4EwjfsbjZvtHu9i5p5vdLp7qp2yEUMN5J0fY3sY1+zBfZKiaZtaXpabXJRYrRijS3M9kA+qHzhkUjUVubnlH4p/Lt32133PGzHT75sFQUMl6/OTFpZZVprB7yMFBFJv15m4g2fyqqyjqSYdSdega4V5JXqueSfnMitlG+BHI7PQT458CTRSjP1TaIldKjoG3XT7cQbYgPVX5R8ZlGIx5V3RoT1qzBCRwlyvT4hRT8uYFkWWAT0YZRulMlAJoXATIj6Zuvu6ba1/Lq1qE6w8zFtQKWwrvRRH1LyIl7YKEpvWbPWrl1WVylbsqvTciuL9oPveafVt3faly7NWKKr2zjJgZkMW4WC8rWtehWOCKoIfFbUZjQqXX7kj0BohLYA2pJvpgtDPkqUmQeSa2I01cmwjwMbVqEjUxeRvTREPjqn/G/60UnSd0tF28rmBOzWvBOeGTZ0Btap/nE6Sf3GuuItSEaJuMw0VPvE1GwGJ9CdIQyjxk4db5ORiaKsQCRrciMtjbIPgx07dBSLRr6Url353iudZ/SIRUcOWXT3UYvd8YjVtw1YU99eS7zlQ8KwjMrTPqmco5Ll6E8dKXvXUEcVyKYEZCknWgTFrPTEujosjVxQuZeQrwC2TKtxTmp/d5ePOuaUV+gF/zn4Vp6jdCjQgQBfKf2ksa4xZkUB01RrxHr3CC+1bFtFsmNzs94qwjRba5Lz8IYi31YytlboVAE/tApMb9na+ax972zBrixt2sLali0JM2ULnI7AsXjSB1Q+PkPDqQZ3hk5cr6+Uq8qBWS5hhJUOH4pQ7ZLy1JRM2trcvKdTnOP8Hloj6l0w1G3aVte3RA/iqKyXbEu02Fb+t5jKTcVSe1PbtAvPm/L4rjc/YksCst95/mXvxKSuvFEG3WxCDbnZRNpH2bW4+vYaA+GVJjJH2ohVme5sT9u7H3nAPv+Nkza1uO5TBQuFDZuaXfHNShDo2fyGiCjiCoBfmy7ZjIDqyuq8JVLt1tHTb+vrTLdA8am31VzB5pcKArFrArElxVlnE5cfs45Mk509X2d9e47a4sKKLS7lrEHCjfNkN1RpOzNSiiemLa6GNy0wSw9aSsoFlZSzrSggKh49teEZpUhNOpVSMfvUOTESDTw2rFUa7W23Z08ct0vXxo2z5tjynF76DVU0euFYd8T0Kt90h2md+s47W3ezkRIX55f5WiF9YwoZz4zCbG4WbPrCeZu+ctEFoLhF6Qrs8HcZ+ByWo15XJFiya7MChgIrioO1ErFktxSAjKXSgyqdBjXKa7450eqyAJvS3drWoW9ddv89x6yYnZESdk4CQQJL4Gx7c12KGeCN9UpspiHQxogl9w3ss2I+7Fb0vCpBwagsAFT34pqYk+lgEkwIVgkd1qRsCPhVuAi3EgDfpsLa2FjVd4G+isLkO6O6vANmFU6lJL+6OBYHO9Liz/JbUTgbEnCbm9xlJ/+b3JW+EJ/8yz35KCuNm4waKy3YkRfsyG9ZeSyTRtJTxD3uQp6YCuR+SIvu+RzgmS3zVX5yRx43NgqSHiUJ57JduDBmr5ydtOx61uINYWe4xoQEmhReppcU1SCsrK7YytKSTxFbXFqwnMA71cw3P5GgPLx7l51kRLa46SO0AAhGZJM3jchylA5nxgJGGQVZXVuz+ctXrHjpghUU7kZx3RtWb7TVICE4tyUoYgcPSsGps/6B/mpIwbBO8oyA7MP3HnWF00EIqaJq6w9lAIVo/OIF+8+/9qv2md/4DfvKiy9Y8+SEFQWqc7OzduHKFXvp1Ek7/uST9ty3vmXjU9O29+B+nzZ5Q/hwD8KGMH3Uw8pS6qIC0mNS/sKUXu8dr7pyYYNQxULheJ29STAhg0JjoAddTPPD8XV73kJg7t9rNXd98CntOPB3d6lXSbSaHTcCkiFdTGGjE+GJJ57wc2WZ3udC2j2Y065bisKTTzxmUyt5P6sV+m2qzqEkgjQoE5cvKPFqHFFCiagogc7IesioWEqJbpZcys1M2MnjL9qKFG3WrxMHijObUNEzGkpH7gE5oluFkVwp3yh6yBF62Z18+glgSEqKQAdrPdm1vC0VV/xKo6K+dHnCpmbmfNMa1oc6UFdayaM3ZnLHNF0UEsJj9IdpkuSrtts0cfmmJYqHo6HYmOba2DWbFD8oiSJSs6eT6VE0kk1693X5usJoncABSoaDA0BU4Aka99pILGXigFQZR1nQJze0SYBY/IW1m+FOG+X0F7VCOYTnQDnCAOAAUAgrhAEggn6UE+VLE403T4vurKumfpYLrMtbtBdPnbA7bjliXZ0ZO7h/1MN94eR56+gfsVtvO2xrrJsXTVAGrr5y3srLS2YLEza0b9jPPfelGwh00ZjwmTLpwKuaRm6AUx9lV36pIT6CqzSj+DM9zTtN5FlVXfbKB+4Ii7z5nbDlD5CquPhOHOTP6UjY8ufvKG7cFTbf5Ev00LvkjQgs8sEP+qZyQ1GnRx+FhjL0aeFKG7zaLPeckUo42IX1rAHM+u7vgFburjACfgGjbKDDOyO1uNWz/CIfALmAQWZcMWLb0BSzFtbE6r1BgDbK9F0Ao64mwG8MEMzu34Bj+IuyZSo77Tz5hHcBEipjKbpltQHskry+lhWoXfFlOpzHyeZSvG9IofZd/smrLnjN5azS58peFahvqFqw4RC7YNPZFGbpRFQ/pauqDtUrD9s7ArJ1bHDWKAW3Q0Jg0a6dedb2793jZXazwQ0bPE1OTtr73v9++/F/9P9S+M0+wksH243R2O2gmPqz6qF/41mXywHlU+/UX6oj8jDI1Fp81Ioqz1FHxAPhCjbh6w27msvvZwi3ZnB/s6l9Ezvy5mnxR6UNHt/V32lPP/+CHX9l3OYunhGOZCaVQJZouFGpjqBLrjKAsM5upyo7zk7tGxqxpeWi2tZpCUU27Vm27IJAruiAVsWMEhV0NX7yjiV1CnvVD8k9doSPtHa7W2ZtqbYIKApQS1n35Q/yE4CR5LoCqAhQ0RkldIkgFn3ZJAk6IzclNwihrslBFvY+PV2ADQCigvZn0lAXS1pDpk26mHTIpTnFyQij4hLpSC8h1QjFRk+p7l7xsMJVqMxU4GghjrArincj0g2olwrE30vZdWtu63JQGssk7D2PPmTbHL8zPm/ptjarl15aXpE+x1Rh1ZEGZlkgl1V/OXKQdKNL+xFqsicRzLaB15vE44xYVpiNB2/JnlFrpglvq75Q8tsqL0bPm9vS8lknfUqgUn4bBN7YNdniMddTmLmBzsKJB40CwxHVnR02PWKTKOWFzQrrVRb10vUB5k1Ka714oE7hS1l0O579iCDoTQGLTxCt0B/QCJBmLWyd8kyHIudJN6Q7LZLqEJ+qHrd2WLR30HaUXnePnBPfKXPSXbdsX3vC3rWr3T75yT+0RrWjG6tCkFWZ6J1eyteqeDIvegLiK2sCoLoYyWZ2akFh+oZaVEgRx/V+PTR3t4Vyk55RLzlWF4tbnZ4ruufLepes2EjEbHUnaUuFhK1spK1QkX5XqbNiPacSNIpMUWsRH26vihbTcwKaZXv6UtmmVjdtdV0XOzVb1Dab4sYwoArUdqLNFhfAZhPOBoUf5RJ2igo3cTUl2DMnYc3oDG6n7+xurbJem1t0ekLmcFUfYNLqO6O1kMf1UI7dYdo3dVDlsckSLdU33wQLICveQf9j+YEfv5Mt2bcBstc3eyLs/4qh0vil7LXtCiOyGBjx5ktxuRDjjRuJ7WxP2fve+pB9+bsX7epU1mYXc3bh0rRNTK0KWLUym8DmVis2LSGDHQv4bz3YbbftH7L7jx2w0f6E7R1I2a7epPV2tlidKjNCqjkiQqiec5j40sSrdmj0kA3u2mfdvX02zZxqCZeDo+3WqGJJJpK+k18+t2YT41O2Z9+gtTJaKxFAzyzg09uHkEeFyyYLQckMClFQlryh1zOKCu8D3Wn79neesmdePO49LnkxaUmKCSNrxfWiGj+BJT2zpmeDzSpUeUs+ZWnd79gBLkqlgtuVVZgVvVfyOZu9fNFWZmc8QYxMICxD6v5LRqJAlYYdeof23KFGu92SmQFr795jnT2DPlWW9XPt3YPeuMfSqpixtLWIUdkFOClmHB4esuFdg3bm9BnVcxoPlAWJK+hdXd8kfViUE8EkLKFJUwQFeUOK3qYUSoE0uW2ol3CP6GrcUZwJJZ0NNpr1rjIkTCkhdQ08J+QuJj9xfZfSSsPPInMJCMqmReHV15UUtoQWjF/HxicKV3d67bd8l2EpA/Kzw27DClvNuytHfqnxQ9HZ0fMODZC+okwzeiJ9SmHQo6qw9KWJ9LPDndIdbQy0LoknEFgIf3rKmX6khHt8TGOjg8B3PW7tUWPRZS3JLouneq0lPWjJzl02OtirxnfU0p0Ddu/dt0mB3W/xTI+tFGedHqwjQNFh1N8Vnc0NBy8r2VWfIkxve0E88eh9d9vJs5eNA6sZkYVn7znCUVI3gCzTWlES+b64sGRtmYwti6c4i7Ze4bKrMKOBNAIAAnYajKXarE7Ai42eXn8Ez5SA7OmL4/bIfcd8ZoIoET7IwGcArJPPPW//8V/8tJ3/y7+y76nBjCsfd6rsuuQ8IeGdkvAZUv4YuXlsedUuCejOTFyzu+6+Q3RoJ6QQoN/Dc1CGNq24UWevnLmoRrNZtFEZItdrBkHI3b2okPT/GiN7dy93yKHwGcc807iIDyhbVwNQ/6sB4E/ugyDzwN1tTXGrvXs4esWOXVn59PT3vucj6w899JCHURvN21RZ9fT22srSon33qaeskTPwRP8QHkAjgA4/Y1Z3B1D6hvxBkSS60HDWAEW9TV0btyvnz9qF8+fs+IkX7cIFjnMoqewBsihN1MkquBHf15TUWh4IEx6gHjg4IQ7xeVdXm22gTHie6z28V89cpl0LSq/CbVZ5OI1wg2xQmDTohEM84Qiz6oiQLqZGM9o4MTFuFy5etGtKO9PYC5J/yJNEplvhA1oYwQOsMFrHHTAkpQbQorADqORddCJOpS/0CCuPohXc6SOWWChxTi8vXdnLnY9G6puXtTLMM+G4W/nzURe9osQD5LgYecSOkUlAqgNi3lEGCVvPvgRFlt4+yJqNMRml7u5M2fFzV+wjP/Ah6+5qt9nJK16n5+ZX7M77HnRAwVTxJuWRM8wnL45ZeXXVIsUF69y1xxLtqrfEUqUzcQUAjqVe/Kb0+AO04Ik0kWampfGmuzywYyjPYfQpuOPCjU9ZJv1Kh393N/BatWyVF/w4vbDzsqYjQX50xy9lTznBT8hdNnSqFyECmJPsVGWpqDqwGyYj9Cit2+I32hEvW4CAmAweAMCGizKnjQEMqiT57iAW99z1zZVq2hXJNYXD2ZMOGuXOgS5uBGoBuY1yx9pYpvYRRpOUQ5bYMHKLou9xKpxMOq3v5IXd5gXA9RxRvuiUYalRyLO4SHWBqaGVSmjrC+srYUfl5Tmftkwbj15AvaLw+GPEFtjS3p6WfGYH/CbpGrKB75FzETo3GZlt9Nk2PW1xu/LSt6wz2SA/HS6zagY5f+bMGfvqV7/qHZi/8C//pd1y+Igr1dQ7zhqnPMJ0YgFZefYZYABa2fGN+kqYLiO5eFH5qID498frRs/Uk9cbbJwLb/rE483ypmZcbtxkghQPbm7+xggNf/C+H0OjP3Qvlrh87Stfsm98+cs05N6x7HlEZqkOeWeZgBX58k3HFDZrV9fXJYMEAhmA2FAdW1ud99E7XzsNj6pcMS5HxK+MpFM23vbrm5e1wGud+CiSzoj4UtgBmjKkmjoJEAXg0UGzozqjQJx3trcEHthA1AlKPIozGlc5Mc14U+8y0BV6IWgJjbvqV0TgqbG9UxVHfLYkvVb6LvWFGkT4zlsqa+oHZKwI2O0oTk4Y2IKv5LZR7bqyqDKv2JYAeSyVcXnGNFSWf+VW8pZMJyy/sGzvfttDariT9vlnXmZZpcuyHfS5JOARECv+F68iS71zW/UDicoO9Uw5xrDuEz5i9BXDEgoViMohyPPmTMoiiYRUwpjtqL5tK5zGTsm6VIpdHn2Dnx355SzTqPBDJC5ayT9HzNHoNrdnBC5j4mXRQBnbJo8CvBG1VfA8I+jRuOoRtC1Lt4uqDFUX1ThbBGC7tmom4MjmTqzb3eaYHPENxbnDDskqB9+HhSm+whuAbnjN5SaEVLyhc0pxgx0k9KlbI9EGe9fuLvvkH/2hgz+ALPIPg1/W/Tb3dFpJbSFL4VpoLFSeG4zAi29YCrmxuOrhBWaBH8RDsi/MzCq8FdvMZ03CRXywZk3S57eyaxZdXbf9sXnrrl+1jvWsddiqpctZaxYGaWksW8um9IJSRUBLeVtctrqlop26uGEvTGwK+G5bvqRL6jUDjOsC1cX1gqIAw6zb+tKK5ReX/Frnzskci4u6li3Hu3iGEzvW1J7nFxYd7zCFvLjApmhNXm/o+IUfnP39kuyn3suetgZdpamnw9die2eJeCOaSigs0V/1aEv86XTXtVW/E6YWZwv2LQHZoLMS8uuM0+8mgyAhcoweI5kqkA0NqP5eJ6hCoDRThLVdBbIP2t8+9YotQUQJ9vXSphUqDTa/UrCphZwtrZSdKVLxJnvonr12/20j1t8lgNC4Ze3xButta7LR7rgNdDQLsLbbgZGMHdnb6Q3IvJhlV2+XPXjPXXbo4D5bXF6UcKizu24dtuGBjJiiyRJi6v7eHkumWgU4OkXguPX2dNnyCmdjqmIJ+bN5QphyxAZUrM9k3nvYHEGcq8a0zo9xYHoflRto2ded8d7B5188YQWmHQkoA0x9iuyaAOr6mkAs51aFa0MMsiHmKK+tWVnvMExJF1NdS2I6eiHY8Wt1dkrv7EqHUiKRBY0hqxeGnm++bjIoIbBLItVjt93/IUt3A+6P2sFbjtntdxyxYvaaffPrn5E/MbeYJZHMWFr0SLf3WSLW5srn+NSsPf3kU8pywXc+lZqtcgxKR1O8Q2H3SsEatNa2XQLHwzbUF7fudIulOxLWme6yTFu7dehqT7dbWgCqt7fTBgaHbSc+rHj2W7J9t6Xll3W4fs8MWiozJFAzaIn0gIB3v4DggKU6+uyW3a2+bi8uYd7e2eHTqjo6u6yru8v6VH5D/X3WHO8WaNxjKYXV0ib/bX2WUjiJdJ+PQMda9T3RbfFkrz+T52S8U8J42+67bY/Sm9J70hWL9gxXRmFlbKCn2wa70wKyCWsUSE0lBVQzwwq3x+LpfinfA9aqdKeU7tauEQFVhdWzx9p7D1lP/2HrGj5sA7tvt4GhW+zeO4/a/ffcbsMjt9qeQ3epjWqxa+MXpQGrWCnTIOtULghHlTnKIkJT5VuWkEM5f9ebH7KXTl8MU4vFoygmrweyN5tcPmd9Ak+LywtW19pqzTRaiysuUGjs6RFkvUMjUzOkICUEgmPVKb81A5B99cI1e+T+26tAFhN4Dj57UcDt3/6Tf2Lbzz1nk5K958QnByVsMgguT79Zi/IWa663XLLZThU2rUMCZvrcedWXBbvnwXutoaXV8+IyQ/mvGfJfVF5fPXfJ1zehpLpwopHhcjkYZA314roSdNONNPIXhFH1k7uVBe6pP7ojx2q/NbcqAf/jPzxTJuGze3O3oX7S2cUO1IzKPvnkN+3YsWM2NDTkANajxIPys2/fPvv241+3+ey6eFMNt8qZzgDWUzIVkI1ZAGcoWyiizOQA7LGLJTQKU0pZl9hoUQnwytqylJWyA88FNSinXn7Fnn76O3bxwiVbVyPgO5IyRUdpZdMnaHizsgiNeeMcZEAKgIGzY8PGdkqyvnMW5sUrk3JFgyQqyV0AJ6RTadId/gzfwnpNdpddk/xiivv4tWt25vRpu3TxguT8sisL+Pfp1bpSmQ5LdfZ4OQBA6MjEHoWOkQ92qwY4oVDW4gVIwCl0JjoA9TLim8opkNrLKUwdDjwV3qvPXm7oicoTdc7DCf5c1vNNlAl1EDuoxEMo7xAkQFFpkRtRVW5DfHSg4jKuevnCiZOWknLT3y95s122rnbVVX28PDZpsUyPGuGoz9JpVINSWZizrs1V6xkZsHs+9CHRRKBF/OA8WC0zRIW3u9U8UWsAJeRROXHlHUWPUhVr6SL/3MPl9JEffEMn+Ja8YsdV6yDgm99xK1pTL3GLK6c38knf4ScHtYrEp5opet+JUmUF0HW/UFI85NOMpWD7lHN9FycTuBLBiDujr4BQKcOUO4Ba7nhmQy1GZ2/YhRFUB7yy83O7sVPYhMFIVNgYhKnu4nkpxg3iJwAwI64OfOWWac3esapnRtldQRcw5MzmbcIH5ArwMurUoLrD5lHszyGKOU3RBcg35zGTL5RPT5/yRHmg+7CnBaNexbUVW12cl8xbVV0reSdkTu0+52eyyQ+7VgO0AQiKSFeTH3E20KM2eeGy5SdO+u7zpJVwMV7mqn+f+9znfHbD3/t7f89+9Ef/gXhJbYPsHchV7zUAy2wO5Aj+HOh6xxRQMrgLbBZ4zW+hQshefO18Ed6v3/1PBnnKQ7C+bmruauZm2XP9+bq/G259pIb3mhPdcQ5PjQ712ON/+zf20slXrIURspa080FTc8I7M1QI4d3pSccFSz+qIE7ysCDdq5AVIOCMbfKkj5Qb9AGckQr0LeIj+YwO+TIxyWDWRG7lBWrqt302VZ3Chv8BGxXVETp3STJhsVHYNnt4AKYUBvV8e0uyRnljZNbbX+xpx6r0ZYquhDuFa5yH2kgncywh8LJslcVZqWRrTiY2bnTykUbl2af9i59drorHOd880z1kza0xX5bDZlBsBkjdA+hS5kzLB4gXBOo2i6wJVzqbIvb+dz5kO4rzK69esmaBMQcTymc02ep1SD+2KV2VGTzb4ke1FEqP8isgBsEY7KBjwY+iYvS2VfHomc0BWRNrdPqqXBo7MgLISEvJqoSAtuofdTgmkIosU6B6F00loFwHFihvaGHkoVHfRSLCU34rqkc+ooocZ9MgxSWPDhAb4SO1bdR5U1p2VPaNSncD4Eflwmhzg4AsYJVdjiOkBgAre0baxRwqO5UJ7YTqMp2DUpr8ov0HdMFc9U1Kh5zu7UjaO3d32yc/8YcWkT61sRqO38HAz+gr0I5NneKi6cFbj1hC+u2CQGCTdM7c2LjLNXgQHxQwfAFfb6hMfbqt8kq7FauTXiieZNfj8aV6W74qfrsmt6sVK09I1xtT3i8pb1NK+7ga3SnlcZlR6S27ML5tXzm7YxPZHVsr7dh6ecdKygAb8HF6DDulV8SY6AG+Pla0YLdrOouY8cC+Lux147Mf6LTeKPtFR7qDcLU7pWzOZzDA2w5kKVO/RAllzXPnlUyyEj/iT9oQ70SiLggL+U76yvumwLqY3D1ti+bvfvMjtsAa2edPvWHwJVSM72fk2dtGhSMnkY7hIwKyvPCBf4iN59C4eQoDK/rVoYJ6/1sespNnx+32o3usI9MqBadgFTkk47ncqqVaIvaOh4/aww8ctr6uZh/Wp3HxdS0KhQ0lqCwEv63Mtcajpn/bv6tLYJWRxGZbXJi1jJSiIQn8vSPddvSWETv+8oyt5Ct2y8FBKXqrlluTMKvbsqUlEVmV4vz4opTAHevsalUdRpFTwycmya4CrJuMHUABuc00jMoyveHeCDbWyX2DQHrSnnrueTvxymlTSVo+y1rRdaWxaPVIKDE8GxD5fH2UWjEEmwphTz7wsyPAyPP2+kYYtRWQpQARrlRYDD1E0JVGHcWAwrh+UYGrF3SHSNhTKSmKWEuDpRMVqxSn7OXj37IrF162xZlLdu3Cc3b59FN6vuANbqpjREK30draO23m8tNyvygles1HUzMCiL2Dt1nv0N3WPXirdQ8cskzHbuvs7LRdbVs2NrFqs7mYlbZbrbiZtPXNVl0pK2zHLLuTsVv3qcKm91qsc68A64DF0oxYClhmuAQ4axcAOb1LbvqlUHfZYFeLfeelSSvvpKWYJyyZ6pfek7bJhQabX5USnEzZ0O591pw5as3JXQKgfQGwAmATndbCmbTJLj33CMx2WYsAbMLPjO237rZmi4mJvvX0eVtc3bD5lbJAX0lXQWFX7PK1Rdu7f0jge5+VTelpGxGIH7DmdkAygHnYQXeKNLfv9U2zuvoGrH9gxEbFg3tGdwmI99noSKfcCCy3ZlRRBfZOP2tf+8bnVSEjUpRYqE45UmyhHnkjSqG7HZW+zhKJuL3roQccyGbXK2q0m1wZuvfWPa8BsrUGkXtJvAswhRtya+tSzBJWnJ81Nn8CPPkaKgl1Rs3qu7oE/lM+RfZmMzk750D20e8DZM+fOWO/8k//mRWPH7cBAdXnJQ9Wdd0uQSO57m1Ja1ygS8oQDeqV+ha7nCtZQnncozC+e/JVPzt695EjNibFng6f1lTGw3Z2l7LLzsynL1yVchZzRRpZU5NTLgTDk1/Kuf9dt0YmeV2ovioduEFuUVMQthKbgcakV3fvmeeTK+F6RiZQt/R3fZ0idz0A2vgGmCEMzslsllL6ne982zfcetOb3iRZEWjmZSL5xfE8LS3N9tW/+WuLtfW4YkrdDutJlR7F5wqC7Jjqj0IHKKDzbFMNLzInJkWgRcJ9cGBQQJaRhRXVCZRzpUcg0qRAMT393PnL9vLpM3bx4mWbmrxmqyurkpOtFo8FnqCBdVmixpUpjsRFD3u7FIla7ymNylphwyanZz0f2KI0uaIi/yi/lBPAEtrNzi3alStX7cKFc3b+7Fkb0/OKlEYaMqZAAlKJA1ANuEBmdfbvUv1MeVwBkDDaBlABHKA4hcaNBtLXw4pGKLQh/WHk1IEUBadEc8e9nOjZc+plCy9w93IVb1CGjPBwbEJSMtJ5QP4pa+cU/Mhsb3EPzx4OXwNrOQ+iJOKXthhecHe6cS7oN77zlN12YFi8vWoJtSNLy0t27dq0fe+Z562nZ8g7pNRA+JnMK898z47/3m9bbLjHeg/dpvopJcTjpSRCXB4fTOgp9FtIrcqBPJMQ1lSxazP1BVe+ARH5vuniXa7dLWXgI/cQjvD0jbvnETpX46kmIzzyjDu9OZ38GX4QvfRM5wDKvS8RUPykjbtS77NjRDH3E+zlz+lI/EqV7GpgltkvgJIw2gRIBHyqbOERubkBaqv3iNpvFHtdKPZhh2zsAy9RT/CDYotSDkDFHaDW+U3xMSOA0SXAKZtLNQoQAW6bpDAxasuZnFEp+i1xKej6FvhVdUDpbmkMI3C+AZfsg67AubjMGFJ+lPbtHZafMOqR842+AGDS0X0GGKPWrGGlXnHkWme83iZfftI6WkO77FP6q4ZN5FiX/61vfcsGBgbsX/2rf22ju3d755K8O5gKgBWwynvVTpH5tGKFwbpZvnt5Kl7ulGdth+ZaHYDlas814+6cZfirmsD+bzD+3SN5o/Fwle+aPA937G5+5wFRAJDt9o3z8lsJGznygPWMHLCUdIeG5pjkr2hMOYrmrSqvZgHBeGtSCnWzpTrRAxhpj1oxv6p6EeoCmeD4JhEjyD2lhTQhB5jWyNrWWi69U0zAaiuftW0PQ2lS+xuRTG+gQ5i2QeXSIBm8o3oNP0FX1oNzBaoqQIXDtHUqjHcKqe2g4zeiNDe0Ko0q+7qowigVbGNlybZXFhSM9EfRwqdeKkwM65vTXdLNBuiQ77Keob3WP7jLWqVrrKvNzyjPDJDQQeLHmjCNWSXvU4ybWJdNx9q2QBLLtvKWXyvbRz/wbqsTqPrS+JzAVbvS02otnQLU0RbbJK2isYNI0qz0sPkTaQLI+nRfpY22cUugeEd6CoDf2wnVGzqXGCxh0yjamwZ0l8BEVmaXYgFNn1Witg9wusU6TTaYUl6bBESdVqKdXNhGfs3j91kSqtfY+07JoinTXxvZnGsN3Vq6vEDRFoAXWcSosPKwA/3l32dtNKuuMpIuPbhBAK0BP+jg0kl2FE89+no+b9trOQHBIj2/Vr+h8Hx6tOqN8s8O4btTzQKyvfbJT/6BNSSSVlKbWzsqLqRVckzpA1yrIbdZtQfL+ZzwgQDk9Jx3Tl/fq8c9qZbqWRlX2ukkEBAVn1Bni+UtP/e1sg1fbdvSRr2dy8bs8lLMzk5HbSHfJN1rwwrrO5Zdk74ntzP5HXtlNmJfvxKza4VmK283+uahbO5U8g3nRHrJhMq2eLya5lqlpl7QERZMlQ9JnuKmM9VHXpVG1lQDcCk/ZGstL5SZ50XhoJv5Iz/UMZXhluTfJlOtc+J5YajN9ZKPUtOgb65mEf/OK8x0eBdTi1eL9p3nTvlJG7VUYbxO/zeYSPuuW36RBjIYPOkicZ5gT2MQcggIZQ4g+4Nvf9guXp2zru6UXRqbsvGZnI807KjwM6kWe/jBoz5Nt2GnbO1iQt8FUUGiO29LgaN3YFPEpdcAonOm0XppQ8Tf8GMeero7bGBot9JQb5zhCRFLqrgnXp2wfL5sQ/1tEuIcSC1lUw3ZQ/cdsMmZFXvu1IQtL6+rIkQs0SqBxK50ipjFzuw8yXmdLRKC66rgbJ7DzqGA4Q2OsJAA6O8KI7LHT55SQis+yrpZFvhVGI8+dI9PKx0Z6rU9w4N+cQDynl0jshsS2NElobN7cFSAfNSGhzvt3DnO/qRgqZg04BKM9Ep5446ySGMYGvYbF+/horAR9mxpPj1+xiavnbJrl5+zV44/aU9986t25eJp5VWC1pWAIMjzOTZ1mhUoHbLZ6Qljw6PF2dO2/5AaiYFbbaB/2Da21UhnMgKGEhASaI2iRZPuiXTcWpuZnh21tp691jN4yPr7R6xvaFjCtU/PQ2pkh2ywJ2PJzkMCfj1qoDO+42Q8weg4AK9NCnZaADRlGQngdgnR9i6BP/FFZ6pe7rqVjt3WPzJsBw8dtD6F25rqVrr6bJdolureI2HbL5CpRos1UTGBBSkZsVjSmv1KqHK1quFPWpMU5hZ9jzWRl6glmgX2Iynr6upR/hnt7be2zkHrbFf4ff3W09uvRm7YGpMCre3tPqIfi3eJLzjUXoBYcSYl7NvUYHT3pKxX15BPgW+ydKxsPek1a9oat/rcjGh81j7/+f9kH//937NLZ06oYSl5WTWz4F/lSxUCVLrgozLqqtWyhMDHOx96kx1/9bzvKhdtbjSOT7j36B6BxRujqIzghdGAHV8vy6HbrJf19RiyT0i4srEAIwuACRQ0ubb2ffu9EWYK/s2GXYtfOT9mjz5wRxXIhjTlVlft3/zUT9nEE0/YUEppl+XVioCBwj2gOh+j41QCOSHBjgbVIhlwptIgQVqwbuWx14XNjl24NmFvvu+IPf6dp21NSt2+Q0eI1uUHcTEl9ZWzqhM+IosSqIiQMzddQdAG9y6BeJV9UD1QPkJ48DoyBfr4xbs/BwBLI+kgp/o9KPcBoPHsgEl1MdgBlG4GVZJVahjjaqwLEsJ/9Vd/ZUePHrXdUixJY5CHSp+eDx8+bC+9+JxdvjJhma5+V3y9F1bfmzxcOvBU31Q2gNawSQ2gK2IplSebBnUJbB7cPSIeTNuF06cUv2SE6Epjoix7+pku2hSLW04N8fnz5+30q6/awsK87d+/3/kCCkE9sAMjCchqlKtWKX7Qj4u4Z+dXbHE5S3EFACID+IFP4R2pAk6DqwKtzz33vPJ12dbU4JMPNvVqkvLvoEp+AOyMoAEgfJduyaKk6pyaeJdJnBUHeOGiUxEggFwjfGjta4jFp9CDcmGWDCOi0J8EenkoQ+hCXp5etkA2eIA2ETs6B6CRZKdkeK7AcUU86xuOoKP8OQkIGKZx/0RC3LrBZgpLzb6/o7wRH4Z6jCVpfPp731JbtGGTY1dVBhftpZfP2okTpwTu1U5sN9kF0WxhNWdLc9OWjEmxkqza99AjUoJaFTIEd47WpUAVHvzjMsJjUpnJzoGILFAMya/z9XUXtfQqFB4ITHfSFkx4VtPqfhghwit5xR5X7tbtQvw1fqbcGWnlY5BdOFIdhU5+ofhIB5ALjm4g1QCsitzhFzcolpStGjn5o/FSuwdDirbc2ZzJ2zbqAPwhdw5MAQg8S1EKnRZSmPUOv9QAKc/wVOgUCUDV/Yr/4M1w4Y4OINrPUP4BFMOHdDQKvLI+V3oDG/lwRmg0KrAh0NLYxE7JMclXgVvdY6qXTS26pOBzMavAp0RXeZ8yZAMiX+erNLQw3VlxUn7NUYWBnzCPU+4arbcjZfmps5abeNlG9+xzutcM4bKx3N/8zd/4FP2f+ImfsA9+6MOeH+qxj75K7gJeea9NLXb76hUArC4Vvt89ZEqcZ+56k73vMeDFGfjhuqG49c15gW8ofvoPne5V/9XL5fZN5ua8YAA6gTmrhu+6sPF06o+8oBsN93XYcy+esHrpE119o3InRVf62tzkFVtf4jxY9vJgujcjZ+Sd0VCBIumO22pzyxsCHdLRfORIPMa0c+q+L2OA/8QnHIqA3gXtQrqUP9KhdtSP9KJesl5Vck5IwbYEaLxzjBEolTdrOC3Bmka1WwA58de2vjH1tU5lx6jrjtptwCGjlGz64wARfhBo2lpftU2BnK2VRdsWmCUN1G9Ap/6rhA3lxtn+vcN7pZu0WSbTZWkBWjrNs8wAEAhMppOWXV4Rf7ZK5wjHsLEulT1donTGOFZipG3TStIFP/qh91l9usO+fHbcWqXXuBxl4RWgktFoxcnpEkzLBeztSE+Gzten9it/dMaST/JPun1GjQCkj+YVBAQpUXhKd+Soz1SUva9tlt7O7ussg6owS1HyGXlAOVIeEd0BpaWVFSuurhhrXVsSMWOK70Z23baLZQFklWkcgBpTuavMpD+xEVWd3DS0soRA5aGwtwvsYyI+IUUKA5puFzZC24bc193bVpV7o8pHAtJ5oF4yfVtYAL7huJ8d8VVFdNjb3mrv2j/sQJap06XlnJcpBn3t2FH06T5ry6RtIN1m+3r67Pwrr9rh3dLjZHf0llukHyctxxJF5YNyZtYcQK9ReSgsLYb6Rhm4HIUvlHb4EZlrW5Yr1wnUNtraVp1NFCJ2bmHDLq2anVnP2DOzUXtmptmmyzEr7bRYqTHuo68bclumnwT5QYdLVSaoJfSw2f+COop+EeoydnpX2brs4IIuyms8k7LSWsE7B73zsvY9eEOU+J13wic/mGhXuzWKBhKQ0rfj1qBrw6cWi/fURtKp5O2KZOR7HmFq8bo9+exJXyMbQgiGuDChjXISfl/jQJYHj99d1ZzWLMJVy0BbutU++r632PdevmpPn7hq0/OcoWSWaaqzH/17b1aijtrh0T4paE1qzKMWb6HXCFEqRwqKRis0rMqDKgRrj1xRU2OAwkcDBrMic5gGnG6V8iQk36zGp7e3Q352rF8gubtNyoGYtlUNTrsA2MvnJo1zVh+8d7+d1vNKbtPa5IYwShv1AiL1tne42169OGEnLkxbn5RHGrzx6WWbnCtZXsLy1r099p3vPe07FzPqypoYpkC0pxN257Fb5D4p4JMO01lb2wVA0nb/Aw/bkhicHtZUslPgrkPKY8qO3bbLvv7Np3yuP1OcfUc0XT6FSvn0d93r2GX5dRd2XPQ00xuJEObwaJQ8NlYqlpimvCm6JPVNbppEQ6dfk48KNDZnrLfvIPVAisaO7T14TOlutkS03l545vN2+uVv2dTYSzZ5+VkbO/+UXbvwlEDycdm9YvPzkwK/S6oQOVWCgkpNSmyDGLlpw6IRpkJuSmnbtOXcuhVWp6U4Tlm5MGel9RkB/wUrF+etpPcNhVFXyVple9lsY01lnLeKyqs90aQyaxF4ZRR8RwI4r7C3LNogwapcLeS3LcuOkmsKO78gADdvxfUltS8cB6SrsFS9L4cdlAvspLxsaxsSkgg2elNRUCR0mXIC/dkgoSXeaoWtRsuXmV6eteKGhEu5urEU4SiM9dy8ra1ctWUB/wnR5tLp79hL3/tb++43/sq+9dhf2YvPfM2effIJyxZz9uKpV+wvvvg3PkUnGk3Y8vy0zU2PuxLbojJgNM+nUaKMhhrkihXCglG0dz4YgGx2fcM3UYBP7z+67zVAFlMTdCg66TTTrup96plPv5HCtTF2ycEl/EqvGgI4PdBvBVXKVglfGjr8EM7kzJy9cu6qveWBO6tAVjVTStEf/u6/s2//0f9ht3Y1WXunwE9Lvc2syb/q6CGJpygNkQROM3VR4Uba2uxMWQJSDf9BtcRRuUsq/AsCSXt3D9oSU6YEam49dlfIRNUgzF8+e1n82qxGUoqHyxRPBT/Xzc2C0u8IC1edeRc99IAb3sO3G0Y1x+0cr+iHfPNYu2MoE2QQDZc7lx0NXbDXG2HrxlpZwOzx48d97dpb3/pWlXXouXZ3MiihBw4etD/7k09anepdlJ5qJRyQhiLg5x1LGWJkhUAZeacx5QB1znvNCGi2CAjOzM3bYn7dZscuKv7QoISkhHigBZ165Ms3TRLPTE/PiS+W7dix21xxQzkA3HEnDqZ2sQyjtpkYUysvXJ703mbySMalx8ktSWPUqVEN4Kadv3RVAO2Ewin77AH8MbUvGk/5xjrwm4IPYAIggdKj+Dm3ejvSrHosBU6Bsjawrj6ADsCEA195ZMTXQaroQmPpM2O4V9sC6gvuKDF/J9Ny4/TQXyhLRrwDbXgHWgSlX98VLvSChjTUbIrjnnXRkPPN/Xi+dUFeuWNmg49qyQ1/eFO1lIN6W1hZtbOvPG89HRnr6BqwWKrd+jrapBBv2pWJSXvX299uObUhTMli9HpdoO3I299pmb5h0UIRehz+G9KlOGrgA872+HWRLuImYaTLFS+3gyoBSMISrojr7uzBd6XRgYpevUEmYx5XLV5Ziz5Y16biu2uVu0rTL6wB07L0eJhWLCjoYXEPwdyUFn13f7y7ksMztIe2AfDdmEJOWdeeqRsB9PJMQTgvcMmPTzXHHW5oK6vuHZxKP8BdDbw2Anh1ZwQXQEkHkXe0yM6VbylyUpfVPgaZDEim48U7b+kEZsTW6xN3hQdg1QWoBXjjjjofEf/XyW8YCQ4gmJFB0sNGfI2KP2yOE44wgma+MZbS0ib9pDlSsbNPf8mPNWNX4wCqcCbeVzqfeeYZe/LJJ+2OO263n/3Zn7P+gYHAI87TjJLAL4G/mVoM71znV4XjfC1elUv9Uej8w1mUV4inFp8/whT+XL3o/QhF76Xrz9j5c7jzS1ivMQqnFgY8jKk6f40hTXwOaZNbpRcgu6u33U68rPpS3y79qc2mx8bsytnjNj91TnmTzqG2lU52dJuu7mEb3btPcihts9MzLrw4EpHO9qaYgJ90sIHBPdacyNjQyAFr6+6zTEevLS4teVjIVUab2O2VtpKcIpewwyADeXawJTm4tZIVQGJjSAFbAWlm2smJbUseeU1Ume8w4qb8+oCPZAEbB22t5XUJEKvNrkiX2VK7B+gGHFCW3NlwjLrhgBZ6QEfxznouZ3E61aWv1G+XjJ2ImyVX2zKtdu3SBYu3twvgraiopTuLD3cqCpfp95sCX8pSjNFfpY6p1sW1ZfvoD31YIDBtf3v6imXYSVfpBWhu5greJkQA4dLnpIqZlCKrcHQackLlxBpYZg5BKwAYHQgbAtPMKGrw0xWkSwmcAFhZ/ucSRbShEx2K+lmqqhuMzqnqqq7Ih8Avo5TIAVhBNVR/vOuCNQRITSDYj3ZTO4Y+A6+jx3Fm9Ra7J9O26HNFwLW+VPL6A6DekvwlHvLUpDaLCCs55UdlWt8ac13eZ4ckmj0ujpWhQaUORWTXKL2dTgo6YLdVb/f1ttk79gwEIBtLWHklp/KnXVI65Z/2cmFpWbzZaIsC4XmlfV68BpZhOviy7OhwQnfbFI3IMJ2LEcmTlnTS8tLH6BSAD2FB6jr1Q7XJ+RAwGvpv2H24zmbXIza/bjZdarGx9aitCteUNlmuVi/wKvcKg0HC2nmxyA867BqbBSRVh8h7aAtFJEq4mpFQb0Pt5tEBLTaiQfee3ZabnvfOPUQMZYzBj/vzuh78OijWRVkxyr8l3vAZaeIz8sbmXpsqr23VjbBUTbRsiti7AbIrTC1mjWxts6fXmZuESni6kQ6e6/Y+/MPB5ibjGfQHMhwMxGUqTHtbyj79O7/ghOLAd9iXq1GZbm9XYZc3qg2LbJVz/sQnKipc1aIKSj2huh3W5Mu/UHAQSc/6ibGusyoo/XBqFTy7qpEe3JIm4gmHyddLGDb7GbZluY3HpGSJmWHUqAiGssQocHatYAlVUioT8ayv06PH+pht+7lf/jV7QSCFbdxzi/O++xujIe1tocfVezQ9vWI2Cfp9+/fa6VfPSNiq8WQ3O32monL8xOoKuzOrgCUIqNqhxxuv1UL/rxjyfLPxaTIKp2bvSr2LDKKVneyhBdNub7//B0QDRgbj9v4f+EH7wqf/jU1NnLP5WdbHBUMopIJ1lS3pVglqGkcUb33xSiXJGApCrhA3POvTVmh8FZkrblwevdJDajx1SgtKybaAThNrmdjdTsFRb0k+FbWrs9M3xlpRRQ+VGeUHgSZhW2TqCPFiRDce/d0fqmlSRRXf0XOKArGtSu0C0L/rpvQzVRBFKyhf0E4f5Bde2t7c8LTUEu3TKSS4q56/j4lYTA3JwNCgXIQpvsl0RoJLCpLiyS4sWHZ+1tcotnV22y23321NAiooPkREQ8cmBx1SgH/n5//f9gef/ZKNzzEFNyW+rNjP/oP32kBXWzWuYKgDGxL+ly5d8nVVgFjKZ3lpxQY6Oyx//rzKLqWGV4JCjQb86lOFpIwJsYh0UqT27rZ4JmPPnnjZ/vMXv2m/+nM/aYlY1MO/9Mqr9pPvfbtFl+ZNapqlRMp9fRH7i5kt213csfuVr7q06k47vaJsiCGBGu2wZ2fLtn913OoqBZ9WXRDvrKxtWUYg+U1vv9/KsV77yX/xcx5HzSwLDPzZX3/dogmO7JESKDsHk+IJlbxohKJKUegPevkV7Bxo6p3GH4/4452GSw8OhvTvdRq3QaGVnS5kgF9KZ9g8KMiCcOSIvrs9Sk31mXhIltxlxZtf+OJf26/+6q/ab/7mb9pHPvKRaqN0w6AA/9Zv/Zb95u//sY2wrb88ex0XX/nImtJMPXVlkzTKj+84imKk8mVNbUkXu6gWrr3qfOmjsSgQzq6hjsOWKOE0fp4G2cNr73z7W+wDH/ohlylIBEbyvV5ISWfteUdbq+pZyUekvvHdF4ndlRJog6yFcK4MyN8r56/YmQtXVB4cpQAs4VuTJTIdAm+dtr40a5zBzAgZSr53QErR4oowqpXqsJYkU/5UJ+TGd9wFYCj8RmSwaMMzdKbNoKygPUTxja+U/jBqoGflh+faaCz047tPfYYvIlJMFAbp91EVuS9KFnEsWzwK0FIdh36EpTj06HW91jlA/vnKWjuMn9MLXRU2bkkXLhhNf/LZpy1aV7bbDu2TstMiWu1Ypqliu7oS9ok/+aztPnSHFSXfV5YWbGJqztKphG+4dvTIbU6j0OCK3tw9IeHGGdvKoF4Uk/IBn/iUZudBpaNaPt4brny5/EKuwU969BFd3MFnhIEl7j0GXm+0tfzjGzuCkQ+nD+6RkvgNHQHVcBWff9e3EI7eaRcITnERVQ2Q8Ywd8h6rWn7VOlfLzUmv8OA5QEQw0MPD1B0/eAtpCWF4+4Zd9TuVn843/qrJkD11C3qo7HztJEstyhJ/YcTFlSjxFgCTqcGUKiFdD4MXpRQ2ZFogeZA6K6UwbIAjqrh+ETZNY8Oo0AnoOVcC4GUPRHRsilAnaHdZZ8fRTdTBNrt44gkrzF2yw7fc6vK8ZuCNBbUbH//4x13h/bVf+3X7R//oJ5Re1UBkBMq836ujkez14XfZ6+K7Tz/Wd5Re52G969XTVKOlG6ehi0/PIyM1sEZNVvmL0wQPoQ4Emt9kqu/XbW/6fqOMbpjA7wq/evfQdWffgBa124/cd8R++3//t/bC1bLqS7fNTU7Z8aces8LKuB06sMcO3PYmi6bSVlxekD7TaJ097TY+tWgnTzwtN8t2/113W0//qJ06e9EGh3stJpk0NrnoS7CG+rptKbtu3/nmV6VUMwsFPkMeB93FB1TofBCxyDnvPHgnseo8mwxBK2QLSv2OiplODvjZwZ7XG+cC5QkZpaBUJoRBPLSV7FTsuyILWFIubkeXvWgAsPC6QHjEq3C8XauP2e1velgyWs/RBksyqNHcajNjr9hstmDDI7tsYmLG2gVMd8QPZQFtgFcxy3RW9pERvaVXjZ05af/5Tz9uDX3D9s/+6gnr3LPfNyIqi/+o+3TuIAKZwchI5NrErJUXVpR+6fOpuMV7O/UsPlA9KtFJJ91ZqA0EZy1t6Ck7xoZB2xsCZw3o5dL1BA5bhBEqcs/aVAalhLZEN/ZkiTrA56ieLWin9oFO0CiDUgI9xYVl6RNszllnMZXzjupbSXYNSYH6TMrW2VRJ4UZVvxS4eCJn9QK3LQL5jIKXBPrrGPlsabFNOpqYFju/KOBUsCaAt+JkbSpAlY5gZ0nRvj7WYlu0Q/LHBqK4yxdK9s6Dw/bv3nGP3X/fndYgWb52dUo61s14RLJbdwoOgEpHJDKGukk5IvsYrKst1cEh/NAcT1i8q91yU1MWEZahHYTmiJFGpYOlXD6TU8/IoSDzFYeu2mAI06Ntp2SlrUar7Aigym5DeWEDLd+AT+9l0ZklDk1qm9F/4dlNpZH2At2D9HOncx0+dDmt7HARF5vGDh271WZOnvYBIloVanAw3GWjsHw5ltLqbZXbhq9usIPJsFC+ALbuT3lianqkNWof/6VftrNX5u0Xf+9Pra2jy73VDGEFowCqtA4//nDdfF8ge8NAfLxUneiGMN073GNH9w1YZS0rQSrGkT0ROtp3U80KBYDXG6l5jYGRMFXXN4wsvFGWccHo1OUFm9pz8EHa2sXknNMHoETg+0JzETg4F0O4f+VFt5pC7AqcLOAvgqOnZXxi2l44e0FMFLXc0qKtr4ZKjZT36RV6dDBZZSwE3r4D+3xH4KgaLBpNQoMK9DgwwuwjE2Imjqyh54p0e3kQVkjh/2VD+oOhYlQfZVzYiolZqzm6/zZVTipQs+3bs9e+/qVPWbHAgc7Bb+2ezHRaxyCjBkq3hBz0I0ju5MSBoPKvfwnbql85YGSZysZmWEvjk6pAoVMjJAe+CbxAmtK9QxKwcYXD1D25URpx2dbe5j1XRXaRc58UBmDFpDCL/itL1fCINzzdbOihT3FQuISndxJIqHtjSsUKBNY/CdeDp527/NVJsdwqWV5Kp4Pw/4JBgfS7wmlVXJ3Do76jJI0S0zyjiYRozDSzqE/7hW8XBTYXp6/5Yfz9anS6hkYFNju9dxJFuVONwG/9ws/af/hPf2Njs3k/W7Ioof1z/9MP2EB3DcjuqPEo+9EmAIy5uTnLCIyi+HB8VVnf6gvrFqWHU3li2p03MpQVDQgNqugJ23cc2G/Jzi579vjL9mdffMJ+/ef/sQNZBM8v/5N/Zo//8X9QHGZ9TXWWURDdvQ325wtb9oNKw66yyj/VZPF+gWXBmoZYk71i7ZYtVuzenct2fqpsOSUgoobK8lv2oiXsH/zYD1q2sct+/pd/XX6gezBLK1n79F/+rfeoA2QpkgBUVeZyB096NcWOZ+cFfaHM1LjV3AWgqAvgWXOrPxoCBKr7F28AVvmGHxpawJ0DI4Sv/AJ2Oc7ER3zIgzc64Ttx4hZeP3f+rP3O7/y2j8p+8YtftO7ubi//msEfSugP/73/wS4ub9nA3lu8rsOLNGLMHHEZIrfkiXjDdEBdqmeueAq8csbl6tWX1biUQ/juhjouv9z1zk6T9LByBIMf56AypOPsoz/0w/amNz0kLygqYQdwlBU2PRvs6xS/lOSuyb7xnWeVXoCVGi6FC7AkXQU1ehfGpuzytVnRjqgrYW8DKRqJdId4YlDycNEWpq9W6z4jV1IWGNVSQ8lFuhqTbT7dH8CtApLOI9AqxcNHY6Gt7EIjzbPK1csiAFrGznyEVpdelXqUPZ6DMgCgYFaKXDsN6xuq4EPvTgflpySZnMsXrTMddyWfvFHuTmPxBWBQ7OD0r62r85EtvSO/obM3yvLHN0RHMhG1P/2Lz9qb7rrXhgYGbWpmVkq4FI7tnKWlB3MkzOPfe9kOHLrVTl844zs99vf1Wrq93Xp7+320jvaGKgk9kH+1KcXciQMe9TImXsXvI6P6pty7u+trVUPCnBc8rfIBH3kgcsO7Tw2l9xgayg+GOoF7D8fbVuLSHa/V9gzeVLAetojpaYHFqGcORKAzafS4+IgvGeXNWz4PTnGQV2WW1OCQ4PHvU5JxS1lRcHit5gNHYXpdiB83ROBtrb6H0V+5p13yvIT4nA741X1TdY49LIi7JLlOJwx8RKoIHx5iR2p/J1jopD/SBuRmVMin/il8eAc3QekTf+gbG0ZixwisB0vZ6MGBbLDw+oDEKcstMqWzLWObhVk79c3P2h133kWGQ8JlXL4p/C984Qv29a9/3d7znvfYb//2v7WR0dEqaKaDHtCqvHn+wqYtAdDqEi0CyJXyqvjgJedzkin61WjLRT4gmtPaDZnjBj84Jzh9q9ngqxvSGOQP3oM7TO07HzyO66/hye10Eaa75l/poVjhEfSLluZGe9sDt9nH/tXH7POPPWNJyRk2TgI4wmp93Z2WaeuQMo6SX2e5bNaaWpJqE9dteWnOzwGOyC3TfXHPyG1YQ74jvaKsehuzgoANo5PwPHQKSyj0Bx+p2PyoJ6ULqUIY5FeVxIEX9dXbFn33OqdnOim8vnn9qlde4BM9Eyb1VnHIe6hDioMyYJbhpkDHzhYzBIK8oaMQX4TByCgveqQ4sJRC3y8XcrNZtlRrm/Qrpr6an+DRs2e356mxKa44ld/ItvJbcv1iY60kABdG4+gU+O1//c8EAjvsn37ma5bq6rdNtft1TN0VHdikDU5ulNtKuWj5XMH5Rjm3JqUHENaUTjoYWucsTYF4b3MTArmdbT7OVVrKua7BAAJtHrKbDk5G4zYEsPFbt8WxQSwnUt6Zwqz8irttS2mGPn4EjIBlaTVr28UNL8/GVrmHf6SY7DRKV5F+Rd1ntJYO0a1yyQpzS7al+Fg37YJKst2X9SgtFYHkLV3MnKhIl9yYW/TpvDvSkcryB62aO9IUvfyFjhU2wWqSLkb9XF8r2qMDXfa7H37Y7nvTPdbQ3mH5K5Nqfxu9HKgJsAriyWWfbKA55RdkucpdbZ5LGHmgWP1ZHshza0+n83lhbtZ1OkIJegjtldoW5cH1D4VLfMRIffJRfG+nYEGF5XzN2e0lK4oGm0WAa9zTQoywKXlk/TVrx2v6LKPkGOiF/POzgKGhnqkDyLCu3SN+tBDrl2XhcdbkATKSWg8/ozB4EmWC32CoJ/XRZpWVZLH7UwDIEvll6ZQSag2pFvv4L/5vdu7qQgCy7Ogt4/VQhriCIT/Yi0AeA+/BDvNfAbLBeOUiDV5E2y5I1laXBc44L1QVVJ/JeNWRv98wtYR8P1P1cz3rN8x1m5s+OYn0Hwga7CDWvcdusR945G77uV/4hWDJlDYRiSF8nzYE80mZoBLCLBQAPWNMMUGowCxyaPGWuHX19lhBQGF1ednXAJC+QDrlfDs0WDxDEwpjaGjYrly54gqK1QXmoKAUrBQt5V1cyHRqpkGU8yu++ZNvBgWdPA+BQf+vmsBQr/UHk1KxyJ9Ys2obDFOgWAfs1uRdmcp099rQvsMSBmJmCWA43n0qDPLmi8Gd2MSj+G4Okkome44zWJuesakr5wWGNuQb4yXl+WPzl7ahPfIrWkrJ5kw9yo7KAzArlopSsov+Dp29EZDSEFHFWrh81bLL816RPWWku1rwKLidA8PW2tXrvVHeG6R/hERwg/sgCJxMsgpKkdyIB6IS0kWVx8K1q6544gOBg/+bjXcOkDb53Xf0Dku291h7Z6e7WxOfsJMijRvCB5qyAUmiOSW5WrH52QmbmRhTPSlYqxrpVvFWayptPV1d9hv/8mft//z0F+3KrJThVACyv/CPPmCD3RxhY95rf+rUKX8GJPf29vqObgDaVGurtQtMX5sIgpWRxSC4mFoSpq62yL7gvZdsYtbufP/M8VP2mb9+wv73/w9AttmWZuftx9/5Djt76qR1Suin67dtX1udZVui9tTMhv3DdJ11lCq2IYXDMgIpAkNNqZh9L77fBjvVkJx51Z69IAEpoq7Kyf2DTXYqW2/v/MDbrJzss4/9f/+dj2jUzJKE4h//+VesCSDbHFWaKM9QpwKooOy5oxTocrvqhX3NjsYUXq/WZ9y7f3QRPTvIlfsATvVNf6zT8SmJuJd9WI8pQKYy8zU8hCGeAGQ5OPZ0BP90tjz22NftV37ll+1973uf/dIv/ZLnp1b/4DdGGb/+9a/ZT/zz/9Uyu45aq5SHDdUH+M3VP/3TURQUb+SH4qBCKQyvLRIYy/Mzlp+6qGoS1j6xM6fXSbnzRpL48KO8+8is0o+/kpSQtnTafvIf/1MbGJSyImWXvHDcQTqdspHBXjmr2Gq+bM+LB5Qx8Qw9x2ETvrX1gr109rKtqPHu7h2w2ZkZ7+Bh2UdHz6AUwpStZRcsr7rIbp3h3E/JVkCslKmIgFwkGoAsx4A1xwVkGflSGnzUWzT391q5QGdor/LiAlz4bsGST6GHFzcoAQIfsA8Kipe1Lr36MTEKq7pziwyMozzrCZuJuXnbO9Dvey44vf07EpEQqw2wjzYrCNl5KHKHgkB74gqEwofmRFOQfPjqE4/bQ3ff7zusAyCaG+tsdXHCGit556GJmWXJUXZJb7KvPv5tP4rl1juO+Z4E8BTTTAvFiqWlBLp8JS1V/gGYwJvwm/7FG6RS8Xt5Kw2yRN6gdDuvyATwJaM7eSSdHhyW8Bd2hOd2IS7eCdnD0h+OPQX+nTfsA+CVlUzgu6C04Cx8g0aBZ+VDz4RFalDoPM0iKJ0r0BaZHb7jT5fCwzftI+mAFi5zFWGtNMMoIzHqun5TfLjxfPEY0k4yfbqm0sFOrszWIo3QlKl/dH8wFRJ6OD+K12jboBe+SQ/Gj3qRW5Rl3DhABCzKH+mhDF1XlnvnX13khA4y3+XYyw8+rSqGCpslTyyl+ebn/6N3UCKzw4idE9dlBroDszk4q/o3fvO37EMf+rDSEIA5YB4gS9sMz9VGY7HflJwHzNJG+7dKlQb6RhqDzICigW6ycHqFuxMU5qfAZIUb/nkOn9y4Vyz0xWlctZfxx6qFl7lMjZ8xIe6gbHunskwob2gjnlc5sQTnHQ/ebv/mX/2C/cWXH7NUos3pFo6sCXzAcUfQlhBYj1ybMUUZIP9dIQZRie7OTDL4p3yIz4GN3O1shHYqZIquMIEvyRP4ypVlWUtKqQxDXBJCfqft8A7DwM3WEJXc1FPE00GnFPHjUiFJxnEcjlKuMmPTJPyIxxgMEB2DehjoH+qP7qIBPMYIm2zCSKX8O5+QBnRFdlhmraPS6XIbcCjd0pMArxAe9V/P6EXecao0r67M23/83d+0nUy3/c9/+Hnr2rXbKswWIJ3Ikih82+C7Ae/ID+ffm9p+H4BZW/MzWFvicaUj4nvZRJIJJVluJaNbMtJxFBebOnkbS5joy9Jj6MyH7oBDdMJt6RC4Yf0r63opB8qtspoXIzAtmc0DlW6mKW+IA9gkS/GyjpU6xXrUHQFdZprh3iui/BRnFnzkt0EAFVBKh0NBwJpO1eY0a5nVBhYqFk3GfXS4PL+ktl55K7Hbr3RR9BqZJuUrkmn1YqzkirYj4FXWy9sODNm//QEB2Qfvtoa2DssJyLKEjzqBfPZqIz910qXiqZQ1K88V2mPpSUVOUKFcobPchTLHSE5ublhrd4cvQ8pOTLHfmEz4jtz0jnb0FJU/YJ420z/yrJuXgZ4BsaTZ67xkAOnIL664Thpqn3iJROJeNsyco1MBPkZGICORX/BiqLsKX4kNMyu3bfDO22zs2eNq5xv1RaEpTbgjBJbLkC9aZNKHHuay1L971LZZrljPfXda9tq4bSwsuW4XRm2r9VY6TFR6pY/IXp23X/x3f+L707zRkG8oGIyool/iV57JH3b/NSDrdPBMEjk28izmCsTUpYTVvocLP3rHzt0HW3+8/oAJbmvmeuWumhrocGpVPfl3/bu1W1BQ2/a+t7zJfuJDb7U3v+0dxnbTsRRnybFRUEy0ajY/Z05gAL0PxqqGJDEUkUISKn5hq85irIuRmJocH/chdxjR15eJCDQarmTLhY9MVvOMQPWGQ271qGd6supdOeMM0U35pczi8RYHNMX1NVtiEybdYRemedQMdAy0/O81sBB0rNJINAy97yG/MKkXouzS3T22+9Zj3sNZEsOFSgNj4EeOZbyHV88eDhZVJuTf+UIXTQLqwuzVc3bt8gUXiIRBRWqTUrz78FHbkTbqjUWNw6v59Cm1qvRlH10iHjG/xLKDCrncyOft3EvP21ZBQFd/1WTJ1FnP4C4bOnSL01e12IMlea7A8YdgV0PifghbZULl4Z2eSBqbJkmQ3NyCjQmQbTM9R/n0LN4UU61hA5C9+f0fsqKEaltbm6eVDcSiTWwqEGiOsh1GNxS5Gl02X2JDgrW1ZVtbXrKV2UUpJht29I477T/81q/bx//4r+3SzKoDU/jgY//zh22gp4No7fLly7a8vOxHvBA3o701WrFbbs1wLA+NHnzNxkRXx65aPhvWcuRWs5bOZGxkZMRHEV89d8X+5K8et9/42D/xMw2/9ZWv2s/82I9Z/dysEl9vo811NihF/MxO3OryBXtvq8pJghWgvl7UvUXp2D1iLyf32+6mMTv9rRdtYpbG02xSgjTeWm/9akCG7rrLdtoH7F//xu+9Jq1LKyv2qf/8ZWtoYZOuFudH50mZG2AVPuBOAyCeRKDLCaNqgF7O/nS37gbFUeXq7nivur9+CfCoUl53r+faOkxfw8ole5RUgG1QRAG7IWz81MLl2JlPfuoTvvHTJz7xCT9blpFy4qbEiYf3f/2xj9lnvvSkHbjjQRf8vrW9lBQ5FD8G3kaZo4PEe+LFr/B+RQ380tyklZemjZ0ZaZg2WddF5w+X3lFuicyVcqWpKSnFT4re5kbR/R+782776Ic/IhCVkVsUN44RittwX5fKsMEujc3YpavXvL4AYKk6eZXzqxev2pXxCWtNZmz3voM2N7/gvek9A7usraPHLr/youVW5pwmfnQSPamNrINpUbhJ73X1Dbw4IkPglqn09LCzCQe9+jTwbMJDnfeNfhRvoxQzJUn1p94S0Yi1yD4CMNVHB7O64AxkD3WZ5zD6LnuBUKk4oZbqA2KFzixvkuX+1ctTdoeUkLVi2CnYG0+lw0dWvLxQhPGlrx7IlvtDgUTOO4jmXWIlGY/azPycXRgbt0N79ltM9cbdiF+QcyNdMXvpxeetXYrOyXPX7PDBA/bHn/5TB/Pvfu/7vYeZDoOyeOOFky+rvWlSnd5vba1pLyMygUJBWmo7iZM+0u3PLhi5+6u3NZRDAHTKS+3D9XvVv/gDUwuHfLuRf8qdN6aZ4YswvW7pDQkZVBW+VMOU8TBF+5AcIqHtlXv5ReLCk7XwoAtp4w8+xa2LaeWX7/gTO7usdf1B7jws8iNaeCoEkgFBDoRr4alM9KgIQvpC3CFtfKB+bUreMlpPmNAgjLITnnIl/9DO36th1OjHdH7CUiTOZz7SUR39hNay0V3u5AfZgdCDgziSAkCKrPAONPzKTzzWZIM97fbqM1+1hfEztm//wdAxpVhDNMqzAvzd3/1du3r1qv2Y5PAv/dKveNviOx7rG3XeATW0raalIrACcPWNdPiu9CNHADGkD1AEPQibvEEH/Vw33g5DR9GXlEB3HmTlzoLT8KIkhnenEbQK37i7guzPbunG4+Ode/WdMsId8RA3r17+SnOz2rV3v/lu+4Wf/af2ex//E2uKJGgIXOaSZ3GP0hXicWU5wqgca02ds2RHHuVFZaFC8JlvXgaAM4CVsspu1n5cTamoYMiogvOyUxiqb3XV8g38pRKl85vypX4rAOQ0hOW+qfJrVDvsdQt+0h9TueEj8sMSLY5frNc3ZDdphBC4YffjHbXf6Hw+C0NxqWn1qbX0hNVXRB/nV9oLlpwoXMlMylqF7XWKsgzlB0BvFM/KrtoBowQ5vb3jXWFjv7G5aJ/73F9Y08Co/finPm9tfuRTgxVXC5LvGwK0avekl6IfxwRWGOUEjBeli1QYnVVcsUTMN3ckzWXRBriN/ssoKhs4bUjGstmkr7tl2q7kCEdcsSs47+xYC4Cl42BLYJLZDbS1ETYlYv2qSMnZu+jMFdFnS+2lnxmt9oSdlB1oKc0cw1MqqF1UuqmLTa5PlzwMwGVTm9oh0bLEbsnLArOiY0Jgsah3CSZrao35OlrWZ0bYMZmR9WqdUeQ+GitGsnrxJGXLOenvumXUfucHHvQR2UhGQPbyuHfIKpOBj0T2ZqZR6zGt8t0jPWs1l1UbO+Zn6zJirIY5lAmO3U8owzqlr1O6VGFl1UoCva6LqI1C10JOYWii4EuY3OsxPKq8U97wPQG63ITP1SY3plstOzkjXoSn+UxZ6e7PHoz4i0dPiJfp9fCDlfuh4rSNDqlMi7Y+v+iyoam73Xr7em1lcckS8Zj0hjUvG/b3oKOXDa/WxKeLV8cdfJOGaGe7HbnzTlsVP1/42hMuJ4O89+Q4rZvaW31E1qcW/3sB2Y7O699Jp3cA8cYd4VG155eBOZ55i7QNH/bNnmrGM3bT3XPhTp2U1Wf90iAQiBjXt6JXYWHHxR/nuWJHw4HgCIWpO+7dD3f84/amy8OgMlKgwY33RLt7CRV3F95DT3G93XJgj91+cJf96Z9+xhUaNkZikTPz4KlkjBygyMHovhOiFBUKNZ5oth//+x+xof5e7wkbHhiwYiHnIHRAIIyzA9/7tkcsqwoTj8VtZJBNrBLW1ZW2/u5OKX5xD2Ogv9t7rioi9P7RUds3MmhvfeRhb/Ay6ZT3aDz80IMC100qqHbrH+y3248etf7+Ad9xtATALYUp2jX6/veZakE7jaCtvwWaOkO4uLO0lKvdtx0T4GdqRWjcUeZR9kD7vlGGLpRO720TPejpQ/llCitKKSPd1DSOImhNtVpnb7dP/WkWfX0DLwG5PUfvskRbu1gIkM+IuASIwB7CgDJwTuGdYReFhUDKtKZ8oIW1KAjLJvnLLS94RWdjBvKYausSCL9TwqxVeWMKt9Kl9LBRB0eCsIkXDZlPf9SdjSLcDWXPu8JpYl1tfaNPrW6k93J50WkR+Fz0qpYDNKQxzXT22oFjd6i82PimyRUMjkxgYwOXOKSPfOhuEWVADEbPKb2SDVKGY+k2S3d2+qgqo/MfeN977PmXTtuSGgxGtQFBD9912FrVcLBD8cWLFx2AMmpNA4VgqAFaVxZkuDNaWxv1ZMdLevb37N1r3V3dEjx9lkwmXVHCLdNHGXl7x8P3+Ejtt5543D7/pS9bVIKmXYACEdOQyFiif9AODmSsq6/DohK2sb37raF/xFoO3Go7HYO2keqzwsVTlonkbGJJHKXsMkGbCQtdiUZLiFYl1f97H3qLJQXSa4ZpXsdfPqeGSSCHOi6PpCsoXcoPQg6ye/b4Ud3333Bhwh3e5gt8Dcn1I57HT+D7Gxe28HeoA3qX23DXF3kDyLpb2Xup61k//FeVUz0o3HhcvKhyeuWVV+y5556z9773vU57jLtQBuC5XSO77JnvftMWs0XLdHR7PEHRhT9Ub8R7PkpAfQxZUGO0KaWjIiUoJ2WMXSCxl3tknC4ceR5IWjX9nlf5T/XskpLGkQLbNjMzowwBlPY4T0BT4mZ0NasGc2k176PL2PlIrJ5fPntBaV1TY7/h9SYpgEWZ9fQNSV7F7drl8z4a6xvhNHNkScKXLjSwoys7vEouRqXAsaEa9YGN+dj0BgWfOJClzbKLSmlqaY6oPkuONDJ1qs6PN4nrW5xput6ZwOgWG2HJnbQ8ZBL2yAjCYf0Qo7GUodNTZEAukE8KAaoAlnJSJrraU1ICGbKAboRB6XrROv34g4auVKAQe2uPgYcozy2B2BYbVT0g/UsqT5QGOoBohrxjRRdrYl9+5Yz1D/Ta2LVp6+wakBLXYJl2dl1Pq4y2bEW039XfaXNTUzYzO2OtaiuapUz50THIaniRPChN5AW+C7m5kVbqBXkIhgSGW82lv+KWsHQP/BLcXX+W4ZkLN7U/Qg0gTxlTAnDp9UJ3aMdDzQ8BuiKP0S244lO1E8nd6sIO2ShDZ3OgvgxhcJFgZQqpg2FE3v0qHaodEs10ZgT9oVHh0DR5TRAN3G01OeQX4Er8odNqW3wTZgOIZbwN9vXwzleqh7In3LB2TX70TH1kV05GcH0jNefDsGkTHdkALr+rvtORwb25hY0VVSf0jbDIO/FDmxbZ93VlLDt3xU6/8E3bs2d3oF/VkFZkxTe/+U176qmn7MiRI/bzP//zArv71Q4wawluRC7q0rNPIWTkzZuVoIAyKqtHXPkd91VS6sazSgaS68f/XNhw5w1Tla3QUk+vsePPPRMh9sQVXLjRN4+bn6rhuXbV3mvtabCvphM73pUZdIt9I/32xONftxePn5F8EahCpip82m52Qg+bdqHk06aHdY4+vZOylI7hm8ypzMKGcioDASDKn9FCskDHpdcd8THhhd14FT536QowHXoFO2P7qKGe0Rs9blV0Zp44L6m8qB++9wTpEdVqnXJVbnfFHCni9IMnXHbhRrwn+ejglfhqfEh6dG/UN9oAP6uVdMC4pEW6GHLc2yzPo/zAY6RRtPCzXqvhoV+xgagcuRxHttC5+dGPftDqU232pbMT1trfr/QLFIrHOOUgyqY8qmeNkpMsI7H1khppgUOOlIwq3fprFL9zsQEWIJ3OKoqQjc7Qs9Hzib+0klMTsulxR2MtXh821tf8SLlNgR7IFJU8Re+ijm0IEAF0WRBaL52oPhrzOsE6WjpnAe7Q2Ue8xUOULQNBbBZEZxcLwlsySWuW/kwdYUYC4Dfa1cGog49kRwTImwiHOiW/yA9o7MvllCA/RlM0sjL74NT5RlfbxYrVJ+JmAu+7BYTfMdpvn/zUHwhUN1tpeVX0VlkrSJQeNohrSCesMDVnhdWczc7O2cL0nFUEnslDQjpxcWklyD5ne90hnq7NzU3nY8qgLPqQh4zi3DU0rDrApnRqFxNJ79hiUzoH9dKzG5S2Rul0jfrWqHakQXoJduyTwv4rhaWsyweiofy87umFekcnlx6Ud6Uj/LvcCOCSPz4rXyqHNmGYufMXvWwJw2W+sr6+sGRllraJF7aEWeh8YFSeMDbktywdIyxbMuu5505bmZ61DaWnTnVqQ/QLA02Km8iQmbEme/cjj9jiasG+9exJP36n1laQIp5xi3NsQ03DhDaxJm8EZMOuxa837sBj5K0qhGvvbidDSK8xVYLgtfqpFhHmujf9IVj54l/1ExJVtdADbrm2sdcdE9zi11+vv+/fPWS3Hxi2PwHIilCNAowIPd/mWoXCGiUEh34Upu4iOkKCMxGTItz9d99te3eNWHd7qx275aAdliJ4311321vf/GYb7u+x506+bA8+cJ/9/Q9+wHq7u+zIof12p4Do0VsO2W2HDuj9gI+cTU5P2v/ykz9uiVTM+jq7bXR02I4clpsjh329x+1Hb7Gjhw/aAQGNt7/t7dbd3WMf+aEftgsXztvVK1dCnquZq93/+0wgJDT1UERrb65Eq2SmzfYdu9PibR2q31suIOBRiEqUgWHlnyL3Zz3o7uBYDYTTULTjXiwW7e6jt9r/+MH3WUoAbGBg0O6/916fOts3useiyZQNDw1YtwBcWnTu7EhbJpUQndutM5Wx3q5OG+zrtd3Dw94jmJKg+8F3v9NOnz1ru0cF4iSkjh4+bEkJesLp6uywjs4uu+fhhy0p+s6vLPsOdaTVgYry4jkm3ShguqNAuELFJasAPPmkPCkPuGlNZ2yjVLD13Gq1DAgwuPfeMVXE0cO32cieEfuBtz9qQwN9PnqyS2linU8qGfNpxttMcRLtXFnwgAhG5SCe9KkfipvGbmBoyN76wL32nIAsgCcqwc6IzaP33SolqcEuXrjoI6jsUsyoLBejsZQfgBYhyNRjRmcpA9bRzs/PW5fo3i7a1gAvIBYgDHBpl0AEyJx49aK98833upL2/FPf8SmzOaVtQ21DfyplR287ZCO3CFCP7Lbkkfstfehuaxo+YrEhlUP/qNW19dqWyr9y7ool6udEh3rLlrZsQ8VwuKPRLm/U2dEDe2xOjeKx+x9SmrqdGyFHoViyF0+dFf2D0oDQvGG8NvutxrfKbtXwVv0Nj6F4nM6iuUwNdKJ80PB7g4/bqjvnA+64UTlQH2CTwAfXHbofd4+9nmv1EGU3pYYEun/jG99wu3vuuef6dwxlw1nMLaLt17/2NatLdqphjitLjPDIgdzSf48XRuNQmGmwS2U1BhUahXU1uuUQpi5vzEkXdU+8Gjr2qH/hO1OUOrr71KC1+7IFQp9TGbe1d0uR7lRG8N5g5wS0vvvEtywhHmDXVqr0uvjm5NmLlssXpJS0SOkphsYzmRYoG7aE6uvc7KQVVmYtpvy0CHixoyC7OLfEkj4tit1XOauYmSzsxM0O9Qld3OOqlzEpKeGi51ZAVuA1KuWEjZiSbGIiANuib0wrA1QwXdyrqeeXEpIuo3LUW7DTu5MD2vDMqx7C2h5GNRm93hIt6WSSjMKtl3NwXyurcA+NvDMcdbzKpfBTbTQrk1QbUrdl16bm7bkXX/RjdkaGBr0sUNSQOSWO6xAbX750VSIxTj+CT9G7+46jzi8c7zHY02aDAz3Og99++rhdOH/B6/xAb6eUFilvkn0crUFyAjAHtIRRd9J0Xfnnpj/f2EpfMIwe+pvyhJ3niWd3z7N7dRnkpkoDTKBDcMcz+SZOwhGHunLirv17NR63Ccosd8opBIkF76ILFvwr786Czq98JSEoILorPNQoytXbGxxUw/KS1j95845UvQR6qzTlPIyIUrJyrzsjeGItBw7QzY/7kxP8NipAB5mSWdCfi3pHucAX8BfAljC8c7XKh6ETCb4USKj6wa0DX38P9j6jgzt1mXQqDe1J1ZHIpr3w5BesPZW0lOT4zbIO+Tw1NWWf+cxnXD/5qZ/65/b+93/A80xZO5B1nROFtPYMgFWpoKTKgvL08pWBroQeRi9RTQmKcvAHmVC+vPiNJ+d5Uqy7LL2kq/UAt8FdCD/cuQJv4q/27Xoaqnc3POvyP93Jg5KtO/kJI8zOa6Lt/pEB++bjX7Nnn33JolLYd5hG6/yNwqtwYDSAlsrPZx4BQuTXRygVFm4oPzYrcufy7/IAP+IfvjOd1Wdj+ei8nOlOznG/5bNe9KC8B5LQ6cH0UdzBz+RVriljD03OBYxMaSEsjr5hsyNmovkUZISB2gFGRBWA/hlNlR26gdLtm7vJnW8g5URWIPoOjfC7sy0QKf9B9ouHdWeE39Mu//roYZFWXLBkRD8epkJRuNBG/hX0xsaa/dBHP2SR9i57bGpBwC9txTJrUJss1tVuUfEmadoWSN0pIz/1Sr1XnNR21tk3iKdY48g59kxNRX8B2DYJgLH+lM3TSgDANYEZ0aJe5QC+VtE60GEnYfZ88Lqo9qJefhW4z0Cr5PKmxs/zzTm1bLDFZk8AYDZl4jtnt26qrYpInvu6Zv0xyEFZMJWZ82Whg4NE+Y+mBfBaFU9CYFppYwpxOZcNcgJZq2+cZeuyQ+1apVQUAK94h6wK1neYZuR2Q6Te182uxQKyn/gDDnq24jLhKPEiPrzYNjJkuWsTCglho/xJv6V+smGc2JREOQDdVHiYGs96OYlnC8sr1iYdsix+KgPqlZFsNu/H9VADOBOdZRF0PnOWfWE1a0XRel3guLDCc97W/HnVSrk1B4tF3WuyJugdMMq2cNH/j7b/gNMrueq88SO11Dkn5RxnpMk52TOeccIm2Aa8BLPswpIX2OVlFzAYXoJJxiy2YUlrAwYbbAPGgHEap/HkqNGMNMo5tLrVOXdL+v++v3Pv0480Y+B938+/uuupdKrq1KlTVefcqltXrkjEnCYMjRvGN+rjlQUvxsKKnduib/8hKeOCTPb35gvKPJ95mpLMgKzDBVs8UJtR3y8W3cdPntGY1two3lh+4w0xfq4/+g8eiomz52LVfa+Kcb62oXr4JBNl8qBiqcr4hntTkf2KFFlkDNABLVG1qF8/0E6RpBl9/HQFYf18XUU2TU5wTJAuz3Guxr4Fl7iyEsGq4uqJreIzMgth51aAcFkShpJKpMu09OuX/JRtF7pfiqu3rJciu75QZC/4SCe3ZsLw+f03LWxaeLQSqQQ257nYrDFWrFwVrRL0j5w4aeVhz74DsXvP3hgUk/D+4dGzZ+PQidNOb5bgNjw4HM++sCeeee45KURLY++hQypyaXzmc1/y05nT/WdjRox38ODRONc/GAePnY7nXtzjK7rP9g/FC3teitNSOCan5+L5F1+KU+roM0ND8ZLqHeWqbg1iGsYCW2nn/xdjLmACzgm9UYLVthtui6buVX6SIp4TCDBKtZP1ppv9mAJ99r8C3rkGFmWAF8TXSrFfJ2WU23Jvvunm6Fm2IjZs2hQ33np7nDx1Ju669ca45YZrYoeUm00b18b2rVvi2u3bYtuWTVb0Oc58643Xxd233xQru7qjWRPNo48/ET/xgz8Qa5f3SiC82Zcr3f/AA1Ye3/5d3xk7b7pJwkp9PLX7ee8IY3wsTe5COxJvzRjpF+62+PlzOjTWxF3b5CO4s+OjMS3LkqCUChy+m+6+L9q6O6JDfDAohffWm2/wzaTbN6yXQrsmjopHxkVTC4LuNhCh/MIvj3lf+PB0//V33xWPPfOClPEJ79ijyN5/+3XekZ3WxM1khILKjn2P2s+3DEc0kTGhcdmTL3zSpIJihXIBjZikeCeFp/rs8JaWMrAnTp0tFNk7vJuw5+ln4vOffzBaNWau7emOW2+7JdZu3h4ti+ujYW5cCv4S9efa6JVS27pxW3SskXLbuSzY/710biBO7D4cPV3zofUpVjRpfEkmeGGmNt54301x+MxAXHfHff64f1Ii3zVkF/rSYgRNjploohRRoJH7zgt6+pnImFiTfuoBd1b6MSlYJ5VJyv4Uv4oGdu3Xcuf4nMAv9y8oOMnjuBorpFGB3JL3MTjMK3yL+tixY/Hggw/GzTff7PZZsExE7e645po4/NIL8awUyPZVW9TnXO1R4CxLX/vpv+JZVOTzjiyfuwmNKWFuWAEoE35lRjFHkFCbjJvoR7hei0HUNoqmKlt9j3A4IlmIz+b0LuvyQzwu9lq7uldgzVoYL8aEFsgX9x2RYjYabV09xnlmfNDf5ltcWydBhO9RD8bowBnfqshFHRw/q2tg95V3YtlRbFacYBUPP/OE3zuw4mV2T9mBrWPnVZbPN6HA5q5Y7r7Wq/2520rT1C61082F5vJ4F8L0T5rSZ/QHjKEWOz15oZzRMRpjEr6mZpjbUDpyVyHHZPJQqWh5tqA86G8ak5bxjB8UaxZrcBuRYPHwE0/Flg3rYsXyVcgF7kdQWNbdZkFj756Dml/r4qUDB2PfgaOi9/K45qotKmNOij63HM/HY08+H8NDg9HV1RJHDh+LliYpyksuxJoV7fHigePChW+d1omfWOn057GBj7GgOi2MCC8QMOqpJORsBUymJyxIKux/2p5KCHAYvxpU1ONWqzyH5LocWUYCfv78PhZrsvMISPWY8i5fbkaJD8FZLulOy3GaslXOxY4gF36OhwGrshWSX4IWfvpJf+5r+oe+EZzHJMWQpjgU0OxTlvdFMaD5tFXCMn1jBVOeVGg8bNwmt0pxjD/zHUqt+CXzgEPWk6c14E/CilcB1AksirAVYODEI6ylwLWpbj63w07s6PmTsXrNatOhNPDxvMb4Rz/60Th+/LgvePrJ//ZTXn84KqrVqDKfuG9FYCuxoh9h+tX8gZ8+UZnmCzqO/lGYT+mgqGaf0F4i/evW489g9kHGQcOEWTAlXJFP1uXLul78V+QBL4xxLfBnRxnl1UI+c7ziePeXvtm2aY0V2SeeelHzAyuLGmqcsmxRW6ihtlAmyilxmjScojQerpOmuUtNdl56uRzT5kOeACic5RKvvuZUkDoNxY9dXT+ccpzSpAAZV6XBK7zaQWtR8jhVY0Vc6y7KJYowvGGjauANHmjzlxQq1ilgYBLlMbh5qYChyWrHRc3/YMhIgE5ZJ3ylNqKcEqN+5pNmly7NuFyXL1g/MFeE6yFF/3Nz096RXdLSEZ964kW3kfdQa7UeIE/MaP6fH5eCoj/fgScFd4nffRV9kZd5eICCy1HcluYsX/XRTx6vNFy0YGeVpnCChgf/0EZV2XD6ilf82H3klQyODvMebNRLyRQt6Vk+oTU3MSl5hveK1Y+C4du9zFHcySCNWgqu4tWPHFOmL7llmO/SXhidkjzbGbUdLbGkQQqu0OX7uHyCsVbyGUr7vHcPpy2jcxEVJzx9f4rK4RSAFlLVw+t1aqqUfb4rOy3Z66pVPfH6bWvjT//Pn2iNrY8ZKbK57qgO4dqxQfqDykE3mFPbG3u6vHO+RIra5k0bLJuOqg/YoYVJcq6WlatWqF8Xx+SA1gPJwdOS66bUFzzQJL1dePiBimiD0p8PyXslH7bHlPxL2qSwQ1etLeyMo6Cz9s+MjXkeoW08LGcMJs9DN/gKHqJ2s4h1O+ojxAOTLsmyXCQ6cY6Lbg2W/a72zQq/hq5OX9hF31P3nHCrb2n0Me8LosmihvpYc8dt0aC6RiQTz0qXugjPrVgWjZITFrdK4fWns4STLA9E3vSa18S5wXHvyNarTTbgWvylAYlEiKkOA9+W5l9VZHMpy8a7IBdLZllPolmJJ01Kdw0ZVxKLuquym3CGI3+R4CCJBUxZfvr1I2/+2OOynSQDs+/YLEX2qvXxZ3/+Ye/IInhx9ILjJghYPnYiLuWsPR28bMWKWLthgy9COXNKiuqhw3H85LEYGRuPienZOD88Gi0S/PcfPRpPPLfXO4lDUmLZddh79FhcJcH+jJTQ5/e+FDVLG+LYqVNiOg0GjU8Eubmp2dh3+GicPHPWu2Sjo6Px9HMvmEnPDZ6PI8dPxtmB83FOyuu+I8c1sbRF57Jlat4iP92goGT5bC9mwff/xCiX/yU4StvYcuPN0d67KqalAPHkGRp6uiz66uVGdIbWpMNYJRjIyA93sBicHxm2wr9PCvzhk6fjguj89HPPx6m+vjgkoX/fgcN+GLAXV+09fvJU7JHA99Tzu+Lw0RPR139eiv1exR2Kg0pH8Z/SxLPrhT3xxDPPm+Zc4PLMs7tiw9bt8Q///JkYG5+KIdHV3+OFV0BJCFpJcUgG5iOAY7+42Rb0yzRNapISuPGwq7snRkeGYlpKYpaiXznNrR1x9S23qf+mo0UTxoT69ym175wmoePHT8Vzu190HMe/ClQ0IUPZrNd1Q0ISVVdDU0O8/p474lEt3ucGx/xOCe9SPnDX9RZueT929/PPS+EYj76+s6LZ0Thx4ngMSQjm+PD58wM+rohQPNA/ECdPnvCO/pEjskeP+Cjx4cPpYvfv329Fd3BkPJ7cvS/e+BoU2aUxeLYvPv+Zz8ZmCV+37Lw6lnX0xMThkzF5an80XtoTwweej+nT56JhSV2sWNYZa7ds9pHl5os1MS46Tbz4QpzY168FRnQS2z42cCGuvu7quPnWnXG6fyy233BbrFu/3nTAcLMiyjsf6eYmRwvT5qmCzwyl3/Sk4wW9IGqVY7qWf5pUF5RO+RVGbmHNMY+SbhfhARiF8JNXQeaEzJ/lEk/dRXHk1I8EV/FKc0uLeKU2HvrqQxZE7733Xh+pXRhDlyRQL4kbrr8+Pv9Pn4xzY5eiuWeV+EELryxqat4Mzs2mvAOnxV0hjmwhb5kvjT8aHo1IgQeBLE+VgAsCfO4wjbNwzU5oMekS/835uFTzyrVx4nRfdLW1xsqe9ujtktUieFF1njs/HPsOHYuz4pvmtvZobGyNWSl+s/NabOqlEEuQOH/2RExqbhKmVlR9jKy2KZZKieUypyX1zQornlc2rMAu9c4Su1Ycz+RWVy6/48gl7z759ku5KAm18gvMdKaPvKuldkNr95l38dwR/Mpmv8EdjmFBlp+UfOfSon/G6R/K8hSbC0IatUgi5I1pbPLgZkQCDYspD6qSV5QTJYCMBBGiVPucBBFuPeZIMXzRKaHhzMCo3z3uaO9BFnV/LyG/6MZDgzu52VJte+iRx+O6nVtis5RevifOkTfa1T8wHF986DFfbDegPuDTXafPnYkvfOUJ0eVCfOWxpwy/QusF39susLJAnXO0foVjthR8EbGZk3POSfbLFcO8CP3KeCKBJU3ILPCqyld7s3zKSWALy8CxruvPpVayFHUW4XQRhvilbKUr4DqMGP8igGFVkvqSfnT/KzkVScUJCY9b/aEcYhw2nMJFHBVSZcbZI1viuMi74ShIzG+ZzUD+VzXOy0Mfjy9ckuQSn8oPNnmOMAB+6KQxbeGNeCzDU2uoldwCloc3Xe0tMXByf7z49JdjrYRCdl+TxxIXwl/96lfjS1/6UmzYsD5+8Rd/Ka699lrPCVb6oLhcK7OiCWFNEZ4bmC9paT5MoEBZeaC5m+8A9SS94V36UNgZd8DlEXzJ/4JRLP1v+hRumZZOQX8Z59Of65YhHlvyU+mCe0UZL3ihVNDLeF674QHA9s1r48uf/3w8/uSLnu7gIdeJC66yNVLcmNuyXUphuw88hJYvFULZUR+Qp5zXQZ7jyewYuc/oQ3carzxwIog7U6TAUpLizROi1SLmFOBoqyz9mq1WnAzf5oZbeP0J2tJi6nXTOVkg3KxUM5YK+iVueTyZI6fwKvJX4msM5EppRJGFpvoDhvZRsPGTl35aXFMvGs7JBz/wMABVUKkgYFyBdMWaA6fi29/+1ljU2Bz/8PAz0SQZZ7HqZw72zjUbJ9BY+C2RMlLb2xkXJTvPCteLHLuW8rq4syUae7ujVnMcyhu3RPMu8qyUE78PLPpzlJg+Re6dneF1KtHHR7Ulf6u8huZGKWMzMSv56aLkHHaZWSOWNEsBq4NeoonKujQnuVRjCNLxuZzaFi73uhhLhYebqHnZpy2VxpcZOOV2UfI6u+F1TeIRyde+LVmKtRVw0YHPxnDZK8rsHN8Dpq3NfKtfNBIvsqZ7V51d47rGqO/scF2Ufa2UtvulV/zJh/40VLEU2WHRH95IHm/t6Y5Lqn9+ft4n8jjKPSsZi4fRbS1tcUF9PDQ05B1tqqNnPEZEH/oLuvOAkxMDHevXxMSglEd4TjzUKJqmci05Qfn5rA7H4al3TO3zxg1yhMrye9TmYc1/0l1UhB+2UEfuAssCD1PQf+BQGNKZV9hEa13WG41SoAckH3iDB94UE/o0g1E2V0aN6HdR8yyfvaR+HhDMjEgOYWy7zIs+8j2jsTQ1PBKaGKP3+mtiVOVO+kj5tPuYB/FLxRvsyPYPocg+Gw2SMTDG0Tir/spYSpNjRKaIZp77N3dk0zCEjKItvyKHftNU0cWmmlBeFD0iZQtigpfzuyDK0wRlNxF3vMxCrUWE3bRlDVS1gx1ZMdyff5h3ZC9554RbPXkKlO9IsnuhQSVtf+PGjX53cERK0OCZk3HvzTfEzdfuiGuu2Rqb1qyNW2+8PnZu2xKbxFgb1qyOM6fPxpvvvyfuuu0Wv9fEhQt333RdrF65PK7evCmuUwdNTIzGllUr4s5bboqtiluhAXDTtdfEdddsj7sV13fmlI/FvuPt3xrXbt4c1169PW6VoHvTNVwAcSlOnRuI+rZmKZk90dTSGlPj4zHNUT83nvYWtPp3mhJU40S0Tnpsu+nmaF3OMYZZxcPYJnkSUOZlxcMsRX+RSHr5EMJ/SkBwRZk8cuqMBL2hOHrmjCbEtqjR5HGmr1/MOSghctoPBk6fleIu5ets30CcOtMXp6UEnlc7R5V+7My5OHLyjMJjij+vtabWCn6/4M8Njka/hL6p+QvRsWJVPPLkczE4Oh6npdCxE8TSZiVEgwh8K6YgWWkvNyU9aYcWSglCLLhMZB3LumLg9ElNbppcRUAG57rNW2LZug0O883bAU04vBsyoDaMSKGmLH/TzwM+B3O18c6jYDyhqB52aNiRfeSpXdE3OB6+el71veHuG63InjlzWpPXtAVj+hBBisUYvBHuiKdnLMirPtZ3H0VSHfSNjx8zyRX4EOYbtIPDY/HU8y/Fm+6/04Jea2NLPPTFz8emzu7o1UQ8vOvZGNyzLzq6R2JOC83g4fGYPN8f54fGYmx0Ijq7lsfFutaoXaSFaWoyhvuOR5w6oomJS8siDml8fO/3vkW8LOVoSUd0Ll8Zm7duSSLIcLT40Wd2a1yzyGniZVL1n0zBh5j0VVGxMgZooLnPfe3+lqX/S6EXYYj510KpPKQ5j2EUB+0Mp7giHXgBOYylr4jK8tPFesJXIsdfmKw//omP+yjxDTfcQAGFgWcuRJuURI7Df+Ijfx613RuiQeNCzVVhCDSam7TQe/FxTSkIefEBGQVUozqePieP/OAGHhkhv9qiAHObL4OamYq65lYtbrPR3NodHR09MabxNKxxcuDAoThw9ETs2bcv+oZG/R1thLr2jl4LHSPnz1iJXbKkXrKYhALxoxXYQomt8ftQDVEjBdaf2anlCTtPtyVUFIor/ZnvxEpAEd7svsKnCE1WVukX01fYK4zfxzIVQb+Im7MvPKJpoQwLQDbY49DHoGi3/pg3PZ604DJ2seoSlSHhYGZOgsV4dLR1SsFeEnuPnIyu1paYmJrTfDQZrRp/CCqZn/Gaizlh8jOvdbTz3XDVo3HdIoV4fHIuvvb4s7FyRY/xzx31i9GwtMY3r89JYR3XGFkpoe+WW26IdVo7Tpw8K/oP+eHcsaMn4/jpM34VgY5DsZ6cmNJ82B/HeXI9NRXXax1qaGqB0y2ge/alveAFEfBDA1JUBvjCE7iUaX4tDH4/4COd+Ko0ZciyZSgu6ZqcSFELJmlMv7gKIKrKWaiPeQnccoxhgLXi4ULVMZRDGnUrjjIzu36IMw9kGpd5wQmUZxClwx/yFPnhAYKkJ8KECaLjo3cAAP/0SURBVDXW12i9GY82CcmON6B/XD4l+9JG05I6YTPCyk0b8KNkyM9QTJ6VxwXRBoUJGpZoB8zjHa2aFy5MxGNf+vvolL+js8tzb2lQYjnNwYVxnJT5iZ/4yXjb275NvMQYduvEh8Kx4Gf8Fd7WX15OI5/ioYM5l0zgzpMASCST/S3cRZ+y78HWu2hKpzmZraAe+YnHX5jsW6W7AqrL9bUI5a/SSluGLcwWcSWuXoMK1+NY8X61Qu2+etPa+NKDn4vHn3he8wjvxwpT014Kg/zca8LYBBfe+6z0BTTXGCzpn0qpYDRuWKfJz6Vz1M94Jh4ZkPdLkS/YAU1hvSxOvAB9VJYmPRGjUBBdlizpjHnqgTQKe2MEyjKPK40dcOZE2uhyhCv0z7VIeaUMkeZdX/ILFz9YIg1LmF6V322SC2XhrZJX3VP651NqaoDjOZ2D8U3EboySFD8/OxHf/m1vi8Vae/7xuZeisb096qQUMr/PS+H090MlH1/Sera4qSnqOjrCl4nNcxT1opUs2lbDA0GhxDFclEbfRMyoof2yPsJLvSpvfn7Wfcv3bZn069q40V7yDbunGguLVS9fCUDZR+7iISc7q77YUF3O+AJ/5mffeqz5l/5iVx2F0MedBYPSOlsoj3wzV4B+1MCxVUacL0DTGNOkH4sknMxKeSKOz9apAcJX/bBU5WjtnJISRfol0fFSk9YGzc2XRqZiW2db3HftpvjjD/6pb02ePp87suJkt3dG8syo2tt/9ixnpf2ZGnYf+X7r2YH+mJcCNy0Z0bRhfDMGxPs+Vi4cFXTfTksJVA/7qPI4it78nDcquLxzyJ8ARfa4FMMjI94UU0NEs4mYlNLMqy1sfnEikneteVfXn/kER8Y/dVKRynfd8lExMqlP9iiO8ciudrvWNh8plmKfD0+Az7zkoR2sU7zXyykzxiIPOGaEE8ezSeeI/4Rk/KGBgejZeXV0rFsbnVs3xvDxkzH00gG/Z4xyTrHsyNe15I5s/+CEFNld0cARb09kWS+kS4o75PUKdHChmY38/7YiS8b80S8ZicswJom0YMpwukK4YkqCLhgvxmUVuPYn0p6AMWXiZaYsB3eRFMr1cRM7sn/xl/4+lT+7wxPZGi7+keBYXx+dPcslVG/1RSa8c7h3z95o1ADsaG6MM/0D/vxJV0enlJQBCXH1cViEHxODHD15MrZv3yImGo3d+w7F4HmOezbEfgmGDG6+Ibj7+Re8o9fQ3Oyd1rNS4IbGhswslxYtjad2vRDLJOC0d7TG6f4+f6+W2+CY6I5JuDk7OOIBxaTY0t4jXJdJ4ZzMJ1g8bXlZ+6ErcSUdLjee7OzyIKkutkrQ7lq5IWZVlua3pHtBu0rJ5pgqWxpgHedAhvEy4cjH8a1a3ruTwNghoX77tu3mw46uHt9Sx+4m7xUxwXNTHA8XuPadSwHYKSc/Tzl9y6kYHAEOPuAihCWUq4mO9z23XXV19CxfJcGvL/imX6nMMXjyaASoyW+sCnQx4F7tYgzvYeEynIMJisW1lgtsGmKo/6wGZX5OaMfNd1gRaRfvfNe3fUtsXbsmXnPXHdEm4fi197061i1fHt1dHbF7/z7vrpbl28ibVM7FjTHQrPJff/cd8bUnn5diMR6+/ECT13XbNsaK7g5fArZVdNy8ZXNs2LglNmzYKLupcDdKKZUlvHFzbNwEjOymTfJvic2bN8eWLVt9ccgW8fs22e2iHXU8+ezu2H/sTHxDsSPL7d6LNYk+/tWHoubwobjAuxmibcuyGrV/VkJ6czT0Louals6YXNTgUwojI7P+XMtiCQHsek2eP6EFaTqeW1QbV91zTdx227Uxt7QnVl11kxSApliptlhBFP15L/ORp18QJdiRhYeZRCEXvVZt1BeKc5eJZkxa+CnDk6WiUxDGspCXfpQj8VAR53j4q8wrjxVY8Zl+HVYC/1kefwQKgQ+/hVox5Kwm6BHNBzwgWK6xzBFjdmT5BuQ999zjzyMhpNgoMzss9MXc1Fh84bOfic41V3kMsENAm3KngMVCfkXlThbzBQIciwTFiAaUZwEFS1sW8FUDbVEIGWuNLR1R29AsRW461m7dGWfP9cWps+e9O3v05Ok4JyUWAYe8CI0d3StjsP+0369taG7zOEwFlEtsNIdqTltSywUdUl5Vrndj5c/vx3LaJS/GAZ5LnnL3VfkRfkQ33luExImmaK+00m+FUQGPCcMUyxKdWxh6mqHEmCEvt8BzLLoO4QsyKkMKxgJmMlYOFHSEm/5z52PVmhXBh/w7tVjuO3o61i5rj5Nnh6K9pcF4WZmlB8TzEi1d1jkp/j0dTaLppRgYGI4GnjZLSKqvrVF/H4yzJ4+qHglzfkrObsCFaJXSNDPNu7LTsW7tqjgpBfb4qVPxuQcfjI/+9cfi4ceeir6+M26DyCJlS0Ko+r9V40m9rzLmYs3K5apfwppo2S2BE5piEF8tSKuxpqX+cscywxAseVwBWafgwmcy0FUgNsSR13RVGOtHKcCQ3XHwpcoTgcsyqRUYvPSFx4XjMxk/8fSrO8bxyadAuU7lL9DQeEofvx5v4OC/Iq7Amf5wWJbCDCtalHNpWQfhJAaX3y0Vr/fHuhVdHqvmL0ohqyCMI5BF3ho/yARHR+f8YF/mgRbgQJh+AHUrGOY51+y2NzXUSXmui2e++s8xNar6NUcjkJaGBz3cc8B3qDkh4yPFP/Hfo1trJg+wKMPthQccznUNnqB+XKjhOUaImzJGTEgyQRquoAlxJBdtLFtEgE1DKMiYK2EThnYkTPZJAQegW4kLoCHdh66+MOBf8obxFoGEkuIkMJftU3/wAAoXhYkHRbwW9uUHPxOPP/a0wsUOqf48/5stRWspIPBjfnoHGjEvwm+8NzvrNFXivLxjy03E8BA7lrTBZRT9JSldLjuRwlPzhN8317ovpExjI41RGb5BG2WX8l0HdQIqWI4UM+dQMO3T+uD3YZfU+XbizEOaqvLcTr9KiSLObcvTHtRLneSF1y5w0ZLgvTPsNJVNe1iTKOcC79IDP6dW0S7BqRzyLwaetrmtUgTnpch++7dGTVtnfPqFI9EoRbW+kcvqanwxzzyKaF2933vVxB91kkk5Ijo/qTpUJzTwegpemu/YjfXnLDWPgbotPSHacyKnjp064cBdl9zczGm52hYpJgJUDuGvMkUy5oPFnDocGwtN6pb7+LQSF7OihM2OaZ3lyPNc0gp+4TWWmTEprFJs4WF2ZX2MW3hZ8RKu1MGFqn5lRX0QKN4cg1WZjR1av6To1dTxHrzy0V/sMGsda+rQ2ifeq6lfKoVeax3rnhTZ7Su649U7N8affPBP1K+1MSUlzDIDfShnVmtRo+Q+5AnkVzbIUPK4dIkbk2dQKrX+CNR95p1N+ssMBl/AUupb5Z8c5n6WVGZ557XcBaWN1+7c6TTms54e6RFaH1pbWmJKhGhS/bXqtyYp3TAn793SB6qx4MGi7vQQKxzEixpTHItHHmhWGe2rVsTZ/Qfd9+pwxav/nEV4FOOfcUcxvEPcqrVVC3geCR/Ny554loaBRjNqwxL1UUhv4kHpqUef8k6+X/Es8Fis/PDHN9wrRXZIiuyjz/poMW2FZsKigBVK8L7j4CNqkYEBC7No86veXka/zKgq/7rjXHQWVhae3oXsC37BLURfDoNVUbjlYuuOLuL+vYYJk3KZNN/+DffGf3nrvXHvA6/z+fEGCZl1Un640auzszvWrN8qoWadJpI5CTjn4uiRox6QbWLs7qa6OHT8lAZAXTQ3SRmtb4gxDaQGKbMDo8NW0HZs3BBPPvVstHT3+njgIiYbMcC8JsVOwW9Ytzae2r3Ht3PxtBfcvLiLocAPXGrEhOMMKk3edRIS6Xi+U1vbwA5HnZhGi54mSk3vEhYlXiy+EH18guXEyRgWznOasHOGKjuv4Joqw6JN51KKPx2kNqy9+tro3rDFky8MaUFZxqQXvuWiZVPtr+4z+S0QlfwADoJlMWPXGKF8iRbyHTuv1YTA+xyMBU0WGigHDuyLUTE1k5X7yygKP3B1HZTpEtP1wAFGCxGTqerdsnVbtLV3mpYIqS+8sNtP/pgQzVtYCrCX1lN+VVtsKBWTbSALc5LLcAx9dlETsITwpXVx9uCeOP7is74F+/5v/Z5o0OTR3lATr5XScvjoUSncNTGpiXDTujVx8NDhaO/oin/58kPBrcTQlfJdj8plUsgIeOJS9HZ3xnve+T/it/7gL2P3oTNWihBQ1q3sibuu3xxT4yMxO8Htbwt9zPiotMhlY6rauDC6CzeNa4UW6o9/+fIT0dq9Kn7n53/El3PZiAd/9r/8YDzx8Y/FzukZKQk1sWp7TQyMXIyGCzXRpIl1ac+GqOtaGeuu3hKLGpdH3aImCfhLtbCMxvOf/ft46LGvxOymq+Jt37wm5pcuj5a1d8Sr7ufG4g4/WazXAsHFU/3nh+I9f/QR8QCfZ+EzBtBfiw5jRtaKjfC0IK1wHt3Lp9coASygvgFY4aWCQ4miH3g3hye7TPooAAmHMsUirHjRhjSHC+v3TUUrK7ciT7kzSJpASfFxWHpgTIsqrx10tLZEjxYMyDk1NRkPPviF+JVf+eXYtGlT/Mmf/EmlH82TMhZeBfdDP/Jj8fiRydhy62uDD5fzLhAd6sVENcDzfI97bkoLgpSa2VktwHOaK+ZmLNjwQCW/QYsAJWHOR4gzbKO5xZ+9Um+jcFL7ba9/W/SdORmXVN+syuVbsw2NzdEmoYax09bWEU3tvXHq8B7VO+kHNX5nibHMQyQpq6mwavGXAutvxEqJ5UgxT+B987How/0DlR1Y0dL9JsoSpk9YpBlx0DQFoAIGxVzxjBDvWCje8wJ/9jM+EUZzLHOc++ixQ/GlRx6O7WvXxK233SX68Y4aY5n33DRnam6ura+JUQlIhw8djXvuvEPr6LhwqYnDR45Fk+b6Zs2Jk6LvutUr8+iW56JLUi7r40z/ufjAn344vvObH/BDv3/5wtfiHd/+1hibGI8JCVGHX3o+poXPprVr41P/8uXoXb4i2hul0NdJMJBgdujI4bjz7vviw3/513HdVdvj2WeelMAogVk05eKMCXaDW/nECApXfTSoryRFih8mRKulMTg6GT/1P366eBgoqkEgelU8ZUUSehXzCHyLgAd9SCDM3OLOL4x3QMgn+gHHmkTYu4QQWHEuT37KJh2lg7LKcnhqT92Zh5hivmbwurrEk7opy8oe64yEfKpAoXE/QgPxK/mItxE8R+TSmxWWLvjizd24jM9duqRHwqk9isLvtqtsHhI89ty+uPOGbb4lXewhAGez6/wqM/kq28LalJ9monUqiza4fGUhWvHwiB82FXF+F1Ah86aE4WWdLXHiwNPx9Ff/Ka655nrPA1lhGgT9r3zlK/GRj3wktm/fFr/5W++JV91zn+UFH/UUjPlZ7cCCHzyF368d0Ncqs3RNH2WSL8PqHtdGvC1p/MgqkNgIX+PFKw4JR6xJQ53AKiCWtWzmVOpAmXO/q0QlOqXAAUsd/CVO7PTIr7bwaSArfcAKQXBnvLJjx64fpxPe/ub74pd+7v+K973vQzkejA1zhv4Y05dSjnCDlAa9cblUS5OLj+pixAn+y7VWJWi+Yk7kcju4GyXYvefiNfdojeeoKqNq0SLmUhqd48BpNJy5tuARMvpPfZ1KnubgRQjl4mkV688eaT5ZojVgXvMPeKr1xgXaXeI9T6pQXzN3sx7Z+H1X1UN+8aEvb7LCrnoZL/LRx5yW4RvJ/oQTC5bohzFZZBgaF6XkCTFBixrCf2L6fHziEx/Rer4z/vzRXdG+bp0fLvJZFb5rLaZkJyaVC6379VIq5jVmZjRnukzoobrgE9ZF1mdoxqsoNIZNGm5B5pM9pNdLpuA04YUJ1qw5t3WxxiPvHrM2zIyP+TIlNcKKrhVb4cmndMwbUnTYaeU7rqxtJj0EQNGGb7Ruwpdc0sQ7ouwGX/CRZPoJQOGrdvDd2NnzqosdWdogvJcqjq9HeHNoQuWrHS5c/1wYRd3MFYsatb6JtEun5uLqVd3xljt2xA133upd65EDR6QPiGbqUT/gES58Wq9pRU+0trXH8vYOz/GDkvNHT50WbjPqXskryuGxSD53m/LCvvpj3DG3YMChbcXyaF/ZG4NHT3rHmTmeI8Vs3DDGyIofenFcm/5H+Uexb1neG8PSZXJHtpxn/ZO0BFZ0RYlnrLJZ1L5iZbT2dsbJ3S8tKJquR/nklKc45OFXLnPSxaiT8t+2aX0M7TmoPuVbwhoXpAOmsnnwfkGyx5pX3RkTo6Mx9NwLHOHUvOlila4xrH5tW70iPvDLvxIvHjwbv/DeD0ZHd494V0D8l3XThxQr64c/hcm5II0U2W9z/c5ZAU8AinGMqV+mEzZJ7VabMpxOllWCGN4dlgPj3zL/FkzZCDrk29/46viBb70v7n3N62JSg5mdpkZubFUnrVmzMbp7V3pHZeDs6RiQsMIV7xxzvHbbpnjTfXfHrhf3xdVXXe20zp7OGDkv4VsMfX5kJMbHJ+IN9786/vv//KX4T//5HfHw409JCWj2rgw7TJvUEeulyP7Vx/8+9hw45peXmaz9BEE4XuRlCjFPDRNlyYxum8LMVaItgiwTzxzchoCnZERorpIPTRqn978Yp48d8VP/FBjojyvpo8mrnHTJrwG9TgLRyk1Xx4w/zK06lMCvh5W7lDLKcoSPw4WBmSpJ8ujfT8ozAmiVAozKUtqWq6+S4tKmyUBxwtE4SGBjp/mlF1604I8ge4FqlDcFHgE5lIYnQBRmvqMYDZg1mnx7Vq40Tb2LpXE2MTIWB/btK568lkzOb+IC71RYvyjeNZWD0aE0FhANqnrVzlRd+KTN4jj5wrMxPjYet4iveKF+bn5K7dAEXQwHhBCpINHT1el+meRpViJA0YWhv+QATx2C6+3uive+62fj13//w/H8wdM+JYDh226D5/tjuO9EjA/2WanJkS/rf/3IJOsnjdJU+zFAFpWaBlyj3xLrNm2L9Ru3xm/9z+/3TcvgRb7J/vPxs//tJ2L3338qNk3PS5BeFKOi7czwIl/UwMVmnSuaYtl1N8aF6ZXR1tAa7Rs2xsCF6fj83/6Nunsm3vztb4hL9cOx8prXxZYb7vLDGt7t4PMF/X1HY/36LdE/OBK/+QcfjvlFDX7I4slM7WNRh7VSgUXhJA4lFMWSYZNHV1ksUUp4ooqSlDt/8ovXOXmBUuzbRMt0waPgQELy8NDCT4PxC74UqqnLh8SEQ9bLnLvER6hOnjnvmx43rVkWXR1SVLWAMMzg37OaTz760Y9ICHtf/ORP/qQtbYJvS8Otji/teTG+70f/W8x07YhVm6+RcjsuRUnE1zrO+EdZYGdhXnMUCi2fGLgwzxNpvqvHqQwtWEr3MVoLUVqopORyuZP7l18EG8GgjC6pbYyrbr/PFzMNnjmhPLP+rFhLS6fo3mDhb9maDTEhwWLg1DFkGI0NFNja4ChxvgfbILryBDuPFNfWKU5KrL/Zx06saE9f0EesfX4KDm3pE+FUqz6zgkC6xhU0gxt9QY7HrP6UhlILH0J3s7pg4F36Bj9l0heDw+fjnz/993HwxV3Rd/J4/O//89c+eqZ/zefs9k/G2Pi0T28MDw/F0PmBuE78yt0NiyVw1Sy5GE88+WzcfevVsXZll8chdQoj18NFcvsOH4vPPPiVWNnR7M+p9YlfOzo73f8To1NRt1jz/aYtMTk9aYGNttMOHpBykzOf7eho67Diy4VPTz/5tISNfJeLhyGjQwMW3q1IqVYuhZme5+bmxf524/yi2viJH//x2LJps0pV+921UO0K4yiohKKQM59/BG/lQn4eE7ziGqqoVIKZO6kDWiuDXEPjKmxlkXiSFE0b6CuMFQb6TSzHVE9MKYwBUfpoZ5aduPqJPmULIGnPfK01QZ3ouAR1oSi4jCPy80d+cpA/7yKAgjlnWKhUXaQj0J/pH4kVXW2eyV2l85MImPJCf6OSY55K/SCAMuS6NnCCB2lDZjVuCtp4nIsmjIGerpYYPX8qvvrpv4rN6jseulBPaVBiOVLMN2Np98+9853xIz/yoyqEi8QkiOuPbzNSB7suZPWOpto5jxVxrBDKLRVZ+g04t0UwSQ3C8hc4OlbjI/20Gw8ueRVQ290nri/jDUTbcGVcFyWZbkkb8xh1qO6yrKw3catc7gTOoqNfc5G1skK84jjN0yAl5zu+6TXxf7/zp+P33vfBaKiTcsJEIe7llTDKRHkDJ0YahnGBDMEdKLxGQQzHTZFRzM9KZ27m0jr6AHzJqSbJmINUvCYs+pZdTP1ZyaXf1T7vYnO0WPixtpf8ax4nq+Y+40SbSCoUWR/Pn9ccWs/n9cbzQYB5i7o1xzBRiWdJvzAzxQBQJsYg7ZQLPZcs1ZKgeiVnWFZRme4fzZmLLi3ROqws87mrqx5SPv/KFd8iN6pM7zQKb2Ampch+/OMfjRuuuyZ279oVbZ3ddKjHFrKWH86oWuMPnRyglXjSiPSFgY5QU8Y0KfISLgwxWUbZcBzaQFTmoQuyJMKZi6aX1ZreRVKWpR8B2Gsg/AoZsQxXHjIV8JmvhC0MSNhk+e48AN2WqjToLQdZs7e7O67euTOuuu3mCCmyQwcO+yEueUXFaFHctm3bpBzPiJ9n4uiZ09YNejq6tB5NxKyU5bPnznmeMF/JmiepX26JI8YoizYc+W5d1hlNkhF5GDDETcCqb41kYE4GnR86L92jR/2s+Ul8MTA5Fnz6jruAKGPg8HHRgbKzeLOPJzn8PEwSfyi9qbPVn4RkB/n07r25lnG0mj/yJpFkwZv9jpnYcdVVkoHnYnpmTjJrS7QLx3MnToltl0SnlPi9L71keC7A5AF+rQSLxjVrYpFk6AHRoVP1cVSaO198IhNFet1qK7IvSJF9lxTZhe/IaiQXfPRKymvplqZKkcUsII8xY1RMxkH/0phgVS4mvTCVhwYxXlhdLE6ZRzZLTFNdxv8TQz52ZFFkX/Wa18b43Fy0dnb5QqeuZauitbVLyuSiGBg45/f6eGcK/uXm0FUre/05lfGxaQnvV8WTTz4hvOZj88ZN0dfXF3ynrLOTq/PnJTh9ON79S++Mj37i76K5uSWu2rLJ35PTtGwB+8zp/vj0578UUzwFElP4/RRmMiqzMpu48ldOysxeJNN0GMdPp2WZXLl58OKiCxIcud2zJoaEz6lD+2N0oE8Dgycur2DIrrJqFi2J3o0b/CTu0gXNfixmTCCqyAIHeFBp2SkyHmRVYTKU/UNfOqwIYMon2QxOjsQuX7Yy1mxY76eSKY04k+tgh2xydDQO7N8rGghvTbiZOw084nqKbLgInyycfDpm45YtvhAHAzlZNGtVRt/ps3HmxDE/Jazk5Vd5KS/bstAi4irM77YXRnEJT1bhj1Av2l/SosJDBK6QX758pZ+szYqQvFOL0gO1WD+ZQC9cQsmQUCO6e011ufxAg3T9K4d28RDk/b/yC/Fr7//zeHa/Jr+2FqXlgGXBY6fIFzooLvtFPKHyqNVtMM5FP6g/4RhH68+ezJFe+xUqlEGU5t/8H/85FVmlUg6/o+f647d//TfioY/8TSyfH4nrN9Wob2tEgiWaw5dGV/ciCegd0RQbo2X92pjQ+Hr4haejc348vu2b743phpno3HBTXHf3672bNTrKqYalouV8DA6cFn9s0SQ8Hu9+/1/EXOQ3R5lgwdFHyvHLXSoXvxVcFE654J07rAvKaV4aRDzt4jNb6pciDIwtaVacVAdlKh36WZmlPFmMFTCs6LBkKTvDNTE8Ohb7Dp3yDs+129eLBvVekCwkCRbS0+cv7d0T73//++OLX3ww/uiP/ihe//rXa1Gbc3/meGPHpjY++Xd/Gz//mx+I3mteG03tXX5oYQFPfwh38zwlVXhWSuu8FopF81JgUWQv8HRbwovoiEJrJVaWyyn81Fv8whN+5hcv6Erj3bCu9dtj5/W3xZF9z0sZnrLy3NbeLZrkcf6V67fG8cP7YppvxEoJ5T2kpXWNEsLZiW2QwMX7sLhSZKUYeyeW3VnR1O/Fmsb5AAJFmD6DLsTDq/mAQn7oL7w4og19k3byadwoaPqYp2XShcbEqWDHSchvbo2vfO3B+NJn/zk2rlweG9avjte96VvU5zyZvhC9PR3x+a88HC/tOxR1qn/g3IDwkIKoeXrN2o2x+aprVdWiGJ8ajoZF83Hbjde4f+k/+J+9mnq1/+DRU9E/NEKtsXndGrVV85v6Elx4INEthcW3bno+XOQHHeDHQxvmQd7jYjd4jRbyf/z0l+KJp3cxGRcD/5KP5E9O5meOOjuaLBAgGKgozxvcFnnvvQ/EjquvUheDm7CDJuSXQcli/YVnoFTGqmhlNpgSiWO9JS8UhKalQmgjAAu8CNFFnMtSHVZegFeb2EG28Fka5jnmd5kUepSW4CBWlCuvygA7irJLgozHgr3gQyZ4H7xQTMQfSoNPaB+AviUZzBRhJUNVO2yPgFRxFkddlC1rlPK9u3kpIn73VCBWKkt4/TAHuwzKcw4ZtSGVT3BhvdGYFF2BZX0nPsvBClx/gLW1NUTD4rn40qc/6iPmXKqHwuaKBMgY4IHe7//+78fhw4fj7W9/e/zqr/16rFmzVn3MZ9Tm/N76xMS0H5TVa77Jh7bUD63YpZXYLHwp1/0kPPhD2YUVjTYxbpN8Tict25zxAKo8x5fYSXohrQijRHnt408Rros65JJeiad8soGXbPpRWsFNeCuPw4rnczNWYMVPqcTKKsz7lw0NtfFd33x//N8//9Pxvvd/WG1v9Xyh2UhrAe8N56s9zBusi+XDb+agi+wGMv8JHmWPTz3B8Zw440GedznJTH76Vjg5XV25dGmD5k9eQhOAeMv5Pd+Iz8Q7rAsXmIPNT5615C8w0VhXAzTmkkekRTsfNIByi2p4/1SK6AWt4RQgEPDmxmU/KK+XwiHeZPOCjri0CBlSM5CUci5yYr7goSbM5U0OSr+Yj9dZJ6XqmJa40JdplMqZe5YuqZesNE2E2zQ11R+f+MRfRqPmwf/+s7/sm7HdfzmYZJzZ/5SVsiH/HmmiPzBOqMT7oREB+6EbbSec0S6nCNNeQxJXuPBl6Yde5i2AKuU4QIppZEwS2E7hLWAxhEoexS9TAuItwsyjwDgvcfzyn4W5/jIPCVxM+br7Xx2/+xu/HLc/cF9c1Lo4uP+QT2gWGPgzkt/6trfF4SNHorWlNV7c82KsWL481q5bF8/tejZWrFgV//jPnzaN4EEe4LDDzRqMwkqdWb3wMq2QTXi3mfddG6OltysaO9piUvNDq9YfvmIxpnWrW/WWD7aGpdNwrJljvItrl8Z5KbJeD8Qq2Q85ZuDvlHmWRNvKHu+ij/cPxmjfOck8ucsMLPPbwoYPRn7FTWrt+q7/8Hbx1HQ0NTZ63eru6Iz+wUGDrFyxPD7zmc9qvZyPO++6I4aHhqzQnj5xUrrYyjgtJf/q7dvj6ed2xZe/+lXrThzr5pKr37cie6bYke11P7C8QDdYksUBnCprmIzTCAKHc7kiW22qGBRSQBm4tDAkmVFptKNhpqzIaYRVBsT0gHYcgNXlLpjszMxfbQx5JTyNKOri2Mt/eNN98UNvvz/ue+D1MaPB171seTSJyC1SYvkw/+DQoCdWCIeQZO5lTtCEyuUk+XQ6r+D2oumSNaEovV4M5acYajs3rPHdztzlkdAm4Yf3XnyZgPJzNp6JOrF16+3Dn7RZmEBgXHeSYfDQpsJXZlOcm27mX+IdmL7jh2Pg5HG/1F4UdrlR5q6eFbHmqh0xp0kd4bhsj2mMxCAX7PyNVBkma3BbwIe4ChIyJCSeBqEc+WAH3gldu2GzBx4TWwGRdal+8iwV74yc748Tx4+ofi1TAsnugw7UDW5MilmDhqja2xSbNm+xAlkehavQkzZoMj9x+FBMTYzlQkVeRS/isSW0hdYyC7SUAbUiXHqdxw3PhIsqy5FyLsxeiK2btkrAnI6pGT5azZKGUTr5FCJnEk5tUN8X0zSxchRXViKDl0lmmSaoP/j1X4pf/l8fjOcOnPSx24pxO1W9R7IjzGsZq54SnznBbQRcKUUej58qP3UbX2gsFBAy+BQLimw7765cYVCI/vlv/jr+8g/+OMYHjsTVq5qjq70xFnmB7IoLc52xtLsrjkwMx2D/ybhry5q46bbtMb14LLrWXhvX3vlm70pNSyDf/eK+mNTE21o/H5s29EZTa0cMTtTGu3/vz2Iman3cHmEQPFFyOCpmZQhlVG1cyuQlYabyvqXGGA9FfMRJfh7uWGnFkscuYzIvkiovG0pFFiVW9VA+E7ooxAMi7xhSP2HRG+WX8XL2/FA89vT+uGnH+rhabaROFg1g2OkyjWVVvBVSjgz+xm+8W918KT784Q/7QjmE19JQL3i9+1d/Jf7ynx+N9be+we8sc0O6d2DgG9k5K6scu9N8hLLK8TUpr9yMS/jChalYfJG4tDx9tzAnS373v+Y5BKTGzhVxy73fEKc0X4wPntPiOB1tmhPZGVmxcm00aOE99OLTPAKW4Fcn/DhGXOsdWI4RL63j0wX5PqwvzhMPcPcAdM7dcLVf7VI3yJWFinKtyIrZUCJgex4wMLf6eLfw4wg3o8H8LVoy9thNKOlLLPms7AoSv2bVGDx/Lk4cORDXXL0hbr3hhhTA1U7mhu7OjvjQ33wqTp44EYslBB48dET48/7cBQnLbfEtb/8ehXl3KmJVN9+9rZUgrbn94ngMnT4cNct3+h3Y84Oj/iQR870vjVEdzPsIIPVL62JZT6dwZChd8hNq+JB5K9uhGcc4QY9F8dCjz8SzL+x3ezz86B//ib/O9Mfy5T0+8dPCjZyKhV7Uu7S+Od72zW9JBRp+dQlpck6FHg4UdEQpZS6QQm4BN2mbtRGvDOAlYxydi0IEobzMEUxfVk6EJ/yvDjE/0b9UyHSLSxvKcmgTrnvbxZXzkUEES12K99yoeBYLxfCQlZ307Fv6nPzJG0m+LAC6MlZpEnVRPsZ8AxxW3lLYzV3+pAn7CszEKERkM24qn6OuVjLLRsu4j+V610weyqMfUuFyClCJj/gY5QKDXNPS2BDdbfXxxFc+FZNj/bF27TrlQbFJQ53MRR/72Mfii1/8oi+Fe+/v/m7cddc9EgRRhigr19Gz54bi2OmB6O1uj+72FvWF2q504wAuqhfyAwvOtI/+AGewTOUVHwGlE3aDEt5+tRseBbZ4MuAynSbD+3r42OEkCspinT+LFXxRp37KeYvyvINMWO3n/ctSsbUSy5wmm/608HdjQ1284y0PxK/8ws9Ikf1zKbK8lkMfs8Yx/lAmzcEuK2UF5haO44KTeFhtcrzhaB9freCoKA+ZyIklmZMXboXWqLo8plrEw6P4zUdSMrgUissek4OJJ1+axVKC/VCRd23FYWq8XKULB+UOf7pGSql3RtXHxgs8UEzJIRnUODFvK56RYCVGPAcsmyfzmtv9QMi0Vi7F+/u6aitz8ZzmcveOmyMXskAf8BHf8O4jl1FOTQ1Ikf2wlKFl8TPv/kB09y53S8wbZM2OzHKId1tkiAYnypSf507VsO57AeV8wLgtaCDH/OUy0iXNeco4W+KS4g4bn+KPsowGfrKkSyQbQ9RMBHD+Ugpw0Mk+hY2TwjjUw5/rpxHk9b/j/U8Ds4LSkbnkb7h+4/33xJ+8551xpxTZOa0fQ/sO+zgz6eY2Fck31DkNVK9+Sdw0I6oPWP+bmhpjdFzyqQB5X36e9VpdxCc7mRcSp6zRZZq/s1z3hcZJbXNzNHW2R5NkxiEphTMTU+ItjVMpjPOsU4JnzHGvT9ualTGoNZD+9cpBGchQ8Jzmx/blvVHf1hIDR07EtBRi7nnwpYKio+nBr+q2bqV/TLEKmzaN9Xk7NZ+I46RRuf4BSr/zcIo+qeMmasXzBQMeuswKPzYPuEdjWvmmJB8iR3HsvGv9Wiuyu6XI/vx72JHtdr0e9/SN4KAHdThOUYSNGTKi+0/x/7oii8sPVky00NPpV4FmJnmzE12D02zxFzbLo+J0S1PtfyXz9VJLRZYJ/g133xS//JPfHb/7e7+nzl0UfNyYG4rZXeATJhgESQa5muywS9Y/ixY4pSClpU/MxCKWcUX9SkPIZQJGqC3jmPjLdywpFiG8oLIMmVWfw1mQKWJgmSLanvz3gMwni4Syfsoz3WBNC/sXY2poOEbO9YuBmfzKMjPPEinuvWs2+OFBKoBZBvi6lGJCL/q/MHiIyz5LU0ksjFLMWOnFsMi2tXdEc1urF13aipyREyVARbmyCLB8PmZiYtw0Jt3CCwxZVOU8woG+6Ozq8e2wPBxwchYFl8nNfpiZnPAnaMxDLkT10wZ5oWGBZub/V01SnGIW6IkAezHWrVuvPlnkY+e8t5ZwahMNFUzyb9YA/vQTY6EgeaaBkyFk1ICOjtZ46ze8Lt71nj+Jw2dG/B3YSroMeZMmwqsgDi4tYrLLhy1MekBkHBmMEnHAFn5MlpEPZrgV+T0/91+i4wpFNnHPTCMnj8TD//SpePrxZ+JcX1+MTc1H76q14re5GB49H1dvXBW33LwzLtWOielrY8VVd8WmnXd4/AyLN/mg9+4XXogTmnhf/aq7YvtVW72wDwxPxK/93gdj+lKdv7FmpRIrxNn9ok8RYqyYEifXiqn9hWKqiZnjfKnIFgosypVdlNxSsS2OvlKm/iqKLNY01Bzv+tKyS8nitXff8di9/3i8/U13xvLuDs8v9F/eZIqoAm0pK+mNMjA8PBwf+5u/id/7vd+N++67L9773vf6Xel5tRkDj4DX9PRU/NiP/Fg8dXI2Nt/yGo/3qZk51isLeuzqsRDD/0R6dx4BRpYd2guyKGqS0pQmV/B+P4h0jscpLx3vXdkltXHtq94oxZcHPvuFxMVoam31O+bbtt8gfj7tz4TU1vIZHSmqonPeUJzvwrILmzuzvBNbq37g4rxatZu+4Yg3cxHzJQK+6CKCipyeD3EhMPRixJj9hAcLKqPDi7jaC8dZoNG/d9oFD21pP3Rnjuch0pETR6Krtck7Vtu3rIm2phaRR21XOg8y+TzOH3/4EzE1MRGf+fRn4vCxY0zGngtwf/bn3x3tPd3RqoXzpquWW4jmtub22otxbNeT0Xr1nVFbcylOSMH88sOPxVnlP366T4vujNcTFuS77rg13vpNr03cVS6CidvlpkEDtdQRjMdF8bXHnomnd+1TmkRVhZkToAU7xkvVziMnzqjv56NnWWcKCJp36D6OyL/2dW8Wjhf8HjhCA3yWgjzl0MXQTb6i/mrjuYl0lSWP6kzXa4tc+NUVybUQojKgo5UL8VWWDT/yMFF9LXxZF5irwUMZ5TIecodhfm5hbiPfnPKlIAV+6oOl8kGfAl8eRrFulTejeuyJpqabcRIcYxVwwV9ASsejdJIog11D5mmvM2oD9PcrB4LhQSFxzCeLFkmQYn1XNvClz/mOMsvm4iVZ3gVuV1W+2lrhoAhC/LCzAB9meSQl30JWoJoklC3vbYsDux6KY/uf9eV7tMX4y0BHTmI88sgj8Wd/9mfeqf3VX/3V+O53fI/KyW9qWvGjDmWBvsOjE/HYcwejvbUx1q3q9T0dqD+ss7w6gN+48Ke8ViBpnFrosGuWIV6A/GHAyVbIEwMs9DOu6ntcojTqsnzVR7mMwcxLWmY2nOGT7tCadGQNeIi4eY1JH/vnu7iKW1BieRiH/5IF4aaG+viet71Oiuz/lCL7fmEmoZr26MdKFAGVTQfCo0VTFfAPIRtmZRTzBCUfnCA3kzM+C84AjGxiCFrx3rlyuhz6kD/h6BzQiUzkw2hMUodphyFrOvLol3lHIcvFaquNy1Z99sPrMtRPScrj/C6HH9LVFuov+QkA943GheJQXIpIGdesoEuxazlOXnF7fPzjH/dFn7/yvz8WPctXurwF+Szr5Ye/HE9FPOnEA1+4ji/8BK1sGYy2ZJzQdjmON4n5UZr4AvJUyivgAVKM10DiHFnA4ZZjxLQp4jN/1o2fPAvlEakyRQ7j6bZmfOJNfU4scC7T+UmqEoMs8MZX3Rrv/6UfizseeFXMae0b2HtA8xnvghZ9prLhZ/qEscIYpo30ATIGuHOEFjhOabErn+nSRzQ3pOJKfVkrp/3oRsuWBZzXScoVbCuXTK5a7rt1Js4OaIxleeTmZuimno4YPn3OcyzzOzu7S7R+tC3v8U3+g0ePx8zYhNvs8SAY6FBUlS50UZr9jtQPrgxjmAp5GJ5jU/O8+J1FhmzoFqwN1p/UBuBcCIUBQz7NodAJU6P5rXfDuvjAr/yyd2R/Toosn8DEJEjiaRmiiEwXikErcKVoxf97FVkLHFXGDEVBOZMWsBnPX8HLMnQW57KzM5KZCuAq47iigfxWQyyAV8dmoyBaZ2tz/MKPfmesXtkTF2emxTg8vYLJC4IbsnBeVndZWwEjP3lgPqIgWaYk8RhAxNBGAKpzX16yQrSZ5pcApakGLNpsY7gysbrkBS8Ou0wOXAGS4YL2WkzyyUoClKDYV0IJc1lcNV42RSqOoZJJIacnMnkyi37sAZDEIk7Gij7hDKZDAZRThmWchXYwIIgtE2QyT8L4qE2RRpuExf874woLt6oujAclCcKRJIOal6sz8buQkaTkm+QSbCVVHgY5n8H55Ocej4a2XikJ7CEsGMiXZIGm1LVQNpNmtYsh1WH3AfGJXzlRZhnZlmYJD+971w9F28sU2Syn6A7HjJ8+GAOnTsboQL8vaqitX+qbuacujHoSberZEOu23hINTfmOL2P45IlTwaeDmKg/8y+fi/sfuC82b97k9L6BgfiV3/0/MTm/NOrZkRXOpTJrRUbKEX2K5SPp3t3DXyqp4p/ccSUOZTaVWCuyoiFlMIlbyZUAjdILLBcLQR4EUYQDK6MK5+4vdSyK06f648nnD8bs7IX47rfe6zgrUyIG64qPIwuWfDyUgVq8A+50xR87eiT+6I/+0LsvP/3TPx0//MM/7DansJe9y7tzJ44fj//8/T8QY83bYtXWG/yEchYhVRKA370qOME7tQh9Egg56sgR7blZPjMw4w+2L5Iie9HHjiXUoIAonU/n0InIDkqM9TtujlVrNsa+F5823lZapZRt3n5NHNqzK2Ynh0Sn3I31rivHiqXIXqzh2I+U2aVSZNmFVV9ytJa80Izj36axCJPjgDECjbJf/G682gy/8USWuZQ5yTu46sdGjpyTT23mMiTe/WmQIkH/QUtEjRn1w9z8TDz1+MPR21IbN1x7VXT3LotVyzRe6pYmo8rw29bSEH/4Zx+P/QcOxbn+czE+NBSjE5NayOdiSHz71rf9p9h57fXR3d4Yt123Mqan54TXfNSrnLGxQS32bao7Yv+hk/HkM0/FmVNH47EndvldpGYp/3fcdkt8w2vvE38uFW/ne3kosvAWfVvyAC5rDgv1g199PJ7bvd/9T5qN+oR3cTmSfH5kTEq6+kywjRqTKLBNzU0xK9yuven2WLNyhZUuP8xRPRgrifrjtZVFUtTqltT6oQF05pQQdPO/iM2Yws9DBoStEi/6gHmBOYg28M3aC1LWZ/29W+rJfkOBA2921Otrsyz6WEVYwcWFZyeljM/OSqBSeT7KqnpY63FNH8Wzg0/dvCICvTS0rMTzHhoPRFJ5UHni5fITTqBvhVhjOHdhOSqcO6LyCh6aC2Zu2sdyJWH6ib8qsIWe8B7thR/BWUAxNSccYEbhM8OpJmBVn0RR78Qhz/A+9cWLi00b5voUppN+OWcsiuU9bZobX4rnHv18rF2zOurqubE1VyD4gHmK92L/4A/+ICYnJ+NHf/RH43/+zM/6kjWUWOjg8eGlE2UPPnLu+OKju2NqajY2rV0Rq3ifW7HOI3j8tsqTO1Iyag9ezzNOpA8U7UAZj9xFMm0zUIbLeEeRj3XXEltGuu3qT41X6mdck84DGrcBngQv+3PnlQcUqbhq/lIfzAnW84DoyS4SbZ3WOILvv+/tb4xf+8WfiT/50z8VAmoETQKXomk21eEr00pD/L/b/DsKKfGohnNcCfNK+Uvz74H5N0yl/lcw/1bVRV765K/+6i+jrXddvOt9H4leKbLqFfdfWTjNSR5YsBnvBEExd6ckA9tU4u3AvBlnXsOFF52eMACU/oV4EoA1IgvpBWym2ZFJnvMyo4g8Ci84+FF+cLLyBQaMVeHknUigiXca/FrAO1TEF2kOZmWOYhxyO/4bXn1rfOAXpcjeL0VWvDqwZ7/mhpTVDE1dmqgq+CkfcwR/0KOMw+T4ZX1P451QyfHUCzyGX/s9DeuHhzNFGTQJeYANAU5BNnd3+sZkHi77/WsZjg6zrqWyuDimx8b9yhjfcqXtKOGeSqlF5WbRiUHG6rckgNOw+ZtG9JOXkOFkNCMaX8cRrmTXTwVGXoIOFXkVrm1siK41a+L3UWQPnJUi+3/8jiymQMGuVoiCrkWE6MLDK8sQBIn+eops4gAIHpjAxdiUiNBZvu0NGJhd8fzRsUmWAtauHRvimOzLtNJUhxbS1AAXtVB/aYqSfdsX34dqWXop5iSc8bK8li+llF1U1pd5ctlMP/FFMMOFpVLyXV5vlpZRpEFiQMu2VMPKOKgf/kkuTTbIJr3UZTAbXJ7CZASs4hj9ApcdutAdJX3sTfQcka0vGSvjnJx+2ZwAHGGHMqmLaD8VqjIeW7IGRcpQ71tRIlPROOeo/IBXBVvnhRltCjeh0vipkzGWIR0c5GT+wsibeBSxKt84YfVT8ii/mZLmsjJsMq0CYU8Zh5s0qEDIIT5T5C94HaACIsN2nbuAJl/+LECqBClWFyV4da1YHy3tXY4rUzFl/5X0SmVBPUPWjDJM2acWQFUxrmH4K4DJav7RP4sAn4l4/y/8cHR1tDjvv8fMTg1LfxqXwDqt8iRY17dEU1seAfl6hvaOaALlXVgs5uy5gfiF3/6jmI1678haiRTqfEYBIdW7elZAJUBLgPWurCbn3HlF0UlFFuGXXTIrsLbEA4MyiyCsMrzDy426ebwYcliolQfB2JciKczCt3fv0Xjm2f1x1Y6Nce9d1/pIOfjD3tDRu6/0B8iKkBxhznI8WiTcSgzWQvX888/Gb/3Wb8WLL77od+Luv/9+0QzFh+5RiaqLUwaPPfZo/MhP/I9o2PSq6Fm7NaanptQ3LH4s2qmYIPj59lJZFmaq5h1ZjggvloK36CJKrAR4KbHB0WPNgezK+uZt+FNlNIq3dtzy6ti/+ykvnJTFrcUsFkf2PiuaiXZSYDnOtnhJvd//qq1v1oJXK+W1MRbX8t3DxVGHoqX8tNm73OJf3ygtBQGF1u+vCT8UG2Cgj6cFmM7tTtpznFJqlfuD3RgUmhktzv5WoNJ5r9H9InoqKU6ePRlf+tRH4q8++Aeqt1bpvDOnFNXLwu4a1DfNjfXx+x/8SBw7ekJ4gsjFmJwYi2PHT8f50TEp85vjrd/6PVIMWuPqTd3e7bQATlHs5gj/iemZ6O8fjNUreqL/fH888sRzcc1VW9TOJbFl80b3B7yCcM5o5HQC/Q9N4Q+Pf7UdF2X1c196LJ57YR8Y0vv6RyG6EHV1GvsqY3ySV1KWxMzUvISmCb/n1NrWZNq0tvfGzTffHpPCqZD1VAJKmQQVlW/FVcRrqF0ajfVLJCRpLhaf8/ADJY1+IJ2xwkMQ8gg1p3k+QPtViSgdM7OqQP1JmZ4zBOs6ARE846q5eUmMSvHmkw8IZOBhJVXp4xPZJ/Q3PEARF0TYfMcWhYhdWAlWgkGhBBDe5OEF/cxnwFBwp4s+4VWCJXxHVpn9asrFObH4dLS1t8XQwDkxUm00t7X7IcVA39no6uyKT33iE7Fpx7a47sbbrCjxWgJkn53RWHDdVAtt4L6kAwD+FcLwLCnqyRxzwoeLuFS5y/G8RHtFGxT77vZmDbmBeOKLn4yO9nafSoKWArWB7kNDQ/GhD30oDhw4EG9+85vjN3/zPbFh4wb3lRU/058xrjpUF7yBgqcqor6hNp7adThe3HdMCnN73HjtZtGE+xdoQ24KIGNB7JxXsjX+k9+8yL86G/6sGMVbNitcAzs6lRvHC54HBYwNsOSUh+MFx0M11y3XbVCkH5LIb76U38qswvMSqP1wTvySyq3S1Me48+p7vmHKw7G3v/ne2LvrkfjSl76q8VBrejMTVmH9rxp6roQtelS/6apF/iVomKKDCuflZqEg8zNjhfay/pb5iauYKr/h9UeU1+vqtMLFVOoGpBIoDSUQSX1laZk7fzMOf0KleVkxMuDN6w/f/33fF/tODMTv/sU/RVd3r/sp03FVFv3tGPU3TIBLjP5L147g1J0L+eyHN8hRHca/YJ1qv7AExsqZ6inqpc6yVX5QY0ICz1xL2xbKLMuiwTjV8TAjPO0mQH+V70eigi2aZdiyhQolmCOST0g3/TWuJjQ/v/G+W+ID7/qxuOWu2yN6umJ6FIWQ6sG2QKISogQHS1+6AnHTBev2ea7RH4n+WTCVEPGuqCo9K87CVChjKe/KUbmeKwsYO2qU4JjbuFDJG0jQ1LoaSbRdfgcLBHHLMlyYE21ST0iYsqXOIpNpmhsVdjboiWsg2YqpChR4NrQ2x+zQaPzZ+94Xuw+di5/77T+Nzh7JlUqmLPBnLPnBbdFGr1HIOHJdioJafv81RZZoQQh8wY/NNLGNw4lTEinhinQqcpj8mQ9TDVNtLg9Vm4VyrzRlqYiZfrrMbuyFvN3TmOvHrmGoUz/4i4yZloEiqgKbQKQiwpb1e0lMYioFKqQfQwcXeUR0mAUEMj3j0kfR8jmbf+zgI77Eh45ShBMzrfLjcNk2h+3PiCJVHgJF5zuIB1oWAgcFmAOyDLwwTFGYLQ5hXOPjdpSJYJp//GPKrPmruiVQlO3H5O5b4pbxaaibPKYQfpcNrQFNuPLXyrHzV9UvQw32E5+BMhKsHUyTuODQXFyqWODVIk0e/xHOFE16GSAOodaARZgfO56g5cv/Il5/CwWpvhopB41R19igSYajKuBXpMuYfwSf7SzT0o/xDkVhEsY+uyVMtVv6KQaF8Pu+9XVx045Nmgw51squg2fzwgBb4OIC6UceCxVl2CQtmJhz5socFYiiTgTeFHoQ9mvixQOH4gN/9sno7F0lBSovHfIOrFzvnsqt7LxaKSVcKrDsvKayiiKLsMjNuBmPW8BJwfVFRAqjHFMeuFOH6yldwUxMzcTjT+yOkyfOxRtef3ts2rDKu3XuUCkCvtZBbJh8W5CDdlG+InJyJTIFcI7BPvjFB+NXf/VXfKwQQdbfkhWdMeYpWY6Sc/nT//jl98ba274lmjt6JHTM+SZjL8ZiTKyFauXjWCbVsB5dkHByQYrsRT7PwwO7C1wKJVfzH+/PeveW3lB+btretOPWOH38cNRJAOcdlp6V62J8ZDCmZFEaoRfvQHNTZw3vydbzHT3CPHxYIh1HypDopY7yzlo+GKDXL3pn1g8boKloMD+ffJGXdkmgV/n+TIbQgU4phEOJ7A92uWkvwjz9yC4gSg19hzIxOz0R86On4oe+7z/E6PCoOyD7bqnyFYqDwvT3//7QX8VJKa48lWaOmRM9j504LUVpSfQNjMR/+s//Ne65db0U6NosW7hy9Gp6etJjkPL4ljgXWXR1dsZXHnkybr/hmhhSvT3dHdnXqgsFirHPZWyLF5MPWiPgq92iEQ0sFdlnnn9JuIKleKUULqSk0Y9j7CIqrqG+yQ87KM8PXkS4xTV1cfOt94ouJp0VAYQTpRgP3qUuH1o1SQF2dwOoCBRNaO33zsFH/cQ4YBWj3WWZJl4h2EBD1kziGSsSt0zDhnrG70XfqMyFM5woICM8QM55KSMofOABHZjHODZNeUwNnNqALt6RFS55dJw05hyqF75TY3H61JnoWrHKjajXuDlxfJ/qvBDbdtwUD336H9SX5+Mbvvk74+/+6s9jicbO69707TExPh5/8xf/O77nB38y/uR3fj2uuvaquP/N3+7LtmrVdt6/nPSuPvynylgU9M/YxYCtd62xxlxjq3x4hB+pnaaYDpxISIW4pakuGmsvxsOf/0TUL1kUy1esMB0w0B1L+O///u+lnH0pbrzxxvjt3/6duPOuu9TuHB+l4pcPHhDUGevwFGnh12mo82zfcHzpkV2+u+BVd14fbW1NgkXAXxCIoS+GeAuwxpLW8Ue8rMrNOMJysdRbhDHghM20YlwKwrfvyo8CakjigZNNpR+3sPCXLIosiipp8C7KLOHyOLmPWYq+XLh51caVcfv1W7wW8WkUFay2UZOIX+CWv1/P0HNpqtfQ0rxS3oUcaYraKuZfr+9fM2UpZQlXlvz1zUKd9GppXhmThV5O87IalCCWEsxizTMT8ft/8cnon+KVuxYlZa6SDwxbxMI+cL93+ukHlVzCVdvSwC+YMopSSLdsVJQFdgWYASmVuUYOEaoGT3U9RTyQ8B5/ivM8K788Alec5y7SnEF15K5kEXQ8NCJf1pljHIDMmTD6p3ZSzO8Y5GC+SPL6u2+KP/y1n4zv/o7/EMOz01Hf3la0GTholCV5HAonP6cjxhWl8bRThNPJPFnTKxvnscfBNC/LoESnq34mYBqif0cRxJFbob38ZbkleALL4MeUYXvKyMxXmor36+V9WVmFqSqjNJzQWDQ+Eb/1G78eX3v2QPzC73woOrnsSXnJ7vlUGVP3yLBddSze1BFov/yb7/7WShVJ3hxIJj7KqQQU4tzwwpgB1LpLWtxKRrrS5TlLCvvkTWI7X5HusCdJg7xCO4uEf8WYwEbWQR9jWthlTCeNAgVc4oGbKWmqAgVoGnwZSnjl1R+LcaLnHxJs/CTOxMWfeQ1hb1mO3CIbQkNG8i9YpSEHOKUavkivlJEJ6ZdrX2Z0mRTvdMUhyqRBCFRcUXeWS1794XVkES+Pn3ioPTQp6yjTsVmIQVUjsNTqNMc7QQxXuPqzq3jJOBnGhcny3xZBJ1NdqePsFjBlHGE86VQ8dhZMmX+hq4gp21TGmzeJJ1QApnCqf0+ywKTVUp38SpwnWTzJ0/5Te3JCTUwsXCSIYTIybbFMOM0/btTLTdkfZbL7ApvBSjj9/i3iSj/9UqbjUrmEs5r5GB04FRPDXITGOMUm79pklpebos8WDO3AFJFVTokDhiMwM5eWRNfKjZ6s2CG04mohF+G4VGRRPlORRehEGUrlVQqqhEmE4qUcQ5WyUKc8qcRmGmWRt7wICqUHRZYdFdpuxbYQZAfOD8VnP/+MBdO3fPM9fh8NwQp8rbgJbS4lIx87ScTREpK8QysP5eI3DPAq+/z58/G3f/vxeM973hM333yzjxbyAXMEvAoPyLAb8Ud/+Afxvj//h9h4x1tiSUNTTE3PSpFTPTzcUNl8dgN6Uy7zmvUklcPncy7MzUjinRSOs3GJI8fszlqZnRFeKHmiaX1z9K5YJyFyJuYmRkWL2mhfvjrOnTiiVN6BhH61UmTrbNmZ5Sgxyiw4cB2/L7aTe/FCKjD5rjG9ftE3Ry+VMD/DR+2pEdaCTsKVXfEcPtBGyht0KvjdnC+eY35A2LK+JYPowZKxaLFwU1yd7PoVrbFj03LfhE397EoJ0HDwLEI/ePzZR/82TqK4Stni+C9KyfDoqOqbjROnBuLt3/r22LKqTQrsTPQPDkV777J45pGvBTc6b9xydRw+cijuePXdweVWzW3N8al/+Vq85tYbYuXKZdHa0uz+4rj8HGVrAebzClyo4neFzVOiiBrMkUmUsa8+8mw8u2uvj+MDz0MXvlM+NDYazS1NMT42EbMzc9Hb0xnDY+Nq2xLTB8Pcsn7zjmjtXKYA66iELM0rKAT5HfAc0z52Lj7J3fYLfjDkBwki6CKeWptPl0StXOYiv7coBSJ3ZbAwlMpWGvzLbiPCWFsL36ycieFxblKt9Q4d4w1lJZXYS+Ip4aIwJydQmkVu19cg/omLU8KDo/QNfugyMconIpqNIzczN7W1OS8PdB785N/Elz/3j/Gz735vfOEzX4jO1nbhNRMHjx2Jb/vuH4hnn/hajI3ujW/6lv8an/unj8W4yn3Vvd8YUyOj8bd/9b74zh/86fjCP3w8ahpq457XfGMMaT7raW+Kjua6OHz6fNQ0dht/yGYe5Ve0MQU8X+fcndxpbjVt4S3GOOtFo+Yb5p2W5tpobayJZx/6p5ibGonVa9a5TdUyDXPMQw89FH/1V38Vq1aujF/9tXfHt33bt4tGPJzJtaU8euu6Za0Qqgh4mr6ApykzTztcii9/7bl46cDpePVdO2Lt2hV+aEYfutaibjqyosiqwcj53kAgXf+lMG9c+acOmklOxbEGMEdh5HVc1pFpXu8Ig6/qQUkF/1TAC4UVK3rAG1ZoUWQL/5zmCLdbCi3pjOd5+aenptW/Q9GnOen8uVNScvk2JmWCHHX6l5+sX64DhfF6bg8/2SD60l6A1SckOSWTC7MQMGh6bSoypEx1PCbD+et6bMCwqhQIy2SIt/Jzhbmi0itBSKY3q01mKctdKKCSt/TIxQsva0KLxvZl0aV5fzGfFSJZ9DVdVUTSlPkhaZtuFlTtLvixyWfwFBHwBOgAUYGVrcj/BUK4hlVOK8uU4Ez6dzzZDEUUgUwnjMf//OjXxFkYe/Ag469SP3HOk/4yzuaV4mRSWU4680B1TU9XvO8XfyTaG5eITycyreSnBfKnUbjo8sq4silhKnGKqMSxbrzcUI7bWTHVBV6ZptQy+fJoZ6s0Uf4SPxf3Mj8AuJgisYSpABV9ia+ApfxKtsIk5OWm5Nfyl/xcWsWnULmf47d+/8PxyS8+GW1dnPSTvFCUAL1zPsavnPIy7hbii7jLFFlhVWZKPgNxcYziSoK485Vm91IqsiSVTIFbnqkvslyWlh78dgp05a9QuYQrU/59psS7Uimmqoiy0Qvm65dfKctGfv/TpmyXJ4iyrCrYMp9/XyEek2nKLw9+6Ex6wrCIFm0XDDGVvMCkzyajgSviCzjgyZnYUa5/+XFa4SUAoR2XO0vOYH+6+WNHhVkprcAbonABU53ye7fV8Zkvnxpnug1h4NRoy2PAlvH6o4z0Lex0Z30L/nSL+LKVL0uXW/IaxtGUozjzZmmK/HJYN/Mj8JkOD7KjjPBhqKryvLA7jJCp8VH4LRhVnjZmGot9WY+FAXAhixzaSdYCvASTFxwSojRF09y2bB74ZV8TUbZ9YSc/Yd2bTsf1v5+MT0+OxfTESMxOT2VbRATqTaD0lQiVodJJk7BJU7JkYjpZX4kr+bntr7WlPdo6e3wTOApStSLL7lGpiLIj5x1Zpfv4qxWufCfWSiuCpdw6x5fKbOZPJRaFC8uOIcpm2lqOMc7Oxf6Dp+LhR56JO26/Nu68/Zr8/q/6hsvU/DApMRbuTKjCX3nxWzFwm7A8eJESQZzTRXv5STtx/Fh86EMfjD/6oz+OH/zBH4if+Zmf8YRdCorQmx1odsi4yfhvv/J8bLn9m6UELomJ6bm4JOWBna6LGiR0jZVx0QfhU1VQguK1iHPUVgrspTnZ2XG57MzOSrmVQi7Y2samWLZ6vWgQMdh3KrqXrVT7lsTYeT7hdcE04xjx4poGf24KQaeOo8WiJ+8mQkffVs9g1QDJ9qXCDi+j4NcKLwQA2oSgyg4tO6TstrJPhZDOZ1VQeGEV5jhgGRsMHe/eWp9SusKUsaJraayTAssH8/m+5szUlOSxpbG8pyfODgzG6MREcqYK4AEHn5L6xN99Ok6fPmt+4Sbp/NTAUtV9MQ4cORkP3HGbP5XU1rI4Dh49GU1dy2J6GDrMxc5rboyp6YnoXb3Wl7qdHRgK6ZjR1toS3/i610RHZ5c/kdXewmVZc1KG5wU/5V0kxhefZPDxSfXH4sW1xufLDz8Vu57f62Oi84KHb7hdmUtE2tta/X1B6LByRU8cO342GhsaorO91bQdm5wIvuW7ct0OUQWFhocKOS+hxDD/8C43NENxII12L1Yf8ekTyoVPPCbl6ZIg1tRY57KYj4aGx2JCNIIXBkemYlZ4twjnZR1NVjyGJ2athJKdsUc5KN2qWmNssfiYAQ9f1kSdxuEw374eGfGn0nhl4Kuf/UyckmLyjv/8X+KZx56IL33hM/Ed3/+D0XfqZLy0Z3d843/4XvHqjOqoixcf/mr0ndwf22+4JR768teiqWFxtHf0xLDmp7seeFP0nzkTk8N7Y836m+Lggf1xcWlr7NixM2rmJ+OJxx+O2++4PQ7s2hUDYxOx86bb/c7z8s6GOHXkeBwbmI1t198tnhI9hDtjlR1jeCwFac3A8nv9Uwhehcj5YJb5WxSuuRiNom1ba310t9fFS089GEPnTsT69RtN+9JAI+YhXiv4wz/8Q4/3/+unfip+5Md+3LfScxpCBRqXUpFlMcjdTJKyb9IFDdYOe6TwN8S+gyfis599JLZt2xDXXb8pWhobpVAyBISj6vZ8oHCaXD0cVBlqocdejjvSEtDrUeGnLu/0mn9IU5z+Kg+OWAcpS4lWZPHTFuXJXdlCYWUcYMVHtvZLiZ3jFATheT9kAo5dWhTc8cnxmBgbicmpcY2pLMu4Urbq8IMX8MYxMrIYnJxUMopOlAd66F/J9CImfxccA2bgCpNFv1Ja5slqMp3y7RZ1Zl7RK1fdAjbTS9iMLUwJIA8wDpgvE8a6PEZBtyUrKFLTzXxFjBxqt7coj4dcdY2tfoXEOPIH3zmLfvLf8OZ3/KI5sRkPP5SIqPwSB7NF/oEX0cjwdh1Oa1j9keC8joJWYJruZbD/muv/ArYSJjH5tgJXuEbbbbk8/kpTHVft54Ho2mWdsXNdT1ycHcn1lnSYy+blZaV5pfhqriu5YYGumFcuTbAV3irN16v3/4upxmWh/MS5xLx0/9+Yy9tahpCtjp8+F3uPDURDR6/WbS7BKmUwTMpdGI/rwjVWhOW13XTPgiJbwbUwl3e+iFkUwGjxRCtOcRpuAYfLxAnlq/Pjc+7CjymS//9uSrTTc7nJMQrhqoxgia+OtaLjFiyYZLAkaBkuzYIfYkMfLydyM5xlySInGjTjq00ZvtzNUnD5B9lURBMm8SmfZ2QeJiLzggTPDKdb5ildjI9byTiGH+DsVZ32k49Egulh4ad8sMLid/nyV9eDwW8mdWJZBlY4FQqBd58crzjDpgVvlAaM49UeJs9keuDL8gr6+BfMy3aT7ugqk7D8GsBOuphSES1phkuyhYyqfBlPL2cYm/4UDOz1ZLvw8MeYOS2RKsAcKiHKWNpYSffirZYJH8e6/zOtpA8maZH9Y3/+y+jXOEDfLAvc/LAChiS+EO7SZM35kAN/UT8QRR3kBS0Hi/qwyQsokvILNxQ4fwzbfimddgu/LekSkLUAE4eyxVHNVFZ5/zUVWXbISsWWfFZkJViXimxeyoKyrPpVZkPtkhgamoinnt0TJ0/0xzd/0z2xZnVvjI9PZ7uLMZI0kEsTlZljvZCUtiIMw72EAXN7bLNttB0/tESg/cAHPhCf+tQ/+LbS7//+77egl3yj6lQubeBdunf+/LviicPjsfam+wWzWEqUBERVlt+hRhhRm9UmZVdG3pUEP+ZfdtjYoc3jxanIztjyCQhw71y2LLq7e2J06Hy0daq9I0NKmsgulOIc7P5K+eJCp6ip90KCIlvjy3M0jwjGOzMaB/QJR8HhmcTNCLkt7BZiUGDrRWsU2gvwkOrJXdyLFmbhL4G7eu/mqLQlUjbhFWg3MTkb9968PjatbIrzUloX1dbHybN90VS/1O8jTkuRpC847gpf8L5urXD6u0/9S/SdO+9bfvn8E7uEdXw6SH3Wd34o3vKGe+PQoeMxMz1uIbq+sVn1zsTg+UEpqlKcxifiVa+6P/a++EIcP3oierravEu+aeOW6Bs8Hzu2bYr25mbvkqPc9Z8/H0MjY7F6uRZf+hwWUp/0D43F8q6ueOqZ3bF33wHzKm1rbW7yO6YorFxyk0rERQnvE/HsiwdFr1q/vw4/T8xMRoPqbm7rjWVSfvlET71vNlfL4TWxkMeX2shNkCgL8Dt9MCMlAfqW8wB13LSpK1avbPe7iTWLlsb+Q4diz0uHY0RtfmbPsehesTbWb1yjdjVES12tlOy+qG1s8eVT81Kq+ZwJAvGcFI0zp47FirWbolHKFbtm9ONX/uVTcWDP0/G9//Vnorm1Lf7+w38Rzz3x5fivP/Ou+Py/fDpGBvrim77tu9Tz8/HMk4/HG9723TE1Me7duIc+++loqJmOM2cH4s67747Tp87626wDY6Nxyx33xLD4dnxsWLi0+L016NLd2x3TPHy6JB4XTVB+R0Ymo7mpRQr08fisFOLe9dviDW/8Jingl8Qr8+ZljSgr4rkjyImB3LX2QyKNJVrDGGNFEZe6bRyN72qpj5U9zXHkpcfi2IHdsX7dBvN8taHfTpw4YSV2REr9O97xjnjnO38+Vq1eayXWY0SFo8iiMKI0oxjK6zUmFUTiFNaP+1q/ZVojJw3E+x/72wejrr42brh+e6xfu0zpOY6Uy/NPiVZOM4yu/DW++q/MPwQIex6hniK+8Js/FcUIJatPGkn7gf8146SSSXsUTZrf93U4d17nC+XVR4qJF1/y+gT+VGKJ4zvKxa6tbPn5MSv3RXm5Ww0Owkd48FPS3g4NLMIlAXDKcHqLiMudiilyp1HAtLnCZG84sfTJZkkZX5ZKChBZN7QltFBrkZefSrwDNn7AwqTppMxJe12/MxXYAYLVn9eqjDJMEaz4gctaMoU6oGuSK+MMW+UnEyFj77CT4Aa71fCGNcjL017ut7eIK+Ozf8GyjL88XMKnC3+auvI71mlZtjfE/O8UEFY8vF2EZZzGvyyylLMXpqwHA304QTI9rjVzZkJzbb4idFmGalOJpuDCWzHMxwCAd461qgwyZMASV8BVzCuFrzQlzNcr40pzZRn/GmxpqvOU9dAu2lPmV1yl6ivLzDBr10JZkoPqGqOpoydqavMCUK9tSgEMt5RfMx/x8G6OiQzLd5kiWxrjktGVjpVQgt+MDeJMMBTliSbRMpOp7CvPr2OcZo+Dl6W9skkkMSVo0Y5KGJNC/SubxOJyUxKJdmBIL/2YXP6LvBXYtNVmgagLeUuTcWVOlVEIFQRJ81xlEP0UcZjqsko/dCqFkgqc/lBO3XZH4ccmPH3lY7uuW47rIAgDlC3EX5RX5WIpw34XleVAdBRH/Ald5JN1icCnA4j+JQwUfZN9tNCGLLuow+WnKdOKgH5yRyyV2jTVMHZkFXN5nGlALBH8yCQqFbh/zVTzJt4Ml/wMfTLO1jALvG63Ep8/CVekO38ZkjEQ7pXTQdKnLNftlje7VdSV3+kKu5/4M4kzn2McgYAD0OX9xI+VVXjL+RfyGQC/4+04SAgXWDzGiWji1Y/+M2CmUzQiIfyLYkEc4qSFR4UXlFd2T/P4Xqmw1qGkEFcoshUlFr8UpVKRNbzzUA47UyprUR53dH5pMuB0tm8gvvrQ89HV0Rbf8Ppbo1YKz9TUjNIQWZnJEImFYsGPJe/THD+ocRuhEYprEUc71LZUypmAMw/tYXfusccei9/5nffEnj174nd/93fjG7/xG/P9sEJoRGBDsek7ezb++//107FvpCE2XPtqKSNcgiQO4IEUbVH7Mgd9RW/IaDGkfi584N1Tdha5wXURiuwFLoSaDqmgEuDror27W/U0+djr+PB58Q7voXKUuDYuScn3ZU9yUWrZOadOaOj3mEVPeJD2MhZpJ+82+lt2wj85GUFEadBDIfqbo8V82QQY+gFBVw0XdEEnWYRZeCaPByY9uYX5dbdviiMH90hQXxnSUiVMzEWLlDw+3D4twZhTEhTQoDgWn9mZmfinT39ByuWgj/V2dbapn6X0CoHe3i7zwLKerhgeGVX/iGeE5KmTJ2N577J45ImnpY/PRX1ruz9g//ijT0RjDWXOup1cgHX6zED8x+96SwwNDsSEmvGm+14Ve/cfilNnzsVr7r4p/vwv/jbuufdu8xQ7xBwlfuTxZ+PsmTPCpy7qhOcD99yi/l4sHIZiw4Z10S3F9OjJU3Hq3GB8/FOf98MGH98VLnx/cHxs0rzOJw26entjx87r/LABBaLcAeHiKB4cMAmwiwVd5qC5LLtm8Fe9+uvWq5cLhyUSxNjpWhSTE9PxxS8/HJ/8h7+L1Zuujvvuf3OcOX1SCmJPtNQ3xAf+1+/ELfc8EHfcdXt85uN/Hj1SXK+9WUrmsSPxL//wsXijlNL2rt4IKYhLpVQ998hX4h//9oPxAz/9K8J1VRzb83x84Z8/HtfdckucPXE0mqQU96zZGHffdn0cPXY6ulYs92en6sUnjzz0xVi7Zrn7jAcpk2Pj6qOaGBf9W3lwoHZNa5zOzs1EsxR6vsHI55NoJFyDwsX4bhBvDAwOx+ce/Hxs3b4z3vyWt0tx4jZmzgVAn7xgiHd1RTHlKS520ljw5WU5DVrRtDIhd2nt4mhtrIsV3c1x5vDuOPDCY7Fq1Sr1U37HtDTwN5/g+uAHPxgHDx6MN7z+9fGr7/712LHjGiuxjHcsyhzKaqnIogDyMMBKrMMolTQt2wZG1EJ/o9BycQvveH/5oedi3/7jsfPq9XHNTi4kY4zmDOG8Ro2fgkYqqnzXNR/MFrCmS6lElHkTj1RkhdcicGfoorEKvuCr3C1FcRW8/Cio8L13ZNlplVVQ7mxFWYUW+RABBVbwhMmLsquyiKNMXxKleC6Rs3L/9SwtYP4WTqaWmuH1B+sGpVN6Sth/j6F8Cs2Sco0oy8u+wUNZrIYpG6cp3YQhHogytmKMf1GOIcipX/173iFCP46vlC1jEP/YwDtpFFt4S3jg6EPL6UU8KfDAZWXKOE1Rjqby/E9bwgJTFa52L49Tey7jx0wDCc/dpMOHHMGRITlhEi691FWGX9nFGIb2UPgr5PGAsilTZOSx3zCKz0BhLzemG/EGWmhT2XPEZl8VATyOuNIkflWAdhcgiz53TAmX5vKQzGWB0hQlMdizQVlSORZkNMVVTHXNaV5eX+mW/st/4SnokKnVcZhKuCw2I2xyjCpC//ZqXGrSL+JTtirhUvZKQGKJI3lBkZUrp6ZzzVW/5EooF3j8NiVyck0c0hOIidVhp5Ym0/ykXv7LmC7/CQHyMlPCuiEyGeSnGvjKsEJuxxVxspRjaKVVyvRvGvYFMJCC/JeXIFPkz5wl+6Ypy3tlozTyupNKuCzfdeEW0dVog+dl9Crc0o+pxBcDs0yi3PLBQdp0nJ8/R2caTs4v+C9fwEq3FLIzP/ALZTiuEp/5y+NGymgY+7UIEcYPDAtTWZ8XySLeT5uLBZEwhqew1XA0Fz8LGn7XV5ZBflvirnD5U53gkPkW6pQjW5ZfxF/mVxrllG5Rn9MVZi4u20182gIn1ylLPUkGYZJl0flZDzDgsJCfeIQEOS4j2yvrelQG9go8Mk8mZh1leSrDXZbx/kcwUFx5VHqBXtA78U28Cws8+MhvYYe46nTnpy7iF/BJPz2JUU1iTddYjBvpKvamkpi2VAR9qVLhZ1e1ctlTab1bm8eRfdxYLkIccGV+wvgpE8UY4Wn/vuPxmc89EffcfU3cfed1oski79pVRg3tsAvdpVwhXII17dafkitwJi5+xh2x+i+a5rbo13Eo2D09PdHa2hLPPfdcfP7zn49rr7021q9fX+FxALnop6OzM2647tr44j99PM6PzUb3yk1uL+Wx08bxWyvNCrutmmLddnaSqI96VR4LAopP0kB0kXCvntbf4qirb4rJyXHzgTRXlbvUlzuhvCogF0WW662oV+Uoil1Viqde3yJd0BihmJtllyzhqGZ+ioeHDSw65TwHSgi+7IQTn32JuyhqF8Mzs/4MT3tLQ9TXLZHCUBtN9Uuit7M5+k4ci5ampdG7vMf8xUOLrvaOaGtrjVYpgIcOHolN61ZHs5SuaSmxZ871xxG+kac+ha7dLY1Rj0K+eGmsWb82OqTUTszOSRFcEvWNjVJAz8Y/fPqzMTo8Fs/veSmWS4m8TvR/+pln46lnnpdC1B9HT5+Jk1JEB8eGY+3qVXHX7TfH8uXLfBSbz/LsfmF3TI8PRHd7e3z8H78Qd95+S3S2tUd7cxPkjf6B8zGm8uukeHAy4KbrdsbAuXMxMzsd27ZeFWd3fTmGz5+PYelk41Is2eEcHBz1wwNox3FfDO8fz8xdiGXLVphv2eXiEzIatr6YDEVhYvZCjE3OWvnjRmY+5zQ11CflYHE0NiyNjat4R1tKg8YCigdHozlyvWfX7ujs6Y2elevjia98NfqEc8/yVXHgxReiR0r9zp1XxVc/98lYuW5ztHat8PHrU0cPxbr1G71zPj8v5bIh+fDY0aNx7Q3XRndXR+x6+mnx9WS0tDTFXXffFVu2bhS++V7xjOKHhoeiv+9sjI6fjwYp7Qju08J5ZHQi5sSek8WngManx2Nqatprph9izKhtGi+sJxxpRtLgyHm9HwBciEcfezpWrF4X3/TW74jpWY69sncoPlX5PGQRI3qcMPIYysxj0JpoeNzvECtB0eL/xVYal3U3xflTB2PfrofV/ys0jhrMk6VhnM2IBz/ykY/4FMZNN90Uv/AL74qbbr7FChrlpeKa7756znYYN+fQ8qixldxiPhXiObdLlvDcqrpYdzjivXnTqljW0x6PPPJCnD47IN7o8O3PGLKkUaNkHVRkuikElvEV0Fcw2UZBOI/yUwbBTCzyJ/5lGnKV50xlzXajiKo99qPs0jbFub0orIQX/AsueaBH+ik/aZXxtpRLGn6lmUZYcKn0Izbrq85brmdlPezGG8ciPXeFNUc7nPWWD4rsJ19Rt/vRcfS1YAq80p/lZHjBuh7FVfISpq1FetarcIGX21DWV5RduuDkOhwnWOoU/u4TwfAwMWHIL16bv1y+Stpm3ko8ddpfFQdc4ZZh3AV/CQsPyJWfMP4MZ7lpYaFMX6iHuALGftyibCIcn9ZsWfgNb5YULH8lTGkY8v5LU8lfxhm2TF0wTs3/wjBwmHFS6SptKor4cy3m4XPKBqhfCY8q5vwFfKm4OW/ht2HRrcThYkko/YV15JWWMshHUD+FLWUsyyaX2aLeil3Il7D5wLmE9StGgKl9gpBHtNEcjSfT8BvA8LTFD46q8PKmSaVs/FVWhFZKxVj2wap/jE8RZ4u/COPDqelce/UvAYRJ8CsNsZd3tHnBwMTLUzAOv8keWVLJUCXTZFgNL+Izx+UmITBqnAyg2Q5+cgIW7xZxGOLSJsSCAbZiySCkS9iFePJkLuMluEqaYwmnr9qUxF0wLijjBV6W6yJJcCkvL6esJU36K+QpTDn4PKAvseeRphouYTLCEwV/RT7ioRl+46AwafY7uYD9On4mUGArk1DpVxoTGcYTkhI98ZKHOPyGS39lYionv2LyybzyeTKlrJwgHV/lUmZlsVd5VvyovxoWOPmVZBy9+BSTtMOlpQzyXOaSnwVI9XhxyHY5Hy5wLChymdRBNust04s22y+3pIvdpGepoGbeok6CQCnOSYpIfFl0HF3BgUDSJPEgnAthpmOpo8QRqrks0ljghEtJB0VVys0wLkXiJj5qrt0se8HvMl2v4oj2DyMrDcOgHCPl5ENkqawSQ3z10Vx2S5YsWSpbXPKkuFKZ9W6tlFgfJS6UWCtzVnBTcfWxZZXFcUCU3pGR8Xjsyb3x4p4D8R+/+82xelWvhXjvBAohzwOVBmSb3A0lzYp4GukQeYDPyY/cbkdC0jbncLvwcfHQsmXLo7GxPr785a9Yob3llluit7fXQq4LlEEQ7pbSe9MN18dn/uGjMb6kI3pWbU5FU1pRDVZ0qauVUkTb5fcutfxqtOqr0WypJcP0lLJYKJZW9mURtnmfc9FFlDnRT+XU881Y3o/1O7IJC/2gcx35Fa4THbN19FWiK13Q+m7ZN+5brHhBUS7D37UTr3W31cb2NfXRWjMcvW1Sxprno7d+JlobpIBNjcR1W1bFHddvjuVdjVK2WmLzqo6YnRhWvw3EtTuvloJ2MQ4eOhRD45MxPDru3cWRocEYGuiLFb3L4+lnn4maS/NSWubjwOFjpin4X5LC8+WHHo7Jqcm4asd29zmCnxUG4dZYXx/r126Mu++6LTau3xSvf91r3P59R45Ee0eb0tZE77Lu2LhpU9x5263xbW/7JivDtbX10SaFk93tc33n4vOf/Wz0D45FY0tL3Hbzde7LsfFx1zMxOhrnpGB3drZ7bHW1t0Xt7EQ0i+4Nra1x9MjRaF+2KkakEJ49NxgDA8Mer3xKCAXM7RCf0ad8O7C1XUr04ksxpbbxEMjCscbS6OCp6Ds/6m85e+4SDjz8+Js/+YNYpL7dunVdrOltsxI7MTYlZRDld171NMbu51+Mxx59OO551QMxMXw2uqQsNzdJ6R8bkWJdExs3boyTJ85EQ8cKtaPFQgVfBWhvq48LUkg722utnC9aPCv+5ZKO+eg/czqW1C+Orp4uBkuc6x+Ks0PDPhY8pPHIJ4WmigcOKOXMBzAW/DWjtvEQyg9SzEuM7eR376Qqnm//trcJF+XhtEG92kiex5/dHUvqmuONb35bTM9dkmLMTiDfqkX4l6Au2qDk++irlOY5SfjIBJ7DhMEc41p0zZNMHOXlney2GOs/Hnue/pLGca8/nQWN4XeMx5XK5obiRx99NDZs2BDvete74jX3v9bp1YqZd3rNf6oPxQIr+qRyJ+t04cT8Y1d16L+cq/GDGw/J6cuW5ua47rptcfjw0Xjq2YPR3toYra1N6gsEaWafnIsgbLnxUKCdpgjwS/tfZvxwXIbuITt9X5QDkvbb6wj90YZsH2len5Sm5hU0YD3NNclh6GBa0H7i6aMFOpRrjGmiKgxrv6z8jI1EpYST32lFfmyR/+vZy+pzOF2X7zRwr46Xv8A3y15oh+u+sn7iVUbCV7VZltmfeOKUayHNcEmrEtYyB3KM/BWci7wpB2ScXWChl1yxeeJclJPrdYFX4dIe4MuwQgvpskkHwrJlmwrYdLPdlrHwU59gFZnw6qcSBp62654r+gtcQ2MKHIzvQrz9YGT8yIDNMD/AYUq3NNXhy2BkcbEaFcQWmMgUnoW8SidLkeA1vZK2YBx32cB6BZiilCuzVwd5SJkaT5pMW5Cnvp5JuGzNKxlvQjo1bbYjoUu0wWuhphKrauzkL2SbjFZ7BI63pE+OxyyDGHV5Ua4sD8JIStBKvZeRDaMI4sr5FcMFvmSkhZYzDKAoOwlHVE3H2qt+qYy4zFQVlqYMl9jwk34jXPRS/i7kLaANQ/zlzFDClcRdsPwCeaW1MdcXfvLaLYhlnyw/ZbhIMJ72VZmXRSibFswKnkUZ6cGKqKZNLsClJU7jLo07lfxY+Q3CT2my7KxjId74yWoeI5RlAFLE585r7ieTt0Jzp+NXXUwWlcFfpDPpFAVlPtIoKyejr2c9WTEJUSJhWSaSysTkSaX0A1+6SYlK/GXp5cSYcKU/4bI+4DJPprEIYqrhF9yEddnOKxjq9oKT8KX1guQ6ijCTuIBdRpEXGLdZVfr9w7JsuTkx41J3VV5gRBrqTVjaLrFOP1a2cckDHZ23LCPLzHYshIFVQHHVNMw4/Rc4kI5LvqyvxEvVuLxc5LLsxLG0GfYDAbDCb9yKtApOVa4s5Zo+inN/uB7qVhyJl5lSQC0tQ0CuJqZSmcVaIZXihFDondilqbSmEkYax4lRzORHOUOwrUp3PsqRxc8tspR/4kRffPVruxS3JL73HW/2MEMAXJiwc4xCm3I+cV/JX3nwQTsRIAo/QSw5+RdR+HFpGNq4EMJcivqGhlixfKWE7qXxj//4j/6u5B133OGbjMs+x3DkeMWKFVLgtscX/u7PYjoao2fFGn/Gpka9pGbJfyn4tAgKJkozfUKduQMNXVEwRXl5uI3YDwAKBZV4aMilHw1SpnDZ5arj6CsKsjRUHh7Uym2qWyJBXmFoKgRUvJXgetXNwDA9pBDULskGK5v6Zd4w06ODcWjPs9FeOxUNS+dj5OQz8ein/zTOn9wdAyd2xbnDT0XNotm4+oZ7RAMuN1okRXQmnnzmeR/LPHd2IK7axg6glK/Z2fi7j38iFtXUxp4X98WZE0fi5PGjUlpekLK5Oj70p38sJW82pqbmpFAOm7e2b9kUmzasEcUuxOrVK2PDOnbAOVIqmgUPBaTsS/m5dvsW5RVd6+qiR0rawNBYLK1riLe+6XVx1+23xs4dO+KeO++MrZs3qY0aH5orxscn6HyHl0nRPdd/3srU9ddcJaFxUZwdOO/3JGuX1mns5xHLibEJKf5LYt2qFVLeJ61c8tDiuRf2RPeqNVZin3/pgMfV7DTvNc+J7hd90zD8ropjbLDftx6Pj/Sp/SdjxZrVxqOzozW+8MmPRn//2di244bKXMDu7rmjz8eWnTeo3q5Y1tnm9xOpgzFQvtu4b/+BGBkdix3X7IxJ9dvSxoZobVwiZXzMfDA7NxUz6hv4a3JiMEaHzoleNdHX3x+jgj9y9GgMCjceLsDHI2Njzgtf8h5vbX29lL8G8yEmH1Dl7cz0x9Ia3m9fqvJ53QA3FVb4Mnma8Z07+r60RvHs8pKPnWqWsPb2tjh3biD2HjgVN99+d4xNz8XU5GRMSnHmW70z4qGpmVkr8BPT036IxYhj6AoF95uPu84JjlvDpew2iOeX97TGzOiZePGpB6Onuzuam/NBQWnAnzZz0uKzn/2sxy6Xur3lLW/zQyd2vpg34RuOzzKn+Pgtn31S3T5Kq/hU8Fh36GrGNONLsoSQ9Kzs+YcaWdtToCPsMpXv+uu2aoq6FA8/+mzMTF2Iru4W8R9Hn2FTwQsGIZn/0njpLwxFMy+X81DFLyALoFY+cv52oTI56+lPwcQNF1ilKII1JJUstcAuuOZc67Yyh6hdZRo0oG1en3ELmlCHHPtdB/DOU5SFW9Ah68g4r7X4C2s/tK+Ku9wu4GbrMgv8rrCvXEbinbjLBa8qS//4IVp1vMLgZVyLcHV5JQ0q4bJ9ha1Ol1dudRlFfU4raKk6XJeV5BKeLqXfirzu08JPfBVeqfBm+DIYyqjUTY8RxxjTX9G37js5gkpYxVeXlbCFrfYX1rxof9ZlpQlZmKPJTuZHlWBxAPw6xikF/zuLYRlV1EFsOTgyPuUY4Di9kWll+Rmuhv/3GSBdRlEeFeNzvOKgaxrhVFrF0+4cCQvxBUYVu+BLC1QZYh4oQ1caci5ALlhM2ULMlXELbu69lpi9DLIIlk1OsxCwbFiVVtIakKJ3FMACl7DEprnEjuxVlR1Z58I4D0yicJEfh/Sy42Eie52Q+ZIUwMivHyyEN8grGAvd6SmKKMqpyvdKNo/WA4tVPWLk6kZVigN/fOBSBYGhDghS4ompEM+1F91SpGEynbgi3kmZ7t8ye3VFMgmW9SyUl3hmatr8w1sOHn6Snu45xy2UUbpMICQ7baEUGfnUlAyXKfyp7/hz/nSryyz9GOA8sIinLNXleMMtwL+SrZ64FVHEl3loV05y8IEnQcVbmSgnSVlPeoLxbqI8CVdMgHI9WRvuSpuKSaZlnemqDPxFfXZlcyJWuuMLGNpOPFRQGvkr5TutcAs8SnzJQ70UVF1HxQom68RftKkMyypjUVa6/nN0EU9dDhZpZV6nX9m+Ai9c4CppJb7ZT9C8DLsc/QHndEKOV9lViwYOvzkuivHkuBwCRBOXNoU/bO64SDhFcbUQK+EVK6EVpRWFKr8Fm7uvfv8VF0s8sPLnrqzKQoHFr3wIi889dzCe3XUgbrpxezzwmpulgEy6HeDo9lXThvGsFEW5fSUNlFj4aU3mAdB0c440+Ghb+h3yP8I3CTjNzc0SdFe6vE984hMSvM/FPffcI2Xh8nftePdvzdq1sVmK2Jf+6a9j5mKtlNm1momoWAqraAYt1XzhJ/7GUX6O9kh+sgt90TfroKPgOfZb0tO7rXW1ttCaI7sNdVJmpZwsKd4dzZ1cwSu/ijONGxZfiN2PfC7G+k7EuVMnYnywL0bOHpdyeiz6jx+J5V1NsW51V+x//onY++SX4+iex2JlV2usX9MTDTXno63xQqxavc67dO1dPdHWsSbWbb1ZAn9NTEoJPXTibIyc74/jR09aE7/qqm3x4t69sXvXrhgdORcXpidiYnw4jp8+4SPhjzz8SDS3dShtMHp6V0qxGoqJiamoqV0aK6Uw7jlwhOt2pVjNxM6rt0VbS7MU83q1tVFKXlM0Svk8fuqsd6oelVJ841Wb45gUaBTmVSu6pYxNipeW+j1ZHjDApwhk9GVDY73jUFbr2aFTH/Cec2trewyNjMTA4PlY1rss2rnYSelNUuQam+qlvPbG/OLaqGlo8u27zzz7fLS1tcfhY6fUh4tjpRRj9tL27346mptU9uLZOHb4eKxZuTqefOzxOHf8pehsXRoH9r4YXSvXxJkzA3HyZF8sujAZE5PzMbe43kppX/+gaDEmJaw/ltaqbuEwPDQS54eG4mxfX5w+1y8YKdynTvt94xYpgjMzk/4cytzcdAwM9Gn5mff3dY8dPSyFadrvBg+ePyfldUT9MKa5eN5KJrzC+7w8VGhsboy21maxfq6NnIpYvUJ0aGuLJvE/n0hibBKf4z6VVU5YcByeOYBxzDy0VIoYvOdxDV9qrANTWy9XfDsxPuXbkTdvXBubNqyLU8f74lT/aJwbn4mjJ/vj3PkhKfeyA0P+zFa/7YjbfX5wKEZGRn0h09gEx5xHYnBo2DDnZTku3dlWF3NjZ+LI7keiq7M9WtUGHoaUxmNQ4+yRRx6JT37yk+r71vjxH/+J+O7v/h7Ru1mwObfgWnkVbVOpSMsu7GXxzLOS9K3IinYXLjAn5fzjeVl1ysuv+c2B/Nf4mYl1a5bHhnWr46mn98Zx8USL+qFF/ZFgLGoJK/aVi2/B0BZMzkMJZT/zvMNY/aqYPGJcpLsk5S3m0hJXt0UpzEu24O81kXahsGabyx28BZhsP3AKUILhyAtOCZOwxFhBUxg8vMY7TNYCxv6MyzooMeus4Os1kKk+8bMCC65lniLdZRZ9mvGX21IBd1guD7AX0ih7AXe7hZ+dV8KlsukyKmUJljqr4HEXysn2JW0TR5dF/ZSNH3oXLqbMR/lZTkED99eV5Vf7rwzL7zplq2AVqvjLvsVkXMK9Uh3uX7sJazcDgstQJV6urSHEf8A4Dr+s+TbhSrfaD79n/qowIcNQhn4NU7qGdJrzOV4/lfqURAmGWzBXhquNy2HcyfVpCfzEF2nUmzH/ejkLohjQaav9nourwpWSijIzryzJRWLWvJCv2r3Mlu2XP+3lZZb94Da6fUV6UdkCbQValZ7+hTjXpjx5Pwl+atMPDOg8WVZN+5rtqchWygLSnipDmOwZT/22DpThjHDV8pfWQJX0soQ0NAp8K08KynyZbASd7wpj2ML6N/8pviiT8rJMDxAT5XLzCsVm3bY8bS0Jgpv5iSO9LA5M/aSk9Bf5nVYpS+EirjQZVZaffocJlm5hXG4RkWVnvtKf7kJ6WodysvFfdnqZlpMKNv2YyycW4kv4tEUJ+XdlWlXeV4rTz0Kcy85JO5OIL+OUbpj8ywm9yIvVQuMU4gVXTsjkcbiELf2GWwhbSSbdMIUrHJjErcwJN0/oivTiKMvCIMdl+KloEWeYolynUVDhxxqvSjjdchH1IkWbibdfLu0Fg6IObFnGZbaALcPVsGV84lTAqJ6sv0grcSMOl/oLAUK/lfQsI3FRRIb5Iwgk+eQvhoLMAj8z/jwRSRrFlcxn1zssUq5Q8rzbKkG1YguFNRXZFHCtuJbxKK7sztpN612bIi8K7djYZHzloedieHgsXv/62yXorpISO5VYMayKNhNhlz7QXGf6mLcQKEgHLnlBTkEP2kuYP4rgl0LTsQe/DIuBowrDTmFbe3usXLnCx4g/9rGP+XKYO++808pspU+Uf352NjZu3BSrejrii//8iZiraYr27lWC4VIn4aGCuTyF22m5EMqXpdDHmjdQiHgPxcexNfGbPqI59eP68ibRyu+2SCFQRxieI6qXLvEZHc0n8iMI1Sg/O1X466TIPvO1z/g46dTYUExLUZqYlFIjJXNG4RWre8wbjz/+WFycHot7XvNAXHfTbbFWCs7ZY1LYWlqjvrkjlkqZrKltirqmXr8HzO4gn+Q4LkW2Vur6rOi7WG3gWOfTzz4Xu55/OvYfPBgnT52K8bGxmJ1m15edlfk4cPxc3HzjzXHitBQvEWV0bEIKR6vqqBUNJ6yQLOtZFjdcu8O7pnwD1juAUr7Y5eOyqlrV89L+w7Ft84b48sPPSGlpjJW9PRoPZhYrUtCOHoVf+aQKvOuj3KJV7/JlUjrbpEz3xogUInjzqs2b3ccXLtZEr/pwfKhfilFjnDh+2nV1SJn/7Kc/E30nD6qfFsVDjzwey9dslELKp3sidj/7ZGzavCk6Oxrjscefiy3brom+00eir+9EXHvt9bH/0EHT8aQU0b6BgdggJaatean4dy7mZ6bi4txExOy4lcrJqbE4ffq08hyIYydPxsEjx0Xrk3Hi5Kk403dWyiuKpRT+0dGYYUdyajqmpqeNP/zN8XMUSHimXm3nwQMKPHTxkWAh3FjXED1q09GTZ5RW608MjY4KB/Fbc1OzFeuxialYt3p5jE9OWllZsljKa8GbGJRY1lEeoEBrdulFfqczvv1eluDdF+LHVrWts6Mteru7xYdTos2Ad1HZVadv5+dnVZZ4mkvQfDPubMzOTHuX+6LaySdfJiYmNDeMxeT4pPCDt6b9UGdVb1vUXhyLMwef9QVUrXwDWrxSmnJu27VrV/z1X/+18fvBH/zB+KEf+iG/685x5tzxTmU1FVYUWoU1UBm7HlfF2GK+sQKn9HJdYRrJ9zZ5GEulhHN6KecvoAjjm+HiLCn21167Ucr7aDz+5It+NaCjs9W0A87Q/BeWn5xz4G/mH8oiOuWbjM8w44uQYchfxBNRlltZK2SYK22VL+dNysj3hb2OuJ2kK002FdayjFxnE7cFONMFl7oNn2FqNJzDaV2H80K/QrEkbxWewPEgAX+u9elP3NLSP4kf6UWc8ctwuf6nK1u4xtP5irjClu1xvepY4ypr+LL/jUfCprxRnTctBC8femRcwqCwJi0zDjdt0W5bZMairkKRzra9Ur4yTD7oTjlZXom7YpxWne/r+lWA/f7LMhxPiPgqWK+1FT/QgLzcTZ+5U2H/ZvwrWMYt7isaRxfl2uZvEVUY6qEMRWt99IkFl6145oUi7YpMr2AKfDNg98oc9IlxZTBiXCluYV1XUQbtItqVO8ZtdRkOpbnMr2IvK7Lwv5KpwMgm5gum9KNvpVtaUaNIpGxYhbAV+KJJhXOZIQ7cq0rJB/llHqUVrdW6kZHE5I5sWaJLSS/GW/aKcKOdWa6JlYY4E6CIcji9VXDEZaGZmp2dKILSAsErFoCic0qTgyZNNnQBrjSEq4Jf1yRcCSgsLMhRVKHA6t+1mfJFHUXZCJJOKwzllG1dKPNy84rxJirxyuvZucp6cqjGUdGqwzRg8PCncDnYFWl/CVfik5CXTwjVFohyoqmecK4Ml+bK+LRlnbj0U+JeDZNPS+VShtPTdVoBW06q6S/S1KaKH7fE17YqvSzD4YRRhN3Skk5cPsnNcCWdfJVwWU61vbKs0q3CFxyq8ip6AaZcdGhBmQcAhdXqShxWwcK/UH5pycMimn1Rna66irBqz3r153FF/GV+c1eGBVfivuCqbLeFsPiqjHe1PHKCb7MMG/HoApcylpLfUZBS6M8478ZKGEUA9o6MBC2OA3Mzq/0WklNh9RFXCcXl92R9U7GUWHZ1/I6s3FRgCUtQEz5954bis597NJav7I03vu4O74RN8YkO0AXBol30JQ3Az1iCDn4SH6komoa4hqWN0Eg5TK8soygh46jc/6KNXcpNiuT4TT8KfKcE3ZUrl1uJRZlFYbjtttvc/qxLtcllx2/r1m2xrLMlHvynj8fEpaaob+n2hTgT0zMxOXshJmcuxJSE4Vk+1SP8ORJpfKhfOoYkFS8A7jEV7Z1rjgILD5RW5l3Pd+4fPm7Prm4qJ6CySH7k9+b6xbFj6+rYtm17dK5YFr2yLa0t8apX3xm33HJzrNu6NRob6mJ+7mJ805veGA+8+S2x47obY8XadTE63BenDz4SDc3NcUn9xfv9ixfXxaL63uhZvs7zAu80c4xTrYjRyfE4dOBwjA6NxOZNa6UcDsfU6HBsXb8+tm67Kpob6mP9unVx5tw5KUzdsWH9pjhy9FgMDZ23crZcig3tXLp0URw5fipWLl8ZV2/fYuXBlKFdIg3vV7Y1N5hOa1Ytk4LKO7PLlV+KCDqL6EH76QueBKcylX2ZXSsaik7cAvzUrt3R3dUVH/zD98XXvvi55FcpYkeOnYojUhwnpegvujQfw8Lv3EB/bNq0UUr3uBRbKbXtXXHy9Jm4ZueO2Ccld3RkXOnrY9XaNVIsxXdSTruWLZcSWeOLpmYuLPWNr1dt3xyd7Y2xrItvvfJusvpubjIuzUuRuzQt5Q1FnoudeDeY91HhDykSoC4FyTvuwpPxmScjeJikMOORsaU0xhgMTXPxsy6y4236OS3pwfipra+FcWNO9axc1hMjUg6hOd/M5bKZhoba6GhrFXhNDEnJZTcW8QSaMq6FgOcGTlpwaZE/1wQe4ESa4v0QRn6qbWtsjqee2xNPPP1cHDp8TON8PPbsOxyLlzb6oQVI5hykcoS326U2cZkYZaFQyhP1HAEXPRkjPR0tcdWmldFaN6u+ejF6ujqjuaXVPOoC+TW9FsdLL70UH/rQh8wf3/3d3x0/8RP/LZavWGkFmTi/h6t8/qyM5n4fIUZxZZza5d1d1iKUD7nKY8UCv+jpuZw00Q7OlVf0l1+W9GKUm/b0EH7WNS7K2rBxZfR0d8SDX3rKx6tR+Nk5B8bHMSnHIRmXW/hFJ8NUwnIdV/wV0RhgckThT9rkPKh45sfC9dyqtkCTtGVYMIRpp2BKCwy0gN5u22VphVsdV+U3rXCFFTQynVS+lUnRhrLLPMT5Yi/Buk4/NEgcrTz6YVkRVsGZVpYhW6TlLm2RtwKHW9oi7LSs1+uK+zbLqsSBL3/g6Hxf35LP5VFOUS7xVryr8qd/wbq/jC9tVzrtVxklbJn3Sr/zFryiqGy/6QCc6E74FfKVafZTl/xE0sNZZlG+AS/PZzrDf8i7IA7uwFJGlUnYEqYsA2/yZcUQVh0MZeC/nnFW2Upu4P0nc1k2FtnCdZllPnAhd9pcN4BVSoETUaW/utAFtMq0f9u8vC2JFzTNerIGr/O4hk8/xkHDgl+2E0tmw1JIlSnzA0VPlPlsroB1vxbpwBk+k2QyT4kJ6c5eKaMI24tfszQRxIk37M8kW78j65hXMKZ1pfaFjgA/0DCjFXwl9jGxgHUDZBKOPAUjiMjOo7gcuGU5mXqlcX4Ynr8qEOAznK7HR6ZkHtvSX8KCR2kxRDqhYhLOmYoAuJYdkgD8FYBy0nWUXQYSPupMm9Hpd5uBZZBSYJluW/WX0c6TdiG9oLQiynaAn4KVSaDILON8+nF64b/MVgb2Ql5stmEhPv0LaUyC5aSU8dX5Ha0fYIBn0ss0EmAXl1NY+ykLWINkPv5yUkqYEq60ueCn9aJAPHDk9eSsNFxZxxVllWVWl0U4FdzL420ps2hfxhXlgnJRj+sm7LQCByx53FdyPSGX5dHcDBvGrsGALtISrrSUj8tPdXzaMg4gxmkZR+2Ur3z4iLdb+qvqLWCdRkoB618c+0tYJ1YmE/OQflJxRUBl4sodlHwfFqE0d2B8qy47rhKmUeBSkU3BurygyLayC7sQbwFbsBZMFcfR2Jnp2Thw8Hg8+MVn4s1vvCtuun6LlDsJkrOiheZ0nkCDK/1R0qG8gMJ0Ll3ZksaVNOCr0jHwgEJOI8axpUdVFRSRWzURy08eaMBnVtiZ7evr8zFj0rjpFAW9PAJGUdxue/WOnVJW2uJzf/cXcXL0QswsaY2BkcnoGxyN86NTMTI2FcMTkzExNePLkCbYUZtS/MhEDMmyWzU8PBqTotGk0sYmpARPz0nRmFJ4NkYnpmJaaVOK4xM33AB8YXYu5uQOj3FkdTK2b1geq5e1R11zWxw+3W8lY9/+I3G7lNjtV2+PI6cHLEjxrdHtW7eILprjJShBn9GB4zF4fFfUN7W4z6C7VJdo7dkUSxubYmpmGn3C4/XA0aPRLeXy+PFj6jYp6bMT0S3lYuWqVfJfigNS9Lrbm6KruzcO7Nmjss9F/7m+WLNS6aOD0Vy3OGZFs5GRoWjpbIsVq9bGju1Svtvb6EKZ5EsUJhQ0+lRajpVj+Li+Vm6kwA+uuOxO4snv6So//ah8dKtYW2Vc9LuX3T0d8c+f/Nt4/vndKudSbNp6dTz86FNx6vSpeOCBe2P1mnXRKiWZsdBQuyjGRifj3PmxOHn2XHS1t8ctN93oY+VcxHXnnbf7KHp9U2tcc8P1wQVnPctXRLva3dBY6+/faiBZMYIXcfmskvlRCrN5VfixzqZwkA99bNV0jyP5YU4URcYp7QUWHizTyl1Xxl+ZjtJLfD54YjwyFhf5PdQVUrQ7O9r9PuoytXVwaMQXSm1Zv1rKbW9Mz15QmweF26VorG90PRxx9045Y526rbDWeYzzjjfzhh9wodwSpwbUKp5+2XvgiMbLfFyzY1vs3bM3Tg1MxbLVa8V7i1Wu8FNbmTeYC/j+sY9B19f5AVff4Ijbox70WO/ubIlt65dHy9LZGDyx15dJtbS2em4ohzA0wPIe9x//8R97rL71rW+L//k/fzbWrVuXcw5KqvsEhVWu+LqyEys3TzikQjsvDT8VEfWV6rHiRV7Rx32oBJZ40lg0PevI7/nZfc1PuvS310PlnxcftQn362/YFk8/9WIcPHJKCnmDj4DDtF4HqVN5yryW6/BTZsHjbnlGG740lTwOMAYAyLrtlyn9qbQWflzh77Z5fij9pFG38HJRCUs440ubdS2EFyzzSsoDRX3OX5ZbBVeVlvVmHxkvaAxeKJ1FumGq8pZKp/PQP8SXbgGTZS7IEpZNgJdb4lj2VVmuaqjkXYjPepMO4Ebey/NRjnebqxT1Mm3BluVk/sS/KBeaXpFPjtyq8rR+ljQwTZxPafAQeexP2Kyr8NMq8vivqId0/VGeEs0/wOC3K5N55VZgqcgJlfS0hZ+aKnFpK+WWo9d4AUtSmW6ngEs386ZdgK+Ukh7GBLH4AcUxbPmnYYaeU8ASkdTAn7ja65j0lzWUOABSWsdXpVWbSnqRVp2XXP6CjBFx0On22l3IQ/1FUsXQR37QXYFJU4YdV8RXw1yW7jC9mcZxpBXhlIoynPNxpqTfPv0rDocfm3JO5jd9zr/hzm8py60yAlCsO0CylStz4TQ4EUtmkzXCOfk5jlzs5ICwy8jiEy4FBKc5Nk3CQrhEDOOwJl4uufD39FiFbS6H8bfZNJCB5SIYf6+yMEpWmUVAhjCDjjKAY3BxcyLH22gXC2d5qQyEm/ethyn88KQaQZ3qE/csmHzshnCkCGPhvBC2q9uDKY9zsNjx7Touv6gRs1Ta5OKze6mFhZHFj4kzd6XyOGWasuzEJmHzds4UYsBNroQ1hA0rBwVeZV4/IykWNxZe6EE6cBgmbp7k42J4Is6FGwizakrSTO0oi0TUWzDgld+pK3HLGPIJVvVCz8SLdtFy8M7WlyXlbhO0pR/on0KwUsxl9JU/BYMLfgpPGxYJXo2SEKH6KUPgCFBWohYvUZin5TlpE86dgCtaIWS8+LhsPjsCjHDIVP9iLAwozGROXfQbV+F70rZJF571OJDrEYOixWBVrQxRJnD3XRGTRr6qcoArcczYMo3uBDb9Lkf+7HPGGPQt0/BkXTbiw7I+H+HDVSKTsllUqaa72wkdiZcwTJxlX9EVhVXhcpcHOuNivVOmfmZs0Yf+Diw8jav4ujrCGWdXygO7suTh4pk6Li/i4iHRnnR2aAbPj8SuXQdiWgrbN33zq6NegurMzDws7f6xDkubmccgBM1TGLo7DK8lawNYtF4GP3kZHvQRTTYt5FEe867amTcuy9JOJZmvaCvjmvYrEtfCv9qfeRaJP2Z9DPe9731vPPHEE/HTP/3T8X3f932eO+YZJ6ofnmRea21ti698+Yvx7ve8P0Y6b4rmNdfFmBRXdmQRSBIlnlAKV6FaI1GYT6uAz+KLs1F7iW9uzitdirSAa2qgA7fi1ir/fDQ0NFgQghyMHY99lUvf8n3WH/ruN0ZvdztEiYPHTsSJ4yd9QyqfkxmVEv3Ik7vi277h3hTUhTOKBIbbU88ceiRO7/qn6Fq5LpbWNyhS2F1cGiu33B8Dk9wwvFiKZrOUz+F4z/96f6yW4hrC78jhY8ItpPR3xdXXXBPjUtIvSKm+NDccrR3LRLsn1Y7F0dXZG0dPnPAu3mm59PcP/dgPx/1velO01DVKAc7Le9TqpBNPdc3PmiuK+ZruZy62h7DQp++hJZxCX2PMLvJacNMfx5QHh4dj78FDsWnjmvjTD3wgjh0+FN/6rd+iemvipUPHo7b+Ytxzxx3ehT1+8nQMDwxGS1NDTGl+OHt+NDpaW6KufkmMT/GpHQmYmjN4+JDIsjblJVV8Gob5k7kK/pmfFe6a1/mUDtjlmFusts7YxaQQInzVpy4PrIU7yilzDI0xjP5KA98x5j03KJoUFEkezkEzeIiykv+LtQhYlcMxZGoZHh2N227cGfsPHhVJa2Ldyl7xyUQcP3VOim2DlPRG4Zn8ST7Iy/hgnGDAv4xj5PIAgbWXcWyFV3U+sXt/HDl5XqmXfCS6SYrx4iXJXzQaRYnLtqCbMVZ5lMYJBo7s1kuBhjYkdonnNq1dHnWXxmPw9L7oaG/1mMt3Yj2LCCfG9JLKTuz4+Hi8+c1vjne+8xfi6quvdt9YidUYSCVVfq2n5dFi2ptp7PShSOTYxU8PWoGSiynnZa8nRT9YplHYSaYJlDGw4f3gkLDwdDRWtG1vbY6vPPxMHNx/IrZuXRPX7NwkGi6x8uW5zzTgxzXKKz/1msdJYqYULHjKIYx1GxTB2malrWin/WoLY24emijMjeHIWJwy8Rwhl7TZedxcK/MhQNo50d1hykTZV3lYy2rIenLxY42fcWHKUpzyuCU0w5ZWuCEet1CmlF9hZXwVGFMt8yad0ziMJ5PFU+JHrUfM+SS6reCqcgFh/rQcKr71MWTxAsYPYOkr/VXvMlImDzeQwcz7srSNG7Yt1ypPykfE8+ksxYtOVMarNqw1tAHazcwibyQeyDGsq8wNxHj+EF0TR63DlCe/aS4LPqWMKewq/c18keNeRpnBgTIIuF7hSv9CNMtPzA2kFTDZUNFJeDN/uT3FepiyUQnDXKRKFSxlPvgUeYux53mNigVr7lcWUdflAi/KCX9wTbmey+DmL4pOgmdNRmaAhuBM2W4beKhfKBajrC6XH3g8eTcfDr6SAQ8/aNO8BJ3hTR5IcjrJiqBg3DKl0WZ4g7FM3aRb9hcQOAPHb6UqudkP0EQ0lWUc+OZ1jQNSTUvkJdEHhva4VimpK6lvBEt/0W741e17BUOd0Cw3HZCjL2heZXwyX2Y9uBi3RfXRllwTriy0aInqTb7K+ml/iQAOPqx1DNXHOCly5jgpbRFmTShlr2THjCMaz6L1d12uyAJ0iVRihQSKLKa85MXENQAmO+SiVn8q9JMmYoGTLRmgJAL53IkOpSnT0pQVc7X+kujtao/Vy3uiu7PVH5avEEIgoMAEMD46GWMScnjfqb2pxYsUAC5WMNnoAl7E4vZGOqOOWxnF7GfPD8Wx030xPjEVXW1tsX51rxa3NufhvSs+F9DQUB9tLY0eECy+BRbGfU4T8uDwuG/NhHU5otSlxZAnzdAkQZVDsLyTNOqdjulolPDV1tYsvMWEpRGSZhpR6KIm8TEJNf3nh2NKAiUfh+/taouGepVrOiQW0Atm5RjX2f6hOH3ufIyIJqWQ09CwNJZ3d8SqZV3RyTtkYvyswy3wLwMboZSjSPUqnwWQSWlsfCpOnO2P032DUvQWqy+6YtWKHgkO9R6wMCoKBcptMh2maLMMPj61QBtOnxuMwZGxnEwFy2cUujvaY2VvZ3SLXnVuV5kvJ0MGLhev9A+OSEGZjbbWJvFCu2hQ57oqE6xCTLy8g8X7WDB+e1uTeQY8+1T/yTP93j3p6WyL1St7oq25SRVd9K4Wt6ZyYQuf1vACdYVh8hgdnzAOTY31vkiDicumQCEd+IEyJ/xu2Nnzg94JY5JIIzwLxjQ8SOMUP5mSLnC0oxwf1eOkhMNQQumHgDmF8ZMTEKZ0q437y9HVMOTBz4JQxKkw5lvgECqZfIFkDJHOJMXkTJ7yRmHiyxtKmejtL95PJA7Fw8oqx4U1DtlxgYfgTcYlYSu4wBuOcpiwtRgoDqH32PG+2PXcvli/flXcfce1bvOshCCw82dChKRpox9c5i23QX3BeMEg1NIWQqYvAWfCn20XcBFWyRQqvxdrpeOCC2MFOtB2L9JqLws1YcfzcExCJjQzrPwos1/72kPxnvf8djz//PPxcz/3cz6mCMx8sQDAN9iWlpZ4Uorvr/7278Xp+qujacNt4vVZKbSzRnOxYNjFZDxo9pN/PiSu+vbbBl6FvTDnb2miyMFz0BxBnb6E1tTF3M3OFWOBRcijQLA//p+/yQ8IoANzKw8XIMzE7LR4vD/OnB2MTs15jRq/y5f1xAXON4KN8p4+/FRMnNkl5bM7Lklx9vxWUx+dq2+OwbHx2LCqV4vtnObY6fiLv/jLuDgzFb093XHk2DF/L5PbX7/5bW+LJ598Ok7s26P5fk5zZlfs3bMrVq1cHStWrfInXVA8+gf6vMP87l/71ViicU8f88CJLlWtQokxJ5pqXuQhyRw79urWS6IJD7Hc/9Dcq6P6aJHoeUmKt+IyjXI8M8eE5uOOpiZ/v/bU2dOelwY1x8D33KJ7fuC8oBCQVLZ4gXnHa4fG0fQ0PCpyqt45CZ5ays1i9DN4MtasDGitgmdSEaX6VHgsGKsehOQyj5VA/Ea9wFfxpTJGEOGEOPiXMPOXxwSgpEAi+NrKEPOOSlakywRjpwPMuMdN4c1h5eMTU8u7u+xvaqzzTuC45r6ejtbo1RyfddKei3H42GlfuKUCPR5ciRDx2FZciUeJA8o780ideG/XnsPx7EvHoraeY9XCE+FN6f5THdAIrLJZopHS1Ol+uOnjdUq4oDgeMi3T+rNx/YpYPDcWw2cORIfW/SaNtVL5wFAHc9D+/fvjz//8z2NoaCje8IY3+FuxO6+51kIlyhn09RFi2VTkUkDDIgynwJ+KGbxJt9KH4Ilylbhh1Ssmd0kX3DJMlHyOl79oN3DEVOJLV4U3izdPn+6Ph772rMforbdeI2W9SXWmAmgEknDy5hjxugQeRPMDmIcLeIum4Kt4+pJ2Y/GnMptx85rDcJF5FhTZjEcGsAIiiwyB4grN4Nf8PFpaK64qL49iqw7KFu3KeqAjc9UFjaUMCy9oC+6kFbjTEB5yKcFxjlW4HCeYUsG93JAmGOA0MFmjLEtJJmXMo2QMDI3GidPnPJ9xumOV5sBl3Xyqa6llR246Z21EZihlN8htHGTAe0pzLnIpt8c3aI6dlv+c5pPzQyOWx1b0dEVrU6Pph5yJPIPytEJzZbvkUtp7fnhUcuyA05lrVvR2xJrlvVo7Gk3nAfINDFvJWdnTKfmo2X1KHWcGhoTQolje2x6d3CQvfMGB5terzTlXpDEp8KgR0J+5e1QyGqZVMlWD7xEo2mc+TJ5BlkWWYz1sb5WczrqjP3OuC4X3RA/5eVcfvKa0voF/V3uL6JnyYUKloV3Ie2Oi8dIltZankR8mJqbjVN9AnDhzzorSCs0/a1csswyPzD88KjlUtGwRTVsaJfMJp8QYF/7WPC1Zj0vjTp09rz4eMT9W+EmGdbpT7Vi3skd063LfIuuekZx77FRfDEkG5MEKMhOyJnCrlnVrDNbFnBRseNgKodYeeIKSC85MIy+6BWOFuQ+5glvYj0uOPal2oaj3SC/i7oFuybT0ETiTD9ma9XdUsi185QeIkm3Budq4d9SPjElkXOQsLK8vnerrj6Mnz/o1EdZMDA9weiV/r1+1zHUivyUzyNA3AitbwPe+h9UvjGt4n8/KWWYEAFh5ICdj5Pz5EekY/dKjRtXmlGM8TmyzV1h72DRjTWU8UVPyQ8piizZW7ci6Dv2Ip/WTZPUEhl9xZUemIpuM7MmPPPphWS0nvkwr87CYFhOlwgmxUB7o2AtmchG0NqxZFnffsCNu3Lk1urtaNTj54DdAKkUjJSesPP7FQIIpGEh1WgwpJzEDT5mCaN4dFGMwmBE0mUSOaZJ/7Jk9drdvWh23X3+VJqIOkLNyx0fnm8QETQ11KTBQalEs+DPBDo9MxcmzfV6MVotZOzXJlUKUjcmVH1znlkGUonoNzDY+JaAJqdqYDLIMfo5pneo/7wtreqTU98I8mlis4JjaWQPtYuI5qgH02LN74+kXDmhCG40GTRZbN66KO27cEddt36hJr8ntTvpkPRiOQk1KOGNCYMLIj/oviglNJC+8dCSeeH6f8916/fbYsXmtBy1PnRiMCOkwtBnTGFFyGniBAYJS9+Tu/fGU7MmzAxZeNmgA3nbdVXH9VZv8oAIlyBxbYEV/wTMo16eVH0V9mWiAIopgQU0pUAGsWrWY0VfcRElmFhoWHoSL4xr4Tz73UpyTQrxj07q48ZrNvlUURQbhl8mNgc4kY+HM/SVbEIjBxcMHlFKOpjEoc/KTWWiu4FlkJegKdt/Rk/G4+mLfYQl0k5rUcgBVwHHhYXjJccV4KcMskkyCmUd/jtQPfSe3QC3D+kt6VGIrMESRZlOVjvFE4TTwADBDnnCqspTlpvKWT/by6R2CKE8Z5SIcagz6+DB+lFDC6mveg3NYFl5hEeNBD4pprRZuH/1TnC0wtkqXwuG8Si/zIvTsfeloHDpwPO5/4LbYIEGUd9MYA0YMGsmmYCjXAhjLE7940mfqaDyadkwkbiL5eQrJZAqdAZSr9ogiKgMWVbmeVKFFCuJ2C1rwHq8V2aVSEgvalDu13nkSfeQ4PK2566tf/Ur89m//VuzevVvC8S/Ed37nd7qceS0uFsyEBC7fjdy9+7n4ld/8vTgcm6Jx4+0SgC6ojBm3v2YRVkqaLG/ALpEyu1hjok4sVKN2ougSXqJ0/Ah/fNN0qdpYVyulR+PU85OULmjJYrFmRU+87Rvu9nwLHUwj4cM6knHsTC62EMWOXGNxTBe6XZTSOTk+bnpa4BWNGeIU0tTQ7Ida9XVLvMjSbc89vzuGJDjwoIpFkM/q7D14Ir7z298aLx04GP1nz0ajBI9hKa7Nrc0S7Jqjo02CSGuHBJORqGtosNBx/Y5tnpdY9ECU73dCF/qNdzgRllkjEJJZo9QhgmX4qc1SLuAbOCTXK61bKst9gNXYhl+YL3i398jR4z7u29nRof6WoCUNZGJ6Qv2n2lQ2cwH1oVy5PPMeCqlc1QkOtD3pgwClGkVbvhvLGgtPkcY8gCvsLNggwJGPPkLY8fhUXhxg4EfAKQ+ceJrDmCQOGOgLj5ZHiz1XuDzGfvFgNbUp86rQd5towwVpBJSF0sUYJg5+oF4Eceg8LZwQQpvVX37wRd3ACYq8UzPz6r+moj7y5hjCgk+67Djl7tASxbHmHD18Ir6262BcWiqhTHlYOqc1t9aoPz0PFfRByIdGtNG0Vjcb50QzFi9dFF1SYjetXSViDMfgmSP+xE69eJE+Lg10BQeOE6PEDg4Oxute97r4+Z9/V1x3/fWqK/uXsQrP8RDTu0mE53Ptsx9FTMIg364FHwRcBPZUJOEJ6tKovTBD5ysA76ofvctsrI2LW8C/45iH/Ktw9lUBWaTDabk21Et2oV2PPLIrjh0/G3ffcV2sXt2b/SI+LdcK8MDQp+lm2mVW8eDvdihcKrFlu5LnUTQLpRWhHTrIOk6W9TRplAqtlVfS5aYiC3zuCJmeph/psh5XlJW0ZExxEgT+ShyKeOEGfmkW/Nk25ijCsuLzTCn7nXbmHFaQ3rDM2yiw99y8M27YsSk6WqQIKv6M5LNHn90TL2o9Yr68S+kbVi8L1isefCObwkPIFygJ7qtKXanIljvVXj8kszAPn5LCgiLWIlkMWalNygBtR0Fj4wUFd9OaldGhuZA2nxscikd3vRSPP7fPD9vvuUV4bt8UrZL56JczUn6PHD8jvBab71EOoRly4uHjp9SWxbFl3QrPvzSbfoB/aAdre0G+NOLNkoZssqAwoWwhGzG3Jt30UzAVMjIXkqEUsW4ih7LWl6Z8QIyhn1C++odHJPdOR0e75nm1ERnAfG24rB+5lfq55JENCC64Q47kFZn9kr8eefpFyV4zccu1W+KGqzdbP4Dv2GiAn1rVh1zwBk5pGDvwSiqRZ/uHLbM+8tyLcfJUv2lSGpTgm6/ZEq+5/QbRc4XbAz8fPHY6vvzE8/GUZObh0Un1e33ctHNT3Hf7jaLvKq959DfjDhmAdSQJlm3CmBKiA3RjPkOJRXZArnx+3+F48JFn/ADl1mu3xz23XuNNKrIyhsjMRgFHzidQJDVmmhobrdwisxWl26QymRtG8CFzPDCclnhJa+/nH346nnvpcExOTHuiXtHVFnffcm3cffOOWCE9h93yknI2Lpr2iH+EN7zPupZ6WbmDCxyzd9KZzYc+Kf9PiXefeH5vnNYaDv8nWXIG42QN+Qjnt/qLcNaWcJvueKWjxQy1HPyM+xz0GFdvhL0sKR63nAy58bKcMKoVWU8MxBVhG7uJShkHPwO4oqc9XnfPzfHmB+6MVkliRw8fkEKTuw8GkIc8NHb5ypWxect2TZZzsXfPC35imopelp7VZFsa6hri9jvujKNHj8TRI4ejjR3Yzdvi6OkBDfLTsXHtytiwqide3PWMBZMdO3dKaGpX/QfjxLGjXnz4SzxkVDYDbO36jdHZvczhofPn4jifLYDpFaZ6j1P90SGr1q6N9Ru2+IKKfXtf9I2R5cJTmhLn3p5lsW7jZgV4/2sqDh94KcZHecKXZbqFAsbb1dsdq9ZsjN0HjsXff/Zr8fSLB6O7ozXedN+t8fpX3Soun4wTajeTq/OTm4zyIDisFl7r1m30JLB39y5NDmOxYZME5raueE5lwZA37Nwak8P9cfzYsVi2fEXsvPaaePGF3XH21GkLCtDHcokxAjUxcVt7rN+0WRPwSPzjlx6Nh558QYN+Sbz2rhvjja++JVrql8QR+tc7qdV5hZcGyvLlK2PFmnXya4ISzY4e2hejo2OCRdiBt8ih/la2bgkjGzdvjebmlti961kNkD5/OmHb9h2a2E57t3qz+nhld1vsfu4ZLQb1cd2NN1nZOHH8mPr4uOQITQYQJtEQIhetbK3fsEn0XRsj4q9dzz3rtlkQLvrNvaA4+GHV6tXR0tETjzyzJ/7lK0/FgWOnPLABBU9yULzHhjNnGZiKT3HwBXxbQaWIq4whGYf1Bw3SqAdcAT9ZvusyTAo8pSm95j/+RVM2XSz0Kc4WodIwaUuBEyG7osyiuMllwSbeTxDlZxFkssbNHdYaHxHmYUkqrjVSauu9+FlpxdW4s6sJv7amVGLZza0x7z/25EtWLr7lG1/tJ4RM1DY0rZhzmGcWaXH3nyKSzqQwLy0IEUnHFIJ41gd9Ll2YlGI4pfJEV8qu4T2+5iSn2s8cl7RAuIEGKdhj/Vkg2ip+ot21temaBqIJiy1+hCKUYYSWyamp+PKXvhi/8zu/E88883T80i/9UnzHd3yHaTmvOcQ4yjL+eM/t8KGD8e7f+l/xwmRvNG95lbAXXSa0MM/NWmFjF5Zn3TUxZyV2Ccqr6uLIMUpsDXx7YTa6WuripmvWx+zEmJTIPTE41B/1i+ejoakn6uobY6mE39rFS+OuV90ei4Q37YcTwB9aslvJ01wrbQUtGRPM9Tn/clQp+YcmQGM8+f1brRo+BsrRMXec3CWCca8ozMOxRRI4xr1DwTFlsg9q3CMQcjPxErZYUGSmZjxGmiQwXNAYY94F3gqJ6uYBkkIe48Rl30mp1WIpHVttgM9dsdPBn3FNf0J/+BueQfBJ9JKXaNPU5JTndPqcuY8bp+lj0lyW6krqXLDwQr1lWXCblTvTRwqQhDI4mW/xkk795M4HR6KneRvF4aIVaR5KgLuVdpUFPA9gMBbyiRWvKqC2Z5uzj7KtWT4u+NIvqkvzrSAVJ5xEPvJYCYbnKUqKGDhlPsrHJ/pKOHZx6hM/BNEf/Ju7uynIZv8rHw+2NK6VnaDyZX1+OOkCVZ54DK/nFizz8+Hj8dhDj8V8c6fPGzQ0S+mcn42GpXlMub6h2X0/NTHpE1STE+PR0dVBIRbwFkmhgsd48L1l08ZYu7InRgdOxjkpsXwuifVenSOcwIH+z7kNJfbP/uzPfEHba1/7QLxTSuwN19+ouuizOfcn9aZyxoPyDLMTyQOmUrGlT+ljwtBb1Mi+wK8qYcHZaa1rqh9ehQ5LltbHoqV1plNSJgHJlrRlPRAs/WMIeQsaLuZsvONk1Tl8iotbtw8fPRVffPDJuO66zbF1y/poaOS0hXBQO9IwdqFC8goUKfFMF3DWvrR+AINVu0pFlnTGDmvp7CW1HUXW9JIfOpGPW7bxe8yyc4tiW4ZTsavQVXEItyUNqRN/qcz6vWR4jLqLtpS4pzwq3HNyyTaIyj7pAHk0SJ3ieHv0pwSFgWWM4fLw9ZZrtsa3vvHVsW5Zh+Se50zPq3ZeH48+t1f2pdi6YVW87u6bo+/EYd+BsGHjlti0ZVucO3c6Dh7Y5xuyc9CUtFY18i5fuTy2b786+s72xQvPPy/Zanls3LrdnxSrq68TT4/GS5Kz2trbYuvVOzXfz3r95Bb5F3c/7xNq23ZcF0+9eDg+9eAjfoj/9jfdG11NS+LQgQNqzaK44ZZbfTcCJ+guaH07sHePaXPDzbf5bgUeaoXmngMv7dGcOhV33PNqj6Hnn33aPAYt+Qd7460/6Lxl67ZYuXqdYMdiv8rkE2BMEdRpSpJHmZDNNmzaGi0trfHMU09oPA1VyuE/6QLNF/liuLWSt1rbO/3Zr8MH9wunac+nC/VTjeTDFcuFw1VWMg+8tDfO9Z2N1WtWR+/yNfHcvqMxPDIaN+zYqhljTvLzPr/7fv0NN/lh3iGV23/urHsjx48R0bpwUTJkU2xQ3/UNjsc/ffGxePDRZ608Jv9ErJK8/ZbX3xlvlnw9PnReMuxhnxBauWa95b6//ZeH4iUp0zzUeMtr74rX3nNLnJSce0718R3xLerf3eo7bk7PMbvQNnOH6mltaYmbb7099u3ZE6dOnYjNovX84vr4+D9/OU72DcQb770tbpWSfOzQAa2VY3Hb7XdYXnr44YeiSfjv3HGt1qMlavf+OCu6LNRQGlNfPFYft912Z5w8diT2qg+3XbVd6397fPILj8Q/yp7pH9R8vjSu3bY+vvOb7ovbrt8ee1543je9axVTGVkutNHM4/HZ3tERV+3Y6fn7wL690d/f7+oXWkpfh+Tzlli7dkP0DU/Epz73tXjoid0xVOhEWNYH5neHqUkMVUlTflrgtWjTHd+cPXOFgZheuhEI5ZCxMinwK67KSU61MHnI71sv5aZiW0JiWMAzlGWksU9hmp9oIhjVmGDveNvr48btG+K9v/Gr8fGP/bXhX8l0dXXH//mLv4w1a9bEt7/1rWLOfUXKy01jU3M8/uxz8cvveld8/K8/osWvPn72538xvuVt/8G7kQiK5/vOxAP33hXNYqK//tjHo3fFqnjHt39b7Nv/UlHKyw0M9P4/+GN39o//2A/G1776lSLl5WbT5i3xob/4qAbSTHzff/zOOCal8OuZJuH7vt//o7jvgQfife99T/yv9/52kfJy09jYGO/53ffHzptuj7/97EPxGSlQa1f0xHd9y/2xff3y+Kn/+sPx8NceKqBfbrZu3Rr/+08/5MXhe7/r7XH69Ck/dX7Pe98XnctWeWd0/bpV8VM/8WPxsY/+ZbzqvtfEhz/y8fih7/ue+JdP/3NRyiubn/hvPxXf+4M/Gp/+0uPxyc894qNn3/4Nr447b7w6fvkXfib+7hMfLyBfblauXBXv+V/vi/vuf2384jt/Jv74D/+gSHm5QWn9pV9+d/yn7/uB+MY3PhBfe+gr7uPfee/vxavvf4OfELFwH9zzQnzbW78pli1bFv/0mc/H+cHB+G8/9sMaxHuLkl5u7rj77vjLj/xNPPHoE/Edb39LEfvKZoto+Yd/+sGYvlgXH//0V+KrT+72MXWxuMaRWV6GwYxhrCyMCQwhj4dKPLAakZkgwzgrjSIdTzk5wBfg5JUfpSkrVSTxxAFXAObEgJdaMw3LBIFhVwXB18c7LODVpACqeO+ESJHNY8W5+8hkiiDrXUkUVwn6PCXE8o1IFFUEAxRauyiuKLpSTPHz/ViUW8ogD6ifOKFF/oWDsWnj2rjnruu0sM16jjLeLGlyPaUq0hdseL5J2i74rSpknGxSIJUb4mnP3OSgFrJ5FSllZ1aC6oVF0aQFNZdN6pPgz8SpyZp8SZekl2ng3VjRQHRhxxn6cOpi4Yg1MKKZ8pCGYjg1NRFf+tKX4/d+73fjySefjJ/92Z+Nd7zjHaYPAp0FxcI2NTZJ4Dljxffx/uZo2PyquLC4zu/tXZJwKDEllooXOF5cJ2F2ySLE/ktSZlF5UW8Q6i9EW1Nt3HvbNbF18/r47INfjP7z5+OeO24SfhFjWvxn5qbj1In+uEZCO0I+nGC+UN/7OChyIJHiCbgG2qGQySc8VYfaZ4VVf8z5qdzK0JnCDwUQ6pcKlaOBkWvlmLoUXwrNKHwcTUOxpf5FizgOLKUOwVZCrS/4EQ65vuRDtfJBgxVG/ZXjyVXL5O6OaFL0H/UAwhxIXB7NTWDTX4mphJewWvMQ2OUvCzWc00r45DXHCUQhfiz0U5fDMpQ5r7JoG+2hOHgNPFSUAJNffNxM1uWb18mfCmSN/PAWN/Gi8LIeUTxjFj73gl/gaXrwR346UmXVLCU2acFfiZ37Vi6KAmMfPMpxw1inbTycoVSXqbC/BUsbxA888IAfmIYoljKog7o9fxR4YfETV4brVf6JvvPxuS8+4c/k1CypA1W/isJgn9cYRUnjRAC8wAkF9MBU8FhDG61AcF8BD3a5kGr71tVxceJ8jAycjp7uHpXJHEOpaXKOy9uJ2Ynloe7rXvf6eOc736k18QbzB+OSfkLRot+sfFkBm9fYyTgs7zSi3MJrVr5EG89P0MI/QlPzwoWZ6RgfGbbiUr7eghBa28hlZYLjXzYfutA3op/aCI3w0970AyP8lSFpkPAikcKim8YPvPH3f/egFIUWCbubYsWKruTbop6sjProZXikGD/wsuAq8bQFq3Yps/xF+2in24qbYXalZ6GDaJLxxCW9Fh4EXO7n9BwPgHlfj3K8Q6vycbMO4UG8sPn/kfYX8H4V1xs3uuLJyYm7u7uThHhCgrs7FIp73Y16aSlQp8WKe3GHQJS4u3tOkuPx9/k+89sngX/73ns/d86Z3957dM2aNWvWGnV6cvcAUgXceio8hXHR/A0iaKcUlDJTXvz86/fMJL4BXzvq1SbjhvaNy845KdYumxfXXX1FNGnaJF59891YtXFXzFiwLLq0lyI7anBcfuH5MWvGtLj+xpvj57/6jWWmfz38j1yq/9dwCvzv//igJ2O++pVro0mTZvHK6296EB9cPfCH30n2+01wndWrb7xlJQ9IH334b/HjH3wv+vbrHw/97V+xZN32eO6NjzyDec35J8fWdcvitpuu98D/cy+/Gv0GDI78vPx48IH74qc//L7z/se/HouxEyZLGa4Zjz/6cHz7G/eYTqZ/viBmTJ8WN11/rcP9L3PL7XfF7Xd/LX73q5/Hnx64P+f6fw13Lf/k3l/GpZdfHWNGDovFi+bnfP6vqVK5atx6xx1xw823Seb7Vjz91BM5n/9rGjZsFA8/8ni0atsurr3i4lgwf74Uo7Y+c6Fzj75uu22l2D781wfjJ8JVhw4d4+PPZsR7778Tt998c+zLKdT/zXzlqzfEdTfeHp9KMX3spfdi+ZqNrg8IqGWzRnHO5JFx5sTh8eZLz8W9P/1xNGveLP768KOR37C5FNmPY86ildGzS9u44NRxUf3o/rj0ovNi65Yt8ZXrb4izpatcedmlsWuXFLz/YVq3aRsfT5sd16hcH77/Xtx2x12So2+N197/LHbs3BMTRw+JygdL4qtXX+Zr1l4RbdTNrxNjR43wIYmPPPFkbN6wIe6+847YvXtXLtX/a7hNATn4kX/9I/7y0ENxxVXXxPW33BVvTp0VT736UazftN2yGQrsNedNjk6tmsTYkUODWxf+l+nSrXs88u9/x9w5c+Lrt98WHBz5v8yNN90c1918R7z18Szh7cNYtW6zadAypvxT/+xmm568qAWI4+k98bYqDdt0+x+nFtPR5N4U0O/6UX/qhp38E4OwOw+/6rcizHFP2WNdRS6ejQIbspQGwisMYeKJg2PHpnVuHKVCwviJk3yKZ5cuXYWkbtGjRy8xwQM+KIRlx2PGjo1nnnrSFTZk6LAYPGhodOrSxSNGWO5m7NmrV0yeckq8/+47sWTxInc0ixcsiM6dO0bfPr0lNFePvfv2xOOPPRJ5NWvFZVdeFe8p7HPPPu2TJCdPOVlpKv9cml2llO7eXRC7d+2KAYMGenQHRYsyT5p0ktLtahhQXrlOY5sE0O3b0ohM3379pMA955Gp4cOHR+++/aJjp04K21ll6y0GfsCncroTPXlKfOtr90RR4b4YprCDBg92msDQvUdPd3579+xx5zph4kmxSR3/OhEfewNOHNInli+cFw//7S8WEMaMG+d4nTp1dl7gcueOnVZcW7ZsEz17942XX3zOV18A6/r162Ls2NFW+mpKCXz79ddj0UJw1jVOP+vsePON12LF8mU+9KL/wAQXft16dFOnWTN27tzhWdvrbrg5dhXsi7WCq27tWjG4b7eoJcHpa3fe5pnRIcOGxUDF7yx8de3aQ/XcxcIEI0ltxJiYHb9bDYJTWfsPHBgDBgySUtNJeSk/lQeih0nQ+Zx65lnx0vPPeuadOp45Y4bC949ewhWzZlu3bo4Xn3/Oo0aXX3l1vP7aa/p+1vcAjhk7TnUGbpRul25igu1ih+ph7erVVqYRQp575inBXCtGnjg6eqjcHTupLhS+o3BaUlLsGesuittN9bh+09ZYtWGLT5aFxulXk3Cr9uN2kGsfcs86VRoZzvgde+bc8NaLhWRbHDJ3nsmBP3fWhKnw45naLSapcnTq/Kb3FCq9O5TCorfALSws6dXMA2GPb7nDaFBiPdsomxRZlLmkjPJtZVUCI7OyXjaMMotbTnnNlNk0e0scha1RI/ZLMF20cE2sWbM5Rp04IPr06eQl3oZOcFDfwJgpPLYIT3zrmb6lNAgXCFkVYYxwiUCKy+wtLOjIofI4UF5SIYDBqMtKS9J+PJXLSz71h5BEHXn031/H1xcWxAFhwqPZW87wngmfDqu/6qL/1q1aqv21lMK+KZ599hnjsZf4FcosQhowY8rLyzxgM3jIkChaNydWLJ4f1eq3jhoSUBhJZoYOwbMy5VPaqBzJCE6nofpSvqRXpaqUJ/EM1LXq4iE1qtWwP8pyg4YN4mjV6lIQarmeSYbaTzDLqM7BKcbFy8rop0qOV47GoRU+yZPvVPpkEi4yITzRUvJNyhkKAEgjX7yYhQfBFSsF9PSdoRld467w2EyRTenhlUaLCYtgzXfKlyyOhUnhE9yZO4aBENLL3JyfTKZ4GUbiEF/A4ub0Kp4IaUlxsxsDP6J5vrH2E649cy/6J10MygttgmjZIAnKILnDh4jHDI2v0FGaKCs+EVhxMsUIOiIv8oWW08BKNqjCk7LmBqaUEe3PMKlvdTlo36KHbOaUWegkYAjPwOqwuRUISpf3Y7aq8tTTYcAVaaW8MxyRLn64pzRZ2VA1tuzYG1M/XyrqZf9xY5W3hvlCLQ+C1fAy9Ro1ayv9alHLy9vzokatOj7EjJmGKpVrSHjPi6ZNmka7dq0lW7SIoh3ro7Rol92ALVeNNs5bcHBP7GOPPeb7Zqeo32dwiT4nnUiczbAeVp8ri4Ily1Li/ShmVsDY3yZ3X4+VU8D8FG/Ru9uCMs7aQznnOxTtSziVhT8lehMNCF+ERRkHVix8KyljiQ49UaBnCoe/W7zDQe+ZGzARa8Cgnuovd8WSpWs9S9qoUT3TXhYuwZbjk7jJkW85H3PjI5e/y+S8ctZ/MsTTi1sMDnZMfCEXwiZzcUDKThYJkFx6Sopff/NI7omn5L5zeREZ1yyMHBSO9pkGr/gz/uCrOX/M8Th0PODgoR/6J+5s7tujUxTs3BZvS+5hb/75F14Se4rKY+v2Ap/10aFdi3jlxedj08aNMXzkiZKzusSvfv5Ty2cnSl7oI7mvq2QD5EFkB/IvKiyM4qLiuOrar8S0T6eqr1sd3Xv2lkzYN7Zv3RK//tUvJWPutEzYsnXrGDr0hCgo2BW/+82vYpv8b7jxlujWu1/MljI9Z/Eq0dzhaN6kfowcPjRmfPaZ+pQNLvc555wXuySP/eXPD8a6NWtc5pKS0rjgwouUf2E8/I+/Si5eHKedcVZcfMklHsh57dVXRBuNJOucGD0kg3XNyb/AzyTDqNFjon37jnHjddcKf4fVP/eNQUOGRoeOHS1fIkfR32/evClq164d48ZPjGef/rdlYWTyESeOyoVNcmMDyWTMPrK6hfMGkMWRgZHLkHU7dpbMJzmrR48ekv0LrQhCe5MmT44Xn31W6W6T+75YunRxnDhyRLRp1Sby8mvFnFkz46MP3vds98WXXR5//P3vY96czy0/jjxxjJ+UizrhZoFC4YNVmGdIxj0g2lm4fK1nJhk8sRIkky9e06Ftixg8sL9nHcHdfsmnk046yXyXvbF9uneIbp1aS9G/N2ZMm2YF7777H4iCvfvitZdfimLJi2PHTYg+kv+ReTPcogv0lduoMePi1ZdfiHVr18aIkaP0PVa8sooU6YbRsW1rySdF8dorL7nMF19yuVcPPvLPh6ORynDGWWfFE48+GnM+ny3lvl2cYHpMddJJuO6o+ukoxR7dY/T4ccLHnJg9c6b0i6ExcMiwWLthWyxesc43IsDX27RoGgN6dYkGdfLisUf/adodrLpGFoHOkcOBv137dtGv/0DJyxPjR9//nle/dlZeJ44Z47wpH7ZZ0+ZeQcup98jSB4Xbpas2xM7ducEFeDEP/hgMtdNx73ZX/6GP3IaY/2tgLIyg0oHAFipMavNu3E7MYZJ148fAgGSybz5595fdEiGkXI6FS2kys5E6coRRhEqEFUZomjZrbqZLbJTOt99+y8t+RwthbHROQlDEhRddJMIf72WyBCZ5OkoUq1oS0uiEMHR0e6RI/vRHP4iGDRrGsJGjFV6dK54gSJ1pWSlCcyjvZvG9H/woytVJZaaSOpZnn3lODPFgdJfQOUdEQIFYlvDzX//OzINODyGgft26cfbpp8SypUskIJe7U6cSMMxY9u47IDFWfTeSEPm973wr/iUC4ORQcQh1QGn049KLLxVBjJMwn0Y4EFY+nz07polhDR023CP0MDyYCss92ZexX8IvBkXtp/f+IuqIAcP0wTWHZF18/nkxZ87shBeQlcDyMpCPP/wgfv+bX3rmumHDehV+OUk1vcucc+6FceZ5F6i8B+D/CtsgXnjmyfjpj38oWNSJq2O3kCNcIHChUKKkYOrXbxBXSKEcMnSolwpS30ekZNAAZ9GwBg2JMgkUCD4ovVdec21MmjTFs+iIncy6/v3PD8XKlSuc3kHhlzQwzFTD7H74ve/Er357n/IY7nJnBuEehQdD4/rtfffpLbfcTjDu2rk9rr7iUnUua31wAyP/mEaNG8d3f/B9KdntVUfsT+RkwP3xja/dFdvefNOzWhbsBDNIg9m6vmkMeiAUgMKEwfQCFJ610EfmztPQIqjnGhvfCeJkTEY4kC7+fCuoq1LvzFLa4KYH3mlfyjFM0NEnJoFNsBpeWRhWZcOdErQ7r0IxbS4J50kAzoRhC6WyzNBmhzQh/DLbCiNGoaVNIiAgNNPeLaTjhxAru3f33pg5a5kEhvw487RRUVsMtLgktR1gMk853gIjZRFwFf7CO8ZCDraCblNYnvA4pRgHyoqDK1yIBz7ZY8LKiVrlpVFbnTFt66jqmDIeqcQ+7ZRKZTUbWM8RwXX0CLQjdwtBCs8fT1vRAp6KWbUK34lGjx49KME7L8aoXSNYMzP7hz/8wbOsN9xwgwUA2qbhUlw6dva93HjzrdHkqcfjyfdeiupdJkW9Ok2FHwnLBxBWE44Oq15EfcqEeks8h4P76DS27SxS+6gdeVIE8vPquJ2WlB2NYvGLI7v3xZ7dhXJPAq5iG3fGn9KizhG44zAdCfQBrSRFLb3C26VQZ/SjZ1Ji5Op6UDIqE4oSBrjSrFgS2jE80n6ZpOgxO0M405naLG3cs0WCw/VMGqStP2iEBEjRZdY7p9naKD0Oy6heHSBSXqSJ4VPBK0yajcr5yyPdrwvchKcsOB87Mdi5KwLtXZk6DnUHrMCRyplmIrNyujzgC9yQtvog9wTgg7BSNGln4I28QDs4p00pAzdLl5clvngKhmMmzdJmhj1ZgAYfdkilX7UqcIlWWIjgelV86EXiAbiwQuXwCWYPXimul4eTP7/ON5XFeHDZSJdw0IjclEe2LzfNqidcZPEy/IArlkDu3VMcn36+LMpVV7Vq58URZqIVl8GM6oKHvXT7VRiflk5asrT9wwpHGehnmBnOy6sWHdu0iPr5VWLP5uWiuzIvJyYvcJoZvqmX6dOn+57nQ+q7zzjjjLjnnm9YqPQsYc6mWUOUWpTV9F2OUmvLtxRY/FWf1D/0gDyQlMBcmfkRClnmzoAZA/MlpeAXWBxEpiRq1JYsRKUpXjYD74Eb3gioeoDuhPlUD3KjhngnGeoWA21Qi5zmemBPoRStfhLWt8WMGQt8D/eggT0jr3YN5wVeoGagTLzsmFKXLO8pXFbXaTDJOcpTecuSp73lBu35PmnB4yE2PGCJ8uW9mizPI8gHcidt2m1V4MH9sGBRvXplkJgMXM70AgzOgvIqrJ7wgwQX6VDPOX5MOilDp4lJD/zSe/YNalO5UdRRehMe0uBYMg6vP/QbK8l6JqwLc6rIUimKWb905TVXR28pnK5LGQZtZs6YHvPnzom+/Qf4LuLhUlYWLJgfT//7sTjv/PM9abBi2ZIKfvHsU0/GtddeH6tXrYzPpZw1adw0+g8e4uvS2MK0bRfniZTG6o1bY8SQ/jF+4kmSDT+N6Z9NjZ27dsS8+XNiwbz5Tg+czJ8714rGrt27LUfifsmlV/gE5AR1RHspO8wGNmvWQnR90G60YdpW7fx8twdhQHJYXlx65VVxwQUXeVCGuhEW46knHo+lP/2x+WbGwzGTTpoc3/rOd6WEFbnuwNeMGZ/FV66+wrSLcp3JZt/+3g+icZNm4gXlosjKKnfDuOmG6+PtN9+QnF/mNLN0mbletGBh/PC735LM9/to1KR/RZ0QBD5RpLQxI0aOjFtuv1Pl5XT/xFO3bN4cb731pgdzGSgsL9uVyuj+wxUcpaVlsWzNep+D0ubUcXHl1dfG/Pnz4sUXno+TppwSw04c60O1mjZuFNOmvh/vvvWWedpNt9warVu3jWXLlyVgZG64+aZo2659hV4C3rkPm8E4luBn5WIQu6ykKBrn14zDedXVBg5IzixwH4chXlZnREn1klxGjh4d3/7u9y3Dwk8zvgcfZjY+rzZnxmSxc2kpDdoIPEeUL4fEgxxO8ZHFL5CuhcLKlo4EB/1JVdMFk38M0GGGjzgx7vraPV4uj6FMu3fsjOdfeM4KfC3JMwcO7DCNuJ0pDPwRWQWelTDAb8rfbRA+affEpQzcFyxGTyJwYAp8EFcXwP4pul/tIxdKjcnckqceYiJ6T86ZW3JPX3rnL+dHEVjvzl5OGkqtmnlmSj/54Q/i7ttvja/dfXvcc9ftcevNN8Z/Xn0l2IN5wgkjokyVnBXq73/9a9x2600Od8+dt8ftCvvKSy9GTSGLTdM5aLxMaNJJU2KzCPfb3/pGrF2z2hWbGQiB2Q8a95bNW+KO227xDGJmSXu+GINnfrt0U4NKREdHXLd+Iwm2VWNP6YE4eLRq1KnXwB0rxqPpyiZHn7F165ZYt35drF2/IdbLrpbSVFi4z37ufJQ/SiXmz396KG5Ree5W3tjbbrk5/vXPf3hf0AkjRpo5odTTsYJLV7riY1gqt3P7ttgt5QwFbdfOrbFtyyZ1oIk5VQhBuYq5+pqvuPzPqlP/80MPWAGvEIpywGfYYil2ngi39MDRKCyXYK6GUUswgw+EFAIiyMDEWSrEiLVPPK5RI3YX7I4H7v993Ea57rot7r7jVuH2jnjyiX97L27P3n1UhjRyTnoI3VVr5ce+skNRclANMb9esK8PA1hZw8eMGTfeM9gouff+5MexavUK5Vu9Am46vVTusNLCCCcz4exl2LVzm2fZwQ9JIqQbCBlwyajrurXrVWfrYt0GPTdssPKDQWGzAi9GnJZT6V2WRurZQp58izn66brieczfnbfDJHc/HSaFzWyFu57ZN2l+wc82lx5Pfaf4iUZsBXdqhxaxKtzdfnPW+JWfrToe6pYBEysqsmlGJinwnlXBWllNlllX74lFifVhTrn3nALL6C2d36ZN2+Otd2ZG9x7tY9LEwZ5hKis/4HyPwST4xVATjsGvhEjhOluWZisJA3/8VPKKciT+Q2rQgNJUfe5Xh3hAbYdBFzoNZmMYbClRW6S+yQ+mnpa5lXvAiKtQoI8kvHJwSeqsmZ05IGGAQy4Y/PISQwu+DDQlGC3gKi3qBBhpw6PV4dxzzz1Sasf4vsr77rvPo5aZIGOlSHgupuPQ9/mXXB43XzguYtVrcaRgVdSvXdMDO/KSP8tVI/Yrz8NSOFFegYP+mMMgdu4tjn3F5QrHoUEKR18unFSuXCOq10x3uJIGHR97/rzvzzDrqTJ7qV+uXMaz6gLh3umDb8VV0WSFb1uwjTJL15SM96rJgFuoCr/y/cIPkiF8EkYpd7yZEdSvaJs+RXkQBnLF3ynqSb3KE6GSTpF0E1zAl9JhkEylFM0QmS4QOFNcDLgjrQwe+gQOtqiisAqpd+gefpnoX7mZ51PnaTkwihUzjNXMe+Fx3vutNkE/iaKKQudZSIV127DwnmYkPYuZC+NZVviOcmewh3eWelevXtOzrNWlvNaoqTbFjLraiFc7VK3heKSLsOHZWr1jOVWU62qYveTMCAbmGEgirxrsi1ZYH7AmZTENODG7WzPBpXadZnoTLNWqyL2KBCrB7Tp12YGfvBKs+BkfcqtejfQFm9p/JaXHzHCV3J55cMWKDYRZtiOU7CuND6fN9z7pmoKZk0wLJTyWlpdamOXAxPIDB8yzD0rYK1Nb5JASBq/LDpRJsC+M/Yf3qx+q5pm0erWPxI71i7zUvjHnWVCTEFHO0L4wn3zySTzxxBOigaNx7rnn+oqdvv36ur0mmk9t1+1c+Xkp8QEOW6S906/hlxTcFC7Zg8oLWvfAqdImZx8ihxIqOi0q2iPClDJcVhr7VdaDKluyap/QseJlgzQ+HIh2d5zi7L255A0/kjWc5k05q2/caBPmlYrPwWlNmjaKySePtPvrb38WW7bscH9lXqemmQ6z4j3xvWRpX/CB1LZp45is361oP/6ELuj/kYtSO2KfdLaCx/SMu2iLOqAvya5x80AwbvQn+na7U1qWiWTTAKpyUD6px5JRPuAIWDJeD0BZTdsNXCYg8aooQwpKnMSTk7vKm7MpLSI5qouXLLCkclV4ylDPtTgASW0Tc//vfx93SYa9B9lRsuntt9wY/37iMZdz9Jixzn/EyBO9XHa2lNS5n8+2YoRhRVoLKbqrVq6MGdM+i9defdXuY8aP953ZK9du8hLQkpL9sUd8ndm0lavXxWlnnBFNmjTxHsUXn3s2Fs6Z49ndXr372n3v3t3xkpSJRfPn+pwQZtT69O1tZLj6ZFYqzx/98HuWf5E575J89o2v3R0bJO/Ub8C2GxSLNOBRuG+PZ5F3KT9mf5GlsuW7po8sUZm9+/bF6tWrJTtJ7l0nGWr92ti+fav9qDHkh2yArF79hlGpWq3YV3IoytnuU7eR+EaaVIC3AG0acow467zzo0PHTjFt2rT40Q++L16xN6qIZ2HAsapVSmojf7/77jtx+603q05UL9TJrbfEL37209i6eZOV3FpSipF7kZfgbaZl9RWHBMPmHbt9GNT8Rctj6IhRcbpwTX/w21/+IipJPujQtmUcKCuKJ/71T/fho8eOizPPPlt9bjrhPjO/+NnP4q7bbjVura/cdKPrOC9fyqX8M4p66cXn48pLL4obr7s6bvnqV+KaKy6J733328LxDvsfH9aIps3l8qEPyq/XMIr2H4mVG3fFwtVbYpHsqo27o0hyNDziWN2kVGhfHCrGIaj0G6yeIz1b0Sz7lh/+29/iNsGLXvZ14e8u4Q9diwEWeFt+3aS3gOdbb7zRtH839o7b4mc//bH0nL0xcPAQ63Ecbkt7Y9CU9mxw3CcLHv5z7c8ugAiN+uW49v8FI8/kLZOLmBvUc2KZxTOXToVJfjATJ/NfTMKWR/f1B4E4cM5QEB/JvGevRynGS9tnucGyJUtiwbx5sXDe/Fg4f75HqqZ/9mn87je/jmeffNKjF1kya9euiflzFVbhsMuWLo3Vq1YJ8YwGKFQuIEsbvpU7Rp8Rrm/cc3ts3bTeDQMiYEaEaf8BAwe6s507d47SI92cXbAgPnr/vfjZj34Ys2bN8BIGJ60fRon2FZZ4LfvefXslGJfLOcfxMQTMIeiuO26P06ZMijNPnRRnyU4YM0LM5QULEO0FY/W82nHamWdHw0aNrDDNnTM7FlTAMT8+nzUr/vrnP8UjUmhh9iy7SiPuKX1+6SR27dwV559zbpw0YUJMmTQxJk+cGJP0vmjRQocDnlSvyZx25pmeLc6rXdvpP64GeUSduQ3BVJWmMxlGeVkCzvLhHbv2qGMusUJwLDVMmpnkcIES4YMZ4tNOP8P7mFg6MXfuXJeHsjEqOXPGtPjtr34R/3n1JQlBLItLadDoGFnasbMgdolBcGDOYeVvowwpQlaMNm3axS9//bto37696+g3v7xXyvtGMxwMNOhIMvNFX6dMniy8jItTJk2ISePHxsUXXhgbpbAiyGGyGty2dWtcc+UVwuPYOP3kSXGG6u/c008182QWmOXQZWUcvy/lSMKGiu0OlHHOik6SDhOc8y4BwUKOnsd3otQHYexPWN5z7l+wCl/xtCW99J7SSvEwhHOaWMLhJpuU21w6RskxRgi+YOJZ2zYzUyeDxc/CtwR1FFi+mXFnZYVP7BXuvFRYAiyn11lwV32yJcDX8lStJOFVAr+E6LLSA7F44dqYPnNxnHfu+Ojds70FKYS3zPhkSgtZKFAoTAwGJKUQ5YYrYCzkWclCiEv72WwVLuEPxs3ziJQGKXj7JSCXiWYVFluktn9QQrJyiYLdO5Ufszz6pPwqOzoU+EJhs6AqGK2gIszKIkSyzJBDJbAog+ydOzZjI9gymAQ3FncE/ZEjR8XXv/4N31X56KOPxk9+8hMPttGGwTvwUy10sLS5CZOmxDdvujzqbf8syjbOiXwpN5yqSJ0w24NSuF/57BeMVi5VN8res5I7du51ezws9zRjxGoIyqdwOWUq0QbfLr7agBCBAO4qgT4SjUAzpiHelRYOkBzu4AvBnSsKUNqhT7kIryh/8qf+5AY+q4oOUIoOCa9Z2qTKElYHlht54J/qEzFG8MkR/Dg/8KoXC6HKz/2M24DCCw/QaBb/sOknJ+grPGHTappUR9QZA2/7lY5PolU9ARr5AA6H11QSnri6CAWOspM+SmG+lMVaNSXMSgG0EpknoUCKJ/zZKxIkjNEOWBLG6D+8o1qNah7UsOKnOCh5pEvZPJgmkxQABD21J7UrZSebFIIa1VFAUSjVFhXHSiV9GoFQLDyrpTYnJRdFloGPGoITYSdP8HGaPsvLGVFnOwkrl+iLoE2WoHPWBAqyByL1nfa9AysKLwpsUr6txCpfFG8UVs/qZvDoieUbmKxoCyau8QG/702dG6s2bJUsUObZE+r4sOoA2mf7BgPdnFhaykFnhxh8YvD2gOrkkGCv6etK2jZvGn26tIm8KiWxfe0iX79Rr34DhaHdQ0HJkDdt9N13340nJUvQ11966aU+nbhbtx6+Cor6R6mzYpq1YymwtCFmcxjE9sBV9q3wWLdx6C5Hj1muKqpph0GSQ1K8OfyRQQn61+ISlVf5HGFwrZyD3Li2RO2NPzcb+HPiXaTt9KFz3kWj8EsrtOY/WMHBO3SsdJNSC488orzK9H40xo4dEj26d4z33p8VS5eu95kYaglqDwwI5azT55naVNbGsv4FnFKfmYVZ8EdB00AHT5VZP5Axip8VQPl5IJQ+ROXUv9sHNp3PgBv9SgrvODmLwmsaVzjrkbQD8gTRZGabPt3XGn0J1mP2i244ZOEdxzYXRu7HG9p5g/p1fLIwV5PQn2UGem3Tpm2cOGqM9yFyUN98KYyWb+bNtQzLctO//uXP8cc/3GdcscWqp5RWzEMP/DGmfvKheEFe3HTzbXHC8OF2Z/vaO2++qTZXzSvMaFvLV6/3YZbUbZlocd3mHd7SVL9Rkzhx9Biv7HvskUfi3ffecz1c/9Xr44wzzlbdH45nn34y3nj9P077HCmBVcWTqNfMcCDRkkWLJR/NSXKn5N45n8+Krdu2ui8kJHVUpr7ol/feG6NPHBlTJk6Ik2RPlpz5lz//OSUkYwzmlIlnnnwiJo4dHWefOjnOPG1ynHHySfHdb33T7ZF9wkyiQGcYlp8WFhXFdsmWvpqHVUOiQxuSE7zZyoMJEyfF177xLQ8IvPvOW/FrKYocFEq5qUNI4tTTTo+2bdtI8d7nGfFM7ly4YF7MUx298vJL8ZMf/CBKxHu4Xqdnp3bRp2v7aNW8sfileLxkh/Lyg97POX3ukti2e19cdOkVkjM7xKrVK1Xmh6wEks7HH38svlPfMJWX018JALcLgxvLly1V3tJpZDN9he1pB8Xjci3IBoV16eJFPpCJpdNsj1y7arXrFuM2d5wBHaZnGfo8Vpfu3LU31m7cHKvWbvLgxxq9c70QK10rqlzpMKhIWTngbMwwTiruE727djKtE4w2x4AwNM2SZGb5gX3JksWxasVKD5Yhs551znmWheHhn3/+ubdsZLieO+/zePH55+MXP/2JV402a9IoundsE706tY+WTZv46qfMZOUwkPxTj+nVblUatv7ve2RTRIQ2hAgipFgmBofAPQkNmXBrk4JVGPE3mwwQRA7STKES4l0BpCEnEMRGataWd27fKpo2bhx5dfJj3PgJMWr0WK+pZ9RqgpQw9kQy0tS4aVOvkWcJA/tVL7zk0jj7nPNj2PCRXlcOc2BqvV3bdt7z9fprr3qJL2vzb771Dp98/PnMmbF40SLP3BXsKbDidLqUR/aQco1AIzWsKSefGsNHkH+yIwUHS1+ZuTlx1IkeOX7tlVfdEK+74SYL71zbU69uHXWi+fH4o494z+gJI0ZErz594vnnnvHeiW7du1vRaty4URQWFrpTRaiYcvIpceOtt/vQp8aNG1rIGTZ8RIwdP7ECjrHjxrvDYz9odTWck089M9Zv3eFlJg3r1fGJbbu2bYp3337LDb9Dxw5u4AwOMCrVsFFDCwYonSNHjY6u3bp7vyh7ZC+78hrjHX8z3enTPYrGPmT2hbJH9o3/vOo9shMmTArW2jPbxpHvLP1YvnhxvP/eO6rfynHNV77qEaxFK9a5nnt3bed67qhyw6jZC8CI1fCRo4XL0cYRyv/mTZu8/5aDp8AfM2Ynn3pqdO3eQ51GZR/lzvHes6WkMrDBvowzVG8vv8S+gjXRp2//uPra63y63ayZM7x8pmD3bo8mssfloksuE5Ne5AO6GAxhfX+DBo2jfsMG0bBBIzHTOh7QgFrPPvd8d1zPifEj1HXv2cMHC9QXk9pdsEuCxGGPcp530cVx1rkXxqatu3yi4Rp1KCg50DgdPonRQfKkXSCcpDakPzIinJ/p29Zh3FosKNvN4XMWt+w71+iSW4654eSwesqpgqlLGHAofXPXotuiAxMGwVdCBcJCziJE+HTeTEGVgJEU02TTnldmhjjQiW8Ju8wc6cmVU8kfpTYptsz8oMASZ9fOPTFvXmKCKLG4IzDa5MACD0loQnBLNs1qZ0pLTphD0cVPwpaVF94Vh/JTYrggSdL5qShRUiiFrmif64UZid2iEfDD7BH030C0gFJh/iXORz6kZyFOyZE+4S1QAqfB1Z/wmetf/c1vqhFDkd7sQNjKrjPybNmiZXTq1NEzwy+99LLvseRANugrU8pd17II9K1atY5eEkQ3zP9IHd7OyGvYPGrUqi08HFSaUhaR8IyzFM8zocqXdArEg9jrX4Ddy36tIuGiROUuNV8w7ebiS3QEVL0qsgCnvAi4pHWUmU4poEnATEq36UlReaBUIzhBL9AR7mngI+GCmVbTobzoc6hHYJUGbDwqez1TXiRIPEYXUluifsEwdZLeyQDFHGUCYfnIESk6dkv0vl/Kj/MmnoKbPhTL+OHdTyzwgTPKStbAQhulzkhLkZRvNkOMP4I3gziHpFjRjMB7hifXhX6hT7cxpQEdWXik7HLHwBPAp3GgMKzUILyXSvrdiDBuSBqcegkzbvwpfrCcnTpTGNLiabgVllNlGRTKlK1k00w3gw0JGzIKC72TnOGVM34MOjhd5Qnc/LjeUVBUfuDj3TDl8iU8sJGOeYqe5OKl0ZVop0fjvc/mxnIJWfW5cgTYVNby/eVWjGuI74IPTh82jtVWGBzh+jgQXUV8hXTbtmkRnVs3ifK9W6K0YEs0btTASx8z3GKyeqL/fuONN+K1115z33j11dfEHbff6fMR0l7XtHrCiqF4A/wJpZV24cEqniiMKIq2KJFZvByPoNSUXzYNAAqtwg1tc+/u7XGwrMRLQlkBckh51KpV3X4o5x4EzMs3vWS0C85ojRTH9alvuykvVltQSvzAHfnCV/QPFK5z0pIzzcZxUL6577dDu9YxffqC2Lu3xAcj0ieaNglPXMUh7Sw9LGmQluvXUGSGGATI2UQkuV/oiIj846Iy6ds0bTfC6zd7N785zp0kiJ/DhctY8dSb8yNIKj858Eww5sLlbPr2w98MNmfvmUWwZ3l6/56dY8+ubfGGZEi2ZbDfktsvGkrA52pABktYwbZp4wbvHxw9dnw0kixUQ7Q3WvLraMk5I0Yl2W38uAkW8Nk/yiDWeRde7MOYWOE1Y/pnnlzhnAZWlN319W86LFu92EOLcsmZL1de+5XYVlAU70+fGysk8zGAC42rpNGoft1o06xJdOzYzjIdM6Rbt2z2Krebb7vTe16f/rdkZuQhKU4MXN15zzfl39JprJZC9vqrr0TbDh18AND4SZMll53ovb+cSTNo6AlRO7+OaKc8/vHXv4huD0rOauG9s/Ub1PdsLeeQINPTh3aXHDdp8smWn5gIaCE4uvfo4UOSmG1u0aplNG/e3INH195wo+Wzl198wQryV67/qk9t5rC/+nXzfX3Wf155IVauWG5ZcMKkk3xoKOlOnHKytxei6M+WzIfixGTEvsJ9UsQa+uybPMmM9erUic6Sd9EdWNLNgZ7I061atbJiWSK574KLLonmzZpHs6YNomPrFtGgbm2fd8JKEfoyVmXAN+uorQwfNtjbH6ZP+zRWrVzl9P/92KO+tuumW26PE8dN9AQd7ZmVkdAQsuVNN98ak0462biFLoacMEzP0c4Xunzt1Zcsy7Ja67IrronBw4Z79eVo1UHXLl1EJ6stJ1wsWZYBU/bINhDumSRie97SJUt8rgzLzGGz0EWrFo2jfetm0a5Vs2jZpIEHEGfO+Mx60IBBgyWPj7bO0q5l0+jdraOvyezeqU00b9LQAzSPPPx389nzLrgwzj3vghh2wgjrZgy2jBwz1ofvsoqmZcsWlv96STeYoPyhnZE5GR/Zed7cuV61gOzfpm1r47mD2lld8X7uIWflDbQIWzBvoP/Xv2fqsTL0eJWPb6zH28QLjnMzs1LzMGNwfHM0d5YyCpH8HT4xj/SX4qUwxzGdLA2Z7BsnAESJayjlYOXy5fHnPz0oDX+F96gMGjokBgrJA9Wwhw4d5srCQLBZHpguUmYGKywMADtCBILwNHv2DHUyXD+TYOaJwnbiqLHxre98L5pIIYaAPXMrhLHX9fWXX47HfehDUQwdNrQizUGDBcvgQc4bYYglMC6ADIro1I8+jLmzPosVS+bHws9nxkfvv2vmk4w6Mn5z4e+6+xvxhwf+FPfd/5AUq0tcfsKcpAbZTYr0XimO9/32tx4J44Aj9sKCg4FDBouoh0YLMQ4Ml0JnZUPqSOwbw1KIw1Zef/6rX/tEt1/+9g/xq9/fH/c/9Ofo0KFTLtwXDSPdRytVjVvvvCfOPOs8H6yF0pqMKj8rsMyyZUti2qcfx+IFc3y41Kcff+DRmXQnomvWwgDvKDAwpGIxlh9877uxhY3/nTrHkGEnpHKB24GDvRkcY0FIOCYuzGPJwoUxY+pHsWzRXF+V9OknH6qhr3NYYJLs6g4Mg8DHDP/4iVPidpUDmvnss88qGsdxRYjOXbrG7//4p/j17x+IX/z2/vjtHx6MH9/7Cx90hXBhk6Mz9sj+8Cc/iwcf+mv85nd/cCOmYddUx3+hGjeDD555lvVySzp+hEGetBtZu7kNJTh5T36EUxs6PhxhHD7FSRZBJhNmjnv6Pfd0ukkAOnKEGdUUVym7HOA0oxnl6idCJm5QECPd6Tu5ZUu+PPsqmq8q4Zglhyw3pI2h3OJOHaeljywlTtYzULln2g+rb5ar6G/Fik0xc/Zydbot47TThgtnh4P7A7OVG+CEDiPxH5RFlMlkwW/FMrtcPAvAvMt69kHxrMRJTPGhKSBBTxVF8fZLcdursAifEorVcXKoWKHaK508y+H2FGy34lPJl41Cx+rA9M0eFpRCFEYE2CTIMgN70MIhS4v3CwYEYM/UMGNzMM2YpFnj3OysrGdtVEZmTxCw+/UbEHfccVd85StfiTlz5vjAGWb8oTOM6xV8yNJJt27TXp3ijTGyY/UoWfZmRNkOd/oo4JSfO2IPii5YasxyZ+ApKi2PNRs2xez5C+PzRYti2px58fH02fHJtJkxddqseP+Tz+Lt9z+MN95+J956/d14+z9vxNuvvRFvvfVWvPfuh/HZJ1Nj7uyZsXDeArXHZbFuzbrYvGlzcJXEXnXadNTe/yeeeGg/o+jCBcu34QumQ+gqEl3klB6hwKoe9MGSMGYZGbTibmvCJsUphTXJis4ZBMCYhhUGBQn+SjVD9Chdan5WpmkTCObQg/sr2o08waUVD7cVPXP0lZ4pHOaQ6j/dDao0iXc4tT2UKq5Coj6ypde0V2a+WACAe2rL5IGf3BGbFTellVN+WAouN9omxaN/IY6NmJvboCyHXIETlnDx5zILL6RK+0fZTrNcqd0ad/ph9gQkVSzzrcKy4TTriwGvzJ5ijF5lzVIygWOY3GhITOGEevNmTt71DKzqi2/6G7ZtoERnS6zhDcBD+uYdyjfN2jLbqJBVa8ailetj0ap1UatOzTigjJkNRpnK41J9CVYM1iL4tG4rYblhAwu7rSV4dmjfIdq2bh2dOrSJ4QN6Rf+ubaJ09/o4UrbHp8tWU1nBd2YSHipbyHz66afjnXfesQB7yy23qM3dqfc2nvX17KXqOimtaq8HuLuSdnyczbV72pNXY9DeRReq9jhA/VPvGe6cd5oRh3/s3LI+9uzYGnvUVjj4kdPCS9VemGmGF3Eqc2nxXoUtUxx6dOjmgGhOvOdQmcKU+oA6VpNwpy5LrT345CXXameqB7YDQIvQmPfzytrdT+gt+bNdoUr1Kurrx5r/fDZtgZSZDaZxQFcU069I1/WV2o5ojT+9U0b74y6b0Voa3BJ9qMx6JPoS4UCvqT/BXTRKeFnTq+jEq3pEV4lWsidp6SkLjKSb2gM0Thrkk/Lyn2kQk6Sh7Nttz3Aeg9lt3u7p6XfKp6dxJwvPcBqy9BHTPvk45s78NFYsnhPz58yID997VzJlgfPgfmMONXrw/t/7mpyukuUGSWbjzA9kHBSWplI0MWxFAsDC4sI45bTTrBBiaBvDTjjBcsvY8ZM8u4UBhoFKB56/ZOW62LBlp2cIqRdg5oT3NRu2xtrNW6N33/4+/yMzTMg0btLUBw+x2jAzEydNihZqQyzPh++BGwzb2vr2l/yNvCn5jMN9+qhv4nyatStXwnmU5xGv0rj8iqvjgb/+PX7+m/vjl7+7P34jGerc889PCdlAM+ltwuQp8eBf/h73/ub38eOf/yZ+dO+v4kd6/vBnv4zx4ydL5s6toJSZ9tnUmD19aixfPD8WzZ0dH33wrpTBtKTW9epgKSzf7Lu94upr4qs33Gxlc/myZV4tBc2AnyceeSRekWyPYsusNnoF9cI5Ld26djd+CQvPOqp2VFXtrFvbxjFlzNDo372TFFdWX3KzwZFYv3l7zFq4IuYtWh4XXXa567agYLeXNS+REskkzFnnnh8bN++MpavW+95181RDGtGrT2/J8oOO6SvDT1SbL4y5c2bRkTkMhkmeO7/+zbjquhvjkquui1tuvycuv+YrHiywyRSK40zGczZv2SSd5L1YtnBO7Ni4KvZtW2+7df2KWL1iMTVYEX2zlP7PPvkolsz/PLZvXBl7t6yNAtn1K5fEnFnTzTOEQrWxqsHhu9Cx5XbhcKgUWtogJ15D//f95lcxVW2EPbMnjBguGoL2k+7SrXsP54dsic5z5EB5VD1UHj07tooJJw6WAt0hajOQRtsUGigKdYdxuYCBh97Tesn/YjL08aTbE+9KZGIPiFwvNGglQpoVEXjh3Y50ho4lgyLiR4XJGMkxw2izmL86D4ivpt7XrF7tkSkEJneuxjYMqrJHTBB22rZtZ+admV/94ueJMRxnYEY03tfeetfEiSFvhP3du3arUZ3s2caf/fgHnhUFbHIShDFn9iyfJveaCJ/v4w0nznEIVd26DbzUikOOOAqbNfcZ00y9faUolCLIsqwOHdpb2M1Sai34W7fr4M7kplvvjF2ChyttfvbjH0bLVi3VSXeM7Vs3ewr/048/trKEIJQhk1E7lgAyw8z+U5YFsRSDEV3KmFU6xNJLDEj9sJdnsPywXevmPkwGk8pGnSTIaKh0qCz1u+vr3xBcO+KjD9+3EJoSdjCbZ59+Kl556aWK+sEckAIJPN169LRAilJXWiZlQMIYnSgNgfvVWKby+isvp9FfWjj4kmFGFiG8YaMmkV+vvvHM3ou///XP8egjDytErjb0w7UL1GvTZi08654Jfvhny1LOOe+C2LVjRzz04P0ehbdRVll5GV3k0IWtO/cqfLEvB28lwYKRfMrrv9zJScwkcQhCixato1mrtvGt73w/vnH3Hb4b7Lvf/pYY+P1ehsGF3ih9RwSfRDjFPIaf7D1Xigo4cs1KLzl3/3wxjM1xr/7gmzjHucMs7ewv5aT40CXtLC3FyfnYHXaWvSummCizBpkAQvM7tvxLQkZOuGBWlgNpwAl7/bI9sCi2nnllxlXv3luHn8LVkNDMjNUBdb4LFq31YQHjxw6K5s0bqS4PfAEuk4MAs8AB4DJJEZGVkpopuH4ihCgOVpGTFb+i2lQ8p3eEiSkEHdEh/cT+/aVRXLQPhJhjsZ8FxQslmgNcmCXxjJoEywbNWqscNQwHeaLUWHVwPoeFJ3XrSldehsFL72SPHqkaR6ol/FMWDn4yZDwpknBDmatUwZN6OGjc9VDbueWWW8Vf6sbf//53XwFy5513xsSJE5UX7QhFmk6okjrvQrWh/Ljo4kujzcfvxQtvvhNVWg+K+o07RVn1qsKreKKUJXLmbtijhw6Yd9TKrx916zew8HL4EILwfpPRYdX9PrXBI/omD5Y6oWwCN2FZks3dtLVq1RAeVZfqiKA3RuYPC5fVhLNqLHMVUhmFJo1qnDAruOvWr2chtV49KSN18qJ2nTpRWWlWhl5Y7io6QbGiM6whmsIILVZGkwKbhEz6jIxeLbzaD6FWflSu6gbhOM32SKgG//pGMK1epbqFcnpD4nP4VhLgRBeUBNpWEgw6MEiYTk1TfFXugcrpRNn90Kripr/KaZZS8VjqWskHYUELxANv6Ruojxyh3hKN0O7Il0PWMpP4oEKqwBTDy9kVQeQlT9JCQdK7yus89EdRWD0hLce0gZ/PAJAlLfKwwiD4MLgf4V3p0q6h3YPgFUgVF/za5vALvKTL6dgYJ6snsKVyAQX4VTjVo1cCGI4EA+n4KX8i8yQ+YVBUdhUUxuIVm6Jty5bi4dWtOIACBoPgLXWkyIIWBpSqVasZleuIr0qoYq8sMxEtGtePZg3rRrWjJbFr/WJfRVWnSWNnktpnMpSB8jBL89xzz3m1Q0f1nbfddltceOHFamv1LcynwQoGyhicQvFLT2ZhsxlYFF2W7KMMetmuYPbApbLLeBAHc3EwpHmq3uEdZWXFsXPz2iiU8rqnYK8HCuCN6W5GeFCBl6MCfHHh3qhdr6GU+tpqi1KuBRODHR7Ayw2kmL6UXSXRZaJlvcOrVaeU3PRJPcCfePKtcNA+dJwUP5Gb0jyoeEOG9opNG7fFrFncAblPfKijV8/YUDjKQcIy6ZnoBBqXV8qfBOUCvmn7Sl2WfIGNcMAjepRbolPBS7p6hx6gvcNHhBfBDO8U9UZVBmPxUwbZYA184Sh8SS9HVB7l6PwrC+fAA6GpWox7ym16rYApuRO+gkaOf3dhhBMlUFzKMvdiTxygWHIN2ne/803TdGaIxSFFKHUtW7U2XW5Yv8F3z38mGZKVR4CEAf8MWiC3tJYCCa1xgCUKZr8BA70ajUH0MRMmWX7hrn+uemSbHKvAuAJxe8G+WLluc2zfvUfxaafAXkn0eyg2bdsV6zZuj35SvM69+OL46fe/58HlkaNGWbFgFu+Sy66MmdNnWEbhENGatWpLCdvj/iYzSxctiFu++lXjTJVvN8rJhM9dX/uW0rjC+IKHtG3fPrr26O39uQzsNWvUQArRHMfBwHky3LK1rF2nLrFXCuAOKX60a7x2l+xRwNXuG1q0aOVVlj8W7M7fuDOVeZAU3HE+DW21ovr0pI0USw6+6trromDP7vj3449ZnjTpKo0D+8tz+5A/Ny6gGgx+DPYwqNy6TRvPtj/6z3/EY4/80zPSX//uj6NlU1ZH1opKu/c5VpEU7kUrNkSHNiujfZsWccddd8d1V19pGZNVlNdI8aymfnnGjOmxe/feaNWyeS63ZO6+43aX7Xg3CtGxS5d4/qU3+LATV9is3bAxps+aH7v2FcewAb2iTDoFK8hsVDU50jKOwQ2z4+hIH3/wQcyeMUMpkVZq6xh4LLcl/OvxJxOvluGqn2nTppo+k6lI1Wn965EnPGgE/n/1i3uj6m+z68sUTsmj26C8/+lv/xTMJfHxRx/aPiSa9UqwXHpMcpFHo8aNDMP9v/9dvPDss3HGmWfFzXd9zbeu1KpZPfYVwitS+o6psiX5TZkZRtFeg9Zdj1tanAoJRniDXEx0sn7PgtjoO8cIcHR4h82+MLk4NglJxyWQwuMOJ7IBEeny6aYN68WgAX2jkRrCLhFynpQcGhejQ5y6W0fE17R5sxg8ZFjcqUJDpEuXLDbjZuYxP5+wdVJ4rJSUJlJkWXa6Yd3a2LFjZwweOjR6DxgUq9ZtjB0iymHDhlnZQ1liszh7G1iSXLCLPXJp436WXt2chamdftZZcfKpZ3gUDaUJ5sQhVfnKE0t4ns1btoix48fH9TfeEgViPKtWLHenNuXU06NUjId9Dii6jHhx2BCzxYzyniKYYWibNq73iWz5devk8hceVEbu0uUusa/edGsUlh6IqbMXx4r1m3xvXt/uHWmZsXbtKk/3jxo7IRYsWx1TZ843kTWsVzcWL5gnAjvivRQco82sNHu0TlW+5QePxJr1W3yQ04gThvkod0bJ+yg/lsqwTn/fvj2+UgjYU5kpb76ZPdfp3HHX16NaXp2YPmdpzF2yymVq1Vx+HdpKgOjg08soB4qky0X9qowNGzcWTKPj3PMvcRkbN23iUTiW4ZAPwi+HTPHOMmlGeq665nofUsOSCpRwZko7dekZK9duiL1FJTFe+GeZC0ymU8fOwv1pnj1iwKRv377Rd8DgmDZ3UUyfu1h1czjy1ZC4/BnlmDqmI2J/S4dOnWL4iaPVgRTGyjXrPVLas0d3C0e7BCMjVc1btvESudXrN3u/LI0Omj9mUxvIbGay1+TPS/r+X8YCYUWk9Pi/Rg2fTpkn7Yw3wZMxKxgpbzwZ4aZz9ii4lI2kvDIrxqyNhHt1UNU8gyMlJVsazFO4QYnligzcUPhYVpL8OfQGN/mrc0cBLtxbHNOnL1Ed5sXkiUNV/3keNT3GQHNGZYPXIBjCCOnwfcCTBbpkOYgIppz2cYl/6T0pt2KAsuAILuPS60VsQgISAs2R2LeLAykkTCLEK/0dO3e7Y4TRysEDN8wugr+yor3eQ8SJ5ii6SZmWwOtwEpzEJzzzS30gZAK3LJ+pVFJYKBJlTC92VQj/pi8MtKKwqosGUjK7d+9uwXbevHnx6quvWlBC+KZjsUItGAjPyafkxd76zu2ax4rZH0Rp8b7Ib9Bc7baWw3n2T3Fg35UqV7VySKfHVSHMzHnGo7qUU9U3/iyLq5mX7w6f/fp8w9Mqqy5peygVCJc11f5RYDjIp25+LSmtohPRAofe4eYlj0ekABw+EAXiGbt3FcSWLZtiifjggoWLY/78BbFkyfKYrTLOnPaZBaw5M6apU/1ElpM3Z8TceYtizsJFsRy7dEmsXLYiNm5Y56V82zZvik0b1ksxKJBStDuKVKeFhQWqs6Io3rcvirDFei8sibLykuDqAwbAUEbAAfuu+GbPEbTEclb4vvdHKgwz+9QvM7TQkXFJmegvwaHpihlJvah+PdgrGuMdxdR9qMjxgGjLe4/ljzKEOzTPDCU0ng62S7TFd1pyzMwW4ciE9BF8kvBDfpkQQlDfP6p6QDi1UqBvxACEOwRZyiRnK9y0d+qbdpXgTkqA3/VMKzuSUIQbtIMH8NPXAqNnVhWPPaTQVKYsYfj1Pmh/Ky39wl+ycpEvPIJ28J/3Zvr01YPqc1BO2WdesLdE/VS58jnqJX3ER/EqzikADIqxDK1dq8bRvmWDiNKdsX39Up+7ULt2HYUGJ2ApmUyJX7hwYTz++OOxScpC//4DfKjTueeerz5eAj7173aCEsuKCdoVyqtoQvyJPr5iSbH67bQflRnZA6YV6MQ86Ghqkwmhqi0hHWop3rcrtqxb5n5IpfEZGlyFdTgnQMM/WNXFcj8GrEnTB2+p/ZomVAVp1j5nlSarbbxKBX9ZlBr7KWvwjLtAMi6oI6gRfz6oU5/BIGgynkl52VbToUOrWLGcg3h2qF8WH1B/SDjiZmXjG5PwLJt78FPhljPUu4MQz34yWdvAjU89Cec/wuRsipOiYFJ40dVxbhjCmL5xF4i80xSztHA+Pq1jT7mpno7/JqIfsgjVrSRcD+jXyy2P+7+R8yzf2SLr1YmmTZvFxJMmx4UXXxb1GzWyTMkWMvbKI8Mi3yDn1NE716QMHDQorr/5NilE+2OLZCFoooniobAyg3X+xVfEDvFKaK255MAVK5b6oNJLLr865kgJ/GTmoli/eYdpziaHEvodBgnbt2kaPbt1jVlSZIaNGBGnnnamaEJKtHgdqxDmzp4dPXr1lhx7bhTvPxzrNm2LPJV1f1mRr6dsLmWSclE+4OYAH2RPtoSxBYy4LIVGRh02YlQcjKrxziczY8u2HV5qvW9PQSxaON/LT08YPsLLSYFw2LAR0bB5K9+L+uLbU+PjWQti5rxl3oql7iT69O4hXOV7dpPD6eog76oPSjJmwjP4ufNr3zTPXrFsaXCN0SmnnR55derHasleHOs3THJrUWGRB6e7desep0iO49oZDlmFh9CvHS/Xc4tG27bt4sZbbov+0g+efOJxzzCy3eekU06T0ro2Fi1f62tp4MnQBqs3wHlDwTvihCGSPYu9gvF0KWWnnX1eLFi+Pt6d+nnskQLavVPbqF2jaqxZtdLXhdUTPUA/dXP4NY7r5Eu5ax2nn36WZWwORB0r2b2F4Ppw+vxYunazaZHDHZkMgq+ddc651lE+ncoWuy5ersuS3p07t5mO4YcZ7iw3Y2vXjiZNm0sOPjV2SG7duGGDb2gBJ6bpXHj0J54o9uwvZrkyM8HAjtye4Q7aZmKsXbv2ko9ZajzCfTKTbxmeCceTgYouXbvEpZddEcNHjvTBUUxqgXsGDRavWBPLVm/wKidEV7dpjF78l3NALqvUYejJ4P+/GEZgjzEKum4zl5xV/yZHOqbEgLyMUQHhbYkl6gkT0NMMwU8nlfPN3EmfxHjqW486EoKG9O0WJ48ZEsMG9Awu8N9/gBktgqoATielwkwC69URdCF+DkvIOs3jDXEQMthDw8g6o0kIbZu27o5PpPgxikBe/Xp2jtJC7nNLh2PQCTSQsocQVDHqkPulnHTiNVRJG7fscHnatGoeB8pL1dGo81aYBGWuaAKiTv36sWdPoUfOEZx9SJHymrdkdcyRZQ36mBP6R4P8mmoc7AMSHBISfJiVOsZSdfQWElyZpJuYfh3BuHX7nvhoxvx48+NZsW7z9ujeuU2cN2VUDO/XUwIYMweVo1Qd8duffO4LvHt2bCMcD4tmjep6FKoqikbVGsJNqfCpzk1wzVm0wndotWjWKMYOGxh186oLV2n2E0UFwZnZcEZoTCs2lDrRD8pJcdmh+FSK8xsfz475y1ZZCRrav1tMHjUkThDOJdZEeWmZ6sc1LMszCVY1JTjvLihUHRdFqxbNJbhUCq7iyWY2KoxwwL6HA+rgWbrIyC5CcxUJ5CvXbbESrSgxYmDP6NGlvfBYKBQKr2p0zJ4w68aM+rad++L1j2bE0tWb4oR+3WPS6EFRR0oanT3KPJ0Fo3kIgEWKM3P+yli9cUt069A6Rg7uHTUkWAEfB6ksEyN98e1pMXX2Qh+q4Yb3BaD//zc0HWM9SzdHF36FTuTufLH6wI0lXHx6VF44R8DyGL3wkymyWISntMwLoZWljKIP4cIzrVgUWlme3EHKnliUVYRlvnlnUMqHwviZTk1FWNq6iTsM18fwE3pH965tPLihXA1Dar9AK+DhIapbj86rvRCXtsQBJVZccwIbghh+5lHQrtwgI9oc5WNmmUlPn34pjaN6tUpSqNOyoZWL5pmGK0mpLSkpjx07dju/lL9wpviHJNA2b9XC8ZEkmZmtVbehMqhmRRoFGhyy95DrIFACwZnzU7lRLFhe7dOZc4o9biiiNYxLBgjSElraFoMEdE60ddeDlAMGjNjL99BDf4rZs2fFxRdfHBdddFE0btxY7VDKFooEgqh4D8sZOcinqHCv70xevv1A1GwzII7WaCDFoNSj8R4c0B/YhsdWFV+kHdOmmWU/ekTtWrjKRk7d4hSG5ebmfqqPaiofB2EhADITzfUYUJNVJ/Ersy/hkHK43gRnWh6IMJxqmYEPH2yhMChxKDA1JEipyiTQszRb6ciP+4NZMgn9pjo/5NUzKJfELSsuFo2kuq+semG2uLLghc/SFx2QkJbNeJvXiRbrNmgsmqwlRb++lyfB00nXAzDCH/VBfqwood6k4ht+36Qk+H2yJhhUOGAALp84XK268MW1NXpXGGCkrNQPjY+BMQQreBArXqhrHzomXHKIE3RB20apsWKoPAjjstFm5Uad4E+1WGmVH4pXddEeBz6hItM/qfD6F98SXbBSiXpgVtWDVKI54GUVD/Bz6BRKe0o/7S8GZuoIGixR36BgSreaBaFsRok2RhuhbPAE2iF1BtwofF7CrPRopzW9/1PtloEB0UFtpT3j86UxX/yAq3IY1AXXILimeE5amqvWaMATToQFKeZHo2WzetG+RWMJdJWjbNfGOFi6zwOg8LEkXyQDrsAfKxDYWvLKK6+4XOw7u+uuu2PEiJGEMqyUA37Pu5VY4S2dTMzBbelQJ7vJ34cpKSyKI6cVsxoBWjNxiBapF2Yf3WerPRXv3hK7t65T3VaOXv0HxbJFC7xvEeXchROc5tcyTSQLMPMDXByo1aZT9zhcqaromJP/lS/tHKWZrJiN1Eu2DJhDwDI+mtJL/MTtWO7pCe9XDfEu2uNJ0PTEjXQqeRJh/rzlsXbdZikC7SVoNkt1LPwlHNPmM2NgXJT0o2+/0rIS/R9hNtl0Jb6hsBm+vTdb7+DWpyVj9c63n7kye3AhVz/Qp7dpEEf9vcOCB+VD3VlJV95pcIF38oWGCAOujsOZcKAggjiVK6M3l0B12rBefgwf2CMmjRwQg6XMciItchO4SsX1L51o5NWWPKZ+hHMG2rRurjbGidRqY+Ab+jDCUh51pBxs3r47Pp29IHYV7I1enTtIPuou/pDkrB17imLN+s1SOmpFj87tBbzkG7XrgsLSePX9aZL3ZsfWnZx6Tf6krXQFNH1It46t48xJw2L00H5qSyzlrxSF6uOWr9pg3tStU5vIr4lMLHlGPODjWYskAxXEoN6dow95MRijNPnL/VcUExwyoFpZfAR5WtmKPivH9PnLLGNy6NqZ44dLcWvtbSXVpMhzuB2rDrgiC1l80coN8eJbU+PTuUul/CEjVZaSI/m/j+T/sUPjhIG91OWozandAiN3oDt74Zx6rSdlikNVKTD9BbyLwdfFUoBmSCmuV7dWjBnaX0pfI8GYeBV9Nfy5dq2aUYJcn0svMwyuoUiiZCJ3/+DbX4//vPpy3HbX3THl9PPiX8+9ES+/Oy22S1Y8Fu1oNG5YL8af0C9OHTfM+0k5SIrBXer2FYX/YNpcKXG1VR8jJEv3jTz1Mea1JJKlo/IlemKVDCuSGKgWr1F/zQnxK9ZvMb42ibYmjRgY40f09/5cBsEYqKbRcuWN5TrhAR2HvoB+kn6MuiOrXBUmIwf2e6NjcX+vz1JQCIdTHPpvQCQupFs7Lz/K1A/QloE1GVJM78hfwI5kQd/G2UEst6efsYFQ+FeCTGIwKMLKBVaxvvvWm/GTe38RvQcOjedf+zDe/HBG7NmLPpbgsVUZ4U30iqRl3vW/FVkqNIEH9DRmGr4/BQAFpLHghCtPwiQBMDVsu/GSUnG8JDYlwzcNJAXJIUEWIadBvTrRo1Pb6NW1bbRp3jQ1GCMtFYjgMC+WyBYWlahzrBGNpCTmqZNMiDqWj42cYISMttKAa6nzRKBbrIY0d/Eqd3C9pOD0EqNu1riRO/pde/daAeEkx8ZqMAjsx4HvNDmtcOvOXbFFCjGwt2rWMJo3Qzhiv6qC4IjVOwyYU30ZYaaRs+kaIWf7zt0xV0rssjUbVe78GNSziw+6Yla0VI2+YM9ep9OgbhpBgRkBRq5JuwPbs68w1mzcJqVznZ5bJageioYNaseAHp2inywnr8H012/aFrMXLI/Vm7ZGyyaNYnCfrtGlfWs1AhTYNDuRp3wRlrZt3xXzlq2J5as3Kq26MbBXp+jcVnBJwKNTB2cIONisjJhEAbwcVd2UxgYp+QukDKNQsnQGQmyosnNCWe8u7aJFiyZmKimObC6dQ+BL9btxy07jgcMU2jRvYhxknXSKINoUDrhOYE9hkRo8I5oNVA41IDE59iXMXbLGjJeT53rJNmpQT3g77NOTOe6f5ZFc77J6w6aYOW+F72PrxGXXwk97KTAwBu4OA/O1GClXfhu2bpeivyo2bt3hE94G9uoSbVs2s9K2R4xjycr18fnClbFpe4E6b7UO6PJLxm2gghmkb4yZWUXw45ACbv+Pn3xpNE4LwSTn6XRzQoq8eScuwqWfCDLwAsfhW8KerGdY5MHSXy85VHupLotwjc2WCVNOBFQUNCuxYswMbqC8wpi8xFhu2Wxt9ZpVpeTvj+UrNsb+0v0xeuwAL78+JME1wQIwhlKwUgYoKc0CWQCy0KGnmAr7z5LgJiEFQYT3XBiM24aSgUxIt0oVKV0qSzUxxKpSYoEdRbZk3+5YNn+OOzgEzq2qSzpUkkmj88KdkuLZrGXzGDhsWCyeN1+dcUnUbdQs8us3V0fOKY+EgZfl6kF/zNqCT+68JH3wifKKkE7nguJqZQn8oSjJnzCZRQhOs+E5hVZpQINTp34cf//7X6XUvhnDhw+PK664wjO2tBdmcjKhn06SfMHD9E8+iqmzl0R5nXaR37J7lEmpKywpyQ0gJEWHbgYcIUBJRVJ+6cAZ4rNPGAWP7xqqT5TXbEAkzWwrmN7Z00eng8IKXbBU2cqvwjCzxP4Z04k6WJRkDu3JZvMoL0o4PJpZDAYCqMlU/yhlwoXiQGPMbsDPEV5RAmjLUuMFasI9aQE4uIAUmG1NB+mkvc0exaXE8t8nnqEgsV/8D8EWwYFvzP6yYslyjOtzCnEV5Sl8CCzPYvIqGClrZQk81BWDaOCNK76q0NG77qVAiDbSvGikQ8Pc5hRfHT5Lqc3TEe7M21kCLNiUDnjgHWgpCwMHKNXGBzDIjbpK7Te3F5W4gpErgBhMQoXwwB9xBQttFyUSuqrOsnDh4aBwU1UwU79OQ+GgoTQ7nJRAK+3A7HqpJD7MYUyp3kzvlIl3BQLt0EdV4QzFn+uPgJUtBSwXt3BEGOGnYG9RPP/6J15uDg1jUMRQCGsBv5UaTrPm7AjFU7rwmOaN60lAlRB0pCSKCzYKv2mg2DIHAORMxlv2qj9nb/eHH37ombEzzzzTe2K7d+9l3kHfd9jLhXP7XPVuK0XJ+19FbyirvnqHGVi+xYh8sBP8QhnTjkyFSq+y3isLHwymHDpQGvt2ro19u7ZEzboNoluvvl519uQjjxhecAGftlwFHgU3MkJL9SfQGXTbqUf/qJpXR/1ubv89sB5E+UPOYlADHqh3I4A0MhzQTpNimwYlST3DS6bcJrzqP31Tn9Cik2A2p2bs3LUnZs1arL6zbnSRXFavbm3ll+ORlFpxeUu415sLxqso0GcL8MoPsqRgV71St/Bw2nji5eA/p8hSH/oG3zxpeyi31BPnDriu5E64pNQnOsGinKLQ+l3wOH2FoR/xIJhgcn+RwxllAG74OP0KgOOmkC4Ob/DgxqLRHp3bSnZpHS2aNJbsozajMoIvikpMlNsdBQXet0pdNWlUL1pbbqllfBsBKTvjgQP21m7YGgtXrIsiKb5dJY+xD7OZZEkO8luxZnOs2bA56kju6am8WzRrIlwciBVrN8eshctjlZQbaNOAKOH0m2CqU6em5doBvTpHmxZNVe6jsU7y4VIUWZWHsrRrxVkklWLj5m3x+eKVknuLLJv17dYhGjeqb3rIDKUEFzxJiwN92NvP7CxyxI7dBTFvySrLe8jLKKS9pBDXUz9P3wR/hKfhh8zKJMkc5bllxx7VHzQCz6ls+b+XYOsl+bB1y6a+AiYrl41gInyBlBwOBEJZaiyZDr67a/ce5b8mFkkWRi8Y0L2jZ0Hr1WU59YHYWbDH7YfzIzgQ1X1FlrAy8YCg6IXZ1V5dO8TcmZ95xdbYSZNj/tK18eybH8eM+cvVF9NPQv8JJ/DM1i0axZDe3aKb8kNeZ+UIcv3ni1bEuk07rLz27t4hBvXuEi1FE8hSzlz5Greiy4RjtlAcFLzllqE45K6wsFj6ylrV+UrrPExUDe7dVTJnU/NLVhkSjzvmaT97VI/I6axYqVcHXSPVY4ZHPwU77Yl69Go58Jyr7ywcTID+y4M+wg31CExZP5CgTTjgiTzBOQLUDatU6kh5N57VDzgdQilxtz3B2bBe7ejdrXN8+tH7kr2KYvKpZ8SseUvilXemSjdb6fxgWcQknvmTLL2iHJNf+yFTDOt/M95/oGeO96QnrY93UuAJE9ATZ/Y5wEQhcPsJaNg6DSzFIw5uyR+AzCwyP4XLDK+11FlxFQAjNAhFWRMFdSAXJsWeS6b1Edg4IRghy/kRhNApK30j2MHYGLlBOJRgpc5hz75SNYRiM7r8vFoi7jpm2hBzqQQbCB7BEwXZo9uGM6XJ/hJmD7x3orjM7vn5tZQOVycwysXesMpqhDXtRoNhQz7ERUfsvWVKZl9xqZThAi/1IGxjKXn4Ua49It5Cpc2MTdPG9aORCYIZQnWoCIYqB4ICcLJ01sfpqyzglLpAUEBhZjQRZYfrYAokuEFoKBoN1FgZJUpCmIQ8VahnHkQdlJ+lEMVljAZVccOvn59vBkgjox4QLsmP0TxmTCBORvrz1ZjAJx3GbjWoHWIulN0n2Uo4gRBrqnHWV2eYr4YGE0AgLFZ9ctgOQgIdSom+qR+EVpZa1cuv7Tq2IutKTpXBcjkE4FIxKjqLfCnGVaUosJeJJSAwO2ZFqJ8G4FeKFsTLqK0VOAt3hxW2RAxD+R8+IPqr4YGF1AFJwFeDp8zUKfTByGaB0kahR1FrUD+doAwuuROLfItVt8we5qjRsPrVBtrns8IhtQWKhd9x7i5rFj9nEsNJ4f2dIhq3x0cFdvxwIo699ZMEGb5Te6BdUM8oEOA3O7zJipXcmc3JZmDT/lcU1aTE+qRiMTcs7Rb35A8TVjzhZHdBUSxZvCZatmoaQwZ19wwtBx5ZDFaemUl8gbfES6CvpMgea8NJCEmDa9R9tqxOgRwvkQZ1SxlRxFgCiVIRgreKOj7grhSrlywO7lRGaEPx26BOHjq0URquDwNDx30kLrv2anUi5bFyybLYV7A18uvWj9r1W0aVmvkKgvCtzLAZfkWf4AxFDtyCN/ABvVRDoVbHQTs0jsAX+PbMbE6ZNczZwILerRweinnz5sY///lwPPPMM15yfNVVV8WoUaOMp0Py5wns8DUUDGY4OZjj/Q8/is0lVSOvdf84VDUvCtS+UY4REFGk6WyszIA/Sq00uK4FvLJyAtrhoCv4A8I6Ci5+wAoOgxUmckdZguq8d0kwcHAcFaFgxgEVVE0dKyP01CfCC8omcaEFLw2XtdKmdmmaEDyGrXJVL3sED44rv3Snp/oB4AdmhWWPLXTMuwGXhVYQpOCduKPQ0kcxO0oGnkUXfCJLl93LQwUTfigZHPBC/+VwUkKBqrRU/YdwAH9nZpnOGZpx+5SFPyDcgg/SIl9yBYYEqehFcB4Q3+OAH+gAoSHNQh22okvZ2UfOoIgydx3rTTiQgqdv8mTWoha8vGotj8ojt3iJOGCIdsgV3gjvc7sRvfpKI4zqDWWHgQgUqarMXCvNylWkPCpuJeoAWlR7Bl7vkz2cZser0OdWluIunJA+NK/BI+CdAAD/9ElEQVRqIDfTBStl2DLA0kgGF/OkRBZKiK0kNNEX7NkvvFTJi2ri2ZRtt/qK5o2bRjWVmwOQSF4l8IwOS+ca18+PDq2aRYtGteNA4bYo2bNDwlstCa3pVGJwlRnaDYZT6pmF5fAV9iNefvkVcdXVV0erlm0tbKEoglNwnhRW2QOqI5RYvXvZMAokiqz8UcxZqu2w+8uDO4rBD21fNWc6Q4GFix8sLoji3euipLAwGrRoF126d436Et52bNkcr734gto0S6uBMvHmNAsitAs3bVs3N71TrsZNW0bz9h09GMistQ+NY2UKgwRH1H9BM6pXPWQQJ4XXHDJoBUmRpY5SfwBq4A2JR8qNfHMWmqE9E5L2RTkYFKFtzZ2zXEJyYfTu2TGaNW1EVnanDOzzdvtTHDJPgjle8nTdABBhgVU8W7iFRzF4xNPKp+rACij1oacHGHDHP+dG/dB3UHYGHhwu529FWOk7jurLT755zz094CB3/mgLwJzJrvLyMw0I4AcCc9/iW7SfOpJZ2D6BjIN8gLwGbvGH57EMnkF85DKul6updsPAhBUy2rrqr1DtmcHEsjLg51yIxHtY1sv1UaRLzaG0EJa2hHLExAqKOoP8m7bvcl1AqwnvnIVS1eefMDnAoYqsgkLOQwalKIWSSVByUP4ZKKorGYwwKHnIm+CTw4zqS/apJXkUXk/fiqwEJQCHebTyww2EedBR4ZABWUGHPAhfqlsnX3nXVn8rngO+lQ4yB3SHXMmdt5w4Dh/j9PEi8a1S4YO4yK2tWzS2UgsdIjdTQK4v4ywO6gg5y0qY8EYdQAfIrMh70BH9AWWh/EwMIbfu2L1X/V6R64u6tD4gHkfd1K1dW3WgsigfTvUdNbh39JYyywq75avWxYfT58b0ecu9FRFahmaR2wuLyiyvUzZ0lmaNG0SjBnU8AVAELaieoVd5Gw7oBzkWHFLnrMrCgAsO6kL2BufoPcjd1Dk0A+x7ioqMPxRUcENdky7tJKPbtHrhkGUrlFMm7hioT4bWn1oibYCwxPFKNcGB+OIwCkAM2Alwglsi4UZsyo3e40EUmZqql3p5oiXpSsC+Z5/0EdUxsjg0UE24hpeQrppJ4gdKl8m/fj06C98tvXpv/uIV8ens+VJil5mW0oou5asnBnpMPCp9U/b/LxRZGndCgNqOM8bS6HAWLJTNbiJRIwRkUtqMkZo54KTMeRIek1CZ4prx+Z0f3pPgaAdGC80tHYKEEjLll1I4ZizEy+CewvgzweMPvTgIsChd5VXZy82AU876ziWRy86/xlbCRqoIG9IkFGFc+3o6boKXmSgqqUendtGpXUs1ahEcNSLjNMCH/mjANDyIE0UNJYCROTbxL1y+Ro2uJNq0aBL9e3SIdi2b2R9C57h+GASduAVQykPHpKTpMtjvtbeo2GChkDETwNIM529GBLgwdYBOR/BzWAlMF0bCaA3lgYlUzE6pSlhKhdDovU1KZ68Y6ZKVG2LxqvVmks2bNIh+3bg+qbVnd7lfcXfBPtHGEc/Eori6cwQU6lgwgweWt63fujOWKZ11XO5dygyJAwGy8WX0+geTXvh1CIV1mQgHgrM8FKAiynGmIh6/CmsXgUPDcHn1bWEWH/un8PbnTe3DyIZmZH0QlJwI6TjJk1T0IZccnu2MwUkPu/LiN4zSyXxy+VbEzYXxL+3CaZCDft3a+XeONrzBXP1uvOibp9xgCElpRXlN4fhmCSEdALOtdBB0XFgYbloOmxSu6uowvYSYcHLPlFbPvkpZREjlnXrftmVXLFm2IcaM6h9t2zR1UeAVwGxlKVdOntR5ZjlMyYqq0vDBJkINHSIzcaR7+HAKj39i4upsQZMbAZ2mXtW+q4tJSz8UM2U1BkqshIZKh2PW1I/I1OH2iEZ37Nolkkx5wxCOKDHSAzr27k08ZXK06dBJDHx/rFu9JrZvXhO1JXjUrNssqtRuqHQk+DP7YYuAKIFU6VshFU6NS+ErLTPWExzJenCAbykW1WrQoeTCUg/CdSaAMuBDOAEY69evjaeeeir+8Y9/+ICq8847z7NMHDBxSJ0YnaxxoyeWU2q5T2/mzBkxa8HyqNqid1Su19oDMsWyzCxRMR451dNNUz/wYSvkUk6MCyEDARUYUEbhKbirNlQOwQe9qS0ws5tmIFRnVtrUCSkgZYP+qCv27YAnr5aRIgu9GfdSIMmXTtIDEOBOFiE13TPLgGRS8MvEi7hzdb86TbYe+MRglZdwzCjC1+FVHsHVL+WzUAStsPxX8OyXAskMj5f0umg5mhT9QQ+qTj1p4/Rz6ljBjcpgQZwISov+kbqifTHjjHBOXqwmoW1V51R5IKAcghElUDFdTtppUmzBaVXD72WQ8mPJNuU/KEWKe1yNe4VT8qb7amqHCIIsC0N5P6K8UGqtWAp3vttSvALBjnC0OZb2eYWF8vJsnr6Zh0YRp84YeAEH6f5mlDIgZ2YwCT0MTAAzdFVVMMGfjqiuoGVmRSg7g7ymW9ErbZbZBQRj6BN6ZcCylgSfRs1aCim1hD/Rvfoo+kMGOGj3pWVcc5Fm3Rm5R7Bt3bxh1K9ZOcr3bYkagpM9WhzM5QGHnDGfUzmJy4nfL7/8svPs1atn3HTTLXH22ef4rA36SMJ40EBPrGdbfb0OM58otOm9TP1j2gvL7KzoW2V3HIWB9zCTTQX7tH94h5ST0j2borxwu8O37tovWrVtFbXFexicf/+NN2L5ksUpHjALh1l/gkGRbNq0cdRXn+miifZ6DRgm/HBX6GGfX8GS50PigRyKlHgkNANdia/Cg2hKkL3amHl+7pn1A/B6BFzcoVG52l//RLEg7NlawokOGMxHOdq8ZUfM+XxZdOvaNtq3lwAKc3C7hQ8khYdscTB/l6W9Jxc99c1f4uEooPCodE9wUkCTwpr8kiILvtNMLXiX5V00wiBRUmJl9aROrCTTT+Cud2jW6UC7tnKTv+VV3mlrgo1vimE4ZCmEnAx1cucDyCt5EJ5VW907to1mknnoGxPPSBggIkotAv2+4qI0SdGwnnBVTTJTUSxfsyGWrN5gWunWua1XIKK0MOjDTCyyXU2FVQUAgNIGBipGT4HGoP3mbTti2eqNsXbjdh86hDLBNUH9uneQzNgsauibdmx+llLxLwMeLHvetWeveQuTJ3lSnPGlDC6nss3lrHIciVL1EeTNcnd4MniA1oiT+GXCD7ycNOAt0BR4NT0oSeNH7yjiTDxQF7WFFwhul5S0RSvXxeoNW6x49erczisTkW85wXj33r3mnSi4yJWGM1c3ZAKv5OTt3VJS6TubNKzvOmEQCsMqMWhgw+btMX/ZWuWzVUowy7Qreea5T9d20aNjO8/cUsMs2WUbWvtWzS0Xb9tR4P3DrLZD7sCg9G/dXqD01sSKNZt8oCkTYV0k7yP3c8Uks/a0LyOIuhCwwEF9MeDB1goOsgNH23ft9WzyirWbzIO7d2kXvZROI9EN5SsqKjVdI0Mja1mWS6AIAeIDomOUZvQD6Kdefr55cAqjH545GgJttA/4Gf70kdZPcnASFAOKzb9zW+qYtDiotspKyflL18Ra4QR66NqhTfTp1t6HNNGnc3I0Ez154umNGtbxoL0gSbA4+9T2+K4qd5R4Vjeu37gt1m/aKvykLaOJLyUeQp0DYkonwehnx8H/XZE18PzIQqxkChaspMrSUJmBpUE5GBVEWLmZGcjNRi/qb+0GEIRL2NS7Hulbhvi4OgzfNBQ0dgVCQeDpePLku6KJZSbFq2js/9U4hxTpuNdjcGH0jqfTSt+Y5Ju5HxfeaaQwmSE+Fd6uZZMYd0L/GDu8n09TZBkNHURKOKVFQyQ9DlDyaKSX9anDkGDGcov3p831evh+3TrGyCG9oo4EBQtB6lA4/IE09x8oU0NJnShQGRq/SIgRsbN/5sD+UmdrWAnAB2Uw0njQSVXziDt7c0W5Zi7ABu6NE+KJKBAOa9SSwCFBBEJkVH/F2i3xzmdzfFJe364dYsLIgWIkteGYAkN1pTgYVFbW89NZAqIBNRjgrEoUSVibNW9pvPvpXC9/4boSQ03Dc90ShfcUH5CON8CbinbMl+/jDT78uGzpK2f4VnxmoHLOTgYjLyjOS78cl4aVpZHc3VkT1O7H+TkxvWcwJWc80g/h/C6Dn8LlQv5fY8ccY1I45eqwHp1CcOGLVxOanhZQ/Gp4LNzqCXMwg9A3SxH9LWYEHSUFCoElzciieGRKrRUsFC7RlZfJonjp3YoZbqIflBkLtHIrLz0Qy1ZKmCsqiZNPHmEF10IfZQAmw0kpEnxJqMgJGHomgSMx0nRoCe8I5DmhTf7UNf4efCCeEEDnTH3AfTzDaQWL0dDqsox6V4mCbVti6cI5bkuUf5OYJ8tMc6hVWhLtqWe78F0p2qujm3zmGbF3T1HsP1TJ+2k3rlisTkMKWl6jqFGnRVSqXls4VgmBgT/h2Mss9W04eAqXnMyLEmJ8Vc/hV24eAFAYBsIYJSWOBUjqR+7MgrLMk/Q4COONN16Pv/zlr943e+KJJ8aFF14Y7dq1M24OIdTJJhwxmyk4VGebNqyL9z/4MPZWbhTVmnSOg5VqStiSQqs2TXiIyLDrjXSgr+rkq3pD6INWUPLwT7iWQqN2Q1gM+99QgknBq2SUXrb3Ft4Ii/aAh2BhlJwlduw/ROmHuN3D6BXhlIG1lN1B5Sv+p3JAjwiizNjCN8h2v2CHPjHZvkX2CRMWvJVIiUeZT5SXg5s8lK73XSoN6B2Fy02Gupc/ZWK2DSXMuJQXZWE5LgoUxEJa0DWCmQ30Kt5Mm0gzPiyvlrKhMFZkVVaePghJmYAT8mafEnRAxgjrKDMoGxjosQqnJ0PfuCkMbYT8gQuaID32aWcna6Mc0JcwAOKrYaSwp6VnzA7AGxI2lITbE0q9lR05olhxCiwz4uCYkjFYV439x8QjP9W7PI1TaIwyJdyp5gUbh4ChUOEHPLRPBEvqxAqVgqL07z9EGOFBPINVDSiQtEvgAG7uPWzbrGE0qlcjyvdui/2FO708mH6TNBO/T8ZlUkT2hb333nu+WodZ+DFjxsRtt94e3ENP22QGBTxYKcKiEKGo6smy3TQLC13yzTU7aX8sSi2KKXSjYKYz8A69QLccxHToYFEc2rc5ivdsjUOV86LrgBMkgNfxFgLJl1Ki8+OfDz4owZR9dgwai9bghcIBsLt/VLnqKk7r1i2MO+q4U7deUS2vflJmpcSydPXQ4cpxEH8J18xAAotlNtMIPCjxIgwti7o0T9IzwxVPeAOheBdx2N/bB/TuOuWpMjLoSR+Awvjxe7MiXzByzkG9evmEMqz6Nb3Ag10z8IIcrWLMt0VLpgtZ14Pwns3MYimvn9m32hN8PlNYk03fWR2msCi4zFanNug+RHkTTs7O2+kAg/NWrcmf9pvRUuqD8Ff94q6n6VcYpO9nlm9Aj64xbmT/6CllowoBUu+f/gmvL9p9FfEvZi7BG9sUzAtE82s374ipcxZ7AG34oJ5SflTPUoyYoWclBatEvA3CzA+skWD6Mb2oTssPHo3ZC5fH21Nn++qqxvXqxsljB8fE4QOibj5tI8HkaJSNL+BQfNoqHPwosKniwT204AIQ0mVKhv64lvgGLvvZYgWpCizKiSFoLpYVFuiYgcyUN66yPBxR+NWjRjVWKaqtl5cJNNGWgFi0Yn1Mn7/U2xZGD+4TLRvXU12yRaaaDwtEfnG/LAvPcaaGWTCqTr1iSfkg4xxVPDKtUaOW6ph2LH5tPngkPpg+P177aGasXr/FM9ecnXIae1s7tJR/wjkDbqwMojlQPtoWbd6ZkqdwQpspUx18PHNhvPLeNCuiKHOTRw3ylr4aVcF1Tgam/OnH9MV5NOAbGvVqIpURPMxdtjo+nbVYbaxajB3WJ3p2aqMwB5WO+mBvRWLQtkTURv9KkvwauQ5DH5mt3GILUDKESfTs0MqXtsngZV7NPMPDyhIBmoGYodVpUoYa4EP0dFAKJ+UpFR7Z1/3p7CVWmscN7++teD4tXOGr0PepCrzaUjgFBcdMghdTuUr12Ll7T0xVWlNnLYxNW3ao7XLODW3NbMchoaT0Tc0zSSF/4oOHDscrsi5l8qRRG01yUn1lZTORYDI3otC4U2HlrvjHK7K4Y6ig9OSb8H5UhPtvxnGJl6LKZC85d39nKeTCEcfB9GOvLEzmziPBmxotUY69p7D/7f2Y+e+uXzT5YiIsS7j0jAnRpF7NePv1V2PVqpWp3E4hGb45ve7kU0/z1S9PP/GYL3HmLqrTzzwnNu/ap0reG507tI79RXvjxWefiq3bt8VZZ58TQ04YHk8+9mjubtdjEJE6BEdHP+W0U2PQoGHxq5//1EJvKr1+TVWqJxidys5ySt+NO3BgvPTiiz7+31STFTYDWQC3adc+rr722vjdr34lYWFfjBk/PkaMHh9LVm2M7TsLolvHttGkQV689NyTsXrlGoVvF3d//Ruxbs2aeP7Zp32yr6E4BrLo4kg0bdI0TjvrHCkEDcQUPo3XP5wZW3cUKGuFzjjm/5sRvE4ygzlnvlzPmdfxKZrx8UKF5MIfb8AW3bmZh7wZHMil6meanOWNPL7EtOR8DPwUpsJU5HfMndaTQZm1n1QG2fSfDFHNHMiTMAwT4J9gSGXVO4KL3jOhJCmzSXCxYqMOBOHGs4ZiOgjSPnCG/W3qaGCwKLaZEmvFVWFgtGlmESt/ddj416zJPqxqsX17QaxZxQXsjWL4CT1FY+AO2MhX8LnouZLqmYQHlAEUVPEf3tU5VczIChfMigqjqVOBUcsdFNFRUXZ3GiQnvFAermFhSS57UlEMgS2vZrWoW6dGzPrkQ9/XhimXULt54+ZgaRTxnZb5WA63+iMvDoG46MrLo6SMAyjUOYpRF5Xujw2rlkalA4U+6a8aymy1OhLKUcCklAgXXrotHINrK7PCXw2e4E5wglsUvurStlF+GExIeFW9gFuVgTAIHxYw1UFSRyhy+6V4cbT/P/7x93j99de91PiSSy6JIUOGGL/gyfgRojwLIRyRL0teZ0//NJZv3BkH67SLynVbRbEE431FpVL6OFQuCb8C3XXCXnLewb87NpUhdSZ0KsKR0kfQBV9UCnXtuMofuL1kK4dTTJoRYrT/sIVYwgEXbYxGA35Y1mlakRu0llqi0hY9MhpuulbalI+0UKgZ5GDJJYMQHgAQ/XIoEUvZWUXAdSXcfwycCKkH6TSVhtsMcBs6BJ/kDrzAQLvxIIzyoQR0ztQFe5OAW16Cg1m9tGwZwwwobQPD7DJwMggAPUNfHlEXHskXhe7QkbSUWV5WVql7Eob2MMQDTq90QIlURrQTwpAv8DLQ6M5eyDekR1H0pfyLfhLcEm6oG/DqOoUXoAxJYBRNZeU1T1QeaYZF5Tf9yZ86pJ3JHwUx9SHMTiDoSzFVvdG24QVKSX/6UHzqWck6DeD0snNwYJirO2xquCje0vaULkuR2zZvGi2b1IvKh4qicNfGqHzkYNSpV9/pUvTjjetLuFijvoaD0RYvXhwtWrSIs846K66//gafyk++DCSAS5SftNdUlkOcMoVVdOcTicUXrNgqvO+LVRjCe1BN5WVQBY4DjwIPhw+Xx5HSgjhYvNn1wsxp5wEjvaWlVvVKUmQrR+28GlFSWBCPP/xPC4/QA/iC8pLSKGQKDUKxlyG2kSKbZuKPRu3adaNd975efkjaab+s6l75+1oePb3MmCc0UAn+wz+pUp/gOw2IZU9o1fRNW1IdZ3Xvp+jDNCoA3dYV2OHtXynyateIWTOXSLYojE4dW0XrVs2Cu43ZxiMITNdQrpccu7Jks0rDj0IKhyhF0KiVUuE/KZtJgc0siie8LCmy8ld4uxPHz6SgomC7vyCe3sELK3sIK2enjSUN8KFogkOwGHdwn+SPBXioGoiTm8ouvHVu0zLOPGlknDikV6xcND/ef+9d8wHaBBjil3hCkW+UOPu8i4yv3//6l76FY+iwYTF+yqmerCgtK4su7dvEskXz4tmnn4gTThgZF192eTzx6KMxn6trVI9eyk+iOQOtcWrsKaedEY1atI6X350er30w3VvPLj/7pOjdqWW88sIzsXbNWucL/Fl0FZXfaNu+bZwjuBpJ7nrj1Zdi6scfu22m0h5nVCYUutvvucft5i8PPGA38PTloPhzqi319NHHHwqnDKokPKR8M3M0TjvjrOjRq1fcf9/vfFjUyaecGn0HneCZUvhE145t4s1XXozp0z6LU0493VdkLlk4L1595SVfmYkMexxKXJcdOnSMs8+/wFfn3PerX8TWbVvi3PMvMp9+6onHo5YUZG732LWvNJ5945P4ZPbCaNqgfpwzeWRMlPI545MP4u2334yuXbvHxRdfGo8/8UisX7vO7dJlVbnTX+LFDRT3yq98NVZvLojHXngndu7ZG6dIIT5lzODYsm5tvPXma7FvH4cV0RYNZgUiuvXoIdgu9BWeD/3xfuG+ckyackr06jfYdwMjK3RTm+L+3LfeeDOaNG4UX7nxptiyZXO8Khmdu+NNb8fhlZpu37FzXHzJZbF2/Zp46vHHjH8gps0aCH1Dm+Y5+j7/goujuLgoXhOuvdUkB1+WLGDTB9x4882xevUq0fo7Ub9+ozj3gguiRn6jmL9kpeWZAb27xLZNa+P5p56OsgNlceU118aAAYPjnbdeiw/fe1+8CkU5IcFpKx/6uN79+kmHmBwrVe/P/Of9mLtwhXjsfvkBL71CgpWyQhep1hNNuUj4tx88mV6JZL9gcEIAt8LIO8HlCEqSMiq33DdCvYlf/x7h4c9xkhsmxdMzF7fC5OKSzReM806v/9fkPDk6kieltAHWL3/LZjO6RHM8YaPCwCAIp9csHv6e9eXdkY4zDpheK8zx35Q/okWz+nH2xBFxxblT4plH/xG/+uW99vUoj98ImU4IhXFzYfXLr78hRe+Z+PEPfuDRo+99/4dx0RXXGM9lxfviJz/4nhrxy75z6U9/fzhWrFgZX7vjVqf15XTprFle1qtPn/j7P/4Vl19yUWzevElFZbkVI8tpuQWHaKXRoqMx5eSTY8TIUfGTH/3QCipHZifGnAxvoJf7av/xr3/FicOHWVBDcL73l7+NEWPGiVgPiAAj/vX3v8T9v79P4Y9Em7bt49MZn/te3L/86Y/uPC0ApWTdwHwQi2A+acrkuPe3D8THMxbEEy+/F0u5kF2ZJoL9Mt4TTPxm1Zt9++UYQtIn30qIzhUHf/KX86RRQxnQKibVZHrHgAvTr8PnoPF7Lq0U+Qs4w8F+KXM87ZoMbpjj3eSqsBUux73QcHOvOZNgxxosvfjb7mruioBiUTHzIk+qWuKKmaYV2pyC5dNZLfQnJcszgX6igKBY5RQv3q1YyU+KazpxV25SEgjD7BkCxvp122Lnzr3Rt2+X6NSBa6kQ7qUUCwbPcgJbDn5gT8K7hEO9IzBYgfUTZTYTXBDWk/DhkXa7KRydJenq3XgWzaE/sgRG4HvUt0Z1ZtTYRyNFtka1qHz0YEz76D1BkPDGdVhbt24XDKlzdh4SfkwD8Ch9683K5kmnnBKNW7b2fnOW9qHMsud84/IF4T1JVZmdbSgAGkpJkTIrOFAuwDe4Nr7AofGZvtNy7OSG4gPek2LLgAFuOSWY+qGeJBCTFkIVbsC3cuWKeOqpJ+MJddjcRT1lypQ46aSTKk41Bp+HJGAQlneWa7L8dtO61TF/4aLYUlw5ajbtFAer1o3C4nLv3Wf2CYR4hFX5MfPAUkP+LMzKQjvgiVlYZo2hA04Cp9706fZu5q/eAfx4JjUnQENnStLLTDmwA+OZ21yHms3ekRajvsTzwEaunsAjtMzeVQz5M4MGz8APJYmD1qATwICn0XbBA/hkeSKKHDCXiecizNMmPAsp97IDpc6HmT9ou7Q8nT6OggwNmn6UHoIYs8Ccfg88RGJhB/hjEAOFEd5oxU10QB1ky5AtaCsc34fVNtKMqNqmwsCTEODJB9gOC8cCTfyzpusw1WtKC3iSEpL283MCMbR/+CDtiPKksimCZ02AOxMuPJur/BgMgEOAe8qSzULD3GhvpJ8GvlTvok9wg8LgekAJVrhDhw4Y5+TPygyWK0urVrgDwfU16cBCZqXT7BQzIj7lUgKH+yIptVyxxrI8tuY0zK8eZXu2xoHSvYanVq3abqee8RXswJB4X9qPPG3aNM/EspS4j/q/q6++Js499zwJ/o3s70ETwWzlVWVjgIGlxLwz8+o2rSd7Yn2oITOyVmhVv4rHNVUMmzEg4kE35etZ2P1Fcbh4ixTZHXGoUs2o16ZPVDm8L5q0aJdwUe2oeE8VH3A37cN345MPPlT5095ksA5NUBd8qDSuL765d5JrCD3bLvx27TtQcLElCfg4HA3lDaU6zRpxtYrvp7ZsldKibj2gSRaiAegXfEEOpjWhnb24nEDrNiAH6NgDnHpnlRLL/wBJD/sDH7yc/X6bOYV+yRoJ9hwE1cYDENAn+ZlzUlfpLRngAXeUWeGSX+LtVlSF/zSgmWgX2nYfQL3xrXIiL5inUSe5b7srnpXYir5D7zk3b08RLO47lBfvnKIMHL4eDFAVzmH0kQZtgDo9gYElmIN6d4srz5sctaseia9ec0WsXbvGPAJcpfCuRK9awzz8yOMxeNgJMXxQfym8xZGnNvDDn9wbp55+lssLX/rHXx+KX937kxgzbkL867En4pILz49pn37i+IRP6TpZx0FGHDV6TPzsl7+LxWu3xeMvvS3Yqgmuk6NBzYi7b71JfcJyDzDTvpMR3lXfwEV611x3Q3znu9+Pr911e7zw/LOq8y/KZhVGYf/97Aves371ZZfYyQewUl5/JUOaN918i/rSrb62BsN1LKY//O0io+8bb70tTpLMOWXcWDu1klz7q9//MfoPHGyFGJn21huvkxL3Wlx17fXxze/+IK676tL45KMPxW/oL5nBzOFEtJiV6Y57vhF3fe3rMXLIwNi4YX188zvfl2x7Slx20fmxadPGuP6GG+OWu74RH06bGx/PWuj9rKeMHRY1qxyOi887O3Zs3xZXXfOV+No3vhmnnTw51q5ZncNLTajA+dnolatq/vjnv0XRgcrx+MvvG+6LzxgbPTq1iusuvyQWL15kfIJ/YAMHGPo7zC9++7uYNHlK3H3brb6/tWu3HvG73/8hOkqRJqf5n8+KO265MXbs2BEXXXJpfO1b3xG9XeU7cKlX+D6GsLRHBlMw93zj25K728S3vnY3qP4CLWKsL8idct2tcu7cvj0eeuB+45GTmo83hKPcf5PO8dprr8VT/071OmnSpPjej38Wdeo1UvJHY8vmDfGte+6K+fPn2f939z8Q4yZOjJPHj41t27Yd0zVkjscD9Pir394XI8efFP98+j/x9kczY6+Ue0+8iIHQJWXys9iR+9XkniiKFCu1H3gSIWxwd3gZHl6eogjZUl0XSK/iHXqXuyKkQvJNUeTnkGKcZgB+TWH1SjX6nY8Kk9JwQEKRJiFzYXJZf8nAmtMzSzmZ5O74uRCZD58VaaZPG7/nPoAN47hZgC8bhzHq/JlMLuGcG1/tWjeNi04ZHWdPGR2/+NF34tmnn4pRY8Z6JjUtP0vCB/eyvvzCC+4wnnjmWY8e/+7Xv46H/vh7dzb3/+nPMWrUmPjj/b+LB/7wB1+E/cBf/x7jxo6PO2+7JZ556t++a/Xs884Xk1WnqKQR4Lkj6xkJtQDz8KOPx0opvTt27hRTqeUZ3Ef/+U8Jf6Xx7e/8IOrUr+cj0Xv27hUF6vy/LeLfqbA//PFPI69OfkXxIHI2rHP3WKdOHePkyRN9xDiGO6/++OCD0U9M6OknHo0fSxlGaMD07NM3nn/pP3HV5RfHjM8+jfMvuDBGjBplwQHD8j/uK3vtP69E4yZN42+P/jtmL1wZj77wTixYsc5CZdYAjjdfqCLB5m9+gDf3BObss+KHOvQ7j4xm/OGvbLYhBUm+TsMOyTUzTl/pHf9M7n5UGKcvkzlnaQEKfpYfc8YkJpOlkdLWExTomcIi6PDEyEMVD8SgyUqs4hDco+hyxC/NxiYl1gKp3+VmwfSY4oo/7+k7p0iJFj2jhRImoZNZ2RQmKVnsUURJ2V96IBYuUqcuQWbYkG7BPXDs7bPgA3AylMvvlF0FYySeDgme4XcJG0lxReCQ8IG7hZI02g4uMgEFQSO1J8VDICN9BahSjT2JLIFDaZQiW0NKrJXZSlGvbl6sX7E01q1eKTjgVeGOd+fOAsPFsiVMUmqFN6UrCAwrMPfq1zdGjpso5XdfEm4lCCH4lhTsjoNRM/bu3BTVjpRE7bp1o0qNJtK28qTQIqzT8UiIpBNGmBT+fL+uvr20WMoAs660X7/jJzz7AKickusDn6gLv0vwNF7TUj+EKEb73377rXj44X/ErFmzfNfsOeecE7169TL8h4Q/hD+USegcvNPRlpWWqMNe5T35+6s3jioN2kWJdNi9haVRpM4RfENzDB2iDNGRkAb7oz37B4YslKtylS4CMnUB3qAx7ymFRuVOGIRM6JdyUYfMLqZ9pQlGFNxMyeLERujSMzDyg7KhZfL3bJb/1EZVLpaE+fAJxfMSboQdCbelB8rFu6TcCbdpsCVXfsoji0FhVkKudy+3Ez6BhYNieOcQDwRmyAClwoLzYWaFpeTBo5Q3VxU5bf1RN4ekBJEGEGZ7DcEK+zBZIs6AIqdbqyhujyiPlYUHcEM+4IRZQYRuZqRR8llS6Nkk5UMeCmp80AoqQ68qEHXsFzoExUXBB0bKi7KK0unZY9k0Q0rBk+LtNqA4gOotK3r3EmrVTcI1GaHIZttcBIMsbYU2iSLu+hQ+08w3ShFwsRztgGg/LY8GTwgjLFNGkQX+/Pza7qM4SbWNFNkqh0qivHhXVFO4mhK+ULaotwojYKA/4N0uYQxB6/PPP1c6+TF+/MS44YavxvDhI5R+de/xgn8AI8psUmRRCFBgk0Lr657kTt+FkmiFVs9sfyx4FwkId+JNyh7l+/DB8jhcXiBJcXMcRFjMax71W3ez0nqkZHfUadxMigqDfhISq4VvE/j3w3+PlcuXC0dJGNe/24X+bak7ahaab9qkcbQUPnAmXFP1tbUbNvcZEmX7GewRTPCgI2kAg5UvhwWX+aHwT9ulXQl5xpUHEVVfVaToQjWJ/+OmuhItCEx9p74h8ZekzCqIYXRYf6d30qhZq6YHoxcsXOX9jH16d7TCbt9cO3MbpQA89edTjXNtP9Vpcod2mYGk3aSTjVFEkyILb6Y8KO5uf4rPd9YfEMf9hqwPgiK+0obf4G/+4rCCSWGwtC0PpFKves9WrTB8RDog3X0Tbnqy15WlqFddcErs3Lw+Ljr3DPVz9eLWO+4MZjdRwhGvaRJPPvaI6HF23H7nPZ5Nmzh6ZGzftlVlFR00bBS/ve++GK2+hIHOv/3lobj3xz+U0nVqPPS3f8T1V18Z777zlpTVcXH+hRdFcXGxcUT/sVly4x/u+020bt0mHvzrP6Nc/c4/nn7V9HH5OSdFo9pV4ht33RaLFi6Im2+9PVq3be8yqhRRJ79uvPT8c/H+++9En34D4uXX3opvfu3OeObJJ+Kss86JkZIn1ZTJyoY04bsonYsXLYwrL7nIkxmXXX6lZ4WNo5zZX1YeI0eNjieV1t/+9GB07totbrv9DtGp+JrSTPWPIn4oRowcLcW4IC489yyvKsJ07tI17n/goejWozcEE7fffEP855WX4qZbbo8bbr4tRg4b4EPvrv7KddGnfz9vA8HQl86aPjM++uC9GD9xUvzwp7+I00+eEEsXL4lvfvu78eOf/Th+Knn23p/8yAOm/5BM3Kp9N99oUa8O1xq1ix9971vxnOT0gYMHx4NSTptLsT5p7GjJzsvjnPMviNGjx5gfYMDPUdEXgxdDTxgZsxavjBff+SzqikddfvbEaJRfPSaMHh7cl8rqxU5du3pPsJUv0dC0T6d6pvlS4fB6Kf57du6I6xRu/rw51hN++Zvfiq8cjGultK5YtiwmTpoY993/UBQWFcU5Z5wWu3Zsj5tuuz3ate/gNgFnZoDl3XfejjmzZxnW2+66Jz768EO3EfrTV154Pj5VvvDDs8+/UHXAUvKIIUNPiOeffSr+JEV2woSJMeWUU82rXVfUvX5Y5s6duH+QbvKvf/49I424+NLL4pvf+Z5XJ9341eti5ozp5hHE/eNDf4227doK3lN9/+yNN98aDRo1UhsT31cCDJq9/MJLsUr4veKqq+Pci6+IR5973fcKF+xBkYXfUDKsWaJ5ItIYcGMxfFfmMJPjLYprehJTuWHNhpLJCpBSyX1VhEuG8juj3LeZn2wKkrlmBqASYOkToI9F5j0xeL+5IAiqeLuABM2lrXLKJD/DZr+cxYmf3PcX3nMmMW06/5zDfzNOjLRRdvjm/TiLk/KmonjzLzUg06Rxk+jbt0/079dPtn/07tM7xopp3HnnXfHL3/5OnW9dd7Bfuf56j9Iw+v/9b38r/qVO76E/PuBRuztFnKPEAErVmNPIf0QDMZN+ffvGgP4Dcun2ihEjhsddd98dv7v/wWjctHmMGjchTj/rvLjokiti0kmTczMTEWede26cc8HFIuyLYsgJJwpWlqGl+u7evWsuTcErptFX8E455WTDhiAGsbLnrGXLVrFly6b4+j13xSsvPh8//cmPlU6laCFGkAlFGHWXfjZv3kzp9fdF9MCLkD1BDfUb3/pO/OI39wlh3FdYLgWBWbwkEBrVOWta4pmrrwp/u+tPz4pOVh7H/KAN0sOfjpi4BMCNcNBT8nc8wPUzpeW89M17EgZJh1EtlEJGuem8UljfHyqLAID9wrfDSWCwsIBiQlo5d77VwFFUrETKkq6VGBQYu6HE4J+s94D6ic0UTFkJmmk2tZqUlSTAZwdI+FCmGlxBw8FH2Brp3TYX1rZGcN1SisfVOtwPi+KFJR2ejLSFFLvC+GzawmjVunGMGdk7OORgfzlXnQiPMhldWfBHUJFAkQRLZpYQLCUsSqhEsETAp/7TzAizIsyUcI9jsuld4cSM6RS9301hPUpPvYmBiX/LwobFsKVkuc3qiw59x5YtggGl7qhn84rUQcDnUEzS6H1SQFAcSqTk0WGiZO+XQrR92zaVi309hFF4lYO8UUCYKa3TrHMcqNo49u0rjMoHt8vuycFGeZMyvv+gBFAJnJ5ZUdkQSjlMA7pnqVlZmQRpTvBWvpwOyInfnhliaaNxwWwMwrXStTCe3ptI6D3vvPPjZz/7eVx66aUeyf3DH/7gE1uZoYKGMVbW/BZpSZxoq2v33jF5/JjoUOdQHN08O/IO7Y4mdatHk/r5Xo7Nnbvs4aTsLNUFPyzJRkHAMsjFiDR1Qz0av2r78IoSZsIov+oaoRKeAB1YaDXeoQOEUIRWZpmUhr5hHdAHh/IwmJG1d+gFwQAaICy4UTClk5ZBuU5Ut9lKDxJibxHuxYKfhmvh1HWCEiO49x+KosLiKPfhV6W+u5pDVypXoq1Wi2LVUXb1CcoM5aIslJFTLVGUWQpNetQXh7EQn8OL9pWWqTzhOivKnRLNLD6n3R49yoxcFcUjraSgU9a0jPWQFV3aMbReSc+keMI30tNKvfBkIUnvFu4Fn3FsnssggPJxQ+RQKWYcaX/KT+FQzlmyf1DxuKKHtOQlPyniuIkfo8RxiJSSkcKU7jHlxgBoyHWqNKDZ/eXgExUvzYxzYmeZ6IFDTUpKRMelB2JXwZ7YW1hkoYwrz8BJieoEftKyaaPo371jtGtcO/YXbIjywh2RXysvaksgRKE6XolN/JgBj/0etHnwwQetxLZp0yZulnD485//XALdWBW5ituU+QazrLbQjepA9UQ9+PRTwcLVeChipdQf/vulxHJvK0qtLHhAqHfd0EZL9sShvaujUvGaKCkqi6rNekfDtr28n7CscHtaNs7qLrUd1Yzrcs/ugti9c1eOvxyMbdt2xKZNm9XeOchF/ETu7G07fOSAKvGI8FQo3Ir/qD5RGvbu2qW03H3LKG3LHjhQ6WpPtqovtVX2mrF/lraX+CZ8gv1wKOkqh6pK1aQnq13gpbTRNJgEfRMWN/Mu1TOzltDEMYsiGN6SwUz94ME9JFy3jGnTF8WGDTtEJ5yCLdhEhopqoF2FeqaWrz/RpXvmzA9a1TfKNv0bfALrfj/3nvpfngy2JD/6SfrMrJ+lX2VLBv0s/bOvX1M4D77iTniHS08GCTmojnh2V7rVc0/KxiCw+3j89UwyhAonywFIp552Wlx4wSVxnmSpCy64KM6/4ALPitkAux60SfYvIhvt27dXMtM9sWThwmDQx2nljMOm1+jeo0dcduU1ceqZ58aUM86NCy68NE5WXhi3AWARHjxgDTiOfSytyVOmxHmS8U4+4+w45Yxz4rKrr44evaUoyiAnpCXfyTRp2sSyZH8puMh9vJ8wfLjkxsuiXv0GFWG5Y7V7zx4xYGBOPpQdMGBAnMmWt6HDXE5M7dp5lhsH9Osb/WSzsCxn7da9h3kmIb0Co0XLWLVyRXzja3fHtq2bJPNweJaTseHVJ8Wrjtq2bV0h72L79u4Tp59+anxTMuR1N95s2QcZI8NiYWG5FO+rBNtQ8faSuP+++6Je7Rq+BqdX147eYvPic8965vvSy66MDu07SWFOq3wwbdq0tgycwU+eI0aOiLPOPt+rl5as2BDbd6ifV98FpKn4ohPht3379oZ1gOKBz356nnX22fHt730/KZRqk81atIof/Ogn0hEae8b5r+JlXxceUGK7dOsWd33tm1ICG4tHcF2dalh13aF9u+g/QGkaB/2iV+9eor3z4jvf+0Fcf9Mt0aBx0zhFNHPmuRe4/rp06w5Q0aVrt7j4sivkfn6cec750UJ4z+q1foP60Ue0gXwOnOgrw4SzCy+6WDhvo/au+lJFNBAtNG3azLPuj0o/+e63v2EltpEU1UbSczBJDk/yBnJpl86dRSP9c7TQz6tlLr/isvjxT+/1RNy+wkLzcvpoOIDrLoFVYY4jBxlzDbsxSJy0Y9lK9FIy/s0Rok/S8zh8Mjldzf6pwWB4pgRtc87HE6EJW5GTf/LInono5afPpIEnArQ/filqysXpCHy8UvRkRNz+Tokk+z9Mlm9m+MaFtLMGmBn7/Q/r8jirzI0IYs9yR5hBAAWoZs2aeyr/xReejyknTZSdkOzECXHu2WfGD77/vZg9c7qYa/XgntVqtWp7NKVXr95eD//zn/1EFVUpzjjrnDhThF8oQQjBtWOnLl4G8Pqrr0oAHRdTJox3+idNmBDnnHFGfP87341ZIi4Ets3bdqqxrYkt23eqc2FZcUIoV29sk9uKtRti5659Iug0G4m55OKLYzJpSsnETha8Tzz+mPMmDEJonTp14rY77oyhQ4bF6tWr4647brMge7GE6LPPOdcCGLMbnGTZqUtnz/48+MCDMWHMmASv0pw0bkxcfOGFce9PfxqrVqxwJ+Q+marwDzCB6xxNyGTPZDJ/3LGOWGGzfXswgAolNZcehs6A9DIhGQsMNEI6QOK50/zyUzbrBInjzi/nnim+x4dxB6l37oJ0urJJIFW43NP+FZZOV27qeB2XjlbWHSodtjrX9EyKa5otPe5duGf5DQprdsVLOkwoKan+tmKalNhMMbVSy8m+ClerRlouzKwY8dLJxHpaaVaackNxWLduW8yft1KC44Do0aODhWQEZAxV6HbFP8KP2gbWimvO0qElBRYBSgKXhCgrDexTs3tago9NSmyKw77ANGp/TKBmNB8RCZ4AjfuQEdNBGP69BbusiAETNMxpuQivnjlAMBMjzQRmFJv16zbF1i07DQPuhRJAdkiZhZB8UJDcs/1yB0oLhadqUa9Z66hSr1Ns3V0eB0t2RtUDm+Lowb05mAnLbAFKXk4Z1LNMZS4/IIUAN5UPAZsrESx0577TEsgkVIMXcJ/wqTTl7qX9qvthw4bFd9T+sV26dInnnnsu/vKXv3jPIDiEbrLyuy1b0N3vU2QZUR9zwsBodHBT1ChcHQ1r7I9WjfOjWaO6UbsW8ZjZUKsT3llGSv5J+WJgIM1eijQND7OAGU/xHjeFMR71jsKFwoeSxcAOCgawIaiCW/br0L+idBM3za7wTdUqA4VjdJcTFD04AB5RUmVIu4QBAfFghGnP4ACn3BHMrSjLPd2DyMh0mkVkdgqhio4X4iE8Sm4aYCiXEqeyK09mi/1UuqbT8nLVTeL3wEV89pvWEH+unZ/vkznBB3hI1/YwwAfvqWp4gIXT3ZG9BI7SVjryz2aXoGjqizJQHiNBqVhpzYVDuSQP2gH1QAjwwrtnoyiPG0TaK8uTw6NcVsqvtBTUy2dJ3gMPKh9pG07VUznKjTJkBkkQCeYcLWCV5JFKxE1KEYohQifLc8tEw5ymCb3DV7Ny0ofWzq8d3Tq1j6H9ukevjuorjxZH2Z7NPg28vgQm8nJ5QBhRoA0ITGbLli3x/PPPx7/+9S8vUxs7dmz88pe/jLvUf7Zp0051xkCC6k0wZIM/+0Vz0B20YUWapxVtThFFgRXsUuD2Hzpqe0B0Rztj3yzttES0U1paFPuLtkSlwmVxuHxnFB2qE3U7joy8uk3Ffw7GERTI/aXmQQyA+VRoPdmjvX7dmigq2guJq78vct1zCilnWuTn1zFN0248A6l3ZuJKpeRaQVUa+w+URrnyT+wtuR05igJc7vZF24KWmV1kRYCVYyHbs8iyvmpIYVS1pou0FBf+kejL9Q4M0Bbh5Ib1IJPTwZKu3EnP7vAo4bjsQLRp3Uz1MCiWLl0TS5at813uTD5Qe94SIKMogpPmkgRdn60CDerdIf1PXy1eov6P+oaWqPvMpr4WBVMSqvzUi+e+6V/pN+lD1U/Rl9KP6mmb87c7/Rjfend/rHf6YpbkQ2Kpz5ZVfr7DWc+09F8wCFY9HIeBL/a0PvjAH+JPf/pj/PnB+2UfiJUrV7l8mZIKHXPn6vXX3xjjJaft3Lkj7rzz1li7aqXySTRtk4LbgG8OIVyzflMsW7Uudu7eLZpNM5EGwE/lAcb4Fu4yZwz8i9OJl61eF6vWbfRpsvBqDDiF1WTmH3//W0yZPElyWZIlJ+t5/TVXx+ZNUix90FwyS5Ysiisuudiym2VOhTv95Cnx0osvRF4NVUiurc6fOzfGq01a7p2I7EvYccGJ+/A9DH0PCtA93/y2layFC+bH977zrdi9e6fqJOEE2kc5RYYk5e9/77sx9sSRlh+xJ00YF1dcdmn8+c8PxbZtW8UzGBzMGSEjtb3qccddX/NqjZmSt5975knf5Xr4QHnc99vfGM9jxoyLc6RU7d2X9p8iw2H++PvfS2YdncqBVX633nSj2wdXIK2QjLBDODY/EX9gGS2rodiid89dd8XYUcCKHD0hJkuWvubqq+KxRx+JfXv20AlEwb7C6Nm3X9z19W96Kfa//vVwTPv002jQoGHcfsfd0aNXP8nnBVFPiibLmSnTPXfdGSeNk9yfg+mk8WPjK1dfEw898IBXZtEfrFq70XW+Zw8nLefwLZihp7XrN8fajVt8RU6qrYgXpKOconoEn5b5Be8Vl14SixYtVv1zDoQbZvQbONDLt9FrfvubX8cbr78ezZs3j9tuvyu6dU8KMzyIbU3ACzzXXHWl6EW0MEn0ZRxOjJtuuCEef+SRKCkqNq7pg5ISK06Qk88xpuuKGs2eyR9+kWqpwqibE6DET4llFo6Dfy6JCgpJxln4h7gAkgxRMliyhg/zJVOPKuTcE7HQUScmh8EPgYl0YdaZScsk9VS6WL78bZv95b7VQpO/vtK/LY0sC2kEUTnA81/s/68mi0eHwmxAuRrJGWefE1NOOS369ukbvfswysFoRD/PSLbv0MmHMP3+d7+LvXt3+/qa5SvWRrOW7eLr3/h21K1Tz+n2URz2FJSWH44Nm7ZGiTriU04/I04+5ZTo1btP9GFUqi+2X/RTup27do09e/fEQw/+MbZtTRdmb9u1xwyX0X6KDM7p7Lj6Z9uOPb7DK7kn06NnL+XbP5d2v+jZs3e0aN5C5UtkA3aYrRosJfb7P/pptGnbzmU/8cTR8a3vfj+aNG1mAQKBj4Z94SWXeslDr969laZwQNqy/QcOitatW8XWrZvj/vt+YwmHU+vyxLjoJLKaS7gFx8zMAAHAJiH5mF+OtmQzRdJPufsd98zaP3VMFSO8ck+KarKESR0m7+k7PVN6jM6q37O7aVNWfaAYaQrjsHrHPcuvIr54NJ2pFVKexNU7nfYxmzpjZmHS8zgl1korS2f1zFmUKJRSFFbud2W2FSXWCqwE1qSsSljP+dkSB8VVdVRLwiN3q9Wsziws9zJjc+GswJKf0lCnxlUxRftKYuGitXqWximnjIj6DfJV52kmzaeeimki2Fr5kbXiqY41s2k5H0ImQqKETCuxKB4Ij7m9aliFQanz0j91FP4+yAzZfgvNcIgkMKJUskdvfxyVRVqC+WZ1hyK7fdNGxUl7xBHqYOpe0mxYEfbSaoOevXpFi1YtomGDOhI+qvl6HjrW4sLC2LRhg2iMmWXlqXjeX6V2xWzKIQmwhw6WRzUGBxp0iB0lUp7VyUXxxqhyYIf9rawLdu+9s4KKgpKUFJTVcsFVrrRQFHC3sqvyW/iWUkB4hOv9Kjs4BF9WiCSdgiNmU1q1ah1XqWNjdvaCCy6w0M+s1Ztvvuk9K4mWRYjHGcrDTGeLVq0kaJ0U/To0iQb7N0f1oo3RpHalaNu8gRTaekmhPSJhFqHYFiUMOFOZgBMcgmfSTIoI7VJEr/aFYAEtgDuWiqFcoAwzw0k5PTJLvYpmqGvSYIk6YZhB585ZOjAEbCtpqjfYEm0tCfypHhmbhT7ANwI3ghszMghy0DJL36Fn4iuiceAZXBnaF/QCn1Fq5kIorKZn3CiTLLyJ+snu+6QeKDvqp+/mhi5k6aQ9Uy269n3Digf84II02UcFXzINkrbLBz2kK2LcC8qftFFEDnjWDrzCAxOvMWSUXzzSkKl+hXaXm/yAj7CMrDMw4PYkmkt0nAQdeAp8xkKkAjMohRJHWckbRLh9itbAGMrMAepOZaKM0CSKOAootIxCRGfNoCbLtyuLl4Dzpk0bRef2bWJgr67Ru1OraFBTaRTviMqH91uAY5bb9XKcMQ8VbCitU6dOjb///e9+dujQIb761evjN7/5XZxy6pnKp4ZnYcEddYOA6YEgK7BSVqW4lrIKQnRaLOW1pAzlFSW+kpVXTstPCi60Vi56TG0OuttfXBCVyjZFlfJNSlu4qdk56rYZ4Lo7JCXTSmF5qcpbPSqx95eJAOESfoh8tGmd+KV4SJK+jkoAbCw6zIshw4f4cEbq8dCRgx6QM0+S5WAXaAHc0+YKC4QnhbNCguKsOjwid/Z3Uv/wocOHxQcZ5FFbYrmrLQq22gJLBQ8eZECca7fUNsxPUhhOm6WtHcQv539swCzHa5wWtJylS/yk7IMz6umkySc43fnzV8WmTTtNY5TXCrHLBXsWnYq+BLTfIVb4hCnLZJP68jQbmrZPZHwLms6+3Uerr0z9Lv2s3MQQ0nuKb4WVrR0Kk/pd4uGutPHTt0hL7yjJKK4pfS+xlnvmp0/XNSaTM4qLCqXE3h/3/uQH8et7fxq//PlPPAHBUtzMqCRUX5SWlER39S3f++FPfOAPg/ff/tY3Yt3atblwXzaCR0KFB5nVp3AAHOVJPsdZRwRpPI8ZYIXnZSusGBjP4P+yge8jayLvYXv16iMYu0s2qGEe5fRl8vJqW+ns2auvw/Tu1VvPntGgYQPRLmFS+qwy7D9gwLE0Jff26zsg8mpx/kpKi5AMLI8dP044+aFn9N5/95341S9+JkWvwGFoA0za3HDTLTF06LDo3Rv5sW8FnMi8TZo0jSWLF8XzzzwjvptO1rVRNtDeroK9MXT4yDj/wotN/08/+WSsWrk8nnj8ESlqC6x0sXyZa60YlPGSc5c5oqX60n79B1pu79snya1dunZnLFC8rLLlI3DKYFnZ/vKoW79e3HbnHT5AFXkXGMEB8Xhv2KBBzJg2Ld556w0Pkm7dsTvWb94ek089Q4r0uaYpzJXqvydOOTWWrFgdu/fs873111z/VcncQ6K308vhVnAN6D/Ig2GU5eG//dV8nPtyufqyXG04qzt+4fs7hA/upQUXGTU0bdIs+vYTXpH5JaP37tMnuksPQPkHF5nsjzx6xZVXxSWXXe6JEPxvk8J+/sUX51a3pTpr2759XHvdVxMN9M9kfj2hA6VP3A8/ej9effXlqF+3nuoY+kyn1SeDrkavlnRTYPCf35WHftx31mve6YcObo/ERNI3HSrf/vQzveJGUl8ycqCZJhURX6XjpHKK7XERABJrHxLOQQ1TyJ7ZOyb7tuVPXsfCpBx5S/a4b378nTI/FiZZT3s7+5y6yzt++vFMtJ85ty/E0+9x7tl39sRwZ2zvbu19gm/h3l1RKEF2zPgJXlM+fuJJMeGkyTHl1NN8utr0T6eKcCvFORdcGHuLD8SytRs84jZh7Oh4441XpYhujXPOPS9OP/PcmDl3oZXdhvXrRMHObVFSUhQnjBgZl191bYwjXdlTTz89unTuFO9/8J6J9IKLL4lKVWv49OPmEh6KpDC/+fp/fEDJFddeL0HmcOzeu09E3DAKdmyN9955y4LCAw8+FKeeeVZMmAS8J8XESVOia/eewb42iPXfjz9mXJ16+pkq20SPqjFT9eOf/lyNrE+8/eZbMe2zqWIQTeKSSy+PlSuWqYM9ECefenpceDF4mBQThYczzzrbjO2Tjz8SYdeKS6+4MnbuKfRx8jukfENt4CfVuXDu5zFLo8/cqQO+efJNRySvFMbhCKP0/FQcd0w5RcdpJJvy4z2Xlr8zt5QP5GPa4RsYeTpclk8unN2hDzoQ0kuWzuj4jrfiSYfKOx1zzs0jzXS8KLE5v4qlxbnwXjJlBVduuFfYTNFFgCRMekdITwcMoewes+wjtBsKsRg0ezipc8/0kkeOaW/dVhDLlq2P9m2bxoCB3VxOhBI6qKxtI0TwlRQLbFq+hmUWM9mccCShzId2yA+6PWS3FBYhyYqvGDBCkGdf1WF61gJFQHnoRblSD9QnFmUEAQCFROWQsl716MFYv3qFO07qiqWwmzZvMawI4fA24GH/0iVXXi6hrCS2bNwYNcVgUbCYgUaZ4c69Js1aWglFSWEWg/Jxd6RnsSSz8S3qiqq16kb54appO8ChPVGjqoROCXGHK6WZMFGArTmVygJLrDh/ADTCUPSReDSMm09werwfypGxbkcUANw4oKJjxw7uNOio2QuM4M+prgxc0GahBeqONDOThM6I5i1bi2c0iVpHy6Jk95Y4eqjc+34YaAK3DAAwK82oOp2NXhyPOgCQbKmkUG3Y6NxQLD2jw0AlbtQx+SkKggFhMFbI9E4bsBvwEUFPQngQQzTB9RXm5fJEOUPxSntnqdNsHyntPLVHyul4qp+Mpo4NBCC0qzzKmzaXFClwnRQKZtRRKFDC0yy03MhT4Yx7maSQkzZ0y6CCFArworxppyyZJ06mZBLWZZK1sq1wwES+zgc8qOjkCwzYrK7SO2mkOiNvw0E55YfJ6tJ1DE7Ij0Cy5IliAV5AKv7EIywGPpNycpK2KW/RGg3Mb8mwPzhTROyqf9LnxbStNxTZPAnFbVs1j15d2kf3jiiw4hMHiqJqHPSSxZqy1L0LljPAgwJLeVetWiXB59V4++23/T169Oi444674vIrrrLACV2Acy9zR7myZUCE2UwptHJHUfWqD9V5GgxiwIgnAwfQBHV3RO88czOzSvdo2Y6odnB7HCrdHWWH86Jak/5Rq35T4UyC4hGVXzRDGQ/tLzb91Mzj3lD4NDy3iujnQMyZOc19OgMF8BP6vjr5taMXAumgAbFy6Yoo2L27or7oT8ibLUTUh2lJ/CKvdh2XrYJ3ytl7tHlXPuyVhZ9S3bh52bqYxxEGoOSYaIn6lhW+jx/MI1JSNlMbzMIShm8roLl48OGURq7K7CYrfLZt08xK4IoVmzxwULdu7VSPLlkKq6Dp3W4kwnsqu2kteZpLghNTeM7tfxno9PhApm8ZfuEFuU9/82F6zz2Tn0Ol9y+5wy/btmwa/Xp0iZKivT7/hNOlz5P8NnLUqBg4YHAMlKIxWEoM20uYqBguGY2bKNgmxmqOSZKlJp9yiuS/1jFVcs+SxYtjzerVpl32iZ5xxpnx8ksv+aAhBP8xY8eJjx6MfOVTS30ZA5HPPv3vqFuvXpx6xllxWK1n7pIVLnKfHp0ir1olK0k7dmz3MlZmxVCE82pWjzpKg4OF2LvbomXzuOCiiyXzvW2lm+0oN996V0yYMkXy2WTJZ1PixNFjonbtfMtADOC+9OLz0aNnz/jBD3/mLWljJftNUNjxCtu5SzeFrRvvvftWzFH6PaTg/uH+B2L0uAmWebHIfPUbNlSfXFPtYHM898zTagc14uxzL4wTR42J/Dp1Yvpnn8bCBQt81gs8FIVw+IhRsWzpoqgrpems887zacTjJkyKCZOnxMknn6J+uSTmzpkTrVq3iVNOOz2eevzR2LVzp1cY9e0/2HeTsqqGpbIfvPeO975uWL8+Pv3kk9i7d298VUrySSefFqvXbXB/zl22zz75eOxWW7zy6mvj9nvu9kFclGGSynrCiBE5+at6FKpv376rQLDVjgG9Ovle3rWrV3n57XkXXhRnnHN+jJs0SfFOFq4mxl4p6BwE1atPX7X7gcpzs+DbJlmqje9d/UD1A5088Ke/xVbJwGs2bnE/VlP57dy+zfLZZVddrbo/Q+lNEu5PitMk92/ZvDmWL1sabdq2lX6h7+07RbNHo2mjBjFr+qexYP48KeT9Y/jI0bF5+w6310YN6sbC+XN8gNSpp57qWeGTJp8c4wUv9T9KtMeBrvApeO6CeXOjTZu2cYnkdJYHb5b8NG7cWO/F3r27wHuamRXnpOnmLVp4P3fjxo3iqmuvE82f6gFytjeeNHmylO6Fnu3ntpTBw4bHshXcx7tBvKLMbTO1ufRMvU16z/zgBrxUqd+igxRZmKW+FdKjJDkhhNBESL+pMfsrPRKT8Qfhc0ZxYQDu0PQ4Pk7ao3PMwKCzxBKjOJYH5svfKZ8vW0z2/N8mMbIk7GTWafOq6Fk+ztN+/sQhuR3nnz2Pd/+yaVAnP/p26xj9e3aJf/7lwfjznx6Mgj27Y/euXWIYi2KpiHipmBfLKJYvX2ahEsLYubc4lq3eoO/qIuoW8fILz7mihw4dHv0GnRDz1MkhKHMxPI2Mk4HZMF9QsMt7LUgXprhw4Xw/82rVltJ4aRyShMjoS8umjaNw3+54/dVXokzEcqWIi8Nq9hUWR7PGDWN3TpFlVBUheMWy5bk0F8WyJUvjs6kfieGu8ujbI//8h2ng3PMv9P6JViLuUWPGW/gVYryh/dOpn1iR5cS1n/3kh1Z+GeHeumVrLBa8pLt0yeKYN3eOT/5r0qSJldzNOwpi/tLVUr6lyKqTJD1wTT36qUrL8J9UAAXRHwKzhWb7OdoxqzApfvo+XlnN0vqyTWGy92PhnI6+K+A5Pg3cj4tnf+Jm7rI8cfuy0pp9oyQQnk4/+66YufUTBpq+8feBQCi5LKESs6uYtbUAhQKKPwcJSaFTR5gUWE4irhY1pagSrqbereAyk2gFlu8UPymxSbFFMVm5ekts27QzhgzrGe3aNpMQJYEEiQkjmlDxXEbow0KNBScJ6sxGWdFLCgBCPUopAlm2PDYb8UeoTMpAUmp5dzji6pv8kuCFYAeNJAWGZUXgQA/BLMGDq3fUsdepXTP27t4WWzasMyzwuuLi0ti5Y5frBDihNWYCR48bE+06tPOAzaaNm9SpSFBVeDpV5yGcN2zSTPGqeNYNRfuwlNZDLDlFaGQmBh6rsOCgavW8OFw5P8pKimN/WWHUrlouYXG/lDmFq8whQ9CJSsEUol4g+aSYwrMk0CFb6iujdIQ8/HHXw+H58INf/HB3QuqspLCy34X96LgtVNubPXu2O+mmTZt6iRC0dsyQT1KeuLuuadPm0bI5h++URvHODZ6tQODIV+fGwAplJuxRpGlBmgRbJOuUkhVbCQep3g4ZRpdXdeiR7+ybvcyAj6hLeeRPCtSzZ3JIX+GNCUfwv/OGpnACL8wqJSE4Cd+uDL1b2TP9pcGPNHPFactp2RSKbLn4IvVr4V/xUHCzb5dLMS3kGz7qIeULH0H4UE0qnaR0YmifGSykJaLJwal4cgN+z+YrffgJYfkzPxB9gToQaT6lNz7xIx9wRJrE4Zs/tzvjj3gY0pKbYDc96Ns8CS/aDB018ZUmiWczs4Zf7rQzK8WKk3AMFPhTHtWX65qopGsv5ZdwS13Q5mmPdWrnRTsJzn26d7QC26iWoC3fo1YjBVb9X42atVwuA5Ez5JXRZXYvLMvkucKtfft2cc0118add93tu2E5MApBlTbK7Cmzg/CL/d7jmpYVszTY+13FS3ydjsJ4BYFstn/WM4sHRVPC7cHDlRVPaUoxrVq+UfRfEMVlR6JKg+5RPa9uVK2nvu6w2jL4Md+pGdVUlsOle932a9VTm1FdsHeea3d2btsSn0/7yAN1FJNtAMzwNWvePHr07quQR6KuZAdO/jQtEEj/rEqoV7+Ot3u4Cp1mjTgq3gGtpWXBwjkz7SoTpyjTdACL5bzUFXv6eXqlg+ss8U/VlmW1rA7hQdlgBFkBU2rPydJuiKsXxSN8FpKnrBwcTnGoC1bpNGvSIDZs2B6bt+7y7DN9isg55UUsZw7f4wta1m9KUibRMp+4098TAkf+jjdAjf2iIUyKnQLQSii1X2VSe7AXn37m/nL+ySW9W5Ft0UQKY+coLdwTTz35hAcZfveH+6VAnRkDBw2NkVL+xo0bF3OkHCDfofQwi/bw3/7iSYrTzjwz2rZt71UzbaR4ffLJR94zi+nUpUucLv+XXnhRMtFqhS/zgTiffvJhzJg+NaZ+8rHkqo9j9aqVlq1YmVeu+p6zCEW2UvSXIltL9Pb2m6+rb9sRhUX7Yu7sz2PmtKkx4zPF//CDmDZ9mg/0bNeuQ5wv+e3dt9+yIstBUrhbLstkszmzpfi958kJFD4OiiLexRz21LBJ7NhTHAUl++OA6hIe1aBBvfjog3djrhRZaBh6RCnN5EjsB++966vs2Mry7yceUx9dIy667HIpj3nRo0cPyxszZszwhAqGfbcMBNx4/Vfis08/Cc512Lhhow8JXSq4gRMFa7MUORR/Dix6/JF/Wd5mhWCPPgNi9vylsWvPvmjbumW0atHcMKxcscJnR/SVQvaDn/0ilq/ZGEtXq52rUTZpWF8y9hPuI1lNsku4XORyLFYZFqp8s6QczoghgwcL7ZVjw5Ydlq8G9eoi2Sx8WNfChQuipLg41q9da3l3qeKBBxRKDqcbeeKo6NmnXyyRzL9dCmvb1i1iz67tHghABr/2qzfGjoIip81hg6rW+PrdtxkHTEStXb3G9ZbV1Zw5n1t5Z181SvnGzduFPSmyUiRninbIl5nc4SeOia2Se9QtSJGtEwskf38uWmXwbZ/qmLSWoKcsWWK8fvDuu9GpcyfJ6XNjvr7btmsfZ551TqgrjYFDT4ihw0a6lXAy8quvvOhzRBhM4HT8G677ivf6shJhhfDtdKGDnNzPgbEMNvQbMDjmiYZXrF4fnA1C28NWtFPxFbvlvr36V/TOd5V6VmQz80WmAKOySamk95zhy80brwqTPsxkeH7R065fTgU3MxG9YL8Egf3+P5kU/4v2y+6JKfKOO4wL9NjF/n7PPWHEDuO/rKTEOR4W3o9Bm9LMpSHLEpC2LZtF726domjfHo9ObVi3zieKzZv3uSrwc7/DjNinOEhM7oyzznVDWrN+azSqXze6dWwTr774ghrSrhg8eGgMGHJCLFyy0pXM2n6WjH726cexYf2GmD3ri+muWL7cyjENZfykKbF5Z4GXLwBTefG+eF+EieB06eVXu0OngTdt0igKd+8Qw/zYHdA8Eey8ubNjrtJkr8NcvdMYIfSzzzo7nn7qSXdIZ559btSqXdf3SW0rKBRhFkohbRTzPp/pcjMTxHHmjK6RDkx5zuyZFfAyEsTpzWy0hwENGX5iLFm1PuYvXh27lRbGCqOfCcfYpERmeM8soZLJ3rPwmRcpVfiRKv8VYZKC6ffkm8snCY5+FxCeVdXT4WX1ciyuSMt+eueJfxJKc99YL1eSEqrACGqEQeDFr2IplNzTE/ektGZLoJKiliwKqpftWYlNCquXRaKAMgOLEmrFtLppBmabzcZacZVl/4kV3NxsrN0Uj3QQtvBD2S4uKokFC9eovJVj7BiWCFWXAAWjSPhEyOCkU3CFoM5sm4UqhUEBheaYfWPEE+XDM7ByQ3hEIPcyNVkU2kPqANMMGMIZcREsCY+QhJDGU4K0c0vCOnXjUVJxfJY+c72MlfbqlbxketvGdbFzO3toaP9H1fFtlQCbTtf2zIPSZ5bkjHPOUFmLjIdN6zf6NG/ql5FCRt9h2ByiViuvjuNzEA+C46GDZRb6Dgs/nr0Qo7WCzFUYqkNmuQ9Vrht79hZF7N8btarQUUtJYvmh4kjlNSxKwuwFIdRCHE/+KHhyUBiLewQTq074txdCJ654yCAcgisGptq37yBeMtiHV7BvhcNxZs6c6WVb7HfnmZSJY8blUVk4obF58xa+DuRg4S6Bv000Ui3q5uep7XKiLIoOs4LJUueMmAptVBYpCRaUNepKX4TzrKy+FQjaQMhOQrJKAP0oX2aZEk9GF05LXBncIC++cyWXv9KHxhDk5Wd3/WQDHvA0aMj+ShdlAndwBh0Zbn8DK4ciQZ+5OCh3TjAhlVcPWFhZF34UF7r1Mkn5pt/UxvEjb+iY+E6fTGUoH2XmBEfHoq4UnrYGvaXlpaxsEH04SuqXUlD9AAh4Io6Q6j5X7okv4YdST9lSnpwAb+N8VFanTz3oW2WnvM6H9N22eFInwJrq0HWkcgKvYRR81LMHYRxQefCUpS0igHVo1SL6dusQPTq0jMZ1q0eV8r1R9ch+H5JTQ8IrNOfy5EzGS+FvCK1LJFA9/vjjplf2kHH1w7e+/R0fqsMZFCwD9uFfVkJlUVY9A5sUVWZivWyf/ebluaX6uOlZqu+k3MJbIg6qHIcOV0pL+8sK48C+9VG5eI1wUxYllZtHjWYDxVMFZFUpkpXSNTYg24dwid9WriJcHCw0H2ePdKVKh70kNU98Y+3KpfH5jE/Nd6k7+At13bZDu+jSvWeUi6/Ua9hQAvoiC6qu65yBbho2rKf01A4EW2Up7lWr1XJ5E2+lDkWHPFUQDy653lN4BnCgV6ox1SUDRDl6kCF9asAKa+4Po+qVWxosqaBdWSudKYi/ESxT+8GdMLzDE9Mdxm3bNPWqlsWL13oLC0o5/DqFzSWUe/XSeL/wDQ6Sv3/1k/pc/FJeTgODu97hYKahnBu+Fnzx95csfCjnj8m4HjhPoaBrHEgz47Bp6X0ryV+9u3eK8pJ9vteUU1nPu+CC2H+4sici6M/q1cmLTz7+wCsIho84MQYOHBxPSmmDn5zMarx2HWOblIluqvfGkpdQJDBdu3WTEnBavPn667Fl86bYU1BgGYwJEFspR8zUMks6bsLEGDV2QqxatzXmLF7pAca+UrBr16gSH3/4fuxVv7V61WqfXozCwyzg/AXzrJCyd//Ciy6JQYMG+4AhZiiZNJk7R7Kk8svsgnnzpHwslHx6tmA/FG+8+qpn/EaOHhvrpCi9/PbUeOvjGbFCMhsyR9fO7aTgfeY43IwxQ0rzfMl6lGF+Lk0UpXbt23v7zvPPPOWlqcxos2d/X3FJ9B8wSG20PFYuX2Y+gPw7aswYKz/LpRQtW7rUcmMmQ34+e7YPNmRp7QUXXRYDBg2Kp//9uPtwlKRuvfrEJzPmxeoNWzxQNGhAf+9V53oe+MmP7/151GnQPD6ZuSCWr90UzRo1iDYtGsd/XnnZZ2Jsknw6a+YMl+N4vHBP7UlTTo5K1WpIZl0n+aA8OrdrFW1bNYsVS5d40gfF/XPJu1nZsSjH7P/n0KV6jZpKdl7lLX6cnly0Z6frg37jiquvjd17i2Ptpi3WKbp0bCel83MvQ6c+GSyYN2+O0pwTsyX3MxgCDs4657zo2LVHLFm5Vm0ponXzxla8lwl//QcM9BLrzdt201SiSYN6sXzJQim58z2IMWdOkvlJE1jnU/8qw5jRY7w9ibpr36FjnHbm2bFs1dpYs2m76Bhlv2pUVjthIowBBE7fZvaXe2ehK9KZVwGv6EG8nEGdFs2bx/kXXBK16zeK6XMWxKr1m8TT0nJnNdFcO05tN7VB5AXaaQrgcG0HjKdV5wxOx33qlTvJaMdHaOb6zjVtI8Ddml7MZ/wuhsG7eSddG09Mjlnh5uf/Njmw/Obv/xY8x3gwx95SjC9//2/z30JmbglpfhMAvGeMMnPHVDDPnMnC4cryqcF9usa5U0bHwJ6d4r23X/d6fPZRJbaaDDhCkT373AviQFSLV9/7NJau3BAjBvWMM086Md55/RUpwGvjhBNOjPbde/vC4F0F+2LciAExpE+3+OiDd9RgFqliMzacSqFux8s1Tj3jnKhcvXa88dEMNZ59cdKYoT6J9O3X/+Nlk5deeZ0vIkaBhgHWUf/6wbtvRlHRvoo0E7S8U7YjEmRbqaGcHw///c8UWgzu/CgoPhivvvNpbNi2M/p17xhnnTw6tqxZ4VHEho2bxLXX3+jTGl95+cXYsmm9O+/MkD7CEJfcn33BxbFLDfeVdz6Lj6bPlyLL9T4IZcfqJhkEvfR+fJ1kdcAzOSc/fivC4ZdLBieEP/tnYVNgHOxm19yP/XhTS+IPes/SwqR8c3EIk2sc/B6DiXf/ih7s44ZJ2XzXn96slDk8Am6KC0PP0uA9RWVGlvgou2SJ8Kdw+rBia/+k8KIMI1hbOZUf4awII4ApPO+e4RVDyuJYka6elvRt3VoQq1dvia5d20SPbm297wzYU3lhLgkGmkWmPKDM0nH7ybdtEnisiCBw6Z0llQhaPgWT8HLnnXTYc8PyNeKhJ7iNuZ2RtziT8q/GzKs6UcrFfbHsA/Ze39rVfW9snfwaUUWC89L5M33qp5f/KY9Fi5epDIJXeUGDKBwDBg2IKWecEiWFRSp79XjvrXdj0fwFFgoL1THWUUfIzNvAoSOjTYduUVzGybjpcByOoZfkFoeqcI8iyBBzlxBXqVJ1K7JS16J25f1REnXjcElB1Ix9Ub+2ZOKa9eNIjaZRpUY9CcMMHHBnau5AEg9QMGDBIIWEY8GOkk69MMCQZsxR3pk1J1wK75M56VxUKfi7jnFXOMrJsp5nnnkmXnvtPz6ojcMpJkyYoPrtasGiAi9UqNudiTSlJxgRsDhlcndRaeyvVCuOVsuP0oNHY19RSewtKo4SKf0IsSqC4yShlfpKdEySuCFMQ+dWxJyfhEboH2wJp84TusTfX0pH4Q5JOHdbl59Du22kfadOn5CkQz76dimUNnHM23LhcUMJcZoS2C306z0pGVxTg8LMDFhSJqHDFCcNPtHGSZu+jf3hBJKz82BWz2U37Sqenhiy5z3RcoILxwR2gotECZe+wWG6SgW/5E++ahdy40nfAt9wGemDUbKdYI5/EoU09U75svoA97Qz56U00yAvcCZYMQruMrE8Ow1QkxhxVUdKlDhKzu0ZN4SuunXrRMtmTaJDm5bRtGHtqMlYzQEO/jliBZYZxWOKFHmRLhObtJd0NdFaCWzcCzt9+nQPzPbu3dv7vbkmpHmLllLSmX1lOT+DXYdF16zqOLZ6g1OkvUxY9YKbD3tSOC81Jrx4jk/phc8IFPa6M0jig9SKt0flsi1xsLQgSo/Wjcr1O0fNek2jksJGyZqI/E5q2/DshNPqplHVv8p4pHRvVK9TXzCnQUAOzcvLqxHT3nstPn73db3nG2c+CyK/VgwZPjz6DhwURfsKXS+zpk2PTz/8SIpwTeMEGoJWBvTvbXoHb3m16kaNuo2iXG3OSruelId9vge4kkdwHjik+hG40A13y0Kj3suteoa2qUNWsJA+1sq4ypN9M0DqvlpVo+qTX+qH3DfAU6h3uyV36Iw24ZUEisM31AR+eIEn7yksjs8/Xy4BtlG0kXKbX7vmsbaQhMf0Dn3J6lX2mCKd8SSsCFd1edADTcnSZ6Q+xX2OKtUDiXKDP1N+40Ju9CtZOAZmUh+T+inaLQMD8AToO4Uj7hHzPpbvnnPyuKhbs1I8++S/zS/POu/CWLN5V8yYt1hKUNMYPax/zPz0fa98mTz5tBgo5ervf3vIgy5TTjszatVu4AOYmjRuaOXnrddekqKxSML/4Dj9rLPi1ZdelNK2xHxEEAqL2GSAK1/0NeXUU+NIlbx48c2P4sPp86JR/Xpx4Rnjo0/n1vHR+2/G5o0b1adzcJ1jpYeqAtSxNeayK660MvHpxx8Jzhnud5JRgGPZmaeyDY228dg/H47OXbvEyLGTYubClZJJP5T8uCHq182PyaMGxxXnTokVi+fGbCl+1Kg4Sqqr4wxubLXr2KlzPPLw33yLxjnnXxzb9xR7FrFzx7ZRP69avM7s3vYtMWLkmBit8Dt27IznnnoiSooKTW/HG+qoTbsOcboULJZc//Nvf46du3ZKAR4XTVp2iEeefzOWr94YJ0i2Pmfy6CjZuyuef/rf0a5Dhzjj7PNizuI18cKbn8ReKZSnjz8hJo4cGK+++Exs37ZZNM0BefCnVA54PltjuHbpVMVduWFHPPnye55VnTB8QJw2cYTkjQPx0vPPxkFW6cAcU0z9id+IVjnAabiUwwVL1sYr733mwcwLTx0fDWpWjvffeT1KSkrj6utvEFyr44PP5kbjRvXjtPHDo0aVo/HKi89Feal4qdpVhllySDjoaPqaJ+X4s88XRdMm9WPSqCGxeumC+OzjD+OEkaOjZ9/B8ennC1QvlWJo366xad3KmPrxB5ITMlo53nAGxH7RyuVS/tf72iD2R4+ddEq8+eGMmDprvidGJo8eKtm/Q3z03puxctmyOO/iSzw7vmjBwnjjtZfdLhOUmAQ1dN2374A44cSx8emsefHq25/EohWrPSiMITQ8B22Ssmal5em+CHe+2/afYB8+UkUdo1+YRsqaCPrlMAcIMgdLNiPAJ/1zNgPLuwMprIIoRC4exvFz3zjl0vp/NwQ6FpA8MwNsGFy+nNyxUJl7FoJnYs6YbHnXfzUgK4NdxoRz3HdmMvdjz4hmDRvEkH7d48QhfaJf766++B1zfPMjLIxyzbpNMWPu0vhk1oLYIUV1YK9OMWHEwOjfp3vUllK8e8/emD5ncbz76RwvCWA0cBTp9uzm/bgpzaxsycB0WVs//fPF8ZniIhicOKh3jD6hf7Rr21LlDq9Hn/b5wli5XgpKh9ZivgOiXetmYn5JoUq1eyxNMIVQsKewMJo0aOD65TS9qbMWxnuCjQOlundqIyYwSMp472jauIGE/oOxYctWM4PmzZuqM2M5VYYFpc27iKZcnc6KNetj5twl8dncxbFxy3YRtAQDMSygwIDf442/cyBWvOsniby5sBV+ctejwkffOCeHTIhMnS8jwgTy0gU8/J8CZGnx5XeeuURxzQVPzIv4+mMWygpzzo8XC5d0+v5MHu74KS+B9OO4FgwIqh+ld7zQQB6cqJjCIGDgLqsnCivvnuFVfVKnKFXZtT/YtEw5CcBekitL2LQ8l4MxqgYneq5atUWMtVyCVBcx1HrBlTjmB1wQqhLAVACZdg0ztQCAtUCAEIIAkoQF6NL+cs8EDZRKhGm/5wSNLCwCyiHhl5ldJS+TnpQ9lV/lkJJRrRoKbVUpslJiUWZrSFDM4wCrKlFfymfh7s2x6PPpxivA7lGbWrd2k9NAmEGGYinTdTd9Neo3ahCHJfQikLGUaOrHU73Uh+X41BW4a9m6XXTvNyQOV2J5MYKyrBgmszGHo5bSZLkqcKreJExUQtGQgpt3ZEccqN5C39XiyMH9UeVQYdSuVCjBVIp4rUZxpGbjqFq9jgcUPGOuZzbbzkElNSir8ufkaO9frpYU1aTQJiUeRR2l1vFcrzyTAOpv+aPsooxOnfqxl2u+++67nv1iP+2IESOic+fO7qAsxMl+2QAP6e3euTM2b94Y2wsKo+yIOvxqdWL/kUqxr7g09uwt9Cw2dQqvy3gkJgm8SUCHB3LKrwhD3ym/NGueDHwH42apfBUgB5McwK8MvMICdI4+oHvHow3qPS3BTYI7M2TwNuiQ+knC7VErHfA0aM7tE5ghDf2ALwR98oE2fYibwrFywnSucMxopraYlF7omc6aEsPFKDvlJT1aTFYufvlWsobJbV+REl/Ax6A4HjjnG3jtj7sQQyjaMTgiz5Royg8M4UYa5FqRpoPAV/Dzl/+ZhaUcGbyEx6RfUiNsMlZk9U19oqg0alhfgnyzaCVhvnG92lGjstI6zDVG4Jf99jWcZsrvmMnyo15ZOowCgAJLm2zXrl2cdurpcf4F50efPv0djhlVKzGqVyulUt4YoPE7SqysFdacUut9sDnFlv2wVl4ZPBNOva1BiotPKC7ZI0awQ8ro1jh4pGocyGsXVfNbqr6rq+7LTfexb1lE4wFR+QizpulO4Cril5XVno+U74kjUmbrNuussAfVRqtFbSlrhw4UxRtPPxKbN6zzgT1eIaO+ndk49vnVUX+6v4zDGA/Hvr374rGH/5muyZOhzsFLp47tjV/oDfqrWbe53jnxm73dKLKyansosmwZOnS4ssspL9Up1zDRvqi9xNt5WqHVE9qBlrnCwn0I36ov073blbxUh9A2dW2lVm2Usx/gh5CI+xT8oFE5pHQS+UBn0GZV8Seob/5C9oQejE4dmrtPcVvgX2XD8PQsL4wZehG9o8DjbvqhnRBLCoVX89CfsEoi148w++z+QzYLo+T1TCs2UhiUCvnzrvRxswKrPOwvfg59+528cFA5WqjOhg/qE4Ml37VuqTpQHqslw306e4G3RLVs1ijGSJHt1a2jZ/yKGNgrKYvGkofA68YtOyTvLYqFy9dGQymfwwf2kkzX2bIRh5Kx3JUluuzTBFfwJAOfGcEEna/dsCWmzZ4f0+YsibWbtkb9enUlb/aO8VKmOrdv6y1qhM1aro0qgbJyaODGzVtcT81VnnrqIzFZNikG+PfD27zgiY0a1Ffb2y+lcL1lvqmzFsVOwcthUv1UhklSAIdIWWygcv0/7P0HmKXZVd+NrjpVJ1bOVZ3TdE/PdE8eaUajMBoJCYEAgwU2EukCxgRjwwe2scHY937XgDHZ+DEIgzGfDdgggZBGKKCI0miCRhN7ejp3dXd1V87nnDrh/n9rve+pUz09kgj2fb7n+XbVe3ZOa6+9wt773W9QmaSAtvYDS17rQakfEa+lPS9Kqf/UY89KFr1k+3dP2GtecbvfMQNvW1he8d3rUr5gk6Irfi+I2uJtUxUUDdpweduV6Wtew54dk35T8czsnMu/H/7UE5JVL9v+PZP2xlfdaa+865jGacRpxVMnTtsnPvcFKX7P+ng/oLF9w32327GjB50HUgE4nBrwD7iBS8jYn/jck/bRz37BZueW7MDuSbX9uL3izmN2YM9OzRNypDSTh/Fs2vLKun3xmReEM0/bY8+86LLKg5LNH9TYcYcA5b9w+qx98pGnleYZv1DqVffcKry7zfbt3eGfhiJNUP6oAVq2Jhg88+xJ1yWePXnOdk2M2htec5fdJV1ioK/PP332xFMnXMkFNR5QmXdJPxkY6FPzKC8d+8SQSDjLt125b4RFyLXVDXvimRP2kU89bp9XWdDE10ofeUhjf8vhg46312bmXG8BJ0dHhp3n0l5gkOJFXXBYWlpVeyTzSyF+UnDgYjs3SgLfDmpBq2jGljKsKA/H17Hn9jc4mqcATo0DSDGhuCbJ6aS8PqncwHg1ueVywkKaJB9x+Nvdoq8k1E9iKIhJJSefWtsqd7tJ25KaAMZLTaRI49rqkdmaUC81ENj28tvNjUMj/EY1tYeJz9hgX68j5a7JYevt6XFh0vE6MZq/flT4mogEt5ZdnZn3FWVW1g7u3Wk7J0asqIm0JgZ3duqqnblwxb9DyEvl+3eO+REXCBDCKbD3mv1fhEoIfXVe5V68aleEVMBgl4jATZoEQyKSMIaZxUU7de6ykHTJRocHfGVwRHHO0FRcjLt+vWOMNyveIfTB4IAbx5LPiKBOXbnmwgUXV+zfNaFn0vrlRtjguAj94j0pHhghRYcB/g0XeKdn5/19AMqEwJAm3dV0dEnGHju6m4wsHJIwT0RAkiZcHr+VN4hK6hc52FY2ppW3rQwmjrtIR3mtGP21x6lET0uyCJSfNBHQClMiF5YVEkJcxIUAH+kpx+P058JCQryAHwosUgJj5WXJjcCB7W6Fu8AB0deDosBnBbokePgOF/E8GkfaEZ8ciLL4HAplLIvIPP30WRseGbDbju1zwYbx9PfqaCVtBp7Cg1BYE2FADN8FAwQCwuV2v9wIZCF0SDiQAEmamnCD8FTwQPiC2fkROREOxcrWfNGPHzWj61iqmlVElLo4QiyhscgFT+zI8n2/gpWkyPYUc3bpzPN26sSz/s4n/X9BzAvhgrFEkIEEANsf/rEfURsQfDnavGkbUu4e/rP3udLnRxQ1rziGy5jc9cDrLFvqVxiK7KaEIilFG4vWkS2qzbHTECpLLK1kpLwWM6vWyA4I53LWmSsI5hIoJfhm6/NW7FhV2QOK1/zMj1g23+NHnf14uQiK78qisGp6+hFwjR07sP4ONMqr+u2flEhg4gouYy8bpdaPq1OW8IQwYMZITk1dtA9/+EOu0HLUGDxAoeVzJrxDCzNnbIH/9caPSap3vOty9do1m7p8RQqD+lwYsGoz4wotnxdwwQWYaqyp0/EaBJKhXIRe/C6sAi3V57iu9vpigAdFG4AlNIMyEg5kklUDL/QD1KO8jAu2jq7QCMUiAGGwwCXHNI0TxuOEWOAD84A/jB/TVFjWP0Gh0pW81qy1FpGiXWqDbPypYhy8RTUonAUX7wf5mRNyMQ7eH1WT1qUMPic8rfLQDiXytpIXmES58iZZ6IzPBwUS7oqtwlSMzxFl910pBAPqZL4zR9MiSOeGMmR5eOrGk9RLiPN8ZUA9RshAMekTTffjeLt2SCgesqFe4XWjKr6+2cJP3r+jKGDUbqI/jHvDBXjejWMXluN3XLr2xje+0b7lW/6evepVD/gOSNwiLMVN7fdvF/OwE4miqjnIQmvstnK0mIubUGpRdiPcd2jl5giuv7KgeqFp1Y1Vs/KMZapzwtUla3bvs2Zpp2UL8ErNbcZMbe+0smUqi9bs3SO3kE6KeicnQ/hWLGNUX5WCW7bu0f2ab6ICgk93qcvmrpyz//k7v+GLSJhSoej0ao8Ujje/9eskB2z43GCcUKz/8Pd+T23lpmLGLGDUXSrZsWNHIp36X+obtVpnQYos9CfdkZW9ycVnKG08Kk/t4lZpTQX1AZwH21Qu9F70R+TE69G/42+KI37qwBc0s85biA8lNvAS28OcbyT8QwGu2MsNnnrbhYOu1HrPYxGMBbhLl2b8voU9u0Ztpx5uEGY+gijgAzMZkDLhwDkQ1edLioOCAYkJ8x1ZzVNXUhkr5XG34sRRrLEZ8zANS23wAEXXFVb4DumV1+czZaotflKIOpNw8Hl8bMh27xj3EzrQmJCDLrks1y1hf5/kn4kx0XClBb9IA40GYAtLK654Xp6eMb4OQFruICgWCsJR4ZoGD7rHIogDmCkDHLy3etR3Ph02PbMgeUly49yi4wq0n4t9kB0nJM/Br9N8LaN+gF9r6+tOm5EdB/t6/EJD8DednVRLWvzgELuxzHleP6qL9nGclEuK2Lxgt5ux5RTGQSlyeySb9nRzrJ5CogFOfhPDQiC8lBj4B3Cf1dxnQ4VLSQf6uyWL7nIFGxjwKTVO+UCfkaO71VbwzItUIdiNmpTj9TW/eAne6O+UCvYc2T0v2Rl4c0qIG5j3TE4IRjs8DRcEXrkyZ6c0dtxsTHlj7JLv2WGTGmN4n2bKtg4ILN52+o2ydkrK96XpWadLnEaZGB2xvTvH/T1bbuL1/C3ICp7Kt6z+XJTSffHSNe8bOLVzctRl8KHBAcd5YHLq7CWb4h4P5RsXbd0nnBsbHfR7BZjDvkGiOKDBp9NWVtbs8tVZ1ycWl1ddVzi4b4e/VlgUrqFvsEl09uK0+tGU4j3hbS1KVoKiq+LoXGqcdiCjBYNFh+H76JeuzNhpYCYFl2GeAGaqh8shkUv4QgoX04KT6CjU7eigdqbFQ4e5n+fSlatq07TSb/jicMonRTqUFrpEHuCX8L9WGWCk3Htu3zpa7ASj5VCw56MkTfBIHmFJMIMJ//PkTHoC1IBWFRTRSq9weqEAT5e4UxOuyOfGAyiJgfKQr8gkORLflzLthV5fgdpI8xI3sa0me1ikb+VKqmv5W4a+imiLULgwKkRFkEjTkY0HguqMWUIeBComP0eOeb8vdi+ZMKRh9TlgL8GIcnN5lRvCaZiok9ZQLoolBMiFKoXCuJjkvvOgv3ifKC4mgVF5nSK2MKVoRrSF+mgXtgsyKg8GRV0I+/4JB5WRth0mxjsw9BnB1N/TUlrexQTJPVn8eA2U6yvHCBQosEqbpsF2tzpO19xPLhfW0namJknv8UlIkiC1MyqkyQzBrTCVEOUSIH/Y/EcjPJuEAOytstrdic0D3CBaCdGjfOLTxz/cjI0/SeewxqcwZq63qU1o8HwIARpjFyDkdxsBX38oKKQnLH2IS1fSPUzjAY7w/ipHWLBd6CCM/PpzRVbpCYPRzVxdsCelxN5/7xHbuXtMuBdKpsOFbigd3XGBQOPH+KMAsCoYq+IopwjtIWhEmNLKbimyCndBQ3gdQoUUAKV3RVjj7QotOKdyUvzCneInT/p+b55v3hY4Stwhf0aEPqunK44Vd9Ts6Uc+JUa25rBk5+zZ5JZHp0dqM4Lv/v177Rv/3t91JovAC26Dwx94+P12+eIl//wGF8rwoXe+u3r3Kx+0Yp8UNsGG72wCt4bC1Tzb7GA3BUWFOZl+u1PtldBbzHVIHO7znRnf2ZTi6XCtSaEtT1t/t4Sl4oDV86PWWRjUXJdiIIGSC7foL4KiK6qqCIGQOQXDRZEN5ZYjx7FTSx52rGFAKBUIpy5IOk7wxC4uMHnhhZN+Ff673/1ue/HFkyovLwXiflciuNAkVWjTJzWMC2VCv7hhlfeVLly46N/GbeYHbFP4xU7D3OKyMy6EMIQ7hET6DW1AiKJfjlSUKXiycMbDeDNY4HvMLXAfthM4BD2iDTTJFV9Su588egjzYqNMbOAA/QDsqXLmBUAb3ImyRnXKz7wE51RvU+OnKt0Q53hPfvnZjUpxlIL91zuXlqc6vS76EWXS/jSt9yFJjzv6TT/E3KlbedM8pE/jaQO7ZaTBpK9d+NyiL3LT+oCNyiMtbUr6AUzkVVjAGfEAv0rwvPy0jzdjDS5wnHByYkyC4bhNSsjis0y2WXYF1o+9C3+gP+S8Hl/SB/rBRU5cQMapAN7TYqGId7m/9Vvfbm94wxttdGzS+Rjvo7viqjy+i5rwizgqjDIHr+HzVSitvPsKf0sUWV9EQdGDZqH0Ka0ePkFTW5/3y5z49ivCbmbsbssWRwUXKZKkFT0CKqix+c1pa+RGLJNFUBfcpSSZ0nHk2E+81Bb9Iqh8sVtzj3lqlu9q2JnnnrT3v+sPrae/18eNW0DZ3Th661F7xatf4zBggQN4QCs/8ZGP2tnTp30BgLHCQLtuv+Oo5gm7qQ2NQVFt6Vc/UU5QuDLqXyj19TrKrOiS4lBuOTbNuNb9iDFYIPoNnqms4FNRftihkDIX4wh90IpQaJVT+BO0g6WMmHP0yRVg2bErq+xuR1iUS156EjwMxY6Ltp584qQVpPgcPjjhdxBQaExHwX0LAfVPIPMNvA4/yia4FX74CIsUClPfnTfBcxQe7w1Da4Ln+Lx1eMtNmKeN8OA5aR0hm8gb6chHvcIF6Ct0lfT+eSdkNG9PMkcSxdV3fVW3wONdARc5MeC7xPLDY6DnwMrrT2iAn1xTfqYzo0cgNnlor7/3rYGnrcCWcGgVNJ+TO4wbmSMnZZCG9ocSgczJHGRBk/aSMOoiQzjAFFdkpPDhi/6a80jyx70AiVFZIe9yeijBIR/vpO5wur4QcAx6hmzHe5HIq94XhSGnsstLGZyUYEwpgcVEZJuWSctXmaShTeQHt5zXK4yjscjOpKVO4IxMDpwYu6Arkr/TFiofiiVKaSqLpQYn9NvHQWPNWPJ5G+YssKR86CgKOp85ZKMAGLYb+hg4wEWW9CsMcyJk8FjAqG7yObv07gUZheXh6ZJtOnk/3ycTpRMPzgq3xMcZG+S11PiiNychVT74Tn/h94wJC2tslvkcBt+8rHYTPJPx8oUphXA0mtc00iPAGGRfYAZcSeOLaqoDPaGgOhwXQWeVRZkYYOU0XO1l7lJ18FvqwUMWbDnggbITDkbCSIu9+47XK0T/Mik43M2AQDMUIHmCkORRGAGUi1s2SI2HRrmySjnER8YI97At/5czpE+Nz6ctr/tT0x7+1zFbiNdWEOXLu62V7Wk8IhJ5z75MvwhPCRNJ2ovByYPbib3s1IDsmFY6IdH1zfTjNXK0wyFth6eV0wlFm6HcVjv048TGnSEQeXkR9VKT5iMBRh68Xkdbesp3pkN8Ky2PfhTpufiX3+vycqMst0mXulvNT8JS2xNHmvCHjcHt8rAmkZfvT5TrqZIfrFQhj+ykIQf+SJ+6UzwJ4pyUhTsJj0eEmQYTnuTDSR5386f6WunljjjSJMxeEx540i5sV0RJkwgE6ffx0k/3pKvfqXLqfrlF7UOg4CFvIpAgbPklU7i9DNn4Rcg4dsy7GS+embb5uSV7/YN3uEDK+0T0nwe4Ui9uVzidySdKqIchFPAkiqz8PC4o6CFdXEwS4aSpial6PhF1L0c0DexHKPGyQEuVrV/BDDiIOQjMvMOFYlfIs3qdkRAU76MVxMS7Szk9WevpKVp5edYe+9THxAAkWKuf01eu2tSla05wvV+C++rKqr3la99stxw/6u2BwfDNT1F6O/HMs/bEo4/5USi+T0n/Gau9Bw7bxO4DLjxLdhTDV/8lKGYba1bN9Kq1KHfABARDqIGYd1p/56KtdcaxI8Y5K2EVQSKD3RRRXzztTLQnL+KdH7J6bkiMiPdn887oSMv7ss74VEhOijuMk/dn44KvdkU2BCqYP8yd/qfv0YZyG2FepvJyfJpbU//k3e+yD3zwQ36bOLcaP/TQQ37d/vj4uKfFMH4xLmGEpfyo3Oj3zLUrrtCuVTSumZw1MlkpGQ1bXFqzhSUptZzUECNDiIj8/IBn7g3an9ARIhGwg6AwHxkfhBOvVZFgBxajqhDlY44xVu51hiamrFSUL7D7w2KDL7ok6fkDrhiljKqVD3csxtJnMjLXlVoPeJ+0QjisvoTT4eOry9SnymgfApeCPQ15vRblT/sc4TG/PCMlK533g3q8bMLc6/OHdrA4x1x0LkLziaROxXvbPB/BClf6UKgjzA1JvHAUcWDOf5KALKIVLJBw4mZ0aNB2TI75u4Ac2y9AR+oVNabmx2XBZ+pox43UQIscZqqDXVcuw0GB5cZR3jXkZu2/83e+0b6em1137XG6wNFZFFLmJUqsX8wkt1/mxK5rgkOpUsvnddidqPkRWwlu0BXZXOK0qTa5IosCW160xvq02cYV26jnrZrba8Ws6tGc41u/vM7QoK0OE8G5q9vyK09ZY/RO34FtsgsrOgfNzTDH2PlbvWi9kzfLXfU5GgpF3T71gXfbC88+5ccdmasoscDytW94gw2Pjak9Ej7V/k0UMbX19IkT9pcf+4Rf6hNjIaO27NrNhWvjThfB6VzvmF8yhEypbMorZdaFZGgpgq3CUGyJY8yZBupLnXHwBVq1vYsFB/gA+BFjry55GPiLMut0SnSCxXDnH7iJc3oc+Ol8JrHBHe5fcB6j9NBr5hV1+F0Qqpc/yuESvKefPWsL4jkHb9op/Op3fPNFHZ9vgUduCx9CwY15kx43dhnLw+EX8JL0CLH4ifvDJj3xrqx6fPChNG28Oyu3AOZFejp4mRTSpD7fnRVswUWPx0871R+vQ670vVtvp9pOmlYfgAFuTVT30+ZEWUkX2jAe57nTXxl3RDz4AD2kXvcqDtLkF+kRkGTaykJklE+YyzJJ+0jltn7Cv2UiWRIhN0VBA8ELb2KbcTh4mVHHlklb2WbSImk0/0KOoEGCA7AlLmmjNyLJQHj4t5vrQzw/j9KClwHPMIxTUEb9Ku76vOBFGubZtiUgH+HKK4fT5miVjALkjPHWE//hTgpJi3JZkaypURLa5cYTRdviZnnFgVkUox8vjeBW42QrnYPFi90qGJzaSqdf4hP4gcspslBNy5DcDRACFkmfkwj63J4c422PRrntPMYLF/xJkIwzpTjcSZPY0AXyeZjc0Xp4W9iYWKyNIgK7SC+60j9+4N94sPeg7VEa2hLZ9avU+NmZckMyN2miJMAt8qcV6pealMgr9kAaGk/LXFd/uw/jdrunPfI6k5b9pf8iXXQtKcj7F4MZ+aMKf9I0mAgIZ1tez5M8mHa3E3q5W3bbQxq3PeWWSfOnafS/zeD18OvK3J7n+lIjT8p4rk/nZXhclPGSR+GyYnIxGdIyKJcCkupIE+lhYIqnPEWmZTCB03q8PTwiit4O/mVHmwKxU0M54WhPE8b9stOjg612Cfmpu/UnTQybolxp9XLS8jyru5Uk2kk4Yd5nMWn83oe0DNkOi4CHx3lfwh9PwuwV6O+sKsyVB4QC3Ir3FUy5URJQMFzJkCDgafSgcPguq9z+TqgrKdgcPUUJSZUVduCkvKCoyCY88upJ3P54uZSPIsUuX8Zmry7acyfO+2766193uxNQV0YBk+ZGSrpg+s78EQ4QAPSggPoRLDF9FwokCNRcIYyHtAib7ietbPwIHC0/AmdSziZlIbCqXgQCb4fwgdVJVukYRd9dRGdXs7wfwMx3QfhIueDDboiUvMvnT9ny4mIiSHXYhYt8n06SiAzTnm6xKnj/q++3koRL4kKoYUen6u+qnX7xlNNAPyamtnH5THl91UYnJWyrTa74KrzZ5Kjwstqak6CjdiqPgr3/uEGMbHNDil23ww7jghCJ9ADngoTccseQra1LSG6sWmd9QX2mfGBB74NpeD65YUZkT5Uk4ISg5fcYKM4FL8/jJI5Yz8u4EkAa4Esbu4RPe/busVe+4j5XKorFkn8LkSOf3B7Lai4XybFrluL39Ya+wDx7+/r9hsuB3m4J/mXrYLdO/egt5m1YwupAX7cfkfL3Wckj3EGxxfZjgwhd6gh5aDW3C8finXqoNN5TueEtMZWVpr7peZ3f0FO5EXx9JVj99NZ6fOBqqClKq2ihkufx27CT9NgxBwLXPW1SpwtbzWgrwmO0GXgqr+Kpi3bRB+ZE2hbldByOemPM0zK9P/K7EOB9Vzm4vS6Vj0aiMN/58bzAQG3T/KGeeChb6YiX7fUCO9pCG4Eh8Xoctl5GPMDP86g+6mGhhCN4O8bH7Kb9e/yim2M37bc9E8PWV8gKlyv+fWYU2EIpvhNKNdebFFfAtfTG7Icfftg+9rGPqTkNu+OOO+zbvu3b7Ed/9Mf8u5DgDsfg2OViVyJ957VcjdNJ/jmdSt022Kkt15S2ZhtlhenhIjqO26LQulIL7dFcjN3Kqm2uL1h95YLVF16Uslu2lY4xs74jlu0etEZ5XnWhFMbupS+6qf3pjdu2MW+NbC8ao9ot/EFZE73hEztdguXmxpLl+0atQ3G80yWyJPBu2mc+8n7130dcNCkWpHpEa+669z4p4xXBHXyErjJWTZsXjKYuXPR0TnX1gw2dmZgYVbrADz/qyWIM408ytaeZyQkvyKCR1Ji6UiZe5nNcDZAlt6f2MWec/XEESXwMPz3vAH9UF2HEU5Yyh2CssChoy9+yWz+qj7YSqnzUKZf3ycPYlanbrh0jwqGsvXByyjY1dlyOBQ+jG2Sm3LRsZ65yYkVJ8OiII4nze8E6NeK8W3k9PSZa4r8ep3lGsWmylqPNKKhVqhwu0+BQQ6ItYZzGEIylQl1GEPxTd5o0bXMqe6Rp4jvoIS+4kuX5k8fjI70/aqfX4w/h9IO0IQvhhu9RBrjoeeWPnfVI5ztt7maOJuHY29KQL/VHXLQ9KncbGF7f3pd5SO5pvUzqJ78MNnAmnTxpO8DnVpvwt9q89aR5tmAeNs+WAV6KS8poT9duWuVRX1s7oq6QA52mkc7/ZNRGbJ5W/jabBaDIn4ZHWn/oMzIk4V5PuDFuhTPyaiDTtoXNuPFE3kivH2c+hCkfZSYPeTAeS/60XcS7P3H7Q1yyCJXkTdO4wfYnxt7lY3k9DfiA7WVgp3mJj2zEYTsehyPG0AtP54dbXh5/CkkCI76zf2Lvv/EI73BqopDWhTdJWFCUMLG7CmFJpmIru8I82VbaSBkGdyvGPfpJG5RG6vEy9GwBPJAvBjpCkiTbnhS41Beu1KSA2TJp2dsiFNYK/zKGVO1P1BomLcHbnHiwtwhcDFbidfBje/u3g+KGTwwobnyYgNBWz+O5/q897kYm7YGjw/VPYnAGjCgxifQOJG6PUQu9ijSMeCKSetvdeFK//h0G/CcPK+Ky4qFQr4sa5PZiYwIg7LlbYQgc1OqTJSna8UYDEP4okwmMg3gPoxwl9PSyPb+HxWTDT56UMGylizQ+AT0sJn86gZ1p+BMKbKrIhjuUWNL4Lpn7Q8kNpZadkEQZ9bBEgUV5xeaRghpKLP5kxw7ltJWO+MjvbtWVKtLkQRY5e/qKnT7LrcQSVm894AJTCPCBWbQds6XEpgqrhLfErimMfNgoCSglocASnyiqcqeKK4+ncX/y2R0ER4Qv6qdijbmvKLrAxHjFeDMIXWL40Rf6heIau5PsIrOj6Z8bkmJ74unHlbzTx4cr8rkAwr9RSvnClFAAG/4ZLJRWdkR8J1gPR2SA6eULUxKOy0lb49KdannDRiZ2q1lxRIkmhpCoeLWPvnAsizjaTnn6cdzsVDjvkqpysNb76cKa8qJccLmMFUd8p0gyvL+/19Vcl1xZlZDNmAEX6pOASh+S/F4f7aBn+L1vwJSeIofSHjn0Q3wImWGTID7R0ZAC22033XTIXvnKV/q3/diVnZqa8kt4XnjhBSm380pT9MtMgEWKH+0GoRxlj7xj4xM2NDhoPRJWuyTgb1Y2LK8sHE/lApv+/h7/RAlH5RlelC9gDTyibQEb2gbMfHVWwYxpxKGoKSAdU4drmif6hNuVtTY/yVEKHR6CWhpHHeGOsuLkQbTHF1/00DfSAlNvgz/gjcI9P+3Gpl7aEv6Ubjqek5cRlJsWOEMnncIczb3saCt5+EPLiL6gbUTdKJ8e30qvdLQ3rU9p4nNVJAsFOWBBuPIkfWMYoQu9qfJ6YK/deuSQ3XrzQbtpz6SN9BWt0NXU2DWk5Hb4O2c3+oROaghnvgIv3oH95Cc/6R/W/9SnPuU3pt5222327d/+7faP/tE/sq//+m+0sbFJV+y4ZI6jk1ykhhIbn9KRklpRXJnP7cSuI4rqOsorCu1mw8p6NrjJVw/xFc3V2KFUWauLvmPaXDlnG8uztt41adXiXuvq3w14rCElVSCxSpN33DlBoTksJbQu2oQC2LW5JCUxK5rF0V46J9rDqxnCZ44WNzdX5M/p6dL8bwbd1xiuzE3bk5//tJRdLn3LiDaFIrtj927bc3C/+es9oo/++gbjqrKuXLrkn/1yAyKoxnSucjEL+Rl1xwHaVOVYZiT144waQy6n4qh/rPmACwmWgA4ad+8z8x265DFB31M8pj7KVDVUr7Dg66HYKsILivh07LdwAAyLzJ69LdyN+6M/AIkx6usr2cT4oF2enrPp6XnRjYIvqjq9x7TZ7UEenxTv7SNcv5EGupTUs80kBSjc54ebaKuXAHFJgrF4Il0aGPmoLw1z+SSth3A9nibxOnLJwzyLaHlI08pDpCzPh4k+eLkyvpCimOgXbY2E4b+uH0k5ONwiXuWEu/1J8pHe3bK9b/jVzqScNL3LOIp3aq8I5Bv/o40kSMLTP/f673aTjqn/8qPHgwIN3bjfEyRW4sakUdc/aTPan2iz3B7AD/ZWfPxE1NajPGna1LSl8yFJnpaTyc5/Epa6qdzD0ojkibDEn1qEteFQjGkkcNkTp4eHiXbiiCfKjLBof5QVYcnDX2rrDwkikuJj7Pnz4tr8MeatOIdnhG89bXnAoVZ9mK14B5M/ivM5EWkJd7na0yd8S8bTtsoMf8yzKLOzb5zvyOJsf8I4PinHVvXxeNHqRRyvoqgt493y4IhrGST/NuMleWui0a0OX/d46bJ8ssj2oC+Z3pMnZW5/CNzmT9P44MlOH5Cu3f8yz/UBlLL1F8HxI8vjcYS9vb1hf6WGfGyMB3HTOCCwwERBCBdesONx4ajtaY+78ZPkJ237wzi4m/ra4wgnTzwhPCkcN/FJeOvxsCRfEpamg9EEc1VbPS7SOgNK3Gn+CNOT1kFe8sl2pcfLIn2U68IoGN1WPvaWgIlNctxJed7nJExpgbtPMmZbMg7pE8Q8XX0Kf7rKhTAjnVGKSSiwrszqQVhEAXBllrSuWCbhHP1ss0O5DWWNndSt3VaOkOohDXGJshppE+WVtLL9cyweTl1JuNpW3ti0Lzx5xo8U3//KW218LG6advDRT9qsLodiF8oFcOM9CRRShPkagn2qkCqd7056OMf59EigjPfaJKwpX8Qlyi62hBjfrUXxQ6DDrXDqB/5eJwPkJohZujjgfeSiJ5RYwYQdWN4VzfOtwmLe1pfmbOrcaYc1abn9kFskoyjGNupgTPYdPGDdfb0hULpSHX2l73xyZ+bqVUifC560gbEsSPnKl3pdGKwTKEzgYpWu5oZVm7kgx45fCPpSQEnTkZMisGEbVqI3nkeDArD1ZE0iqHBV8Owsqm95a2T7JFyX/FbTzOa85WzNd5LqSuuYym3B4DPwY9xUBzgP3Oibw05tcOUKP+1hwcCnSMDAw3xehJ8+k767p9uOHD5ir3jFK+3YsVt9J/r8+fP27LPP2lNPPSWBc9p3Z1FqgW+quLSbgCG7vV3W1z9gQ0OD/v06bnJvVNbU1bJ1S8Ed7O/3WzG5JK/UrfKEp8wr2uU44O3bErRdKafd/oeJtGm8C/7Euz8J2+Zvh5FvQbnBn9oBl2i/AhS6RVd8KPXjtIYY4TZtUBNkkY7wiMOQx6PIKzvaErQlDYs0uCOs9SR//i8/jhTOlEFY5McdNngVaTGyk77jxk5pJXMJOsKlHBNjY/4tyONHb/KbVLl0ZWxQ4yHllfe7oSPcuMulaShscQx6q48Y2sV8w7BQxQ7sRz/6UXvve99rTzzxhOZSxRdHvuu7vsv+8T/+Efu6r/sG27lrt5QxKaTrmjdSylBeuVuBb7z691/ZhfUHt9IpzcaGnmR3tlKWm7Rys3Mb72ihxHIBlObKykWrzp20jZVrtlIr2mbfQess7bKM+lFXWbwD2FGZt00psJsdCtMf/WJH1uHeIQW+NmuVzn7NVc076I/mKcK+C5hK01i5ZLmBSdHzZMddA8LpmZNf/LxNX74YNEg0CkUWun/7nXf6whm0pp2+8g1Z6OvM1Wuig5s+dDwsGoBr8IrBoQG5GUfmVV4w0Fg6BkgsrW+KPmz4QgE3GVumy2krdMHnkudzbIk/JQm8iZMlBPDXAc4LDoFYUo419vSamsiTziXw3G2fS8SCD4RjRVke795wuy91e1zUDV8aHx/wuf3ciQui552CUc5pPYKs59Q/c4zWuKf1K7+XJZNY7aZFl9qT6MdxmL8kgFRRMrNQtiI8p8u9gesRz4/iKENOep4aTy9DTpcP0jJaaRK7vb1yk5bcnpZ82G48QesB37ZskiqtErv8Kts3ojx3lEBJ4Uvbcb0hHzGRP4wcidutpK1ePrb7lN77FooHTyg8uBmjxCavtylxKzz1t8vg/DgbbAWEAV3bvNtM9D1iPVvib4V74FYZSVK326Jf/tFPKx0/2G3PlqNlucPTuh3t8CmXhPsjnPakiX8rT+LwJ/ytfuiHv5YhDlB6NLMz4vlzECfwb38YE8fbxO8JZTzOA5Ixa7nDj2mVp58Y88iX1JgYIrf5krioJzVpeMCHdsl4XwiNejHRp602RJqtsjp23bZ12VOayAPUyXorF47wOC7K6Yw6CQui1kost/xgYptJuu5x200SnjixCWlP5USkDShfqWkv46+S2xHuJe1MDO2gfzgj5K9v2mCWGkoOdFAN10XTJB9Ob1u0APf4UJ/tHh3xY3HXt2uriqRMEmz53ASKyKe+pQj0EtMWnuJPEMqXN0ypdtOqw9uv8rzMKDV9n9X9bkV96a8juse1waf1m6Ty/BGbloXx8XRbP+6IsLR+qWmRpxUut9I5MY0YN1xbfm120ZXBtGaUH29b8pDc3ytqCwvlFgWWZiXp1b54t4hwdmaTtO5G0WWHlrSxO4LblV7SY7c9KKORry1cfvK5Uk1ZcvuRI/KTVoINggLfFv7CF07Znj3jdvzYARfmUTpjPtMmhJUtYd93YZXPBa7ERpjh5r/0Migu1sDd+i6sBDJPI8EUmycV2Fz5k7+mctlhrAs+vgtW4/KElI6IXDIeDhf1i8+0CGHYheZ9M7/kKR83ExelDPktxaW89fQVfbfvmUc+ZgsLcxplFaL8p06edYEYOG9wa7EMwvbBQwdt1+6ddvT2W61aDuHXd4glCHJpwYaU349/5CNqb9OWhQsIk9wymcsV7ODxeyV88l3dRLRtdllndc42cxwBBIYgE0cVQQLGMGt9HfO20rlTqbmhkjHLIx9bNiMlobmi8ROM8uMKjx0Wxoy5w6c9MqtnrdBVtR4pHh2FMenFQ9aV73aB1o+V+yKHHqGqX/QgJT8rHEOozkv5SC90Y8cawZGLRnyRg+ORsn2Rg/RSJOmn73bnpGDLzU7sE48/5koJygmfSmEseX/2gQcesMnJSRsYGPA+pXSUMW83Ka5jEAxRbK5dnbF5jRPHQBtS9Dkuuam4tfWKLS6t2sLykq2srvl7yn5RVII/zDnHVpVJfdSInznqwq7CEVTTOYtJ25WaNC92u/F05E/8GE/Cj6Ku71d7uZTl5cW/4l5ab2pabW/Pz18bHWs3pKfuVj6FhQAc9SRONy53a+6n6bxd+mOMOSLe3V20YY0XN6yOjY7K3efzpwtay9FZKWVdnVwkxmUhLLZ4sdvaivFy2ypeXV31i5vSz+jw+SoWPI4cudmPDn/d173VDt102BfcOA7MBSXQAZQZcIBFJGgGipgfK5aSynuyvPuKsuoXshG/mSqsKK/KJ7jgrilNTXPFynNSUKd9J3d+sWodpRHLDR2W3CLAiM41/JMOfFtV9HL1kpTYLqt2lDS4UiB9IYXFJ8Gis2jFtRNW7b4poel1kaGa6FFTsAk6VLn2nPXvvts6G+sKb/hCZE8pZ+/6L7/it58DnoIU51J3yYqiV1//tr/nsPJblKGt2Orf7PS05UtFe+zTn/FvZ7LI0NPXbbccPWzPPXfS69+/n/eHabvmeL5k5Y5uV3J5Fx84bKxLwVcX+ByPtHWrifY0FMd75cArIzrjSrr6AC4xD9PhE4VyeouXX17HgQb5aR+1xRNq+P00DPRMXhY8WXCNxcXEdlont9O34FHgiPM3lZ+iN7SA8JbNKSSl5aj4Y4+9YCNj/X6zcbfwEn7kSJ3gXyjg8Jhk/uhJT5WQDjtOVkSa4D2CtR7i/Oi44nyBlTTOkyK/0xjyUAa8UWlxsxgQpymCBvhimYeh9isNc01pQTFfOKSN6qunpYn8JW2NeRQySizWBl3EkM/TCCbXz7eWIT5xthuXz5SdsuMhqQfgSuy2OP8NX1rXjcptN6RjvF62bdeZG6fzGsO5zUS7MB4rr2pzPwaItftJgy9tj6wkZCvuerOt7diR6W9gXq6mCGVIktq2pUrDXtZ428LJCDqGtGDZXlI6vn99k8JjC47b7S1Dm/An9YPgiWlvUZjr26Xy2spy3qVOuR6gtK38Kp8wP4mgQA/3NLQHB4Fy7zzOZU8vNQSm0wMhgAmamuiQF5WEUDUTMvx09npFNjW8s3VjozIVRTWkSGpu+03D2k2a+sZmW+52gMtsDYjC4v8l5saDJ6Mw0r8kvM3cMN/f0KTt4aHrKA8DEkL+zx/7XvuGt7zOqhVuIZOhP9RNumip/+NkzNSypG1JP/gRgcUf73wpwOHVbsicFOIGt8aYdNvC201bGUR7uZQTdbXqUDhtcrOtGM+0zQ4XMIieBLNVO9QGdAT6Fe92JXmAV1K0m7QojLuBqVScpLytbNTBGEYYTPjxZ07YT/zsf3Imlyqk8T6At0CJgnn7Xxouv7cQBi3m7Lu0hPmDmzwoaDD9CKMujsH6BSIoEvKzU+uM3+NDMQ1FNYQDFxJc+eAhv9pGvNdHGbRKXaEsBEfhyoXzV+3U6cv2yntvtp2Tw7Yu5c7h5zBR353BB+MOhh4CgWQg9yMIxG2OEY8A5uEIZAonLgQGykzSoKR4OfjTJ9JAvsCM2DFAMJBb4+JtAobAU22nr/SBXemclFbehWWHo1RCieUSFSmJxax19+Str7dg7/n9/+ptUqdcSZ+bnbeBwT7btWuHnTl73hbnlyQwle2e++6xkaFh27tvr9MzbkllTmHTPm4AfVSC5dLSkq1KKK2pzEKhqHbW7ehdr5ZwGPASkCXICN61DWt2FqxSQxmMm0JRzhizpsakN7Nh1Uy/lLXAm67OvMYQHJDiaWXLZSRoZfutQ4KjoqVYhGCIcN1ZX/XvXXY2qzZQ4rMOEhAL49aRH7SuQq/KUhmF5Ei5MqdH0NNday6AQlAkrFN5gSV1exriZOvfBVLwzXfxwUnZcQtyl62sLNuTTz5hf/7nH7BPfOITfssxysv+/fvtvvvu829/otT65wvU9nTctxsmY8wJV5LkX5HCOjvHJ1DWJIQ3rcoCh2DHJ0S4GXRldcOWVlZseXVFSm7yDqWUGo5/QktUi+pTmeCwl88UVjh4Lb/PBACaxPiv4xi45mjixt3hbHOEiTniSyOJCQGVssl/fTmOwR6WtCn+wygd4ZE72uCBrUJaKRO/jOKiLFKSJ0lHvOLSOoj1HOCXxpJjmrzzzCcZhocGbWxk2EYGB2ygt6Q4jsMqhxQ4dkzAUxRdbtamjBg7L22bIV20P+gCyisXN33hC1/wBzMqBZmFjjd91ZvsTW9+s+3bd9DzVDTvuF3YTz+IsKDQoWSlN6qW2U11xYujwnE8GCWtwiVOKLca8xqKLEquwmU5PWnwjjrvsvItWKVZqeSt2jVsxZ4BzcCylD52/MAXaA3fZMhrTjatq7JgG/VOqzbzKqiiliP71IOeaurl60tWL+2xTFZwrW9alvdmFc68yHeWxZTXrDiww7IofihjrCRJmf6f//kXrYubQVUO8OeiJ+jPA1/11VbjszsNwSBRxFGKzp8+bWM7Juyxz37OLl64aHv2TtpNhw/ZtekZzbOzPqrQGh8XtW9yz14b3bHPd7I5+SLQBFy4BErupkn51LzmVIifkGmovaITwJDdW79tV+GkZFwoFxzipBB0x/EM0gPvgTaoLNKFQt/Om7BBN5Ra6B58CIU3aKBfNCgYwBOdP3n6wB8vr+WOcuBl0KMnnjrjtHjf3jEbGubTZ4GPjnWgumAQCi1zAToM8wh+Ff4t/uU2vEiPK7DOg1K3bOdVoeTyhFIbZforJx4WcXG6RY/qx5ZXbqomTH41w29M9jbqgZ85X1VbA8gewVqDx/OTBLtNGR6mMSCeGAiJB3nv5ZbdEXMzsnskjlZ5qbnev2WSstxsTwMvpI4trEhM2g5MJNnybzNpBI/cpCU4fP7bVmoSFmYr9MYGXMHQxmhfGChzzA49SXD45f0ShbZHbZUWxvuXmJgRWyZ88Us7oj8Bs9TVnqrFC7aNR7v7evMyceRPYLA19jcyhCcdaMuzZZJ4xaUw3V5S4msF4kjyYCAOwvMvb1S+slEFfSe3z3uivCjC0koiPo7Ts8ufxHgbI42PshJ17LytXZGNjAQwLZKSE4N7y+9FO+S8CUmepCiNuA+kkkM4W8b9UQ6/sfoUefFfb283ClGLU4RvHav1mEjtMUnGNCRSh0nA5a4WNsuiqCSb+70fPpgR6U4MWVoJ5aX9SbLrDXl8oGizx6eJYjDSYtLsKVKz+kB7PCxJmIBpK5MMQRUJcXffvN/e9Xu/aE8+8ax98tOP+Wopl37wvlgnN0fSZyWu1yrCNTEOCcGi4k54s8WCNZ2RiZmLmSHsV1YrHodJ24bxqt0T7QdKiOW+6qeQrQmbJGv9KCSBNTckBsIjsMpKOoiVjqSbxHKjYLwdHOUKoKp9NTHSvJhi1kZ37/KbaB3W4nwrC/M2c/68kF+Cvfqa7+72/jpmKz+XnjbU58r6updF3RnBDCXTx9rB1bCh8UnrGRz0y4Zo2Y7RAfvqh+6y7/o//r925uIVZ64+ASlTWWHAtNQZM1UlDDll9K64opimafQE0w8lxhVRMe2wWbXGDuGzlUbhrsSlyq0LBfhDIPD8KDlKG/lpQ8QhiPltxypzcWndnnvhou+Y3veKo37BBooA7aevHMWAmbMy7QoojFsMPpg9QpDc2DD1NFwPSipM322EA5g5aZM43GEzhiEIcPwvFFeNi8J8ZZsyNTC8+0m7m0rj8ERYUl/55AzCNbuH3AjKLcV8sqFQzFiPhMSenpx1S4krFbtscKDbfu8332lXpqagiOohn+bReGuM9uzb6Z8OOXd+yk69cMZe+er77dbbjtnctVkbnRj3d8vY+amxU6QGIlhfOHPOTp06IXfDbznmWDHSyp5DRy3XM6w5JExW2ezuoOBmOzZttVZyXACe/tkLKZlNKa3FTs1R4eN6s09N411fjZXwKpMtuOBXakpozuStkeEzH1waE0IgQjPzvNCxatXOEQnsC1ZoLlsxs6yxLFomP+xHkbvyvX78k1ud/Ti68mSl9LsC6w+ffZANLF045bMNgVceLlzyugRv/2wP+KZ8fsxd/myOMcjaupR6LoH62Mc+4u8/cokPnxIZHh72y6KOHDlihw4d8qPH5Me4INcibNuN16EHmK9KWaWsjY31+LyFhH0WA1gIqAhP1jZqtqb6+VYgiwtrG+X4tI/GzRdUqKNVDxMzoVVOdHAx34mJMOanG1lOU/wvigh6hSFSv2HFTxLnFjQkvB6XOimHPOA/8zmapjoU6Om9Iuz2TASGURblhaYoGsFV7Y9kCfUE8ZLkzBfGEMW1R0oT33cc7O+zoYEB2b3W39dj3Zo3WRXWKXqH4EdpDnvhQygqnI4ISSA1KZ/CTh/SoEBx3PzkyZN24sQJO3PmjCvBExMTdv/999tDD73RXvOa10h52+XznXdcQ4mS0sWDEpfMMeYWnxRhDP3zOVJeXUkljIUl0QNXdqXMVmoobvA3bufVmG+umG1ccyW2vLFs5cygVbNj1tU94XDrqi34cX/KcJqT0CfklM6Oqt8YvpHpdUWvrrLjkizNW829no4FDUK3deR7nO4yNBwh7upkt1IwW7to+b4Jf80hnU8orBeee8w+9ZH3OkyZd6WeHs2bTnvVa15nk/v2cxxEdJHFPOhj1dZWV43PhHEh1LnTUuDKq7Z7707/7vW5sxetT+OH4asQjBmwP3zrcSv09Ct/LCBu1jpkK06wAT5qofcRmswJExaIcqIzECBgXqmojyotxahAQXCioZx0VLSX8VaY8y/lS3mWL+qisOInTpn9FIcrr7HwmPIr51Mqh3gvB7/KwgaXIgwcV12iM+kpopLw+MKlWbtw4ZqNjPbb7p18n5V7AkRHQHvRYCYRuMmYMp94t9yVSMdheBU8hzh4DHwMP7APfhW40KbAwquUNv00j4e5jbwU4Z7W44OnUa+KEZQUpjjkXVdoedxPS4iNMP/EmNoPrH0+k44BUFoQDHcrP0nIQ3q35UhHzAmPOyjM0+JUZo/3hTrErySCX54ts92HP2R1yorFnsAJYImsk6QnjGTXZ7/OeCuS8rabNGN7HGH4oUrU91JzfUlpDgeOuyMvGJua9iYS2u7HXB/Wnne7uVHOL5WWOPrRnub6MtJ0qUnj07CtuHRX3V/r0F+MsIwnkTv1gj+Md4IbLRTxhC1PMn8ST1s924zjjUwS7eX+VY3a7TB1RAo7pAEMBfOKRvgw0B6Xqgnz+vQoj3v9l7hoR8fO4w+2WpQ6UuCQ2H9TgHixqSEuKT8xtM29cqQdvfHOrJBM8aSIybhlCN+q78YmOpIYpU1ruD6Hgy0pHibfal9qWnW5x4NSE3WQR+HyOLz0YFHmVvPaEbQV6AopBIq4ULoxnjuciWn3XR/rilurzBiPdlNe37C7D++3P/39X7F/92//o/3SL/6mCigKw5VHjFEOPSl0QlHh/TsQKlsqWLFvyCpSBusSCOiFM20xwq06U5O0rNVpytzUs6HgbS1ObPqc+vTr3eCHsmlTKdzpgBBFBgCGOy3HLcKaUrpLlpHw05kR011bkiIjJixGect991q3BDSUBG6NvHT6tJ15/LPKx+dBChLqUSKikjiml7GahARvuxv6woegvWL/RVS++b67bXzvHldmOBZ69OCk/dy//E77Bz/+b+3spatSoOJ4VSiyevTnDFjFoTxSF+HshiFUOoPGT9qEWbcYuB6YPavP+An3x8sjPFazIyzShdKaChNJnHqRCgixok0btspk/KavLtoXnzlnB/dPSMHY5X1GoGwNhBhy+qmdLcYdtrv1sJLNt2JfqsjCvENZ9XBn+OQPPwKTM/60vFY9uMGLJL0eFx7V7kxHl7vplx8tVj/8k0ISFv2SGQndxbyUWSnjxaKEze5u/+QO34/t6SlJMWvYH/z2O21+dk7owu5K7DKAE2trZRsfH7Hjx2+28+cu2p79B+z4nXfYY5973I4cP2Ibq3G0mB2dTQnQVQmZqwtL9uQTj6nNZvOLUiD5XI7aUOrtsx0HjglfgKUERj3Qn1x9SYKxFEtfLPIh8HnNEb+85mkhU7HlzKjnYKHHheBcwTqLfVaqXpWm2W2Vjh71WQKd2s2OCCSV92ZLlbNmvQc1vsBI06e6aNnqjOWk1PJea7NTT27Eugp9UiqK/s4wbfWbnR3/4lvU7NqGAosAnrEcCqzv0sovG3xLFVkX0BkHxfmxQtILBvlczo8HX7h41h753CP2kY98xD772c/alStXfMxQYFBob7/9dhsZkRCq+UO484Hkud4wf0gD/oIXvDdYKW/47vnKWtiSyYUXOatZ1m+k3RD8+c4vH2PnWZFym958ywkWhHinc06PknrlZP56nYSpXkV4/d4qpU1XhTGpeOQ5CIKEQM7cQ2iaV/7I4gb6HXkUmJbtJs0XxmP4b6sAvHVvFC87SksXyoATR3+LGuPe7h4prj02qGdASk9fb6/1FkXvNUd4o9oPv6sc6VnKF3mjDGga5Sdwuc7QJwxpmcMcx2cR4fnnn/d3pc+dO+eLDhwfPnjwoD344EP2+te/zu644y6N+ahgX/NFBugANMJ3ITUeKKn+PqzGOHZf9fi7saHEtt55VRp2Xl3h1cMGvH9iR45GddWa5avWrMy7IrjR0W/17LBI+7B1SaFGihfVsVz5sm3kd/s7sXxnlQVcFn65+irbWPYjwWudY0GDpASBd64EdOSsrzllm7lxAS1vWcFf00TzUXDMqFzRosbcC9Y9fovmkfgVc0fKXW9fyT7wB79ps9cuOex4FYFvUPN9yTe89RtEw0qqS3QROkNbhJtXLly0/uEh9bdi9fKaLS4u2bPPvGBLyytO01q774EgPmYsGuw+dNjbFsqs+iZ+CmlnXrgCW9fIC96qyumtf87NsQEarEIgLLjBLOEzeEh7CNOQu1jB3KDPKW9JFVlfpMWveD9ZBL1QJldkJWOkpzmcf+kBlcA7cCrFX+x4CIvyfPFd9YHr4DanMU6cnPJuHzm4w0rdgrv+oH+hpKmNGjdXVtXnUC4Tt/rCw7z0b8q6kpvyq5QvwaNi3J0XwYc8PNKgGMOPYlc2FDyn7aqDeFoQ8TGH1CzHJXn4T8JoC63YohGMqcua1Ed4qy9hE+bGy4kwgihrS76M9ETHXN1Km9rpHE6LII0PhjtbgYFa8nuQ4nu4dEtjrWYTQGTYBHj2pIxtRnFtZb5smhsa0ibwSevyJ9J7SU6TrzOtvkjHSGhky9wgeVqy2570Bolapq0s3F8qabvxgsEETFqGMnv72wppG0c3HkUYT3tlsRi1JNrgXCEGycP/5mZ7GduG78uY7cOB56WZU/xL4zXDwyuD4uq2B4HXenwMiUv7F2VGrnADto4dL3e0WJFbypj83iMIHRUx0VIkw5ZRfJoWR8RhQKjIg2lNQhkfN5aJZNzprpc35PVSqB/Lw9wbRm6vCyc/PsnSyC9hPEM4MWkOb2pb9jTZdclvbNJ+qn5PT9tvAIOtgd0ywDZdadhKS7rtabkU484jUmT/+y/bL//8O+3n/91/sb7+QRucGLU1MaqMGNpQDzs6XXZpbsUF/KKeytK6mH7F1ut9Vrv3QT/qggKLsuQ7XxSe1q8//Ngwi2gDYbI9TRIbkQ5uEBLij8txxYk6yUBcGIuYlPK48YhIRx7ye1J+FZeuIKIYbj79tB3enbG15XmhFUJIh912353qc7df19/bX7KZ6Uv22CeeUDkqS/2mGJQghJ35GQm+nBbjhkkxyFyhQ4pH2Yal++eaWTH4VQkoOam4GbvpNffbjt2TVq4qg9p75MCk/fgPfZN994/8a7soZRDBgZ7DeGl0pyZLqjTSl1TBdQbt8Ypzxh9xoXCGIurMWwoCQgCKgR/fSh/S6UF58BVtleeKHAKCM3/qkKKr1lAO5bmiTP3Y/nS4UHj23IydPXPZ7n/VMRsd0dgjUMJkMYIzQxaMG3fCrBOG7kwd4TGxJXL5UTguSEnD4h3ZTflDIYXJtwQA2TXfdVD5zvQjTbzbpIpR/tULzyP6QZoYu1B20r4hIPlxWSlkfHuwiDIrobDU3SX8lpAogb1b49orvGc35AN/8kd26fxZxye/oCkZM1eM5eabsOx83HbbYZvcMW4j47vtyuUr1jcw4OPKZTNbiiw7FxV7QXi4ImGZ92QRWtjxZAwOHbtXcEbwFW5qrBFmupoVa3T1Ki+YL/giRCqeRRjeQSx0Vm3d+tU6xi+OcKIsdhYl7NYXpLAXrdrBrcBqrxQ2dnQwfPexVD5v1r0TILmwyHgLyIJi1TrWr1q+uSA4lCQxlqzWFe/Q5kp9sTMr+LlQqeJQKrl9tnVcW3AN5RZFNuCOoosi65eMgYtScAn3tlKObM+TjznH90GfeeZp+/CHP2wf//jH7PTp037smF3ZAwcO+NHjPXv2+I3HXB6V0kHGOn22G+ATOO47FII7l4sxHitrq1Je1n2uNjsEQ8Gmbl2u5KIUcTyVd+3W1qXYKt2qlCnesy2X4x1LF1xVHgInZTNOCvQ66QzDpdnkc2Sboc0KcxrnAfxGP8IOHHaDrfbTLy+LIMrDmWZLvfohjafCrT7jZt6HgtDlipArRaWSFFUprnr6e3EXrTvPTa8aU2mqmj1SSqTNcEJH9bMoFmOX0HrhKRXThGjbdgO8U0M/gTcXCHF0mEubUGK5iRjcYQeehYo3v/nN9upXv9aPmHOMlh1D3kmHBkMjXAlFcROuxu4qiqvG0v249Whc2H0PBTb8vCvLJ3SgL5uMGQpsedmaa1PWrC7a6vqmLWt8O0fuYaVH06Ir6JhojNMXzbeu1fNW6btV4yyYqO/QmYbKh5dkNd/qG8u2kZsUP9wQPvCqheCiMuAXPY1rVslCFwqCLScoeMQ3ZReySrg+b/mhnZbPcrKBedJp+c6Gvet3f0192HSagxLLZ2XGx8fs3lc/CEp4G5vAQ7SUcZg6e86GhqTIVlbs4sVL9vTTJ3yO5Vwhh0cmGwFKDO3dvXePzVy7qrmas50Hjwp/RAF8RxY6Kxqm7jvsqoK75C3mBp/wYhfVL6BzNAUXVDn9lR08m0dtE6ydZzV5dSl4iudQ453HJXyKNlIEdvAmlFXohnAOHqX6oJNOw1Q2aXhafFIZnJ85bmKrTsLVn1iE5rNqoi8axwvnr9mFizN2y817rb+fkx70A9iEHMHco/0OW3/oC/Mcfhe8JxRbYETalEcRFu/fR5qQZXyhlrRJnvQBxqnbaQg2g+jlqX7g5+2gXuiEHvJ4+9RKARsxihmYys+h5OqPLDKMR8swJokT43m8Pn4iIfW5rYcQaNqNTJru5QzxzPc7bjliP/J932qjQwMOk7SeMF+6jK3otKGpaS9Dxr1JfKvD8rc5iXUcbZmgu9eVFAE3iiDMTcsh05boJQW1p8Ok/oQmXh/9coYBfmnhX8Yoj4/PFv1NDVOBxb2f/fX/ao89/YLLHy2zbUypU/iiIIebHNtwaZtJ24iduJU+cLPNpAOwrZ4vb5iXXp4KTPkfJTOCaUkRGnMYt8v+pE8S+GgnWcPaakPHRNuO7PXGO+E5ktxukiJcAY2saQFhB3KlJiaLwhIAbJs8SdkiV5GnLS51kYTupiY6HqGRd7tJY1sAb5k0z/86s9X8G9WTtqctLhmwFEZh1P4WrNxqM0qfjqoMiuxdh/fbu//7r9iv/MJ/tl/6938gSPbagQdeYV1//4esW0L4ZNe6xNqCPb0iKEu42VWS8P2J99viI0/ZnI1Y+ZvfHruwqzUXbLx0KlYT0l3spDXxK6u10iWFMJLyIwR0ZBGDSxhGpNpiuslPCzFxp79pXox/MxHYiCn4NxJF2GFwKx/+S3vjHZ321BdfdGGGyzL6+zlSmpdSsW7DIwUpI3GJhuQWNU/MW8JRl4T8qakFe/xzV9UECXNihrR5fKzHrs6elswjZtsYl7B0VYJhv5V6B8UYVT9L0GKil6bm7P5XHrZ3/vZP2Hf/k5+yS9dWjG8mMkwwX8arZSs9DBi330QstyuvzqRDEXXF1sNS5h2KQHpzsTP4JA7lQJYLRe3hIQTA4FFGKDPKQYgAlP5uk4QG4Li8uGrPnrjoMHvd6447jHl/CmbLmMS3RmHcrDBHWMrI/dFYhjKqtM7QUWDjIT79fA5Cak3wZqU7PeIWq9sJg1caDaXcUvQkMNQbiaBIG5QGAQw3QksweOGB+gNmsCihbqp/KEuhaOXznVKCpMzmc1YoZaXESlBEkS11WY9w4ouPfMq++Nij9to3vlEwWLBHPv1Zz6vSXCmjXAYRIZrP6tx26822c+eE9Q4NSjGq2MDwkFV5d2yTW1HjqCOC9jUJ8RekHG9K4OY9zW4pZ5SzS0Ik76c2JDSCybHLwc5Xw9aaJR8v3ympS5hU/zozanfnhtUzWas2uPE36/DwhRaNTa5j07pzDatkeqWcSVmWUssuD3PKbz22ZR/nWrY3USjBCQR48EFJNi77TlV3dlMKjZS8TMGyPRPKypHjHj1xy7BfDCX5ML5FLIXUd2PZQZFwD56xeCCbOlBogX2qCLuiqzi/GIr6wUfSaExIx0LRecHqU5/6tH30ox+zL37xSbt8+bKtS6ns6+uzO++802655RbfpUURYoEoNUE34rnepDQS24Vc8Er4xRFkdglRWv0EAPQHhUYKrn+mSHDnuDFHU/lUCxcArUupZadwwz/5wm25vHcZY81CjeO9EDeEVXZkaA9+fqFn+nWiFm3CMLVavtThNrTBf/Xjv5q3QR8Yy1SgT3fEeb+YkwdFCSvdpaL19OiRjZvjlvF5KfIEnkF7RdAto3YGndBYSenFdlipDvrxpQz5UvhimN+8F87ixKlTp/zoeLrTzhiy+3rvvffam9781Xb3XffY4OCg6ogLmbiFGJoQShV0QfMIpUqwdQUWBVXlo7xWpJiGUivlVtoXbEnByqP07mc8RDfKa5qTy9ZYu2Kb63O2Xu2w1U3Nr969lm3MWa20R+MOPkBXNC7qiytjTc2BjXmrFHZpjiiF8NVJoEYBKtPZWFS7umwz06MxFU0QLjnN0pNvrms+Cje6eoXnOfW9YUJ94T0XtUnJrC1al+ZTttjtp3U0fJpfOZu/9KJ97APvUj28x57zHVXm0R33vML2HDgk3Ga8RB8dPjXNizVbXZh1mjO/tGrTV+ds5vIV3/FN0CehEfqXjXJ1h2DOzc3nXnze8qVuG9t1SP1XPwRb3i8XSIW33A8QdLUmauDv8AsXsGkCMPIyWfpQAHBRzwO3eeTvaJQdL2LxQzCjAeCumG2Kw/4ojfMrJQv+F3QBN/RmOw9L3O6Hn8kvW0kjnbtRbKMsb6HScjndykrFHn/ipO3ePWYT4wNWKuSYlY7fgAhA+QK7/ChzwdsiPlViwQuf08SDW/5s35UlDjmCMUzDfAFEfvCRcOiD88iknmiD/uCpalNKx1pKqvrhGwg0E3oCjpJGc5gx8sU6xiUxQV+Ssd9mlO66sPDzA7yiLg9M6/AY6hJM5RFU3O1jLDcmyWULC8v2i//mR+2b3vQqe/efvscqopXttOF/ifH2JyapyhcY5Y66eSKR90Xw84V7D/krmva6MH+tQv73GvDlW77lbfa5J1+wt//AT9rgyFAyrltw2W6Yx4oJxGgbv63OBlaEy5Eh8XuKtvGmjPbxT/1p2Vt+93lYmp7fONmEC6wLVxoSJtpKHnCUJ1Js1RthW8brDEWWBGmRNzJkpdCt6uKoTtromBTR+EiTdiw1oci25W8zRMUO75aJbshQDnTTgRslbC/5/75ma9CTHgUgwn1Ds9V7XLEje8D+VIrsL//Cb9sv/Px/s2zHsN1830PWfPBf2syi0EICatem0uci5wPHKzbzF79ry194xK42d1j5u79boM1abWbVmRZMBWIM/GEcTkD178JiQoQJ8JaI6KZCHRTR+4NTRByEhDASR2qn1YRrHL0sCohoJ1IQ1EgpZic/YY7MsjnGClNb+rMP2Tfem7GTpy6IaXTaZnJBRVc2FKNKOSPFtmnH7xiXQFx04XR1dVlldNrjj03bzNWmHTgkhtdTUF4YhoQbAadZF5BUPhfkvOo1B+zmo7tts8yeI0za7D+/889s766d9jv/7f+w7/7HP2VXZlcsWyhI8KQvIfT5ez8JQ8ZPvvSSJRi0M3IETpWJYuDKrAugaRjMXg82SgEMXtzbFVzCUz/lUA9+JAXKoYwknPZQHu9QwnCnpISfPn3Z9uwetWPH9vu7aS7EMD7AXAOztSKtJ2XCempi3vhDYY14GLyvWisM5o5wGYqs4vTEMa0QXIPRxy4sxgUAx6HYLUCIYHJ7fYy5whGiQI0OCYsJ5nhe33VWn+izX1akMWcnls/slPJdvpjRLUGmW2PLLaFnn3/SHvvMJ+2Ou++xt739W+zDf/4he/973mO9Pb0qlbEBVoGE1M0u0+HDR2xwqF8tqll3b48YxLjvWscNqeqTX/rUYUuL83bqxHPer7m5RSuWCirPrH9wzCb3HXW8A7YoUcIEy9TXbCPDriuG3ZDYlW2iyHaUNX4dtm4Dao9jnMMWRbZDytdgnvf8RgSAvHXlpIgKVVFWARJKS6E2beXcLt8dYleWI8DgMYJfV7Ps7xNvcsRYQn+pY9XyHeuWkULckR2wTL5Pbo4dd0voZtcEJZb8soWDXhaPymDXljjCfOdVdYGbGgLHRT96rHR+WkBu4Ou7tIpDGWMeLC4u2DPPPGOf/exn7JFHHnH3tWvXHPZjY2PCz2O+S8sFUfjTS6J4MOAJT+q/kfFxVeepj7RVlb1RXvedBZQqP2Ip2ANp9q4ZFF9AAe6yGRvpTY7HKFO8h+u78igF7Mz77p1wgTmg8jeTNjn+QuRkM84uFCbtTJubzlGHk2Djij+LBYJl4HRWOC23gMopAfA7L5jnBUP9B80QgWUxE+4LzWR/jdZDeFP60cV3TJUhrZ+28bycSWHcnp65z+3ULDqw+8p3g1FiSYPyum/fPv/+63333e/vwO4/cMDr9cubNE9YyEppBXPdbWCaPoIjR4ldgfVFIuAbaV3RZY6gfAmmDnOV2dhccsW1tnJV9HnZ1utFW633Wkf3uHWV+i1bWxUfWLVKpk/IAu+SUtbBOLF4tGnZyqz4YZ9VOwoCl+Lpq8YO4GYaFcvX5209O65w4IXiB00TzljWivVp9V1zNzcinGZm1/1ERWdHzReEGvMvWO/ETYIBizx8Xzdjvf199tkP/pGdEi0CbjmNaU8Pim6nveqhN4nWjIiGSjl0OAGDDVtbWhB9WbSV1YqNT+y02dmr9uRjT4i+ac766KjNOLzxaqfcx+68x/KFbrt6+ZJduXjauvuGrH9sn1ooHukLihpP4NEQT4DeK5w5wDu25Gcu8OdFYgskaFGB0yjaVKVUKHP6c6XB55nSyXhu6ITKVTCIGrgIDfIFW+G95hZ4D162Pz4fcMPDlIF5G3akj7ykS8JVKWHUCm0Crl98+qy3dd+uURscFK3zPsScpPExP9N5Sl9QPmP+Ov9roLiSDl5FXIQxz4Nngb9pmkSRJUzlcEQ50sM7A2Z+zNjrUnrhM2lZT8Hv7VKrZLmMQ4M8nJamfrWfIfDdXLmJjNAkjbAv8Xi4B7mJAYk0nsD9GIJ8E0QDnpS6zZCSsvhPinbc4Dj7f/zZf2mjhbq97Vu+2efw/2P+/2/+5E/+1DLFfvvG7/xRySkjGi8wRgO2fdgTEwHgBfMltb8Ss1UUrpRKhImQMOCLpqjbbsC1NkNONwSTSPE0IUKj7cj6afnePG8nviTMf9vNVh1SZLc+v9NuCEwzpu7tCQFI2DQKYuheTWrMFrDS3HIhXSUmJptilCZ1U6CvRLkn6TplJNGYdGUqDILidYbopFom4t/YtFcnkxSdGLkC0lvGI6PviXPLJIQkTERs9X+rnBY8EvNySOc7skf225/9wX+wX/73v2n/4df/WML8hO3a+wpbHfqXNr0goi9Bk/IytQ4bH9mwmw/U7TMffp/tK33ILld32tr3fY8rDTYthY8lcDEHqqf1vnqvqr01sn2H1H3xcHw3bbt87oaodzZDYGTPy4kmxJM20A31xYcw7RJ55O/Elpc4+gvxj4ZEXhjn2p/9hb31zg779Kefso01KTWKFuuw0TEue6pLIK77cVPJCyo+bjhlJ49WbKyJ8ahNXXkJeuzAijny3cHymhiTv59ZNo5eP/hV+yVADLKp4X1gp+7PH/6C3XHsqP3n3/vH9r3/RIrs3IqEklBeaCtP693XlDnL7+8NJcpsMGwEURg2jFtudklwKy3M3Fexxax5Ure/WwSTJ3+L2W891B1lh+Aaym/Gyht1O3FqyhbnV+348f22Y3LQ1tZ5T5qRA+YwWRgw7oTZJgwau90duykIRISF0OV+MTXi0x1ZGL0rvcoXadL0jJLq9fI0rhp7FwoYXkYHASDEcccfhBV1NtoqgQK4unAuIZGLVVCk1F0rsFslBZad2Z7ugpWK3Vbqydq1cyfs8U9/zMbGx+07vu8fWFbj/bu/+Tt24ewZCZF815WaNGYqN8E6P/b61r/zVhuWAnXy+ResVl61sQkpUxIQ4d3c8hyr8uY7fhfOnPTLnpaWV5UbJTJjxW4J+EfukGCufgu2kGeK52bhzUxJ5YCJ7HjwlVjipeg1K1IGO2zN+oX7zKlOF364qKwjW7DBzIxVO0etITdKDLu23m4J0NbVYz0bJ63cfdSVWnCjU8owGK8fywnHsptzZn1HhJ8aj80Ns80VKbOrfowS5alLimwzO2SZ0rAfUULYZufIP9WDMgseUlYCc1dilY/wLr84ClxFuU3c4CJCrYeD57SJ8cu4YprP5xw3rly5bE9LkX3s0UftsccetaeffsYWFuYlzFf9htv0xmMuieLCIL89V+WB6w5W6EXyfCnDnGAeOabJzYIX+MqlOhxNTRda2HWNy19YZAjWCi4K+eLR3OP7v5phjjGuJPHntC3FIwzYADWUrWGgTid1oLSsUEYVRpG4GfNonsYQ+qqHPuFP8mVEZ/2Uh4LpfnrSw08pQBMEW98lU1ra/OVggnFa0QZLn+caF773ykVNfFJpamrKH+J473Vycofdc8/ddu+9r7A777rLDt902PoH+l3RLJf59ivveKIEB10AnriJ9/daU7dslNaK+wmPHXLC4lvT5A1Ftl6tWG1jxurlWauvzdnC/JwvCjXyk9ZZHLVsaUAdqFhV9ebWp6zc0Wt1Vm39c1fQGOiWvBqv4uoJK/ce1TzgdRGNtcDkOAQMa+uWr1yy5RyXL5WV11cOPB2XrxVr1+TPWz0/xF5nzEXmAXMsqzKWzlppaK/vpGc7a477vKf/5//jt212+pLmSs5KJWhUSfg9bHfc92rjgjoWV5rCwfL6omj1rM3NL4l/ddvEzh3etjMnT9nzmif+KovGjEGmT+6Sn+9h3/nK+y2vchn7q5ev2MLsJSmzw9Y9vFv9zgnOgdcN8Tl4oJ9KEHbVm1AKtR1cdlg4MvgYOvXyeQEN54NiiZEbVHdeB/6QCVzSHAu8jGTgIzgrsiAwEkcajhdDE4LfbT2Kl+15PI1wnHDKk50qr+2KLIuQXi40SjTp/MVZu3xpziZ3DNrkxIDTJ/qBge+4UuiP+ubzPAkT73G3HmSI6G/4cfs71HIzNygvwhK+Rh54F2mTx3kpcMPvsIx4X7ilLdTvvCHGAQlG0W5orreRP2gKaUni40F6+AMjJqN0giwuGUIUrngyUIKfcNM/QcSjxHp+ym0NZqT3fJgkHDrjIfIvLq3Yr/7MT9jugS771re/w9+BZ7xJ2sp3AwOvZkH25dN4CeHc5v6rmr9J3q/EfKXl/69ux3bz8MMPW7WZtbf9v37MBiXngGM0IT0Z5BYG+GueMA600NsIDhGvp8W5IlIm6YcHtpm0eyo4kjrl2MKVL2vIp5zeHrnSBrrFwqCM+FxSSdL+JA02wr4MSYIORizB+NoUWaxIcL1Jimi50nQwcbcJ9+h0kiVhCgSw0SjcLy0jNQCa3QOE0yRn/CoZAEhzhdkqw4HTMsmguIn8fzPT3t4w20PSOra3gafVZicUSgEQeOiQY5GMZ2vPG7m3QhJXmn6b6ZDwsG63Hd5vf/A7/95+UYrsL/z8H1ghO2yHj7/O5ib/lV1elOCpka4J7rlqzR68+5o9enLM5r74Lrt35IM2tbnTNn7ge0V1xCSvLJk4njUkFEXp/NAH2i232s0ugB/1JU5ubpaF13eIQbpAJwLtE4ZVbE0sGJMLZlGU5hNhsoGJlyCj9DDgLoi1AkRnoy7PFGkg7jC1tfd9xF53ZMOeO3PeLs+vWw5YqsCD+/daT2/Brl5ZsGJ/jwSVunVmGzbYK5lkdU0FsDJds77unPVISJ+ZXnLFaLXasGkxvz7lWVko26oEnEwWhilGzy42q/lqKLsHb3zDrfbb/+VH7Xt/5Cd9R5YdXxcm1YRQVMWA5WkprQnjhSET7gqr+sKKvb8b63ESJJK0CP/c8ujKLvFpfhQICRqehrIUlgqh2O5uMXuwLmMrq2X7wpOn/buDd0iJ5fgt32kEoIFKMGOYbMp8E7cL9ak7BMqUsWO7kEkawVJ8OcJdGMUfCkFapiu0rfzAkcEFR6I8/csb+OIMmfFGydOII+j4qwv6R5EFtr4z7Y/gJHiwa8WnZPLFEBB7knfPZi++YF/47Eft1jvusd27d9vR2476UfOf+an/U3kyLjgLlVQwuwUcvUaFNhcIX/eG19vx226Rwl+2s6fO6XnBjhw9JPh1W7mWMS4MqtF3tfna1AUJjVO2IaWVvHzfMJsr2q6DN1tnrlt9j5V5cJs5QyUbm1nZYAE7Ix22qXJY7ClkJdRbQekTYVX9Q+gjbXeHJrFE52qmV2Ms2Gis03HnJu8+m7NGz26rgzs+3/RHfYrPKj07ts3+Iy6cg4PsrPr7481Ny6xdss7qNc2dXoVLSO/sMysMWTbP8UcuhmIXlh0mjkoK/5TPd2K57VZ+V069TPlTRVaPH3N2RRicFj67H6ULmCuN0nM5FLhdqZTt6vRVv+n20Uc/7xdEPf/8c7a4uOjw5j3nkZFhH8ubbz7qO7a8U0ubYi4Fk8akNmbLje3I5QYXcy5oU5JPDziJMBDCLHgZfvDWBVOVF2lk49bjf+CxlyLjVUH71VFoPYZxoibshK7J6TjogruSxFzWfId2+Ljqwfa0inM/7VUm3JTr9WPz32rBS4zj03U2sAGPUejZqWZXHPifPXvWrl69Knxe8bSuvO6YtDvvuNNe9apX2e2y9+/bZ/39g94mdtJjTmzNc78NWPCqik7ExULQEW4XDtuVVVdeVb/SqQm+q03aqojuphRXjqOzyNAsL1hjY9Zv7V1cKSu+0+pdg9bs3al53+M4xSd0oClVKWWZhees3r1XyltW40M/NTgow4KYL4LNPWEbfbdbvbKqukMxcUKkeE4v8N3nleweyyiO8QHQgE1UQ/Nww+pZMZQu4Z76LhQO/OczPGpnJxc+lfotr7CM+Ab0aXX+in3iz99l66urrojyvV6OeR85eqsduuU2DZzgUVm38vKczUtBn51dttGJnb4Ax7xgh+/ci6fsxLPPWk44D25o6GQ04rRNf6saq6PH77C+oWGrrK1ZZ/eAXbt0wVZUd6HUZ8WRA0rLd2XBWcFP3fXdWXWQBTVhtGwKg4dDp1U8eI9D7eN1EVfWwDGAIdhQfyhKEeaYKZi4Gwt8TsJEBrzdKS9koQt+RbzTdLmDF0Y4u6/uF+1L88D7wFvmic8Rt+NR8cojOpPL2sraur1wYspyxS47vH/SF81oN++kgvPwFqcL6hvzOeY7eBB8K5TQ4FXgc4rTsdAV6dJw/JTFGKXhaT5gF4/SCab6id1bQEodxNUZS4UBTdqiOOBKHH8EQEm8vdhJuP95EC71HzwHCB5OmCBLPEWkNCgxaR1enjupHeMFRFhqIrEtLq/Zr0mR3dWftW99xztEG5b9axiMSfD3+OSjV8XYa5zIOrRzr8Y3a0vzM1ZdX3McYszdaAw7NEcJo1bwhbFJACQ/n4lCbqQs2sjjhfuYeUv9X2mFLwpO6lWgT9yIjx/qdI8Mbp6kPDe4yYPZqqeV17NupY960njhjOYWuOr0plFVKoWpHxSRjgf4Gf1QHg+nHHCaEsOQLkoNOAEKAlpJ5A9coK0NKbLvs0qjy972XT9iQzt2RBNVRxPYRvIwnic1itvmv4HxaCpO08lOnFitBZIkcFtdMoJC4rre3Dic9MmIyR26QhhCIo+XeX1FMoSn6TvGj31pRdYHJHFfb1JFNkUiir0+bQA/Kd3LalWd2JGGHa1veNNr7J7bjyqEuKQ9aYFpcvdv5d1eY7Qh4reQ769vyN9e/vUmaeO2egiLcM8pGEUp8slxHZrJXJ/3KzOkRKEYHR6wb/jah+xf/dQv26/+8h9bsTBoB44+YAsTP21XFiUoS1KCce3q27Cb967YB54Ys/z0H9ptpQ/YpepOq/zQPzRxSatdXbSONUkVYsQoEQE95de4cPQpjHqBEKxJSDwX2jQlXCDgdmY2FFfWPCtbRsqHM4c6n/fJWUZCBmecYUKNzKZPpqBZKgXCI0bRqQAPoz7FQyibnQrDL0Yg8duW3vtRe8MtG9b37S/YbP68K1XDzZ1SOm+yxsBV3wlbUlWVDj491GWv6um045efseFNEbvlLite7LSeF6XIfnbVrokIX1YfNnN5G5LGW5VA8Be1CbuQH7WCGOzpk9dseKRbSm5eAkHJdu4csN/87X9k3/ejcbSY75Y6I4Wx0kZnwMFkCUt3UXmCWYcfQd4ZNMqZ26xOo8CSDmUEP8yb9CpPzIDyUFLSMlKm7jbplZYbfREoZ2eX7LEvnLG7bt9ve3aPi4dKSJQi7kTXV3nlYmySxwV0Z74w4XjCjeAZ44gCC8MG3xA4g1lHmjRdemtjK1xt2WLsEe70QYPMfJcXDPIxD/rBKrzaJ7Imp/dHUBA+1B0OwAYa0Sm48/6ZH3GVw7+L2c3ndnK2NHPennnk43bwyHF73Vu+xqobEuwkhA4O9tv/5yd/WmO4w8ocMZX0zDz0ciXg0gh2ZF/z+tfakVtuNr9oplyxsy+esQ0xYXbqh0ZG/J1KdmbZgVuYmbVLF8+4QM7xYt59Y1KMiYEPTexzBYGj6347qOwOMbmNZq/6qTDlB1+w65mC9WXWrNyRlzBeUpuYZWoduCTa0ZRA359btZX6kPAAHFB4J0duVYZSlnLs/ph/jza+0Zh1xdHjJaQVNuesWRpVXgkfmufNOp8YUXtQSOsrLkwyRh1rF6wnJ8U3LyU7U3SlNpMtSmEYsLwrjqF4ciySd2fjaCyX2nACIpfs0jJOkJBQcl1pZZzcvyXE+hzwMZUioDJdKVV+3ktFoH/hhRP2yCOPSrF9RErtCeH0jCtX4FlPT4/v1B49etR3bXkfE8WWS6NCSd+ipynvwTh/avPfyLTnhfq1vI6Q5A8PuAM9d5tyPcGXN14cSdV38pHfjSx3Mw9IcIPi0rq/lKH9aR9S2+uRG5zf2NjwB1xnx5VP5bD7yi4L6biIq6+/33bv2uXHhl/1qgfsrrvvtl07d3kcbfBP4VSTBR2nF9CAWLiKY6zQA7nxa76wE4XS6AosFxB5HAotimxTiiv5eQdRCuy6FMzKihTYWWtUlv1W6qU1lZcds46+PVI0xaOEP/Wi8BlFV/hNO6jDwO/VM/F+bIfwXPQKoc55DGCrb/jphGXjRmIWWtmmFU1Se+rNTesR/yo3slbr7A3aCq4qG/wn11izguI3u4Z89xtlVegs3IUGSZlePGeFvmGx0R7LKRMLTj29JXvu8x+3J/VQPfyCm8R5t/OOV3CR4D5bWZi1lcVpm7k2Z6W+Uevl2LHSoShsVuN259Mao1MnX9A85DNfNCjGk8VCTjhwq37/0KjtObDfyhviv5qz0Ja5mau2Nn/ZX0foHj1ktY6cK091V2aDxkKRoWXwAGVy+gVdDgUPfE/osx7cwBJwAhgXaJWObMDKMyohWMfCI3QKnyyf6754Kzu+jc53sRWnfPA0+hNH4oOnxcVQCe9UPvzUg7/98YU7lUkkfJOdWZr14ukrNj+3bIcP77KBviLTzfuBYgkQvW9JH6HR+nfbF1yVkH6mx4rDDY6+vCKLP3ZhcVOu+B1xSVpPRxqvG14I/4t2cCKKNgG+aE/4o53+Kxs8VpArF0qTiGMeFM4kH4YQPfKjyDZ88PBHbHseDHW2my2/MyJbFN39tX8rRXYwZ29/x9t9oamm+QXec+pgs7zuPNB3X8mlcWCBtTS0y4699o3CcY3FxfO2PDdjlXXNbfU/xgwcAA9DcWNhBRvFuKuzJLhIHiCdyoZn0RiJmtYQ/UH6hJ4xcMrmOJ7tFM/iGB0BSus8V65oldfgOMt89jtYiJUbGkI7/CQUpw1oP0q22hlPnEZIFyKFnYqnDo2n7ExnQXyyW/LCknCqHDd7c0kcsovy64ci1R/1QXGutHudcRmdN0M9ou1IPA2reD0+DElfSBH4Sp9Qms3e9/CfWFXz+G3fiSK7y+sCgu0mctIEXJjUVjh1uEu/rWDqDQ9t9gjHOXnAIXdfb24UFqHtrQmIR6jTDjftiisxASvHEbfZKCPFjetoV3w7xm99Q1uq6zJEb5LQ+A0GiZtOt1eSFknzwmwBcCuu1Ye2MFZ17zl+s/3RO3/O8lLMNtIC/h/zJQ3gzQqMw8L3H//xn7Pf+I332GDfhI3vvstmJ/6VXVtQolzTKhsd9lV3z9mp8912cblgneelyPZIka3tsvUf/IeiKXlrsCO7pgkohtIpZpdgkkaJcYIcMChhM/E5usUKb6ZnzvpHXrTS2AtW7D9nVpoToRNBQGgpd1t5adLqC2KyMwesNrfHKnUuc6k4McFQalzqlBAX/Lg04dvnjfiZrf7px+2hW6v2Hf/hg7b/4JRxjVWP3SpVZVh5Pma9CCLlnNVX1Y+ZLis9P2BHLggIL6qAeSnCM3Wbutq0a4vqquoT2bFN1VHVT3+hZu/qu8dOjhy1UrZpTz95wXbtGrLh4R4x2KyE5ZL95m/9gCuyV+dZYee9PxEyiCBMVUS3xWQR1l0RxR0MN3aleGDkEd9aeYZZp2k9XGFtjBzCGcJAhPG4oqIxIhxGv7pWtjPnr9m16Xl7zatusWJJipEUWKAK5XNlUk7AjhCUKpfBnJVKRBI7Zb6tR1wT4TOODFMOuzlVMa5UqW3biXXCr6EXk3GhQJ4ajEhhtDWOUslWXMoo2IUFnaRZyQbn5Ez6mtIa3+0W3Pw9TAlBfAuVw7l+EY7GIV/I2Mr0GTvz7Odt/5Hb7K5Xv86PGvf2FO3EF5+wfik7v/vOd9prXvsaW5hfsFMvvqiy+NRIIvyogVw+dM+999gtt9/igjbHzteWV2iMTV2+YrWNVQn0YxIyi7ZeafrlN1fOn/HPu6woXQi+TRse2WGTB476DhRKux/dFuwyYlTVTI/goX6LaTY55gd8LGvdtmSbYv4bjaLag8DJQPm/NaS0jnVetoXmuJqLMo+mCH5IYRXcBBLrrl+xla69wrG6GHpe85kFEbVHCfL1Nc0xzVk+Q6KsLqAIrKx6c4FNVnO1ketXZRIixIw7KrNSaCVMcDmUEua6R/092q58j2TkPgkwXOIUQicKLTurWT0cY3allTjVm362x92Oo4HvKL+k8xtME1xH2PU45eU9UXZaNei2KgXr7NkzfkHUE0886QruhQsXbGbmmh/vBj9RsHhfk5uQx8fHfRexX8oYNnHgESZwacsw5il/2uJT/3sMbaHO1P6rGvKlT+pv7wsPCyko/+ApsJqZmTG+88rt0ex2Y1gA4J3xHTt3CIYH7NixW6S43mPHbj1mExOTLqymiivCah2lU3PWb28V7OM9WHZXoQ8Kd0UWGyWV48O4m74wxC3Dfpu5pjzfgq1uSiAm3BeW1iWgLlttTcKuBOPyZqetViTcZYWzpQHhioRFXuWQgsvR2Fp20BocC0eoVrdZMOO99q4631VWnJRaeAp3KyDssqhWbC5atVm0zY6i05/0ZAkKCELiYMc1W+ra5YITCzbQHAev8Ce3uWBdTSnZhR2aF2XhMvjMbmyXK6i1xbNSZMesUCpqftZ9XnKb+mf/4j128pknfDeVC7pYEBoYGLDjd92ldA2bn5m2hRUWvLrsFfe/0qYunBPMk0UdtbkiOJ145mm7PHXR55iPt/qPQZDfs2+/rW+s2+VLl+1u0a6aytlUl6EfHYLZAsrD0mXnPfnhA1IEehQHHY5xcHqMAC9aIRBotsP35ZYyAX2HACH4yyOmwcJBSAGiziIXLDni8mQgnmzgjfAp+qQpDE0BFp4O+sijABTY2H1NwglTvdAA/C1eidvTJeG4sckD7VD+dJHXPyXk5wzj2+Kzcyv2zIkp27Nr2CbGBvx9cz9dQUeVjDHH7a1Wm4FrKLMKJ50AFIptPOC78zjBZbs/8Ov6RVtPB5xVDjwUXhcn1uTXs6VIpw9tomnkB6DwD81rwZnm+fzWUOg33B52Hf1IBaa28LZYNzHm1C37OrOtLCqTWRIN/rV/+y9s51DOvv07vtM2+Haz6AlpgX1Pb5+SCqeEH+Ckw0L5wIGmcK1/5x47/upX28rcgj37mUfUrUW/G8Ka7F5q/LmcUGNJdY0md2AoiealEE91hAzAcWhORdTrmu8sYAmelM/t0s5BC92x6Ks/+CJY6cfh1T7oTq6rqPLY0OFzkZRF2ShBKIVSjAGJFGFuMs9oDH0BQGWnMHCjRCifnGLoEo/ldQQunuG71Q2V29C8F1jVjpgVm8KlzkxBdGpZ7Y5XuhiNTAevwal/Mij8HiZ8ZsG+gw2fVt2Ug6wUCya4MeAZediRrUqGeNt3/mMbmtytEMIjjf+mY4ln27iSOzVy6d/piqcBhm0mwacoInGTVmY7roRJQ7wU4iOpF+NlhFfudl9q6CNh8aQ8DRoRdYU7ovUjZ+t4skzbjuwNjDeaaGye8LVM0hmakBqvNOksBuQKeytsy0TYqoTIr/+q19p/+pl/bo9XOPIJkqfmRvm2teKvZSjh5etoL/9vKw6TxrfHtef5cmZ7Pi5s6JdQ/6Yd3fbP/9nP2y/+wh9KUBywY3e9weZ3/KRdmVMOzbe+wqbdd8ui/fkjoxIMNBle/AO7vf8DNlXbLUX2+/xdPI4WN1ekoIiZdLH/qcmFgcBqOqk6TSifrKyWsLLbtN69j9reO/7UxnZ+QUjWsN5mn3XnahKqVyTEKHO2rAnOtwO7bWF2j82eeLVde+51tjm7U8RAk7UNMXE6QyGAfwV4CwiSGya3+J6P2FfdUref/aWP2PGj52xDRK2jcdwqmyPW2/GIZRaUeFEdviLGe1VE5tlByzx/2RoXOG5bs7mNjF2Vgj2rgvkCFzhZ0WTgTtfurpq9J3/czgwesd5Cw06euGq79wxLIC7a6uq6jY4M2W/9zg/b93G0WIosgoozYRE0V0QFaGBNmCuxMGPi2xg3ymqqpGZJI3coshEeDHorjZcP4ZWfkXfmrzBnABBWPUBpbm7VTp665Mds77njIFBz4RK4AtN0FzRVRLd2YXlgtjDaYLo1BFaYs8Y5lFeYdsKwYe6K59IjhEQWMD2eOpIHJl7T/KVOxATKY/y4jRKjJHoQBiK9x0lwVO+lzdAb9VR9xkIxdCYDDORAwEMhCltKFrsXfPdx9oyUypO2/+a77Oid90pglIKq+P6+brt68YI9/vlH7cK5c/Zd/+C77OTzJ+yjH/6ov6tG+3y1X+1CWD9w8IDdc9/dCmfnaNNWFpZteXXNRqUgPfnYF1xpHhwo2eDQkJWrTTt98kU/lsnNxqti7qXuopSnHtt14IhfqCRw+fwR6KwTgVpMrtoQE5eUh7DiQrkiuxpVH+/1mpTQroJaI1iozw5PIdVwds7Wm0Ou1DqjBk6MvR9lylp//aIt5w8KXqxWRxw7/rzbJ2rqMGKnigttUBL5Vi3QBbbZyrTVMiIKGQnhEpYzYtK2uWHNyoIVOtSnzIqXl5MSm+nqluYsoSHf76vgvptayMqGucelTr5S77cdYwvP1dbYqWUedErRRdnFrfGU3xVY4pQ/FoN4wHl2a7n8aOsI8vTVq3bqxZN24sQLdvLkC3bq1Iu+o8htuuw0Moa0gXdqUWq5CRmFltuQ+ZwJlxSh3LpwBH1hLsluN46TN7D/d5q0TdfbmPZ2pQ/9ZleVz+DwjisKLDBBeeWyJhRZyiiVSr5zvWPHDn/3+OChm+zokSN2+MjN/qkclCxK58ImLjhD0XShXHN9iwaAs6IB0A0pqv4pHcJEb3w3Fr+Hx3uwsQMLnSANwm5D7dVYrS/5rutmddUqq/Ou9JbrnRKUNR/79mlu9/oc8L4KJxD8M9VZzZ+8lFEpj1KEAQWLQg3Nl2xtQfRItLyrT34mnuaXBN+4Idysv3bWlrv2KFy8S2UyL1GG6TACb5/iF/NHxPskAIuXUTMw48k3l/11mVp+RHReOOb4zJF6Zl9Vc3td86NXChR8s+kKLseXP/3BP7HpK1PqS9w03dvXIzjv8Z3XFck89UyPDQsvc5pDHH9lF7YAXULJFvzYkX5StIvjnC7sJwa6zULckWO328y1aXvxxAm7/c57/MKrGkqo911dE71YX5ICv3JFmaqWH9wnZXbA4QXseE9WFFYl6pFQDZ0F1r44Kbrtwr7aoaTOR/yVBdVNXogHi8/IAwp1OHqw6Jwmr9rrSVSmHhQReWJeRxx1heIasAxel/DAhFY4f0zdSTgPvNYVWYUxPq2yvQzhih4+TwUOP/P8RY/fv2dMcC9EXwCQ+pLOH+8b+Exf4Gs8Gg/g7LvSzgNDSY05gDvmBvgdfDTisCNcfE/l+kKw/KHIUrbyqy5XZFFsBT3nx7RL8bTLj6kqhLbK6+2hnYKa+gY8Iz0JiHeHhyD0KwFD6nGU32a8CMV7WUkZ8rqlIPheGCQjFjykyC5Jkf3Zn7Qdgzn77n/wvX78Xeqhymb8waF43QXeF4VlfG5WNc9pJ0er9x86bDvveaN97j1/KkVxUXOFxSThmOgLrWDcXOlT9k74n8oVtfA5AT6zL5KRcletIrXVrSh+MFDMu4y5Kjg3UCzpDTAFVxy/NY+7+FwVeKH5pTnb2Fx3vGO85PW2Nn2BhgqUj1cS6mXHFx8LpQUOTn+z3WobC0GSgYV/SI218jw1hVIL3NVXIEfrUV59IcKV1hh/6hOmOj6jQANf8Iv2pcq8ZoPDhjzgUSjcyie6Au50SNmnrw8//GdWFW1723f+ExvasTMpn7qj/ni2DKHpb5iI355KxnGj3UR51+cEQ0nrO9URnKSM/MyncGxZjrtJ7qjHMTAxCdIm+VMT2a8Lk9fLkcPHRqazZ/zgv5FPgTd4qJksWJSlMJDNSyeaYNykoVO4yCfjcfpL/aTBDSKl/tRwScShfbvsa9/4apvTQCHk+jHCv9aDPCxkuWHc9ifqIP1L4/7v8EC0SxIK9/dk7UMf+qQ9+dQZG5HQ1jMwbuvdr7O1Ciu3ZrcfWLSr8zmbXZfgL/A3F56xifwpW2n0W/2eewSArNlqWQPB5NfkRjggoZTkRhamQX1MPiXVT7PWZf03f8D2v/EXpMQ+Z6MSXPc3B+y2+gE71pi0CTH74fyajdXHbE9jwvqtxwrdVStMnLfO/KZ1zd4qWRniw3EKcEplgjBuNCDqF9hB/xxnSKX2bLx41g4O1+3ON1+yrqF54YpZuWO3LYgArXVdlOAs3JGsXRtVV8bzttqbtey4iFdJipKIRUFErSg+W0zeawBJpdeKNEoIz9TsRHZCeUalZDZtampRigu7RAX/9i7vxL716++1hz/0cVsvV72uIMCCD4KNbGe6KfNtd/sKM0I9Ngrtlt2+ExtKcZKP8OQBBu4WXrPiB1x4EC7Pn5+1509O2b4D43brzbs03iiaYi8wP5iuxsuF0IS5wmxb77niljAXdjBo0vBwHDDeccMOhu3fnRVC+VGipFzmuP+pPmfgrMoqTzr/3WZwoT4p4YJW6KEPhEMR2KmLm3rjWLmwQuFJGkQuxbvCg6KkNOwMNqortnj5Obt26YwdvO1+KbK3KS9lKK1gzvu1vF/5R//X79vEzkn76rd+tS0vLtnZ0+e8rX6yAFhSnx5gtPfAPg+L24qrxvdjCc8X4lM1i8vrtry0JKG/2z8Sz/dLEZh4XzCXyypf1Xp6pDB19zozhOn5UToxT7rS7OSbqc6mXNBQQ2yz0WnFnMZDYjHQ4MgR/fR+qM8cLy90anw6i3Iz9gFveBf0FOG6JuGe41rMllipVyXs2nJUSUJsrbPHwxq1WCRk9bnJijAX6Ui5rmWUH6YumLHo0FXo19zvt81yxSqdQxLMy5qzcxLapRTVVqwm2MdtvinuILSAk9txim/wgk+OP+ChcIP39cAd36GTzViQ3gU68Mpt4hu+s4iiRqNRtLhgiE+9vPZ1r7UHH3zQn1e84hV2002HpLCO+Nxhx5HPw6DsPvPMs/6t06efftqeffZZP07L7bssQHDElnGjfeBjiv8hNALboD/pPGx/0ri/6XN9mamhDQE3YBy7HZwaQDnlAiZuEeY7ro899ph97nOfs09/+tP2+c9/3j+NQx9JRx52p48fP24PPfSQfdM3/V379m//Dj3fbn/3bW+zN735zVKA7vIboukxC8pra+v+KZeK8BhagkJa4b1V4Tg7qzxlnxuy9cSN3sRpDjAPknBuIebG5wplJGkq68tWXpq22uplq6xM29KCxmBDCltHv1U6RqyDG7S7hyzbo3EUH4Ie+q3DwGOz7J+Sqnf1C05pHPMWkUb2+hWri67XMznhcCzMOY7LzoiGd5anrdo5rDgxRYe3YK95hp3LaE5oTtU7SyqJPKpReErFmeaG5TrWxQ/7nC4JvUTHWayEBnX5gg+LOIVij+MoizFc4jRz6bydfPYLapvKz+VEh4bsyJEDXt9KpWmDY7vswKFDdvnieRub3GnrKyuOf6VSd+CgyqpulO30i6c038EI5jRCrZomgZYFmolde/wW+pWleSnD3ZYviebAn8UjvP8qL5PvtpIUh/Wy4Lh6xReRmhLKoUkI4Cnfgb/6ria7dYJfymN4QEva4MtfssOf0mbSQEsJ43QNMp+wSbBSI/xhjGh44Dx9CRqtSDwySbi8jGb6S96wcSZuEuIPnxtcVJXkojTne4zL5PiAVSs1O3Xuqve9W3ScMSKlt1+Pt0t/5Iz/5C+i/cFE++PxVGk4bER/7m7FJ26PCxNxidt/9Ms/4bQf22PTKHypDL3VN2BBiKcFLnQ+MZGPeMLcozAKT/MrvWeOcXJnwpYx7ieN19HUvC3bW97wGhvs7rI/evef28bKkvoUihsyDZ+7qytTeb3s+AsOoKh2dbJbuekbAcceeMCe+PQzVls5b11Z+e8+bsWeAfEWzWlq4ai7cJvxiL7AgzRHnQZ0iWetawxXo3Gqd6S/247umrB9Y8PWV8zZ0sqygsFhCX/NnMOcBRnftRUNaGgO+6q7DDyfhSLvnZRJhA9qRIaj6gz0w4GgudBVEksV3+ygzILS5EUWuJV9RuDjCDB0RvNFcExPcKBkskiBp8FxYhnmo88x6JTDHZk35jI5os9qCHlxqwEouhjkh0hD+pA5cb/jHd/q/PZ//un7rdDb52XFk4zpdf4tszW2/OHniXS4t4znZ1zk2l4mYYnxsiLcjfyk57+9Zl5JJCQ8W/WmBthhaBNOavQ2evlp/UAwqWuraDcdY8fajxa/1HgkmQQ0P+bg7rZyPECWNy5MTLw0r/Kl6bd+ZGhkuFbFPL/2DQ/Yb/zcv7BnahIOxfTSVH9VszXpZSdOLKGI7GSoAA4QSTrT1vS/sWn1/W+z0JcxrDT3Sdl8/UTJ/tk//Tn75V/5YytIGDh87PW2MPGv7NKimI+EwTfdM22ffm7UVmqsGKttp//Q7uj7gF2s7bKNH/gB68hr8l5e8B3ZDnZlWBWS0J5R2RmO5Ghi+uqhGGwHG6m5KXvF3/9eK/Vcs+61QbtzoGL7CxUb2Cja2HKXZRsiavlFu1S/w6Ybx+2KJvS6iNX66qgtlMfs3IuH7OnHJ02isSY9OCUkfwm4CBAssUQE8iI0C+/9C3vDkYb9i5/+qB266ZStSyYpZG61cn1ALf6sjam/edXfWNRUu5iz6vPdVpTAunKq01auZWxesLikqmabWatKcY1jGmBGl/V0lu29pTttes9xq2+s2tNPzdje/YM2PCRlX4RvoL/H3vnb/8i+/8d+yqbn1qwohghRifdiU0WWXSgEA8IhxAoTwEMxDeUUZSg99hlCRMRj+xFajY/7hUcuGCBgCAxxdJV8Tg4lgFfs+RenbUWK1T13H/J3NKsSOBFk1DHvle+Kqo/QVcLTlWN2TmKVGQUiFAmOPcXOSyi0Hq88vkrtCofCBIcagrUUWx8zNczfjVEa0mGjxCirD5uvOvtfzEAMQqiHqWz6zHwhLbCL1UngwS4pAig2nY94jtcBm65OtWl91pauPO+LEJO7b7LJ/YfFJCVQSrgsFmUrbT4npiXF7dd+/t/bnXffad/1D7/Hpi9ftv/xf/2BTV+ZdsUTxkaZzFcE7rd8w9f4EcHKBt+OrdqqlFYUQJTJ2ekrNjAyZssrq7a2smBjw702JPw4eeKMnTk3JcGf92AatmvfYRvduUdKrbwqH7KPIE5falJGa5oLArsry26L+fZn5mxNgnZdbjoMHByGjLncAx0zNtec8HfsiHC4gR+CTba+KJh0WaVrJME51QTDlKKa79hQvJTtjl64tAtxihJAeX++27LVKc3nHgnq3f4uOnzTd21RgrN5y66dtXrvfv/0RsZEH2rLltmcs2JnLVbhpTxYV58U3yE9vOOnfMrLPODYNgsU4CyfI+ni+79qr88BjwefuzzOd2297Yw1Y5LMC/WF0wv0V6CMcOVPP1njuKI8KLxra6u+I8n7n+zWvvDCSTt9+pQUv4s2P79gfGOWeYNizHhTPkc503dseVAQ2MlFaWYHk3dysXl3kXYzFpiUznsbk7CvxPhcY16o/pRH4Gd+oXiye4pynR4LZpc13XFO329NFVsM7fcj9hwTlkAzNjZq+/btt8OHD0lxOupHrifGJ/zd1wJCvODHXPUyWKjRuPqcpw20RzjALmtKA6AV7ld8vEoQCwyxwKV8LHJ5+5XPd2KlgEM7hPy8B4swu7k2b5sb81ZeW/Fb4CubUjgLfP5pULDLi//knb8YlztJcOzIloTi1CkYscOoOcHubb08bx39+/y9cXZVnX5xDK+uObZ42moc3UfwVP2+GKt28bDw1VW9ZmsZKewaNnYIpepImJRH7m6btYr1KoQdHM0B5BwJwMI05d20Qn3G6sXdwuWacC8Wl3gXlnfD62tSkISHpT4p3xmOEzatpLF49vFP2yOf/JDwaNgOHtpje/fuskuXrlpR6Q4dPebjUJOScEH4uWf/ASn1cz4/oVubLCjpb3Z6xj73qU9JSU52qRgftRlBdnxih+2RIryxJj7w9BO+A3br3a+Md/gbosuMFxcKKX2+Q3Ss1m2VxSlrblyzru4BTdn9fhLDjzcyscBHxlGwk6Vqgk4jyPqRW+EBEb4bqLCIi3kA3Wb3TL6QxxUPXKHhSuLzI6YIcwbaRBjzJugcT8x1uRUPbOB3vqCZ8EiedP5dzzudn+JWwcTpV/moJMaKZ2WlbM88d94Ghvps3+7hoKMyrvjDLWmo+gfc8LBL2zpqDD6r/6RzP/PFn5g7KV8Nd8DQj9im4SqnrvGJ/PolH+UohHSt+miL21v0QSUQrXiS8QOc8XuAuz0tzVb/ga1cCsNBvAdEmiS9myQ6TdEeRYhSu2txecl+9d/+lO3bOWB/723v8E+oMS6YbK7D9uzea9fm121laVaFqLXK1iPaKVBYbWPNjr/yVlsrHbcX/uKPxJ8zoku7rdw5aCui0yOTExqzpl0VL96QzOWwUN/RrDNSeBnP2qb4l/y+YKpCm5sVG+3tkSK7wyYH+mxix5Cdu3DFPvf8WVvvHLKNmuasWBKvKzShDQIMzXVZSH/IWOAmsOd4M9gScEPpbVoe+iGFsV7bEB3bEFxq4j8KE51qbi5p3DZ8urCswxzpUB3kB97MDRRm36GVzXv/oXyCkeJhog/QFhbF4esrS5K5BXxiQ+lmdxi0ZcmIMZbyzSTTP68VuVKrMC7W9KPFviP7w74jm+LFtiH2dhGQBqY48VLDu70Y+uKFqN7ACyJivDGEbRnSkT7xBlQ9kaChvImfoFYaDJ5tAW7AuhsZkVSZtGZ5kra1l9ExeuyNbb7tBbV72xL5L02ksRg6mzL29skSgEw8pNV/ePklTxATbpv72tdLkf13P/EVK7JpfVFWuCFe6ysVF5y4RMIRjTHQ/HAcgLCr5cWerL8Dx0oQSJYvsZPRZvB4Q5n82F+5oVnUCzH6X20QPFBkH5zotn/+T/+d/cqvvtuKuSE7dMurbWHyJ+3sVbOje1ZsrL9qj5zkpkkBg0mNItuPIrvTNn7w+6X9lcyuiBCtaOJnC1JERYTEIKwkxaEkxVDMm7o6ESAqeRvY8Ql7xVu+y/Ibg9Yj+N3Xs2L7BfORhU7rPzPgE7+rPm9zYzV7bkfGnjcJMBsTdub0fVbvF9F5br/NfOLbRaBUdkesmmPSMd16ER2iFnXn1PbV937CHrq1Zj/7bz5qxw+c9YsuOjqP21ptyHoaf2mZRU32JY35kgjqbNGqU32WL8/Y8lyHrc42be1Sh1XmpTBVUVo6bDnTsEUhx0pdik9Xxd5TusMu7bpNiuyyPf/cnO3ZN2RDw0UpLTUbHe2335Ii+wNSZCHcfNfPj0Kq3zBlZ6hqYygBMFk9sn0X0eOC8TozVp9C8d1i0sHYeSgvwoBHik+4KRdmN7+4Zs+fuGADfb12x+17E8FSsBLQEOJgkrhhpBDw9GhgMFHSwoRhyAmT9TgYMGOBgChiiZCqcMbBGbkcNQRTHpWD8MJoBUOH7VG5j5iX5QVRtwJDMKRtEoSSfhHA3ISAs0AWfU37H+64/EP9l7JC3zkSm5GQV126YIvTL1q+f4ftOHiX9Q8NWnXxovWO77RivmB54Wsh32W9fQX7/Cc/LWHw4/amr/kae9Wr7/Odnnf9wR/bM0897coQJh0HlIhXP/gam9i506pSeIDT/MwsPdAUKdqVqUsShEbUf/VK/VmYk+C9uSqFYZ8tL63Zs8+ekMC0aqXefttz8KgrgrxT49+MVbtZwd00CeV8z1GlSu53GrQpxpq3NQnw3VIVOXYFFINR+nionYObZ2wpux926LBiHvOeq1pvXWLI+easrecPCK8kuBMHcAVX3By7rDW6fNc1W5CioHHp0FjDHLO2pP5nNcdLsrk1WSxWeR0/cwXrXHrBMkOHfawJ59ilfizDYtXajDXWLktY79f8FD5klL57yDqLEpS7Cr5L1CUY0AZ2sPzCJ+XF9tunXRGVMpkImwiwKL6urCZhzBWPS+YI4Y4j4AVphSfpiQfHEc0vf8dR+cBbdjH5rA/fQj1//pzfzHvx4pT7UW45tpm+R4qCC447niOJJQbcoFwURtqLzRFl3Ci66bu4jEs7/0uNj5cMZVIHSipulG+UU8abcJTL9nrJ5/REDworyjT1oWSz08pninbt2mV79uyVwrpf9j4/Vt0jQY8TI8zHVNj2kxrMY+a1bOqEHrgCy6M0Pt/1+LFhbHdLiEyEct9Bl9sVVx4hMLQgvamY3fdqZUN1lSXELltlXXhXlV/xq+WmbVTEe/snNG8nffwhAHzjm/JQDqpSRjuHblKj1Q7qo72aNxx7bZSlyK7PCxdvEg/i/Wjan7RZdoeU3Eqz5MfvoWtx0RM7cw3L1ebFZ7Kae1KQXZDVv+DiuxxK31150TZKNwV9EtzBLSgZw8ZM7dq8Zs2efRL2Kr44wwKMvyPeqXqryxLo85YvCtc1Bxgrddoe/9QHbf7alN19zx1UZ08+8Yzo0YA99DXf4Ao0dHRx9qrKQDnrsLXVZevlaDc8FtiqfSeffd5Onzrl+CZgeXuhDLTh4JEjkmN6RQY67bkvPmFz83N2/J4HRHLps0Aom/EtSEJd2xTf0DzhtYWNxRlrrk1pHkptHxYs+fSWwuP4KmMKLRbvFz6jUDAursRCr9UTTmzAU1S42kLPACYWNF4OgKZ/4Mt8xaRyIsZpuxMvFjJjgSr4ncKxidW8Yr6HIktcPE6neXA7r5DtNCXSBY1gHlI+5UIrVSf0gzJV9lPPX/BFygMHx62/t+g0xPElab/3zfvJ3IBKA4PAtVA2Ax5xtJh5Ag4KJrKZL/FN2hi/WETGHXhKXurA72XgVrwvvFBW4leE8wdlcBjTopaiSzwtlN/hnZhW+4FthMifON2EZ3uexNFmWvHJkMVlTz9lO4Z67dve8XYpskuaM7wfnvXby8uSozmx4Uf9BWy+JJDTXOCk0vBIr93+td9mH/tvv6+S1m1soMf23H6/LV27YtxLBh4Mjw5Z39CoXbko/rYwY6urUhYrVZ+XktasT+PDcfsF0XFuNx8q5IXTnTYkfnxw17Af1b/p5mP2uc89au///DM2NbPqvEDZNLbiocIx3x3291SRNRKc0Nhs1jmtxKIYPE+4KvrGTimAATcZu6zkiEajRzTsmnheCjDKYI5wAouvYnBUOYE7eKd4NjjAw84Md0jwOo3kTuHqJpeyKI18tjhz2ap+/Bi8QMlW+xhe0Fc/hKN0017mCbgFXSKtf36n1mHfzDuyO3Y4rvmQvWRMCd0K9DQyhLS76TMmUtN2+XlER7ZS4gLH+MMoZTheaqKg9Cext2rcKrE9Jk2r+j1N6m8ztEdjdH291ymyehJfKzDJQT8pPjXtEyJl1NdPgjBpoQy03F5eTDIX0OVbWd+wr3n9q+w3fu4rU2TTuAB41OsDrw6eeHzKmeTS7LoE307rGyjawuyahF1utey02WsrdujomF04M+ftHhjptt0Hh1Ra7IBEV/hJhovAr9BAVK9eOCPFZ8n233xcyPWlevE3N+I5/o4sO7L/9Md/xn7jnQ/bQO+4X/Y0M/qTdnW+aQ/cdc3Onu+1ywtitOKxDc2/xuk/iB3Zyl4r/+D3+Pt8jekFa65uWlPCpaa/Jp1+peA3e0QEeuibxooNp80OyxYv2OTNP2djw09Yf7bDbi4t2O2FdRvfLNrIbMN6NjT5O0t2bcDsdK8ULxH155fH7cUru6ycn7cX//Krbf3pr5J0i9AmYs34OeXhHzxRXfKniAxTZqV77X1SZI9W7ft/4pN2cPeUcYtsMX+zle2A2va00rDjLIIg5t2UUFNdWbf88lnLnBfTOy9ic17lnVP5l8VcFupWlhA1JwIw3eyysgb+3aWjNjN5s2VElE+dnLYdu8estz9jG6smAXHQfut3fsh+8Md/2mYX1kKRdaE6GKoL5040EaqTB8aaKGGRNgRihGwIIWFpGSgVwXgFgYQhk86xHKYtwsiR4alLc3b24qwdPbzT9uwctnWIvuAXjFDQhNHqQVmJbwa2MVP8CVP1R+mcqZLXGbAIKsRcduzaqjzNV96LZSRc8VWgpyOSsVE6X/1V2wliBZPxjLYrTBlxRzjzi/4xtowzwqIQkrSau6xEqtvyNqQEwshgCMCUXWy1sbJoa/Pnrby2ZL2jB2xkzxEJ9/Fd08rCZRvesVsCZVGKLDttYnaDvfZbv/KrtllZt7d8w1vt6DGNrcp//ukT9oH3vd/hmcKccUEQHxsfs1e+6lV+VJJjlKvLK65gMLc3xLR5r47jUayqc4nLuVMnbW72mt1662EbHxuxqYtX7NyFS7Zz3xErcLxYsEG4YGeWBZJmRsK28FSgFANVY8TIeHcWJTGXWbO1ep8Aprnnk1Xj47DPWLExFxfZdHBLIiIZBvwBNnXLVq5Ypfcm69jcAOreJ0UIb/KW25QyronfyLNrJDij5KjqTDNrnY0N62os2Wa2TwxXCpDyMC4xFiq7fNky3HqMYKEyKZtLVVCUUBhrc2eso3uX5tolKeMVjQUXRYnhSmku9o9avsT7tFKSUWjZ4dV4Q5fBe+YFiwmdmq/+mofPIY0Fc0rtSBVYBbvtj/IwhukccYWbMdTjtspxhTuJD6Uj60qzKxky7CSur6/5EWSO4PLJGW5G5rjx7Oyc7zqw87mssUfRxZ3uiKZHnWPexNxCsICftfPEGxmHH+1L2sZDm1BQ2VFFIS6xKyxllfd5e6WQ9vX1+/u97BKPjIza2Jjou3CUI/PsHvPdX8qkT+BsTfgCvrrwncz9eKAF0IigAe73+Z/SAsUp3JUouf29V9yKY66z04qbsgiPxTMpyBwZLq9ZjdtLq2uam4t+DLApxbEm/NpsatyLw5YtDUoRnbauQq/GuejyiAvuDjfwtcvmzj5qg/vuFYw5CqjyxeBQnDSYmjuLfjFUZ98Oq1fLSdsT2lOXYiuaXe+SIqjynJ6pTGUUtnZafuOsVbrG5AaHVZ9wSB71E2VL8271lNV6jyiv/MwZcnp+zfHmus/DjnyfxooFGeFsrmm5LnZoVqyjtm59I7tUDngrJVP8cGPpmk29+KRfNnfx4rSdevGMDQ0P2MFDh+2O+x/0m9C7cll7QQrovsO3iL8s2dLivI2MT1jVFzYEeynDH//wh72PiEwui9AftYujwsfvusePgLPzszA7b2dPn7Sh8V1+EsS/5+tw6LBipmqrdSnw+FVCRu3mDoPNlcvWUZm3fM+wZXp3muWRgdgVor6gR2qFj33UTQHwVfFshTne46dUaJwqcNgqmadXPDSdNhMPfIgLvs48SJQH/IpwnsicIH3CK3n8RJNseRK6EHM+5bvu9/me8tgIRyJs0QPyq1jqLeZzdvGKeOi5Gds1OSi+3u/8A3wPxUG20obyCl7KXZM7gUXKQx3/9HgY88bDcIvPpW6V536l81NN2J4m0gEzV2SVnnL83gkGTjbzK+gJuEy6cBPv8OWfthKqvKkhC2Hh3gpvN54vTYRJygmjDqeWApdEA3+Vd2SHSvaOt3+HvzPLYkJPMW8jO3bagmShxfkZ58+MbaG76LSiIaHpgW/6envyC+LZl77g8uP9r33IDh+9xyr1Djs1ddWWRXMHuzUq9U1bL2esUhOtXZrz6i9NXbCBrqaNSGG9urIqnql5p/IPjw9zLsguCed3jw3ZgX277K1v+iprim7+zK++055+6nnNTyRY4bFoEFxWmR23vN/gh/COxQPeTa1rfrNzy0VOdBq+Dg65W3iVF0+sVjXPNZbglLBKcEnfz88KX6mHV48KSlvQuHlOb4OfzmNhWqU5zayqH9XACz7zuLkOf+FCSf5ZgGWRGzmJuy5icw1cjHEEX5ROCAk++Y5srdO++bt+UHLPLuGQ0lBOMpBhRYuToIikQJz+mxpmcaTyOt2V5ooyMOlvqzzMNkRqN4STN0xgWHs5YRzHFRC7ruGniS41yfZ4GfqNu1V70o/UdIy231rMrH0Zs5WozSjQy0uytXILpq0uYKWZW2kjzhumOv1o8UOvsv/kR4vztl6N8+wvbzps6tSsCz4FKVrVDd7DYeW5YeXVipe5sV6xkck+W5xZdyY/JIU1V8za3PSqFbuziofZ121yz6CVlZ+bUDEwstWlsvX0Fzx9rxThLwGWbabU022feM+77NG/eL/96C/9BzHkG0Ltb81A4Fo7sv/s5+wXf+F/SOgbtKN3vcFmh3/SCvlV2zFasade7Pfv7NEP6W7WPPWHdlv/wzZV2W/VH/huKa15a1xbtcyGBCEESDGyJly5lBOTEzHoFWyHuzWsmmwQTSmJzY5pKwx93IpCgIG+p+zQ8CN2uOei7cysW0+l1/ql/W7ml+xSZt7Obxbs9MKQf6j+7NN32JVPfKs11/skrIsgUJyIMytkojaSFLIiIEwdNVY2eAyT48jk+vs+ZK89ULWF9RMar4pP9omJEY3ZG21hpVeTuWIVCQIImh2sztc/YNn649asSVjmJN6mJklF5a6prirqAUdMalbtKFm5MWKXZVeUjBuVUQJzXOikFKsrZXvw9Tfbf/mvP2I/JEV2bil2ZBHEYyVYwjlCuAvZ8stGQAUPU8U2VpK7jEtwnAH7E0w2nsiLwQbl3M+/CO/a2oa98OK0lK263XbrbglJJb8MBOPChp4QVIMBI3TAnJ1x8jhjDoa7xXS33OmT+r1M4E/5Eo5DKFac6ogVbIWrkcwhxgkm5oKNhEFs4KIOKLfiFE97IKTQhRBafIQ9HUKTShOMAkdhBLhRlPzIsZSzyvKUrVy7YF09Q9Y/cdD6R3bQMAk3vIMmuIqZ8A4dwly2q8Pf3VlYnLV3/d7v2t59+3yndXBUAjVlqobfeedv2dLCso8bhjGiQSgBb3nr16o1Tb95mB2opYUFH0/eK5uR0jM8Mu7pUBQra6s2de6szUgBGhwcsFuPHVYdncL1vJWFd75TrkFkJ6hWlhCQ61bJJbE/tRfhBqaq+cb7rV2Vi7aZ26MYYCUWKabKkTQg5d+pzGxauXNEMKJMwCtmpzZ01KuWbSxbLTcsmATuxGeykAlL1lUTrRQcG4pv1DfUDwmFiWIJ7jbnT1ije9KVTV9UUf7AZfVZSkJnR02CvARdFcj7cGCFC40ICeuzlh/cq8ZonCQQVNelrG+KYW9KWJeSnO2oSrjpt2KpV30v+Tdqc0UJj8VuzYWc4IqAqrIEfuyYM7SbOaF+qx3pzmy68KPhdfxxIZc4ZUZoTY/5M188Lx3xcrbwMJ1zvrOWRYlmrhIfBkGRW/TL5Q3fzUXhjSf1czx5w48o86DYcqS8xoIDc8KFDh8BLw/j+C8TdYXi6sprvuDHRjnyy/dyeT+yxPeQRVs45lwsllzBRQlPjVDCF1xqfK4meT+ZeekCAHNY9bqwy9xXWwiPnaJkfrud0AWnCYQFrfCTG0l8y07KIR7aw8JKpbIunsuncqTASqksa8y5bbjREO7ke/QM+ruZhVK/82hFOH7MnXvCujV31VyHE7TABXRgJrydm3rK+nfeoTIpS/WjWCkevGI3ttFViHfWlCUUDbUNbFy/Fv7iqC80eZEiTtAqTRDrWDltzcJOf4cW2uK7MsIBYbFlpIxm6pIRcoM+TkInhxknFlBssuUr1tEz6XgD7UZM6MryfmzB6pUF0Zw1CfQHlBfu2LDKylWrrs4au//PP3/G1kW3x8aGNZ5FO3bH3bbnwE1WrsL3GnbxzGnJH/skb8Qt0nnhAzvQjOni3Lz95cf+wnED4+PraNW0ickdtvfQIcG8Jtiv+K2tTz3+iI/VzbdLUfBPhDGHBD8hTMUviAleisLHcWIWuJqrFyQvLYnfVawwsNM6pdA2uzhdwOtFCU4xNpFb8EYpIBzY0xTwCyVMBStFCMooDIpk/Iin8XI7iUcJUDKB0t1xukNzXvU4T9AfcGYc/Egxcf7EePkurNMl5nrY8ToOeYLvpnw0zYfb57/XSw0dgnPWv7V+4tRlpxuH9o9rzvEdb/oT/Q1eFk/0hf6LHuMWnFGQmFfA1/ki4XqgBXEUm7iYm9ycS3nXK76UTZooMymDMLXBj9nKOI47HPWoacLKBL7AP3EDdtqpvvnrf3IR7BEyOB3k8vvR8NSX5A234gQfH8o2w63Fv/qzP207R3rs7W//NltaXLZuyUWDw4O2IBhCBzyTBMt8QWNRKtjK/Krddrvm+dhdduKT71Ojq7ZLPPib3v49dtfrvsHOXJm3pz7xQfvYh95rq4sLNrFrwl559yvtM5/7vPBuzY7dfbc9+qnP2+Ro1pbnF33hh3FjF/jg6KDtGh+yk9PX7KriGLPv/TtfZ4P7Dtp//L0/sjPPP++L4CKzapZkySav9ARP80UxcEN+jYaAwoKucJ3bpCRL8i4uKBn0gfSMkdLKz+sJPncEpzqf8sp22sjYpOrP2/DwgM0trthg/7DNz1+1Nc3Jzc2K5aSYLs9dVXrxLMGsu9Bry8vXRJLyVirwxYyGbTD3qcx7qPmhX+4FYNCEvY7HjQa73Yy8eqE8jFXsyGbsm7/zB21ocqfyEa48MbSJ8V6nQ+w+t1tjrJAEX9qzBS5tGffpJ9LQTkKSNAqM5MQmmKYAX2B0Hxmvb0PqazcqV/k8nkF4OaMxwYCr7aZj+Na2HdmkGjc42+tLo5IwPy64vaw2AxaEa6sLqSFTmjEavCoh4a0PPSBF9svvyNIBGPD552ZEsFlBRUCAKXX4xSwQqWJv3t8duen2HfbcYxelkIjFiOlXRfj7h3p8p6XYiwIcRwuW5lZ9BaVSzfjNr5V1IY0asOfwqA2NcWlLEJ3rgbfdIFB32Cf+9I/ssY99zP7Zr/+G2gcR0iR5eUD9jUy6I/ugvyP7M/affvM91leatNF999rS+L+wvaMLNj1ftHMzEiA1Z2nFJjT99P+w23vfb1PVXVb9oe+X8ioh9OqKda6Lc6m+bgAA//RJREFUkLJ7oXTsyDY5cl1QvwfXrHHTXttUGMd+YRzcyOa01id+RULoJevLn7bu/FnLdyzazo0V6+991BpSZKu1VZvT5Jw+c7fNfepbzOZ3Wz0bK90wPgrK1jYkfAlWEnabamzgMhMC2qOWi0mtvP/j9pbjDfvzDz0rJS4j5pO3kVEUATFmCU8caSsvVa0pAVODJVyYty4JBj0ct1SZGxL4F9mx6th0Qkf5mE0JsjURv87msISaDQkSXTaSlwKgpk0tioj0VOx1r7jF/stv/7j98D/711JkN0SIxPDVJpin7xoJbigIME0Pc6aauIWk4Zey4nbgbDDbyMMDfrUemLRsGNvS4ro9/ex527FjWEx3QvV0+AUWEDVncZoPMEoYnjNVmCgMU3lhhK2jxKSBGadMkzQ8gnswbvwwZgZV/wCfMrxcPXITFsyedoqdq1wSg1s+R9Ru6qEPPm7eL1Kr0+Ce0snycNgLcfx0SOCNlVB5kzjYdm19wZZnz/tuTO/gmA3uOGS5nn5VHLclorSy2luUwD9/6aTtuelWwa1hQ8ND9uH3vseefvzz9m3f8z3W399nS/NztvfgfmdCf/au99jzz55wQYa2UhbtQDHhUxYTO8b8fTP6xPFiFDDauiiltm+A96aDshF27uQJV2quzcyp73U7cviQ3Xz0gOWUZ2mtIYVWqK55wy2NgKTZyY3JkHjExRDW+ZRVx8a0meYv332GiTZ8JVnzUJX4zn75ojV6D4uWgd/ASXmcCfLpkTWfSo0uCeQaKz+uzdwhX31VyTWuuX7ZKlN9Eohd4c5291ll+mnLDR7xvrA0GjduU7YYuPyN5QuK5zZswcplUcGLtAj7lSXrlJKalYIeSmWXwxR8Ka/MW13Ke04KWW1tVgruuhWhzz09GoOiZYu9mu59os89Pj+5DI3dYsreUlDVzmSueBjKKvFqW+zWyFZnPBy88fFkviXh8qdzywVZ5U39KU33h67LdkFZj89pd0e9AranIX9qNGxMQZ8PaVke4BgOdiSGgUhM+zx3/NGjrO6O+clcjvka85b5nAjCST3xkD7mXuQDh5ijMc99vvMoYWsniDQK078e2cJChHKa7MJ0UqbvAIkm+46raENN/LgsgbW6sezKa12CaXlj3V/PYXEi3zOgsey3zQ0JeMUeK/UNqVXgcAj51Mst1+ee/pSN778tlG/6otbDP6i7Vlm1teV56xna4/3lAhnaA1LXxBs2F69Ypm9HAjOEO1RSVifzVl28pLSaW70TPsccLopH30BOaUjRrUtRBTfVM68TwGckaGbWphQ37DTHA9V3FCxgzC5TbeGUlO/jGkIu+ON9bWg9iy5qd2XFF116+getVl6w2sqMLc7P2jPPnrSpS9PCp4wfuy9IpmB3/fVf9TUSsoPOXJue1pzJ+bHhGbnHJiZ9dxtFlrq/+PgTdvH8edVFmxkjh5aPJ59I6lQ+FhV4d7DZmbXLF87atSucBDlspf4BExgsn6latY6CBpZoPNQep7GaH5Rb7Nq09Trvzl6y6vKUf6s2379Lz24/EQJ9QfGCXrBoiIFHo6h5kOMauAlAqYNaBBi1lT4o1sPd73FgO0Yu5ml0ScZnAZSJSajfmMfAyRc6PZx5o/moMOZ0zG14RtjBR0mfumOebcVhe/FeH/Iei9UXL8za5el5u/nQpPX1d8fCoMKZMxjmEp31OU44fWZOugKvucIc8/kVT7oD6zgOHvMorSpz2+edp03zBr7ipjw/BQFwlc9h6DBmriT1g9rEE6JwdyePu4GZez2HR4VJHUH38AEKd+tx2pWkb8XpYUf216TI7pAi+w4psstLy35ipNjdIxqw6UfiEdaAfb67218fGCyZ3fzGb7Qn//IRW5+9JAWvZEeO3Gp7b/8qy4/ts+M377Ue0f+Zqxfsgx/6tM1eO217duyy+aU1zfNnbbnRayOSz7OaExee/oJZedUaFdEW0ePx7qLdedM+u+3u2+2LL5yyC6dOW0e35AHRoadPX1KZVxxfmevQh9ipFEzUodh55XUfhfPnuIVgjMRbF+tDDtJYKW2Kgw4byW2lfNMGRiasu1i0K9emrVPy5s233WNXLk8Jb0Zs6vQJwV90cm3RlhdnVFlGyv6ELc5e0JhqzjVY0B3zxS92rAcGxnz81rk/oMpCT9BLZgG4RnuF5Y7HNXi7BkMp9BOvLT78vj+zTckHb/uOH5Aiu6M1l2Jkt4x6rl/CFIMTk0xLYgl3XkQFLYM7TXwj86XT0s5txbWl8T5si2sz6kSkui5BWhhjkcRdX0TH8PE3vUyx0ckbGoK3qJDMjTv9UgBtN2kciuzXSpHlaPGzUmRXv4QimxoGmPwoVC58ycKvMfbmePNAYEcQTWkHAgIJJYOcyi9GcOnUsxJUr/hu6tDkHhHzvBiYnhzvk3EDYrTEswmJVFDUq/I9LGlpoVSwp/7yI/Yn7/x1G9292771R/65BGwxBjH2EPz/9k370WIue/q1X3+XFMkx23nTA5Y/9mNiVKv2+IvDaqLqp+tKL9w3O/XHdlvfn9vU5g6r/MA/9AueatPL1rGmfomB+bo1DFdCZ6azLI1ek/vITVZLzvc7/LwFgq0cFA+9pz0wTQwfhc5mLltuqWGlyguKWLbVF+6yxqqE7tqyw74DwV55EZYymsSdUn7ZbeH9XC4N6hDxgjjkpQTDiBY+d8H+/usG7bOPPmOLiw0b7Vm173/zWRuWUsy4U/9GI2fdPRDzpnVnO+z8tV22e2LRxLfU6rpdmi/4zsJEnwgwQpKedenU+VJZ4yWC1tmwU1eK1nGyz24eaNovTR8TAV22sdFx+/Xf+lH7Jz/x/xbB3Wi9I3f9g4CAjRATRyX1iAFzIyQCMf5guCKiCcMNpssDRAO3mTvcDHrl6pK9+OJlu/vuAzYyxLsaYnTAzpkqeAhjTZidHmeSMEXGQ8zQ3z9LHhdWYayyY64Es/SVYsoijcqG0snnzFWWu33hCi8/NJLG+ljTBscEZ6T0C3cIhiRr6yNCAoH4SUM8v0rqN/sCK8Gswap2ddUWps+44Jwt9NvEQW467LXKwiXLD+5sKTG+u4iAKXytiIkwLn1DQ/7ZiHf9t//qux0/9tM/5fb0pUt26OaDEnardvXSVfvD3/+fPlY0gfJoI33t6e21B177gO++1QSPDdEn3gdEuOOCHG4mLpSkjGoM+BTQpXPnbGlxwVZWN8TY1/yzQMDw3ntut8nJcb+VeK0qXNPkW1+atVz3gOoUbRGDRKEV2AVrAVHzQKOmOdjnsOQIsjNkxkdMrXPjknX1HVA5SgPsEc7EfBmtzlpZfRbD697tDJn8jAQ3P3ZwGKuyqCoH1dE4YcLDCCEQ1xbOWHF4rzTGnMpo+BggEKIsomAuXXjchvfdp/GP0y4uFHIWCIV7c1Xhm1boHRY+Mx5JPtGlTSk7TbWr0DOo/iGkC//YwVubk4K7qnaWfecRuHfyrqIUIHZv/d1aTVjebWInOQcdYnzAGfVHNSR16QEMwgNXbPF7+5TWFVn8qbBLOP5wez+AA384ZPglHOAAX8oiELrpdM7jk5QqB0NZJPZ8LYObAXqpITT4kRxkFQ55WMIjgk/FDKRSdyuOcEwsoDCfFU45zFmV4UK03I430Abc6aM8LoCTR/Gk9/mfPL7gBa1AeeV4shJyXHhDQqorr3zbtVohs9OffN+I9Q2O+vvWLDyAg11deZu7fMZ3Hkq9g2qj8Jp2J+1kQebiyS/Y+J5b1C2UTLWBdtBuuddmOXbcZ13FXu8n+blQyt9zrVVs8fKLNrznDrVr1dvHUWQuRUK5qS5fVRka7+KY8sRuZwyUMEZ4Dyy4ERlgQhuBqnqstudt8+rTlhu72eHfVN8wfuoAnJHy2izPW35gh+UQ1kVn0ne4UWwrK3MSYvussnTNquVlm5ldtJEd++2zn/i4LSzMOm3qlcCPIjs+PmEPvflrbWODY8U5e/6pp2zX/n3OMC9dvGCTe3ZbZaPs8GdsPvi+h0EGbw+45WMtNxdM3Xvf/b7Ixud6XGHXHFlfmrfnn31GtGvA9t18TAqu+KngV/EjioID4IAP+XzI+Z0QtYxoATuwvEO4WbalS88bN5JzUqN3/KB19QzHKQ39qRZvDzuwMa5bPIOGAU/G2vGXcIANz6DRaqOwTzwrlASXqdQnH6J0YkVXva+Ex3zCzWjBIGI+pvxEPVFA8FlNftnpPKePipefPGn6NKx1H4NKTxeil1Y27MkvnrVdu4ZtcnzQCjl28oSXLsxAC+gr/VMv6BDzSX3xndcEDqkC64ordI5TBHIzbhEGX1baVKHloTzKIT1lJAs8PlfdDfySNA5fQZnH2xXzCpgT5w4Zmkd7wh026pGD2L380KckjftSF/WFLzWLfH7n537adg6zI/vtzhN3jA/b7GrdNvmEFuMvuPJuLJe2lZcX7RVvfJ1dlZx18dkvWK6zYjcdOWxLjZLtHZ2wlY4emzp/1vbsOWR3v+YNNtw/aD39RVvS/H/yqS/atalztjh9wm558HX25Gcfs/qVs9YsZDWPStYj/tunsds/MWjH77zdTp67bPWFRbuwWbfnTp+3Ct+CrW5YZV18EDkGkPh4c9JLc0BwTPsJzEW0lKbu/QdDOZ2FjEI+TuvwapImq+Zs1laXp0VbGprfk1bjFQcrWk66QmFwwqqrKwrbsIXZc5IzljSXNpWvU8rqTqtVF21hcd5PAFmn9AGJmJVyRTRh1PI5FgRrgqnay23qjKSaF7iPYdw0f4XT8YoF9DDw4eGH3xtHi7/z+21kks/vJFlkYmzTgCiL3whJ8MTLjp6HiViyUn2KHzcyW+2TaaXD3qrlepMeHXbakOTfqkMtkSLgfJb8Ny5CqaDdYUgCFQ8j+afE53f+qsZL4yd9tkwQzLbQtNNJeOrwCZMIFKwq3rR/t731ja+22UaXVZ3ZfDkTnaB4OuQ+/YSQQniUQNyW3x3u94GUgxu/dhw4bL2Dg7a6KGH33Fkh45yYelkTNZi5AwpEJJfaHav/lByCL5OET7S8/3d/yz73kQ/a/PS0nXv+aX/35cid94iIpQD/2zWUmhez5PM7H/zQJ+0v//KLtlHJ2Mj4Hhs/dI+dOd+0xdUOG7SzVsxMWSkzY4XNeU3+p20wO2VLtR6r3K32iRA1VlEeRGg1aeAzrHUzmHWYeUkCzMigCCLCiYL1tGwl8wemJXiKZ8BX/D2+eoeEh54hW+25ycpdt1pzssvq45qUQwWr90vY57vYm2uutPg3ADkCxUevK/KX10Toq2rIhtnKjDWXL9nGpU274+Z+uzR91eaWN21nZ93+1eQFe6C5ZMdFEI5VGrZ8p9n6V69b/iYRhls37PT6mP1pY9IeK3XbE1KIztmYPbK60z7Vudc+09hnn8jstWNn1uwffP68HT+5YsefX7biRbP5v9O0odsX7I/fO2KvnX7Oxg7ss/u/7n778Ec+KQWz7spKqry+3OOMkj9XaMVQE6Z6/QMe+iM4uiIox8py2V44fcXm59bsNa8+4kef2IVNd09TBpkyT1dQRbxx+06K4l0wFQGMS1kiXezqiBgqLavBQdx5LwoiCvEHozWiGlx/jwlBXf+0H+VFVjwepqdTYRprVrjZOUOhhCFwHDIr5ua7fhIAc1x4oDR8e5R3kjgOzFEhPqODnZfiw/FZPqmzOnveFq6c8uOno7uP2p4jtyk9aXJWXl203v4hlZVRWdQTgiX18G3fpZlp273/gD316OfthWeesUM3HbKDR29y+HIMDCWUsrg059lnnvNdEOCuHkVfZTYkUO7YxXEdgUHwYHFiZXnFChw1VzmrUlZ7eroFKugUCpOEISnKjAnvKbI7XBN8B4Z32LXZBSvlJdAWM5ZX/vLGhvrV6woAOOKCMY/q6CoUrb4+Y7kSF7CgoAsmahKkx3eCBP8u3nGVcEk+4jUE6ruYHd+/0wzNFgdUltifw1xjoLhcVorx+qz4aNG6hLcc1WUniB0hjkzR7QzvyuZKgqkEPlXautBGfdtcW7DeoXHVJGavONoT78mCr8IpCfE9/SMKQxhgPPQI1zs6RE80h7Mcoy2WBBcJ0KUe6xkYsUHRKBYIml09tqZ5y/ExbqjcWJ23lYXLEsznbJOFLI0Pl3Kw+AD+Mo7OANVm6I7jsh7V5PB3pU04TTiCYusRTwH3w0+axCY9cfL7O+U88rvtT8R52Z6fMOZSpGM+pnPO55u7hWdus6sabj5jg+1zUE86f70cLz/Sp3W5W3HgUZSlMsQnOaboN3hKUakqrFqL24G5fTiepC7ZzHv89EuWC7ToasDHP6NT5r3fNVuXIMZu6PL8NVuYmbLFmYu+m84RX97b68wWrGd40gYndmjs+qV07bf+vrwLZYVcXbhZc3t18ZLl8x3W1yu8bK4LV8qiCbw3LTouBUlaoRQ/3iVrCL9EQ3PgEHbGVubO2NDYmNxiC8zpLsVpjJnXnVIiN9QeXhuAM/l8YT5AY4Vfzfq68L470oKXwm+hrhQybhW+JrxWW1kcEa5zcqZL5XOMnbVaIbfluvt8fkGDwHtutGX+dFQ0d6UYul95EEZpWyGvejXf1uenhPvswCxapZG3u171oBWltH7swx90WgGuQrcRig/ddNiGx1G0GZtN4fmaFSWcr64sW0HKLnQExQizMDdnZ8+cUf7gDS2lQ2Oxc+cuvxQK458605hyhwC4RLKVZbVZ/eG0Uojo6qTg4fwH+Cgtl1Px7dsMN0cLXsCTd/yGJw9YZ75fNHZOyvllq67MOkyglxx559ZZXsFyOi84AW+Pd1ovt2ynGdAd5wPQH6UXorjtYUFXoDN+2ZuXQxhjHnHQ8xZ9g5aIzsT78nITx7irP3HqAl4km0fxwItwiBpuaHoowC76Oa3DAFsMsGXM9u0ZtTPnhP8La4Idt4Br/CjD04oXJuW58fISvweFDNiKlwm+nngwaZ7Ei/F4yVhpKL8e5B654MFJHGMLZ8aoR95uDIo5we11406i5YFKyopkbiJvUrL/JCWnCWSomXS8ZvEWKaa93Tl797vf5eOy2UQWZqF9Q/Cknxnr7u0R3V61PYd2WGHikB/x5RTO6OSwDe++xU6+8LTg2mkTu3e7fH3p7DN28sRTxiem2CToGxmzi1eu2pOf/rjt2zdsU3Mrtn7uRevoakgxLRs1NiRr9Pb3Oq5euHjRnnrhrIPp8O2322eeeNZlMr5ckOWSUs19YMuccdjJjm+b6tHQ02ZOb/aIL3X39vvleX0DQ3r6hG8lqwps83N8l3veNtZY0K74gl5XtuTuennBd4Hnpy/Y8PCYVctVW1mc9Usiwfua6BJKMXNifXVB+CDZVspqsXtUiqxkWg1IQQo6J1t87koWY9xYiKGB9IvTj3HCADkj47whBqlp73jH28XPOuyP3v2wFdX+FB+2DAOb9NeNxtid4W/Hl3YjiLVypIaU7c8201bOtjQU0p5Y6dRcf9oriCQKeEn7w0R64gKPcaUp0Tc8Xs9fT5F1k5TgJtwg/1Z4TNCoKNyeRlYSJFsDJjffnEsV2ZmvWJH9q5vthEQDJj8Cve+2dOZsYGTcdh44YkMTky6kLM3NC9FYbSn79eKLszNi7hL4ILCaCCAPiAeRnXrxGfvYu/+H1aXk7Nh3yB776F/Y+OROu+01r1ddEM0bD9TfxFAiiuw+KbKf+stH7cSJszYhYWNibND6i01bW1yxHT0XbHfXX9jenkdtX+E5G7BnrWCXbHy028qNAWvefYcYU5flNxtWEDxcANYEdNuZj5iTFJxcj9y9EnSVhk8P5EXQ8nIXBFD84metOB7xPMWXrST8K6iNpWJDZRStONRr2fGSZSfzltvVa7ndeSv1iKjUq2rDuuqU4C2CBVEq7brVsmN7LT+8x7pKg1aYWbBbDvXb8sKy8vTbQF/d3vK1Z23o5nWz3Zu2uLNhPzNRsF/aY/Yx0bGHhyr23KP77PQvHLKLjxXtwmcGbOG5Plt4smbTj5Rt7vG6LT1hdmzxmj20NmW2KkFiuWnnKkX76DcP29xOEe2zh23ytlHbc9dBO373bfahj0qRFaxoH8wKopXarSPEKLAJs41bKUNhRaHFDoK1pcimhhV80VubvrpsJ09dUf+Kdved+53Q1VQnAi6KpwvBuBWOAsvqLcKpC85tgm8Is8TFajGCuFfAjp3iY2coiAQKG8Z32mifxtWFHNlCdblRqBBM1Ga10wUL4YgzjgRP/HY+F3aETyieYhSFfE62cEjxOSEJ7nxBwg9xEhbySsvtn+xurM1estkrZ/0Y8Y6Dx+zALffYwOiI2ith14UgCYZimGUxwr7hYRdYEI6o3z/FoodLXxB2HvvsZ219fdUveWKVdGR01FbXViRArlq/hHHgwe7p5cu8J9UJNfBxgUAAE95d7OUIsYRO/BwdRqBzOApW2UyXaIZgIUGRfszOXHP4oRgzPgjKvPd44MgtNju3qLpWFVa1/h7NIZXDTieLFgiYtDeUWamia0tiTLyvh4CqetRHcAm4MSZ8hqSgeOKAhy8MgFfAQuPFCZCsGCRCO4I3giG71JsS6FEiCzm+h6s5CtwYE2AnBbeyfNWK/YNeHsqyC5a0SeOuWeDvi+ckHER7NL/1k+0ULtU3fXFheJx3lqse5wsLjKvq3qysqp74xI23kXwKRwDmPdr+4REb27HHBsZ2WqFn1BoSFPhuHwXNXZ0SDm/Y0sxlCUmzUrqWJSisq0y+K7jmt1v6wg44zL9w25VV+UFzTQenkTFmsoXzsVuCnTy4lZi5w9zyd0WV2I/4YSs88oQbpbClbHo58ot/gBPMOeJcMSYP6d0dczMNT8tP02OjlHqdmq/+uRvZzGWUUpRR4rG5eIb3s+PzN8SjiKflCP+U17/7TJmkVTq+CVsW3NZXl21d+LUqpRCha2nuqniaYLt4VcLViuAOTdCczxVscGzchuElu3ba6PiwDQ3yCZhVq2/Mys07lEvCtzXLdmh8u2RnN6yyNmfdIvh93VJUMwpXfK5rw/JdCH6zVizUra+nIX/ZirmKcLEid1VCcsN3c3fvHRF+VJWHT15ovgm/clJ0mzUpXZm6BE6+5cq8AP+CHjWlUNaECz19ogcS+HyxR3iGwM0CWW1jXrgm5Vk4zlxLlVSfM7VlzTmU3KL8KE7MGcWp7EIhZxuzF2xwfLfqCnwtgNMmeWFDtGrxsm2sSwgVN92x74gdu+O4yq/Zi888Y88/+6zaELdM80Cf7rj3Xpd9oJ28Z8+3Nvms08yVaRuWAs8ipNMN5Xvu2ac1RquhJDhVCQOuHrnlZpdb/OSM8Jwd000Jxhzd5tvVl8+fUT9yNiiB3F9XgP+ozvSuBk4d5XnnXWl88SyhESIFojl16x/kErFuyw/sFK6Jp14VPda4susOPenu4RNbUvRy0HUWF/n8U9BfaJTTfoX74qRseAI03hcClMbpNQ/5HObt4TE+3h74iB54pivNotH4oavOe7w/2EEfW3RUDzvnqZLrtvNbPXI77/VHsIWvJXIccEaZLZc37dzFa7BAv6zLlWJniZGHCOKcVyC/upsn+LqnU11seESaMGmch3m4HqURGVc72tMS7/8Kg3ptmVYaLPLhdnsrnZ+cchcRkTCt0strqC7PI+PRwfdwwvqBhf5bMOFVm7e88UHrkSL7nve8z0riAdVGp79b7SJDR5eVurusvCneLLK99457bWpq2RbPP+/HcI8cv82++MXnraR5XRNPpeyde/b7J6omdu2ya1fnbW3ukl2dmbbPfeRhVxAvT122unhKLm9+yg7+4d83Fj4WhAMb9Ywtl8u2Z+du23f0iD11btquXp52fuw8tUO4ovK7Snp4fUBzij6rGBuRwsyrAEPc/D40bIMjk+Lzo+KbA7a0vG6XL12Ibzrz6RxlAudZSFHtwjv4oholWbWvr1dtKwnHhO/C34110daVBdFmKanCCxRTThTlS31SxFdUluailNlcQfkqKy5PdaiszuZGcrRYAQ5PPaotdpFxNwVnjkTHSQNOETLC/h1ZjeUf/cnDfpo0Mrcb/GlYjGl7Gi/6OuNjDi7K3f7QHrJCv/B7WREhuNKawJXImRjKUrr0Sf3qgcM1yZDkUPky7fmdp2Prjx63ldwynkI/JO0YPv7VOD0iik3d2JF9y9VuVG0yUbblTj2J2e5Ny0/tcHG0+Gtef7/9xs/9c3tus2ArYtSE/+0ZpjpCO9KMHogOf448aof3A3ChQNMvdmBFhEWIEUY2hNgrC3NCOCG3hLr1tXUx7XUJht02KKW3JgT+5Pv/zD76J++2oZFhy0lgrC4t2jf98I/aXW/8Wqts0J/ob0ArCCD1BXZQPwFi2u7ySA8ihknkYW0GH5O8W0T+PimGL37xOTt99pKNaHKSl92Ovj4JH2JaEGBfnVX/yVcpi1mLkVxb6rCNg4cUJkG+qnTqqydzmAgemjyegaO9fGt6sMdrdoQnnGSyAg3D7b/h8PjoX8A1iCN2RSDQhEcQ7lJco2AdaxJKrvBpgKporYQMEaCubI/cilcZwK1x8aLtncja9NSsLa9v2uhAh732+Kz15bm9scMqEuQ+Wy/ZuZKKJUe2ZoVzw1Z7QeX4Dcko3gg/DRFjKSjqBO9iHcsv210dc62OzDTy9pk7i1br2rQ9s3utOF6w4e6SVdcy9uP/8meEAV1SdOKTG+2KLLtXMNU4Rqw+CIaE02fSeJzqbD0QM3BR/UXwqlbrdvrCVZufXbXDhyZsYrzfGSu7QOApAjjCduwKhUBOX3wHCQEegVqKhe/AgEvs9giX430eBgPYCw6UxVjLbjr3oh0+WP4wTswGJVcfGD/GO/oAk5bL265SvP0ICsGMiVdy+ipYhEJPfj1K7XBCupDXjwxqns9dvSRFc9bWpGwWuvt8IQnBpru7R4yoV0nZhVMeuSgGIfXCi8/bvpuPS4CvbcGZtmkuNGtVe/RTn7TPfebT9qavebO95vUP2mc+9kl74KFX2+z0VVvmUoahAe/p4sKS/f7v/XcJWjnvM2WpMOFB01eYX3H/fSGsCla+A6b5n80X/GgQu7ukccFffTp3+rQtas7z+R3GrKe36Pj00Ju/SvDo9F3e9VWVJcVsoCcv5jmkMcpZLcOnATKqkh2ZhpXXliWUFo1vaTIvnUY5XDt9EW19cdoGd9ys9ogW0WdWeoG/+oMy2pXvdrjRPsbAx0QMdW1+SnFFK5aG1EcEZuGl4hmXrPJcPvEZ23HzPaIDYpqCAUKfj5ny16orKq9uvUOTgQ8ygc8Z0cElKUSXbPehY+pb1cGnGtX+2HWZuXxeCmqfYD4mGEOLkJhjAXB1QQKjyuobHBG9TfqpMdBQaN5k7ZnPf9r23MStrss+1jU+61IVDLnMhrYJPhwDZ7fXv10rSYVjka6YSLD3C61QWNTmwF2RHLcVJhuqEvAN+LmgmpiUoQMDn6uqzRHQ/W7Jn9g4FRi0PQmUJdLl5C+MHHRMxn9TN7ZHMe88KClSfua5PL6rQJD7UYSJky037AyFmjiO2rKQ4k+Fz+BI0edkETuAwmOOxVMuF+KxSMO7y/5tWZQHzTkWl6oSurhTokc42pAwZxKiWKDgHWsWhhZmZ23P/nEXcB3BoSe0VX+LC8sqT4JtSXmj4d52xnT6ypwUJNVXlLTrMNJcVXxDghnC5gvPnbUDR/ZJCVepjS71kXguROmw+ek56yr2+1HmmuZKXUS7XmeuSlZYXpIyPm0T+4757jIw9LpVB/bGUswJLkRCEYTOccS1KTxck6LKrb3gf5Pj9z4AGmk1D1y6duEF23HoVk0X9UH9r6zM+Pdwr166ZOtiNkdvf4V/qqsoBa6qucku0H/9zXeqrxLERXt7+7qtp1T03Z43vfUbBP+yL7adffGU9fYPSCnstalz52yMz30JnilN/uD7HxZ8lVb46HgBuNQXXme489671Q/zxT4W2aCZizPXrNQ36As4F86csqtTF+ymW2+3noEx0RjaLvxl4U0d42ZUKy9aV89I8CmfD+Jd0FHhAZcb1jZWrX/HAV/kX1ues6VrU3b14mlf3OvuG7ABCf+DYxO+KBU0SLK96IOPp2AFGMFPaI+gLRSJkz+MR4rn4Iu71TU1kVT+5wHuI0LtdhiAY/BJJgphAIQHQ9/oodqhcJ+HtMnncuT3R/E+sIRSOPFJmqg03DmN5dz8ii8kwxcOHeCUALtp0Tc/7stfwnO9D4Srj/iDL7PIRH/DnZ7aCL/mLQtP7pe9KVv5OGrsi9Iq1xfXvEwu7UoWzuDlnoZzFUIH+YFj1Al/FxBplwL9pnxvJ0HQDnfJTRyZEvh6EMCP9A5W8spSqU6//Nbif/evbcdwn/3wD32/zSxpnqiNaxvLDmNfxO7utrXFZTt0yyHr23+PPfGhj0tBm7Ojt+y3xXKPLVx4VnjTI7mJ12u6bGBs0sb37LFMvl/8TPxOPHFuYd6mNd+oHLoD++HUFMPSlZcsqAgWNMaHBy0nOYlvlg9Pjtmw5IU/ff+HJEZ22Aq8U2ly4nPgNIsjA/19mjeDKiYr3srpqG7Bi0Whmoa/09YkJ0PLuCsHWM5dOiNYcIHfho9FXnOauy4y2W7rVDvUCmtUl214dJ9dvTZn60sXFT5k4xPjav/ztl5eF1yELyoLutI/PG4rs5dUHkeDpVMUOAVVtcomijEX+9VtfmFFEO9UfdBU8B2aq1GDVnHZVCIDdfA6EuMtvHj44T+xCp/f+Y7vt2HpIIzfDY0PKsUxE9tNe3rNk8QVvIZ5kwT8/4j7DyjLsvu8D/0qV93KOYfOuScnDDAABhkgAIKkJDBZomSKtBxEW3p+y7KXFymZQZRskaISQYoiBSaAJHLOGEzO0z2dQ3XlnOvWrVzv+/33vR0GICXrred3qs495+yzz47/9O1YOG4P37e3/EM3tzzj684nH8Fw+YOXtz0Wvohf4rgtnhTOrXQHb/v9HXklbtLQFEA2HQCG2yO9PeuJ+W9/95cd+TAI647j9mcyn+64LGcLQPZ/1oX/HwBZDJdNKzn2dYOxaaXE8CmzoUNzS8EoI01RLgZuLEGfDES7+z37IpJuhiayV1603pugLz7znIauXNTbP/zD+tpffEqTBlvTYyOqrKjQWz/yY/qRv/cLWlnMpnAdFoIMYok5YgxzMpPs2gCkkjBKYSbiwx9lEBVHeb2hRKI60q26K4rUVbFnRl21kcJiHAg7FIlfRrxW+vm6jTrmrQVzKHUsB47wnK+XQvVFJaeHIguK5HArNYU08MyRyDE+yh/JJd35TTykr1KrTHob4VkphmJx/gE7G+vrScCkoH34xn4AaWGE+pHwNrcSCEjMtKcKn6V2x41jD6Bc5hgiqpR2hKNVHY/8xzCS7VBqjsXhsGpxKa0EhOvvU8KL9N2nn9NnPv8ttXf3pVZCp6ewIEy0eFt4xuI6Fu6h4B1WAAbC5DnSXUgrYA/aIg1FWl/b1LkLI2FMnD7eo4qKkgBERJ1WhsQw8xWFadoIMGtBy7ubShMl6PcYL4VVSwGyxEA4UUJ2KxzQCEfAGdM8LpGySCfl7HSTVv59kl+/CoAUbvi1xokhXZE/hsuSP+5x87s8X1Gn0etlelu38pgcG9bq4qzYg67aRtih43dFCym9g5TLxZef0+G77w2FTytkSgOCbFcr8zO+7qnJChGVizuNCBghuWxWf/y7/95CflM/83P/tVrb23TxzBm1tbWqzgbl9WuD0bvI9iabNiw/9+ef1dzc3M36Io/ESe/jvQ8+4PTbmPYz1DHPysTNTdGTC6hlP0/88s3S4qKGBq+5ztgnNBurlK6bht/+zncaPFaJYbyUz5bpaujKJdPInnq60jxD9nDds1FOJll9nXJp6BiI+qQsnTDXpZWvZc+GlXF1Y6vTa9Vu+qSlFuIGDCzNDNlQtrFZ35bS5TKh7KmHbfiJIcANHUGf1A/x8Q7FP3z+OfUfu8905jj9XbHD5FsMAgsrzU0Pq/fAScdpMOpvolfEZUaYK3MTaulktWjKkHhTnAxfHh28GkZMiw3fXYfjFKc0OV/rBkZZG0rNra3RCBHv/IcCLzeYv3rhQtAFDQmQ7RYGou+ZhsBQ5KnxCQPkFsvj9RjS5cRFeVDWcUYjE8CZ3p2KaHgE4DKcHeDGO4Z/pfnR0K1T4MRHOqBbu9HOQ0nhHgnPH1F6fg5FTpqTc/BUwVfwHH54W/CQP3hXUMjBk77nKU7u7VZosMKwDb++0gO7bR6iIQMa3N6wPvKVfRLDn+sducnwVX/qPDjvrl/2Oc3EIi0Zjd24KvYhpa4YGs6q1IBVVrSem5qMLetcRI6PCSboB/TxTjSOzs8tqaev0WVuUIylG/ndDbrNrm0bxKJXU2NElIrzwVDekeElNTcRLtIm5ZPyBCDQkzw3l1NrqwGlaZpVvNnaIvSlQevw4LQ6+rqdJ6di1zrAIJYF/rYt7VeW17Rs/dree9S0aFnogKEXjEZW0GZEVWUNQ2htKNJ46UKhLMsrM5q8fl5NHX2xHkZstwOTOXkY6HzrwjTt1hm8rtjgHrd+NcC5dF0PP/ZuLVgGPfzYYzEsuwAi6AH/9V/6JfM7qw/vqL6OYZDlOnLshE7fc591Fatbb2pmctogtsbAe828aH1hWo0RMs779MRkNMIRJjQXYZugaIQ4fOy4Wjs7oo6TYUwRMuphM/IAPa+trOrVF59TW0eX+g4fcaqcIeQEssDhIY/3DBzKMg2hm3gudhqQc2U21NfMyw1tvUH70bjhcnLCtLO5pskbF3XlwlllLNuqLLfqmxvUaUBSlWHfYniEekm6Brp1IPFMfQSIdbpZpKvwPuno1OAQf36RengSfaQGbPwnHgv+40UcfFu4Ip3h3wKPwsHwMP6Rn77P6xDidkmA5dJ3XElH8DLxWZZat0PP165PGaws6sTJftVW2Va0XErzzcmA84Jv0k5ekFGmlwKvsiZA5NHP0AI6Ot5TBnGiq+1OOKHDE58n4Iu8430hjFR+KSziSW7EU3gfNoJTZC+R/0gTt7iSXu7s5kdnN5UpJB9H8DEvUn2lMsRvsRYWlwxkf1G9nU3673/+5zWbLVJucSpYBb7PGCgy9Lampkon3/ZWvfS9IW3OX1VHW5Ua9p/StVeeV11tRhXVtcourUSjGouo7Znmd8zPLV1tam05qEsMRV6dcRn4vekSObVjuYaMYkRJkQUSPFNl2XJy3z51d3dpaHpa18dnlDUvMAIAeq2yHmlqbNao3fv3W4dar5aW1/pdhbIrMxYORZYX86rK2yNMy0i8Zxlmu37o4kvmLXaDgBZ3oxGjoaZebS3NcoY0Mzcr5RZUVF5tu35ejIJat9Dp7T+qidELsfhVqXVQbLfn75taOy0/rOeWFoMeq6pqowE86zJDV61v5qIRi/iY2kXjPh0bgNegXWjUwBZZyNx2ambbevQLX/gLp70AZJkjW6jMWwe1HmT+A44f5L9wBEuk28QahYfbDtzCH1eUpL+IIPHvM9zDIz+3jvTNDwjQB7wPB95+4BcdmnRtIc2OK7zxkyIoajz1/ptfviHOv+TAOyeFnD/IVYRSCCGSm25vOwqK//YDnysA2ccf1m//2v9L57cyBrK0AP+XHcTBcWc8MOi2QR6LDFkY+BWGT+yPacERLdhWMNHaZQ6lpRPiDrDlmmQ/Owwben0QAgxvwngft5E2OzJkw/S6DddK1ZmB2Ifwyrkzqqmu0em3vE0f/YX/SYtW/rGQkNNUaYNifspgd+iaOg+eNFHX6qXvfE09zY1qO/mglUpJDGFmHmCmps5EWwCapCXd3nE4Peu5dY1dv6KLLzyjscHrTj8t799f1jePv6xw7/BeeCjU5a2PKOLbvRbehNsPelE4vu/dbV/6P8L1dV99hZ579nmdOXcxjG5ehrFYiLjwGVe+u+mQnOLZ9VNw4Dn+4iV3KDCuXFK4YbTGPcY4fnnGn5Wg7xkKVd/QrN6Bg7EROMoOQBdDh00bGAJhFNiYSL2EVpcB8gATuKdwwiB2zAngWdiZBucXsnr9wqgO7GvTQH9rDAekpZb6C/DKFQWGwM0rrmi1zSvDgjJjOGESyvTIoohsZPo+5CHl5jw6CTfpIox3C0xTdZRHAqS4O22+B5QmP8kvScedVtgEXAt55h33hbJIZZi+taA30GCfyeWlJY0N3YhGpcqa6lCAj73nPWowgEXRp2Qgsks0av6odjlT1tR+HPl0Y6Rfu3Bep+5/yLSfdTz+wmlieNuFs+f1e//2t/U3fvLH9ZZ3PBZGPUPvzr96Tve96QFdvGAQ6XQxNIh5gpf8/MS3vxvDbwkdQByHo+wb2Ke+fQOxCAtKiT1lqw1KUX6s5MqwwQBg+Xq8dP6cQcV29MzS0EF4hw0YDvkkc5QL8/Wyy9kwBF5/5UW/PxC9X2UVdTF8HgN+0nnvPXwq5tvC9knUxo9yq1aIvq+qbw7Z5ZL2Nxi9BrJzk6bHEtU0tjl8+6IyASvOS2lJhSaun1P7wCHzVKW/Mj3ZHRAOvc6NDaq+pV0VNkqRb7yHXmOIse8HL72skw88qG3Km2HNGD++stDT8oINg8oKy6wqZxMgnBQSc3THRidibmxTc23QatASCfJB1iYnFtTR0ewwy1It539oaBwfmVR7d2eSAeYniBO+4mTrmfGxae0/sM/3fJMatOCTFZcv20SwGT0GIECPMgsA6zqghyNoBiAbdGwjKAAFc6zonfKzDa1ooILo+Rp/wdcp7YRH+fAIWXJ/8yGOcIzn4Dffhx52hdIISgklA971ADG4bCifxNepRweaYhRQzvRLUDRMFcLDyCXPN6Nz2ujFrjFdT09Oqaunz/VRR5ElGWSaB5gxZG50+LL6+jsd74ad1uzuK6NkbDCNj02qs6Pe6UTWYEBhGSddmMttmIfX1d5RlXqScCdrvsutM2JBqql1PToqB+b/yLDLVBofzdrAdPmWO80ufzvjI2h0dYWGV3ocXR+8iMPlZQ/I02uX5wy82x0HZed69rm9x7zQUtez015sYFXbZPcK86kBrsFucUnGejb1hLAAE0CQeDGGiIF8zU6MWPa0qcwghXxEIw104rofv3El5sutmKeyqwtay22pb/9Rzc/M6N4H79P1q9d10HwdW70l1tSNq4P6g9/9mOUCWypVhOENwHvX+z4Yi0IhaednpsNwZZXiK5ZhPQP9igW2fEJzLzz9jIZvDAVPkk6nONIGLdz3yJtU7rCZo8eoEBomVhYXDZYzQcd8QCPU6PXrunr5gu568FE1NrcG8EryuUw7G9noiWeVcUa3JP63zjJA4HnZQLat54BphmGUSj1ufldWUaSZ0SF1dHdo2SD+6pXLIb8Bpgwd7uztim1IaEzkhGcBhlRyjBzYoSEBfWVqCcDESAJ4lryhv6jvVOcBvPDnj0OORTncOgrhkuGkYdI9/BBuQYD5036DDV1J4TdIkm/y3/KOH98TUEguPxcaZ2dmV/TKmUEd2N+utlbmS5vukP8k3IHBi3Hm9S49fdAYPJzym/g68WzqnUVHF9yRRTHKyvdpqkJyo2C2A8ii0wGlDssyIV7ZPcWV9H6BrpEPdrZbPk38+XoLyKbnROzxH37jJtyQadwTjsvSfhess3/j135RhwY69BM/8V9rfnacpEUZs90OCxhtra3r7kdPaG6nX9ef/orl/Z6O3XOvrl66od3NJcv+NuWsF0s3HW6R5VZFuVYtn8stY3oOHNL41FasidDa2qbp6RHr/CY1d3Vp9MZ11wa2+bpptEJsy4it0tvZpn0HDmrGcn5lmVWTi2NUDg12GdvTDLEfvXzF+vuQVsizyw25TllRZzSC2lErs2kocMbfrq5klaks07mXv2N6tz52/Wds83XYLt/f16329mZdnMjp8vC8KrViAEpj0obthnrNzS+o/9Ap52lGLLSYW5sX27UxorGpyfxnOcv8WmT05maikWLLrPJMubILC65P5sc6Sf5hR4JYG4aeWOYiu17gBA6GGJcYmLOg3ec//ynbiQog29TRlerVB9V355Hcf9CR/yR//GB/hPdXhOD8FmKE2rj4N2gpCAkXH/kQyMsdgZG3/Fu/oAMpSefbDrsVXKC5Qj65UmaFsIsaT78//4po7wwkDbVxAdr59jeRGAKNv7i9WShJiPwVx83Y0oH/FQvED7zdQPZX/+f/r4cWR/yOoxBLynA+Z2GUpAPjE+WOeygBfxF+Iv12z+cj8uc/GB4nFqFYW1nUs5/9pL78R3+st9kQf+W553T94gUzUqXaenttDIzowKHD+rG/+/f09Le+FRtGs1x5WXml3vK+92nByuzAqftV09yiT//rf64//le/pbc8/KD2Pfyo+g8f1TPf+Koe+9BHYhuDjt79Kq+udxoBM9HcFgepS3l0PZhBaRleMVOwTUJhVbv/+0fhu5T3v/z4y8P/q2J+I33dfvBdIU9v7qjWv/o3H9OffPqLqspUw8FYPKGmCgd1keqIeksCOELHH5ZF/Cdjk5c3ARcAk2fXeazgGO4YtcmghxRQ+oWT73DHSKy0wVBVXe1rpQ1cQFvhGxQ3YRBW3s3fES9pSWERX8oB6cDv2vqmRkbnND21qLtODViAZwy8UFJWWJworVBUVoR50BoNLdFqy2maiPuk0ALY2m/QP1fHjzxJvd8ufejdV8qM5KU5kFFqqaEmetSSkU85YIzwPqXXeYhWd8BNAgDRC20/4IzIewB33tOjkdOqaXLNIHB2elIzE+MutzLVNdXHSr7HTh+3ohpSY2OjDbLKVPehPPlPyvfcaxd070P32WjDaEfe8FtsBbKrsZFRNbZ2RkMQtja9Cpu5nP7tb/yb6Pn4qb/5UzY098U0AMDlqy++rBN3nQiQMzM9pbrGBqe1XPNzs/r8pz7rfDhzVnKRT+eFRoEmA+xTd98VQCJ6xwygGSnA6slrq6tR/5UGtgU5OXT9mpas+JcNeAEi7AfKXOp3vPfd0YOVysu0YpA7PT4RQxGbrbyHB6/Kdq/92/itb7HhvK6Wzl6EjYW7CxeyMa1SH0tzM9HTy4I7GL+UCJUFbwHqWbGxtoHVRgEUuFLnzPnL6MLLz+rgybtcVuVOM+Ak1a3/HedSLLTE6qklAX4ZmmwDgNbWPdPp4DUdPkacDB/mHTW24+tu9IhhcDXTowa9moZ4C03MzzMfqMiGPPthpnJKFQmwLNHQjXl19zT4MZV/gT6LrMQXY3Vw81wVeQGwp0ahkiIbJQ5jZGROhw/3u37NKH7HfC3mIdHSv2bjqq62MYx2s4XTY5q0P0ToyPBo1AXTAzYMRDAQsRVgE3qDw+CLHNjZHwNW4GHKn2zDUwGooXmnl+ebq6SGzEFk8T1hOU4MzOBVQxk7Jx7FkAfY24/d8O3QIh48RTkQdoQBL9LjkHqZcQeYNVh/BFgNv0SHcVkeW7d093SbN5x3aIQF+zAgbQjRmLswN63WjhrbqxhMrAzPlZ7ZHd0YmtPAvvqgLYxjp5pSiLwwamTDZdjYwLDjZFxzkPW1lc0YbdDQVEFQ8W28I2H+n51bU10Nw/SSLk1hJjk4M5NTbR0NCPGJnZ1v6sBXetImJ7Nq76wxT5EKBxZlW+rnXc3NbTlOGoDKnY9yl6nTtseQ8lpNjE+GrOjqP2S5Gh/Hp/TAs00OAKq+qSlkPOmh7oLHN7Mau34xhrSzzyRbC5286y7VWta88uKLsV90hfVSg4EurI+sZvjhX/zhH+ni+dddv7sx5D2TqYzeqHd94IdD9lJQk7YNoKnmtnaNDg+pqaXFz/SwJ3Dy1Le/Y8M4v8qpUxQAxeHVNzTo2KnTQXM05DE8HKN9ZXEp5gOic6J0nDfm+F00SEZG3/vgIyEbcYd+Npynqto6ywNWC7fxaBmDkQ8YXV6YCMBdE/P4afxiUS7E0J7v9zQ+PKJDR/tCdjBEfH09a16a0PTkkstzLeIgz60djTG/tLKy2PoyjX5gRFEAVfuh+vcMbBk+DoAF3MaQcdc18/7ohd/DLcrW/GRSCQr0T17UpnIPWoBcCNuODptryAqeg04od/yn+2g0yjMxfmiy4z6o1Q7hlncnCBo21ze39NKrg9E7N9DbGtNGAnxabuAn/ANg7Ybegr7TqsXUHXo86W6uPCfdXQCtlgH2R+8g04GghfCLvID/DFoL38Z+tHYPMOx3AWT9DrpBzuAHeYHsCRsCHoJ+CgUXF78LoEoe0/s48uWBEOSP0qK8Fg0UAbK9bc36mb/985qeGQv5y4gdttth1d22jlrte/SDevYvvmSaWtGhAx1a3clodvSG6qzT1p0HwGWZA931t5vWXywC2NJRr7XNMg1fua4a66yqysagKRaJWzc/xFY55vPG5nqD0sMmxD1trqxq2nZuVUWJ7ecOLcxOxHztTcdRYR5oae9wHMUxzaCrvdd+WVmZ+kWnmJ5dh8hO5H5lRbV5ZV41lVXW2VkVba7q4tmnVFNl3jWv7DN4fctDp/T2979fu7U1+u1//XF998XL6mmp1oz5rsSgldFPsxNjsTUP60dQtoDWjW1GyTClaNl1u235UKViA/hiVbhUd1wGzmfG8tk2EuUB3dAIxfBhph+lTjXCQxeYT3bWXR1UoMvQ7p//4l9Y3hbpr/303zWQ7blVj/nDX96sw1sHFZx+eR/3vqA+8o/pKxShj9u/LBzp28LdzY982DX/eNuNj0K6bkUSdBZHukn865gj6lvfkpZCOn/wUfjO/pru+sAdn6YjJYqnSDQx3PR1K0HppZ+c1igMO9yKOF0LT+mgUvJh5a98lnpkHzGQ/Yf/2dvv/KADIp0ZuRFzsmoa2fw/NGpkNqUknzrKFqKI9JAUFFk+rf5JxhgpSOnje4z3yeHrmh65roFDR/TrP/+3NGOlxFw+encYa99spcR8tPnlpVBUP/eP/t/6Jz/388rEXNs95TbW9TP/5Fd17MHHVNfSpBe+8XV9/Xd+S1krrpOnT2tlZUntPQMadh66jpzQi08+ob/zv/2S2vafMMMtGdg23MoL/04cLSJJIOGQRNDNIiY//zeOWAGP77n8/+XAbCrSOzoz+j9++Z/qt373D600bKhFVZEh6CsZ3hw37+2OQZkaJnxvBY5+ssnrV8n9FsgEcNkoxW882yD1Se8M9wFk7AfAwTcB5gAUgNVw59lGJX7j27y732M4EHcCzdAU9yQvgdiY8E96/WplcU1XB6ci/JPHen1lFUCMTf+jCC0kMXjSMGEXgGkShbZtay4pR5Rdar2lhTiUJIoTZozKdyTQQZSJwSllFDaynwGcTmPMKyXt0TKf732LsrIa97fRS2U3ruQ1VvvkShnYwKEMY9Vi1w1hr6+tacVALmcQwfDbBYPE9Y2c2lrr1d3XYv4wiO1qNZ+WWHjnLOC3dP3ypI4e73XeSLJpObFllN/lC8Pq3ddvwEOWIhcuB5ehwcr8/JJmZ5d15NhRh0WLa5W++qVv+vyG3vPed+rE6ZMGnDbWXA6s9jw9NWOlklOPwzv/2utqa2uLHpBsdlVPf+d7GjfQxmiBXsgvK8BmrKiPnTgRQ+4KRsuylWhjS3MMJaY3nuGqCBTqd8Egc2ToRvRcsbJxXQ17Vm/p8fe822FURNkCSMrLKwxeb6i52UZRXcagulHjYxPayFqprS3ZzTKlvkmVtexBacARICl9iwHO0Ozu/n6XGfFiwLrAosyKNDo4GMN4q2yMUmZIB9eu81qm65fOq6OrK5WLaYSeVZR7cYkLX1u6ev6cTt5z1PTG0CqDt6Ab6GxLC5ZRbEfAyqWGYClOv4e+lw04WUm3xQoecIAU4j0kuJHbibKsyrCKa6LJeO0bjPVRg9G2TgPZWy984b7YtJPkdxWLhPg5vrcX+JbrzOySujo7gieIjGGUpkjzgGkxt+m0sk8n6wQQHiCUntdKzS8sqsIgNuO6CyPHH8QCSQ5n2/mgrmkkwjgIY9PP8FckzQZiKM9Ir8+8zCwknZtwcR6SPCUcg1fqCnfTNZSMsclzWoDGbvChr4AOQHLIH/MZfIB8IQ8h450OgAz6Jlar9jcBlEmXZQK0OzExEXPDmOtKHgwZHD6NNOTFRpK/z1TzLfRDuhKghv9mZxeDXzGso4XIcUZ1+LrOhsi+ZwE3cskfWSQPuex6fMO8UPQntJHKxbl1GtYAXhhyMYIhAowwyRvDN5uba+0OHfIJ5ZuOrU0bfZs2GA2CCY83qfyjKAyCV9XR2Wz6IzjKgvm1TNGp0PzcivNUYV5qtptpxuUKjbBqL41o1a5/VhJOYabG4NWlGY3dGBSLZjXaOG3r7FFPX28Yv+MjozZIyzVmQHf6nnuiIYJvASOspPobv/KrBsxpbl09q6va78CBA7rnwTdFmgljcW4uZAErRlN/1Fc0bLhMpl1vLz33nFjVFJ3DAQXReHbEcqizqyfqHsOX1ce3NzdCXhYDFB0++g1eJdzZ2VmdP/OaDhw9poOHWQeDkWXbIQ/TPs7oMMsUemIt1wEG05OWtz2tTjcLMJmWLB9YVbrC7ynLuroyA3jolIT5nb+txLZx+i+en1RtQ6mWFpzHxU3rAMqEsq/2lYWfSpSpygNb03WijZAwvgJq4VvXj687u6WmJcCt7w1wMejpzU68muqffFM2wRPwGnQGXcU977i3B18T60KHAFwe/H3+G/zyrnCP7MB/hOEf3NGRZPny1UnT6pJ6+5rVanAFHYe8sz8aMyw4070DSGC2oKuTHOFdobEZoMJ7ZKMd/FzokeU7vrH/8JuGFzMkl17gAKf+ttB7G7YqblEglg3xrVNrHiJMeI/vAyBQflzIP7+4ceTd4GXehAOH87e0uKrf+Ke/qO6OJv3UT/ykFpeyYS8gW2hMYk2FBz78Hr32/LTWJi+6XDJqNs9Mj46a1hymgevGxrK5rtTR70XDIg29jQ0ZZaz/rp29pKaWHiSNgWCFlldmnY5N00u19Si9ufv10FvfoenlVVVb9+yz3rs2NhsNTezBnltbsRwvMj+tqL29PWQocnN5aSFG8zDfmbzRAFtdVa+e/n2amprUzPSkv2PoP3yQ8rJhkH72xW8rU16lyrIKHexs1d3H+vXo+z6o6q5OffbTX9cXv/Fi7IvLomrlNPKYD7fyC8BSr6yFsW2aoVOLUVKMbIny3CYNrGhs+WP7cX19VZum9+pMeSxAyQgEQDB6jHqMeg+9gy1Z4eccFBx1Da198YuflcViHsj+oKHFjjPIAMrlGpf8QS0n/ZOMa14mf3GFLm5+gPsdH992QHe3vuXOqY80JjfOJNPvDCf5v3UEt/oCvaTn9EsauS98R+iF43Z3h9hw+gO3nm6+cGi3uf7lB57sl8hv+zQS4+coj5SydIQDNyQvJZpHgOwH3v5fCGRd4Ag6wqI1+tnP/7maunvVYyC445pGOSdgkwcXVmYJ9Dg5CI9t9mJLPTAlFtgYfWXlGIG35c0nDPL05/5EZ779TR29/34t37hun1Tkrl566WUds8JgoSfmEdF6+tnPf0H9hw7rHY8+rHvvuS+UyIXzZ1Vx+gH1HbnLadnW9z715zpkwd7f1+/4t2Ny+9UrV3TxApPGNzRpxdZ97wM6/cCD+u5Xvqwf+ts/r8q6JiccoYXgTwowyj6ERsojj4mYKJs3EvgbjtvqhzqJ3kwEY4Ty//RBrEV6e1uVfvlX/qn+5cc+Hi3bkUHS5SOMvvBFnbu28if54EL6E6B0nfknel19TcNkeZeAZxoCjDvvbTiGH4tbCzX2qoz5Q3YP0Gb3mP9Kj2V8l/xxjX0t+d7UwDzfFBZxJVCUkgb4Im0WRa6yKQOwq4PjOtDXbsMBI8vGGnOeXK9RtSg+gCxCCwCVV37REouiMq0GeDWNBrjl2Sc0m0owX05RZKTFZeH8O3mRJlrIWVAp8mW3WB0So8blAVChFw6QgYHD6p7hFoCWcOAFmx/FTtO2AZuV0tLiigX4ZhjIrM5bXLyltvYaG4Atqq0t1/xsTseOdwSvMC+VK0mj1/Dy5Qn19jY7PlKKMA+uciEY2G/smgdWtP8g8yBD1UZ+igxIsgaLM1OrNu6svKwYJieX9Nv/+hPad2CffuJv/nVdOHfNxnqtauobZNsu0jh47YaO3XVao0MjERdghrRcvXxZzz31dBij8A3GZdCiy3Ng/wF19faEgkIkAMBpMKNu6PmtrMhYcVI+aX7u1YsXold9wYqU8ADHx0+eUM/AQBgUZaXMlS1SdmXV6S623w31H9wf/liVlq082NeaURwD/X2xuApziBM9sTVQLlY0bWhqCFrnJFzKjHlCDJXucJmwiA9GDC34gBzqfXl50bSzFT1J7Nvm6J0Gm/aWHdQ1c067+zqcdQxeaMWnaYF8Y0BDvyx+YdMoyi/VCAbndtAohns0HvJhlGD6iaFU0KP/ws3vC+sxsAIvBjEviCc+jXfpY+ogDEk/s/gPB2mjoZG6gi+T0iV0aJ6X/Ps54nQmCcv3Ea7PRH3QGYYzccAYgBx42caZ3VOjE406vCMu/Js5fR9yJIJMYSILKBN7iGi4hTfhKXgz3EkL0ds9ya1wTs/xidPlciIrhAWg5kiyAOMl3fsD/9sHV4RJvIMXMVqZkmMAUm7dsL3pV8xXdj0XGdSXogsTeKHOC7Ki0LOe6sanw+KeqIKq7C/e2SEayfDOj9255i+ud4fPn/MZYXMGXdprlLfDpQDwHOH6zrf4Z1EqZNHNMrEfJzPioMocUJ7++SiVPS/81vJkw/Kr3DTmGFxITAMi7ex5TkMIhiBVsGVDMfIEebq+lm0YA8gZAkyamPrDiIaRoTHX2a4N6Gb19HRb5pdY9qybtqt0/dp1ddo4np6a0sDAvphiELrHBzz40vPPaWJyxuFs2FCvd5kX68Tp02rr6Ij0M0KFxeC6e3p04/r12GGAg4V+aKQ6d/asAeEFy4gCP1AaDt/5Pn3PvbYrGmPaCdsE1je1WKYtuDgY2mtQ6/ijRJxZGkPYAuwV2yXM63/INgjDNrPZlVjAqM4gm8bMslKG/9MwYT7cWDMtWDY0spowMhD6dblb1rO68MRk1gCOOcy4UQ0pbWR/cXHPwL1ENdWsAbBjI511RHZdDruanl3XgsEtc/iJG5kYOsc0GsC2ipFO7Jdd4EFfDWZZjIt50LHwFyAoD3B36bmNuqZ8LPsoJ9t/lFUCsr5alYY7JQKd+D5AMG7QlE96fjmCJnym8k7fJcDMffJbaHSicWl6ZkkXL40FQN/X3xZyGypHL0OnAUAL3zmQAii9BWR5Nr/yjF63PKYhKtx9xvQg3jsThfcFkJveOV2+plFZyW/wGafp6Oa8etIQbpwpPamcUjpS3igBrhRAqkt/Eu+jQHyw2NNv/Nov6ciR/frrP/IT0UBSWsGuDVXKrWzo1L0HtVZ1RMPPf8d1uKn+AwNa2yxWdmZcrDKeXUVfEq5B+/q6Nizv2cqn49BxnX3prIk/p67OA7ENW25tVRvrS6afRdNhV6wfcfddJ7WyWa3nnvlm2Ai9vQN+16Lu3l6xP/lZ80yl6X9+Zsju9WJVbVbKp0e21cB2dm4p7BfkfW1tvVrNcxNj45qbmzD9pWHITClhK5uZkQti54TVubkYjpwxvT5yfL/qDRTvf8ubNDI6rT/9/DN+l9Py7Ki2TH+NzY02xZFNlaaDUm06v+tbaasxGk5raxgVsxEjY2hUZarDpvENeo/G1oaOVq0szDhM6oC68uWWEsnXM47IPVO03+3srOtzn/+0ZcGefuynf05N7BgQR6qzVK8+IFo/JEpPR5LBvuIp3uOFD/wQepQ4Ej/dOvIe33jc4cfHHeHwnC7pSGHcTluFgzdxON64L4Sb5+coi//EUVLZceQX44MfdEai8mdIr4JbuqR3vka83KSD5BSSiiLKJy/835F33/OMEX94X68++M43/Rdsv4NPFiwp19zkqL7w+7+rSy89q4kr5zV147Jmhq9qbmJYixiHk1Nampm2IpjUxuqC5idG9NqTT+jKmZf1nU/9qaavX9PU8A317B8wM9lwxUCDyZ3urI3Aay88rb66Sl0685qFf0Vs3dFjpUQrG1t61JgppianNTo2Ej0ubBmxbkOVFlXSx35Yz774sjaW5/TkV76oxgob5NNTNsrXIqxxG5IXL13UE9/7nuZmp6O17uJLz2tzcVavPvndCIMV+eZGh4PWqzIA7iRAMUZQYhjAm1m2RCgzExicozUwuKLuuCCwbjvzf7zHIFtdYv/ADTN/Wfj/f/Ywoft3oLrUZfCkXnj5jMs5DTuNVDqNsHjMo4x7u5ku496eMDBjqGScyciH8VMPKb2qAE0MuYJ7Aqm4BxhFIPlEOaV3gFefgNY8YGVIMaAlgePCt+k5elX8XADTke5CmpzG9Y1tXRua0tjoXGyr09JUk1pawwhNhiLKK7XW+mp3lFUIMxum3G+bJmKODu75ZxTbTYUWapUj/To5qXwAW84He/yxCA9zfdi/MbZOsFtlhY2fKgygMl/ZUoZtFPZkZ4MX9oo0UN1a1crSjKYnxzU5Ohk9roCjnS22RVnWvv1Vuve+dp0+1W4AWKfm5jIbdOyxyhYsDKtk3zlWxbWlIeasbaqmptSAlJWELRucbymtDF5s49swIHp2q6updRYKYu43wyDNTw4PJb+xvuo0b+vLX/xe5OO9779P1RkZKALatsMoY4GVrZhXth5lxXL1YyMj5h+Gu2L0bhswTwYYCCAU7FBsdysf83ljk4GkBVXqyWehoVws5MKcX+Z/Ei+AwOZPzNlZ39g0QGXO/a7LpNfKtSK2G9gxiKceWXkXwDE/Nx1DlNGz7OHJ8v0uBLR+DGebmGCV5UXHbWBsv/Ozll8L81pdXtLc9HTMpZ+1G0O3F3w/M+k8uExWbODOz7hu5udtiMzagF5wOTrs3Q3TmMvCin57m03Yc3bLugTSXMm6Olc2YIg6YviwT3rJqAd6VBAJNFJgAMeiTgw9NCjCGGabDYxbFnyi0YOW3ujht8Ec+3M6k9BijATIN464iB0uw0DZXsF8k+c5GiYwGgH9jtH37NnM/FYDMVtFzGGC98pj39u0aF9ZWWUYVwAOjGYWiyq3O/MH4f0KP+OPRT+QKXyHsQ//Un8Y2U6640yNGPRUslYCShR+Y6GtWAQQoxSQ6DKhNzt6XXZc1y7baEX3PQ09vE9rFRjsuK53TevQI0YNdZD4Gbd0pVWfRgbmXaVhiwmURo94DFN0uAal1Eca/m+Zv7cdaY4REXZPZe3ycP4pZ4a205tdm7mm/X2Ddm9xPfXEkOrKihq/Y/Er5kvWuex9LfNpg7KklAWxKL9qx8N9TVzLy30tcTmWsiqoy7Kk2n7xRxkzhJTVo/2OhRH3qMsbqsmwoEpThF1SlOpR1vEAFuq9rNRhFC+ZPxZsB1TbjX1mLbucJ3rkSsu2VV21Ev6LRDw0ujBUNvXoF7b0giahN+qyKmRXGuYadFtODyMNcTRSW1a7/JjfB42w/zO4keHmw5Zph48eU4tBH4vBBSCzzGC0ASMr5ufmXU/0DlebL9nGaDka7li4ZWx4OKYgkCcANfuuUv40GK4sLVhOLgTPzhsI7Lku16yjc7lV8/KCcga4y9a7IzeGtbbG/rvQoIvQbIQ+oDG3s7PFdW16oyEQve5y2LDhz9YfsbWN65s5zYBxFpqz2gn5BfCYn59TV0db0BdbpiGDDc8d3pbjWldlmeVVbtn2Cw1VNPNsubxtT5i2oa3sKttvudzQLQGUAEXpitQDqDY0lIZhzsgzGkQrK+ltSjoHvdDVaRloWtjZWo9yymW3LJeQ73taWNzWwvyGy4h9jS0fnW7SWpjegByC9ktK0ENcqWvLEmeS7ZJC5lieUAbQPatvp+3F6P2ikcJ0ZPc4/Q1+orE55Dy2QjqTPYQb/EQN+MfliJFKXTD6qbam0mXZoImpZY2OzhrQwjfQFA1dBMh3KVz/cxdnIXzs3Zvv8ifPRHDzz55ioarCu/j3T9gUvoZD0u/x/qYrvwTlu3BPfvKR+iZvl8djpDbSHK/iTfo+HaQVm2VD733XW9VQW6M//eSfmeaWYj7q1laJmmpK1HbyLbrxyqva2ViOeqjMNMTCctuWTazdQtiAtN3tdfNclW2IHQ0cOaTBaxOxRzjrE7DgEdvXhL3tmLe3subTWr3t8R/WpmX3y688oboGK3VsJfMaCy4t2LZeWVlRX1+P+g8eFwuwVlXWGpCmLd/WzacsIrjt9JeXV9vWaiOn5mMWkKIxxLLTsqu6hj2ZLaPMNyvL06piJIvteBrIpmZm9CM/8iOBK44bUGfXNnX+8pTzYr1p+bxrvVRkednTf1wtbfvV3LNP9bWVmjHGuOvESZdZnVpb2mVW0LT18eoqW8eZ12xvYLEXWWcUZ6qtctMoDoo/aqio3OWGDDD/Wc9hi8QHUVu+NZ8Xtt/55Kc/H1Od7gSef/mBL2g5H1NyuHnwggqLhPzAg3iC9H5gdHxUeMH19kDy7nm6ha14W2gILPjk7Z0nv4nu78ziHQ8qqj/9wTtd7jgKr24lKB9vHIXCi4KOo+D/tiB9yyep8Ao3USvhi6dVA7wfijmy/0DntqryPbJ8eFtkcURI6ZbjtkcMUIyAy889oaGnv2tbd11HjxwVq6KuWtnQW7JgozDnZ0BAkRUOCyeUVjI0YFMjV6/GlhgVVlKHTp5SsQ0gemyKbRgxlA0FcuaJb2nk4gWN22B87/veayVZqbc9ZiZvbAxCpGeCRWOeefYZPf3UkxagBgg2ll4/ezaGIA8ZJLOiGfH2HDtqoq/V9bNnNGMjlJYvlEP/wIDztGsQkBZAQeGhMFezOe0/cUqzk2NmrEk9/O736d0/9mOxv2AqY5epFdyX//zPVOO0P/DWt2uvqkbHH3zUea3wK5opUytgQTjHVzbSiA/hRxq//ef/Ub3HTurwA2+x0AFY3DpuFnf69A3HD3R8w3F7/d1+f+vABHy8LaNf/pVf02/9zh+GQYEvm8HxPrXKJ0Gd5ruasbh3HREiw9wSiE0gswBu0/Bg7jGk8/f2i3GMv+h5tdDEPUAszxjVphOeeY8ADMCb/z56fPPfcJKO5OZ3pNcKl7Ap66XldV27PhlA8t5T/dFIEUOBybHrxTrSBq7rEjefNEJECyxK3S9pcQ+Aa7fC8KTUIsuZWrrgGdIAO6bhiU5HnBiEGOxJoachrgzlcVn5GUPIlzAKaIUvMnBiGAzbRaAgGJbDOwxnhp2ZpK00ikz3pWppt5JoBhguu64qTf+khbyQIXLnz5y+ycktdXdj5CUBiluk1fcjI1m1d7FdjRMBLdpD+PHP6ipGpAyImfsIdUDpTqe/XV42MLCnsZEJXb48raamJt3/wGEbSjsu3yLNzWZtFFe67AzFtks0PcsqpptqbGzWyBALvTQ7FvQjoyWuhLKhnkkTdU/DAEbz0WOHVGdFTg8MdUWLKkYqizxgqDFfjPSSPrb0gZfZdxYjkGkHNHIxjJVh2dB9olF6HNjLNheGKkMyqdtoYHH90MtSYUP81ZfPuMy21L+vx7y7Z2MA8ODKczllzK/0ZhXSGcLepRONcC5fAFjQtb2zFQ5GLKAyet9t+NMwVhhe6MjDIMMQh3QJi1Eo9BbxRONOqhNohLRjyNqodPjQH7xBrdHqj6GYhrtSU/Sa5BsmXWccNBigoDH9MA6hA3ocuJIX/EHbvCduDu5o2OFIvQmWZfaHiks9tqYLlw9D8inD1HMUUjFkXPTauX6QBXxP+DQ8IRad4oifO3p56FFn2CPzKuE7epdSspA7afQOuaWhPMIzP8L/hEtCyT/+SRf1wftCrwf5o5wjD8HH/sB0EvLDodLjTo8qiylRDnyHzIlebwrBIXKB7+m1Jay0EmiKi6Geac9O04rva2o2dN9J6x8bnblcpc5dPORyq3OaklyJubz+lvmQzKGllX9rK9EX5cfwtbR/YondDS4dZ/REU7bmm8L0DOobuiAt5dY3LNBy8vCzBjjV+t4zB8wjrf6GEQlJHkZDn+Pd2Sk20H5ab3loRd96+rDjOayj+y/aWF3U7NIjBpKv6B2PjevytS7NLz1kA9dlj8x1sikP5FnsQhA9hNAkYbu88rSCrKQhizYJFghjHi9TEUbHpoNHF5dWghY62ls1OTWrY8cPxUJu2/C6/2j0o6GdeevLy8sJoMaqxJSdZabzEb1fzj8ypKe3K+o/DUe1TrVRz1x4CGZmetb1U25et05z2fMdgTCSYWJySi+98HLwQ4AiX6E3+JtRJvtsF2DLRIOn360uZ00jW7G4l6MJXic+v83TSRq9kbXxPGyQXleX0XHnLQH4IlWVs0BOaggA9NFoAugP3egqqs7kQg6RD4BnVQVTA6B/eNNgYafUoJeFeHb8nl7VpItJC/It9m413SzMb6qrOxM8T7mkdRigoz3NLdJrhbwyKN9ARptvHC6NyZY4QZvwdOIReM0yzPqakQWCBlTuNJpWnc5o6GCetP23d7ZaD1W4DJ1WytmkHeFQdiaL4H/Tgavd/J2uyV8hPuo2f+9r2gEA7oLv0EDIuBINj87p0tUJHRhoV2sT0y6Qhal+Us8n99AGdJnuGVXFu0IvbdARjWGMJDBPhk73yZQi6rrQ80r5xbBhQCHu8G98yz1+nDqf0bvrM+Ig3aSF8OHzfJj+T1enK3qs/QfvJHsemZPueWTNh9/8Z7+k3rZ2g6eP2lZfUUV1ozZWVnXP449ockLRaVRetK6W7p5YFR99xaKm6MrlpVktzxr80Rhn+u3ubtNsdk8LfOgkxdoC0LvpJY2IJP4y3XXvm9R/5AE9+/IzynTu6OBb36mpi0MqtW5lccFtg+SVpUWtzs+rvfegThw7Zr3eoZX1LeVWZ3SZaTJ3nYqGdhqbKYf5uZlY0AkgueP46uoaYkHVNQNUtv8rKd40Hw6ZN6x7y8o0Mjqsn/3oT+io7dEG8/WnPvesXjw3rrmpIZXtbmrOtjnbfv3bP/qYjndYh9eU69Vnn9eP/vQ/0PHD+7Q6N6416w5sqMWFGa0Yh0Rpu+xjTQinqcjGVKVtquwiDcr58jfth32wuxZ+qYfUYOrXpkLq+/NfoEdW+rGf+jk1dbKHO9SZjqjGCOvW4aJ+g0uKC3c+SE8FFz/By0HxaLr8UfDEbT6+wtDl7z9upScd6GQCuBmED+ffv4VgIxXJS+GS4KIfkDtx4zC4KzwTZoid+rs+VPjmjgNvNw9Cu+nwBu88+l0hkW88iO/WK0caCUgH7jwC0ljs6WO/+j/pwk51Wuyp8BEXC6oUDpmgQKjRFE4hafFkhmhozOjJL35Rg6+9oEeOHdahgX0mFBvJrg+Ej00GfwRxmKnN+LTQ0M1PQKwEuMI8GQNHVjZjLlpasCZrgW1FbQInDRgv99xzTwxpWDQDkNRIpgUt4cYCJdHan1q0hoaGQqnMzM5akZuA7ZtVzQC9nAwvpAcnjGhnNAn8sjCYMTpDCfiZ3sFtg+60P+CWn2PyYJQVAArDY9qgmF6khQWDdvu5+y1vV2Nrh1gAgrDoAWD/Nxib9GaX2Xid8kurUg6NjujtP/Ez6j16KoyBxHjpPaVPOfMchMqVion/dOXAr4O/edwiQr+B6uL7vDv/doMvCBeFkYYW/5r+lYFsbV19+MdveA++cl7z33OSDzZBJzAEY+THgoD6jnc+uS+cN4Gsvw2A6zPN/UzuAWIx0EKpp3B4DyiNMFHG3KM88+HEtXA6JfScY+RsuiAmJxY1Nj6v3p4m7ettid42lGUIA5Rb0KJpGjeUlq/Q5nYoMRogUK5+jz/eoQR9Us6pMqKA8sCU8khlQ337kgwLO2KYsDJnxOszFJzpgV6eABf+zjaVaZKFcFggiJ5aFiGSgVxpLNzU0JCx0ccKvyhehdEPnaBIZ2Y31dycVgDFKABMkTqMoYmxVbVYIaBccXM2nFf8MTzQBuYmw5UQ3gXaIa2F91vmp/zelJS1X+CFxquZ6QWNj4+Fwdzb26f5+VXTTE0YKts27miLYTjPjg2nNQO8lZVN11/ao3XN9I48qCir0PjEtK5dG4r6ozypb2TNxta6DcBj6ulJKwMSZ/SYUK4mxuGRkXgHr6f5UsgmUgddSIPXh9XT132TtqBS8oCSp45mZg2GTU9t7c0JvHBENiHiPc3MzBsI18X86aEbY1aW1WFI9/R0uJ4qQ45Eo4ijBJSSMGiEg6zQU4FRSS9VET0Z9KIG/VIL9GwkBUOJumQj3gBJlh0B2jCQfYU+Q/pyTzn4j38Oypfv0rcp3DDgfEdpclCXZAnaZj4qe1IGfUDTfglf0aBI2QYAtVtqjYamATwJPMJ3GGG4IychZXjY6j3ewS+MmqBHg3STRPwDeEgALqQspdXfupBCrpqGU5rt7mrg3A6jFiObd5blbIdl+RJGZQA6aCSBUMocGZByTTrzcROG08SWTxQCK+RThhiqVWY2yi4MU3/PFyGXne9YOT8fDvkmbZQJdUN9QU+UCeCGe1dj8Huai1iiquoypJP6eq6rp3teZ85u68H7bHROdejGyMGQw9vmO0Y4dLQuqKF+xXVSYR24q/HJco1ONjiuYnW2L6i1YUkVVWWaX3BZrG+ab0o1NmnjvXFBLc05nbvcZoBZFfns7mA/7g1dH2nXyWND6u7c0xNP1jq/XWptnlNzo4F6GXP+ShxeRtMztWqoGda7Hy/Wcy9uanm1Xm9+4JKWVoo1s7hf169t6YMfpLFqT0+/0Kb6OnpZ1x0W80iRXRnrbE56aaX62qTntm1HVFcvUYKOp1TZNXieuZcKw3XBhiPzPjHkAYPLS6sGZJtqjAWcUl1Ci4TJ3q9z5lN0N8Pyo2JdzfA8dMuBzhgbmdS+fX2W56ZFaM30QV1RZ8iNifFpg7r2+B4ZBu1SuUzfuHZ9RC+/cs55Y6izjzz/YOCfPnVE/ZYh8Dk8Q2MBi9MAdptbGklI9HQVeIM0zczMhm3R3NSo1157XYM3BnXy5GGdOnnQ7vRk0uhBwxWRJdlfSCf7WPa2v+pvmYuN3zKSEzwBOMxtVmhqukYtTWv+dlOXBw/5ik1hD0H3/ttzgPybzuDDGEFgdxqKKNPIm/VPdbX1hWUR5RVgRraFtpAF1gk2yxgqvrmFrqJIyB/8ScMX8hagChiFbxyoTxb3On7ygOupMfgMPmediDQfN1XdzaHDwVNJx5B04oq58uSVerNbmisPPZFey4G8f/JBI9Ly8prOXBgxQCrXQF+reQ89BT/HB1H/iQaS7uY+wCph+Uz36GH7M/9E43Ve94ffeJfAC9vAoWPiO4Ch3SNcv4spSE4XtgSAN+LlO+4Jg3KLOEkD5e+/yAc1kWRwgNr8c7qm7Xf+5a//Y/W0N+qnfuqnnQYaHnbVPdCh+t4TuvLya9rJTsWCa3c9+j5VZVpju6vq2ga9/PwTWl+44Xowv2+tamvd/FZcGTsX0EAPXakoNeq5qhyb6aa8Un3dA3rro+/St89d1OiFF21n7+nUT/yoeh54iypqalXJvuhTk7r+wtNaunpNOfMC+pG9zA8ePi7GWU37/cDAAV29diVsuUW2DNpeU31NvcnE8tt2C7Z+TWuz7aZK8/6Wujq69OpL3zO/mw+cJkZfvPfNj6mjYlMDJ47r1//lp83nFbpx7aza62s0PLOmvmP36l//zr/Qgwcbw/8V89kPf/i/Vnm5y5DRE1Fe67atLV+Q/VHupg3fQZ/QV11ns1YmZlw2lDmNxIw6c9GYdmkASAxDnVgvUO/bbL+T5simocW37yNbuH7/cctP/oAZOIjLP0QTTMILjLhw555bvn3D97cfhP19r9/oUAiDiDjT+3CBBgr3OMaR/GOjkT6XQHL2EWnlapqNa/1dH463PLNXaICKeEWAfM7B763gI3A7hZAgAbwqfPQDjqgHbtJHN/1y4ZGhOR9g+51f+QWdy8lAFqMM0IlfmM/+is3YZmQACq1vGCB2DUYnHIbfhTAzY7D3G0NYrr78rNZGbqivwcqysdGKe8PvUe+FYkGAImSTcMXMiZ43Ez4OuNOaig3EmPkY7uHIyDOLufA9Cm/bCoai5kiGmRPsAuUdzgBejDEYN95bgACSoJnoLYg4yY9TFYXC6TSayJHBEQ5CygLLHl02VixWPjs2glBaCAHi41NWY2OeIfMRvvH1r+n61cs6ffKE6hoarCSZn8IwPgR0Asds70AYGGeXBgdVf/yUTr3pcefV+bZRFKafyyzAj5JwNdzxt+SNNMJg5NtC2HkxXlZNTbnj8neOCCFMfor2aE12aA4XdQWjIJTJ2yqLxVh7tLTWoosMZCv1K7/yT2/2yHKQx1RHGA4IAQxIythhUleUA6l13YXx5zNA6s3724Cq78Of8xU9Vq4b/MZ7nu0HIyb8ubzSNX0Xhm/E4fjytEP85AN+KDyT2M11BNtUgL2jhzrUWJcJYRYVFYIJOqHOceDZ9OQ6p2xSOQMeEHo4JeUEM+xaMUAP0QLuMG4qzRCQSWnyHXSGv+AVaMTJ4n05LZ++x+CLBT180mlAS32FT1oIqyoN8CpLgjZDJjh8ACejG1JjDEmxO3Tp+KiHteyGDXYHFAsXEF1KYzJe4AvKkKJxYiLv8Dj0gT/7hoYJk3zyT3mQZocNyEsNDMmAoLxZHO3G4DVVZOpsoJ22254W5hbUbOXkmCKNzG0sK7URWnLdT6s26MqV2zpsY7pSyyvr2jJIQZ7M2lB9xYZkbp29iws0U+w63FJPb4f6+7sCfMGDqXopmzJduTpo47Un/JJjAA7D8kk2YTH8CUVKj2vMe3SeqG94hfwt0SPk8mOocgJuLHBjEOn46SkmoPm5RRusad9HelioVso7VkU1aGcIJMoS+qTcIn0ui8pyhldW2HBlsRUAe5HrGbp3nTOe2f5SAw3lDs1wAGyT0QONQ0t4ZLgfcVI2zCGkwQj/GJ98W6gvDnie3k4eqc8Cb8R8WIwXXjhuwg5aiNLCOTWupbhNY+GPd4kOCIt0h2HnbxlGyrfEy3fEznBfbmJRIcL1h9Bg4Z56IkTyQnmGTOWZ8InOeeaKUULa2BsU45iTfUzZPoFhpmSZMKMu/EdjC7IkjGKH5+REAwILjRE2siUZnZSz00tdk1B7RubhBm1HGaZA47vbexZ5ZmgsxrZv/QyoMXB3nlLPWrENSYZMm48rKb+cHn/0vC5e3dZXvr6i974zo9MnivXMC4e0nG2LxtW+rjEd3Dei6elNlWfaDWitD/bW9NLZ/VpZ3tYj9w1qbHxTdU3NBqGmoeJpXb1RpG8/c1oHeq/p7W9e0sc+fkT1TQMGe7N6+yMX1dayqj/57ANqa7qotz6ypK9995AqMzV6+8PXovGor7/VdFOpxfkpvXTmqC5entdH3jem68NFWl1r1Hse93VpUbWO83NfLNfxgyMu0HJ995mTOnywWIf2D6q0KKe29nrzfoeW5iecpmYNjTbp+OFz6m4zX61WqrHJtLLXZJDY6nDrolF6eSWr1ZUNP9M4VmvZvBvz7RcWWDTGYJdCDnpxmQNsTB/V1QbcUzPBX/X19GZjh9CAk4ABdYk9QB0jG6Et6gtQkuSn4Z7lDFt8tLQ1mVbSKIposDCtcz85MW1ZsRZxQAvQAWe107T/QF+kK2wikwZ8wmJfNU4XsoY40cfR8G0aQk5OOr1N9fVOe2XQ3Ktnzqi6qkh333tMXawrYHkMvTLFJPjNuoBw6YHEf23mNZ06uqjxSRrr7G69hJ4g34zsmF/M6J6Tm05fVleH79H6Zo/T6DxBo5CeCRtg6OQ6vKDgSDt2B1f2LwZc0qNLPjHYDx+Ydn3kTIv7/R4bA361TvXXqTHL4bkcYp6s04g43dwyP2447wF6XSdhIpU7TPjcZe/vkCXwNXo5jaZCnyP3ko4vvEPuJb6jTBJvR9rsuBugGR2G3CK96D3kTGoEu3Z1SlPzS+alNjUxDNYFFY1//j7lL+l3TmROAVSm8vC984Y79BA9sj7jm8Kzr8SPTrj5XPBDeM586BXCzIcNXYUfbAeHj10ach6Z4x/8c4YdQo05z+megzQWaWl5Vb/56/TINulv/e2/bbmxGcO7Dz30mCaGXVfXX1KV67vj2GG95f53qKrjsNaMw+qbm2If8KErr2h56ooqS9djv9UJtt9jMTP4JOIJKejiwoarMCDu0N983wd119qC/unXvqxrlrXYia3dLTr2wz+plbkxHX33+1Xf3auFoWumd+OHqVnL6zXVNrZo+LXzyl4ZVGtzmw4dOR56HpA6OTlj/ptWfW2N1raympsat02xYZ2eiVXIi20AVVTUa2T8msqLN5xGp3dlVW+66z7de98RTS5t6M8//6SqrDNGL59Xr8Hn6xcn1X34sB7/0b+hhx84rPGhSZ0/+6o+/ycfj227XNKJb4tYWC+yapqzbC6rCLlCYz9TRqqb2rSxMCOrGHuBL7hBBrGFn/+McVyDplHzv+tva3tVn/vcp6yb8qsWt6fFnqCtKNGILB0FN47knp5v+o2HuI2D+FJS7XjT/63wIm1vPPL+nGSHiwM/nHBuwY3DN/YaOjo9xVEIHT1aiN8UGr+F4/Z8fP/hL+vu+uHv95EPmRdx+1eF8Z88CsnkSAGlROGergjlD779oeiR/cRTTytnIdTQ0mohU6qN3Fpsms+8MowVGLy+uTWG1WFQsZrv+mrOYbIv7J6qLLxrGxrjW0DutTMva/zCObV1dmvHDFRXURHCG2WyklvXjsNsMiGzv1uViZmluBnys7ZhZWc/9R1dFhxbWpueVrONRoQgrT8rfl9kvy1d3Zq8fkUNlZUxJIH0rdqAzbmymtrbtbG8HHNWG2tYlVGxiFPWwCbD0GErodWpCTVYWaHwNmlpXVvXntPY2NGp+dFhZZw+0oTgW9vY1KoZu7GrJ4TBxvys6qurLa5pKd/Qsplvr6pa9Wbo+ZEhC9RaXb54IVaL7OnbpzWHQX4WRkc1RZqbmoKRF5eXtGSmrW5u0eGHHrURsWSDiaFEqb4amloCHMvGMfvvVjov9TYyAHnrayvKZXNamF23wlvR4lyNeg7Xa/+A89BgBe+wWPyCViYUZGV1veoam6Isrl+bcT1U6pmnJq1ca/Xo44fUs69F7+2p1q/8k1+LVYtZOAs6gcgxLPkOyoEpAzSiqMI9gQ/qB+WUWsvvBLI3z4Ii8zcYHzfdwyDwaf8Bav0+FF/+fYRjJRe9nhYqoQARwPlEhX+fsOBqdl3nLoyppaXGhld7hBf7gtofQieY2cowCSqXs2kO92idtbCivmlcoHU/hJTdAtjwXbRgc0tMlI2NYJdDDB8nHVSVz8J3fBM8V+SwXKfM90zzjJhTBnC1gWrwWm6MgRESCwDRaKMNMSfUWXKZECeC1UaEI2G17Bh26uDpucJT5M3AsbRk0QoVhe+6CxBLXVGGqeySQHW9+A8jgUfekUbiAggTNsYKZUSeGEpFI1SMTjBe29hY1+joDZfzkgb6D9oAt4Ho8t3YsJxwWaS51cyVW9GJo1dUV39QN66/Yjov0/RcmwFhh+neQNZFhgG0ltvWlcuDmptfdHoSCA7DkTpyug4c6ndYLNZAjxoGEUMtt6MRjhVAWTSG8i8YSNQJRgL0MT05Gz0x0YLuusDNJRLp3LQsYNQGG8qzWBM0BsilUAIcO/ujoxPmD4Zs7ZovywIQhyK0v1gwoqlOLZYnDKFkuCQahaHETm70xLIyIgCW+XRpkRaXM3VFbfqGPNLIRHyQF+khHfAUZMMZhhd1HjRnv35PucTiOkGj0DHJTn6CV1zn5BdDj3vkKjkPJY3R6COVRwJ1kXfLT4wawuIHYAhQ4x3lTDroLSYX5ZbXhTww2iANSSRs4nG6oCvzHcf25rpp2+WLH/gjCM3fUl/cOw9ECV9Bi6kRgUKiNyYBRquD6I0gHww3jmGqBrzINRpXot4cM1fKDh6KYcqOJxpICS/yanp2GcXQb8fvzEX+MFDhjxgCTd3jz2VHefAOemILEOKLRiqHG6vPOovVBrAl0ctmMOsTA66t5bwevDun187v6IrB7EBfsU4eY7u7XX3vmfu0sbWqR+87q4mpDf3ex61P1vfU2VWun/wbjZqcLlV9zarB0Kb+13+yaN4qsZFepY98sNzgaEPf+N4pxzOmv/ZDi/p3/7HOoPFeTc8s6N5T13X/Xcv6jd/Zp672Rf2NDy3oM19tN+1t68PvW9bgUKmNRYq2RPec3taNoRp95+lq/fUPG8SYdn/rd/f03sdL9I7HSvWJz27ppVc29PM/02Bjc11/9tlevfsdm+ppH3N6t2P13+PHmx3Ouuoy63ri2eOqrR7UqRMyOLZ9oEOOp1EL83MupyGD1y7XDXIuYxBPjwxz52lIdzpujKmzEx4DoOTp1VfoEBpbs45j7mXoDojERzTkmWpYL2NkZEKtrdgdFqI+8EMNUeXojrm5hajbGutrwBs0Cm2GYepEXDx/xSHBl4mv4s/hNzXVa2CgN+iFAzpgqDNzaZubGiIsdAs8FqMoTEeM7qKRu6qaudBlLnvoYU9zs2PRu3XgYJ8aQq/SiE4Pomk4Qk950h5zTOd19/ErDq9Uf/gnyxqbZLQE/Iq+27PslD7ygQbdf1+phoakr3yr2YC7RzWZJXV3rFr2QPeVBrw1mppm70u2HkHfbDvd66quYd5rueV3tYFGlcOe18P3XtHS0p5mlw4qu97jMqTHjq9cVlEuPPrZZxpBgV5Ii3rBevAjU0rWc6mMaPCH3+jJSo0MLLSH3EU+O9SoG0AvOQe4Uv7OpN0LQNYBxLs4XJnRWcK34de60M/UNfJwcnZZr716XV09LerrbgoevjkUGPkJvfi70APxfAuMcnKfnskPdgD0l9z4PgFZu1n2sxVP4Vs6eNIKt2kqRAwv9vuQEz6RbdjK4ddn1LHPkNv+g+5IV7yn+uNMFLHoiv7Nf/aP1dfWrP/q7/6c5santd+gtbLjmC5871nbB1m1tNdoKVeqxsoydQ4cDZuyrrlfj7/rMb3g8hi7+rQuv/6s6ySn+Ylpl1sUrA8a55B9rg/XSaamUe9861s1P7epxxcvqLdG+oPrk3rFunnb9VTXav7cWdPpj/6Euu970OndCTuVEYjI1urqOm3NjOu1P/wjbUzMqqOvVza0VdPQpAP9A5pdWLXtXqSx8esaHrpsDFGqrtZOl6nBMpkOOZsz3yRazS0s6NShQ3rk0Qf1sU98y3JzQZlMvcH4ZTXYBj77zEtqZBTYzJLKazIGvuw6kPW3tkHobDCBMRogU2GeN2h2yTvPtudr7XedERVFBuC2i4szypTtWh6lvbw5wu7wFR4J2zloB8sLOl/TZz/z5/mhxaxaXNhHljNPqz4KdXi7G0eSTLcOnsIs8IHPO9/yDK3j6jN/SccP8n37keJPaUt8zMG18BXXlLq8Szigv7//KPiNBifCvElHLqeKzuO3FntCQPuagklnMjzySbjlbKfkHufNF/95B9+mT9MVI+Hwvh598B0P6TkbYON2HF5Z1kh2RfM2ttfqa7XR3KhcXa3v6zRhohhcWtCUBfdKplLrFugbjXXKNdZr3kpjyOB2eG1Vc66dsgMHtWaBknW41Q+/WTMGwMtNjdrcf0TFJ0+p/NgxbfX0qOTICeV6ezVnkLXaZcI4clyVJ60Re7qlvn7tHjqqBQPopdZWbTrMshOnVXrogLY62lV8+IhW27s0awC91tOnoqPHVHH8uHa7OrVrvzv7D2vOwG+5vUN79lt+8qRk5bTX16MiPy+3dTrsZqfpkMqOn1TZkcPatlItPXJE6w4v0uQ07h0+rooTx7XX0yn1O00DBzRlQ2kSYG2GXrKSnLbieu3Zp7XmSq6+7wHV7DsgI/vwN+PyGFxd0XRuLeYEjy4tqvLtj2vZ9V51113azFSp9fG3aaOlOcp5paZaC9sbujE2rKr7H9BqdYXWnZZFG22UMfWzUFZiv5Y4nQ3abqzS4OiS6k9XabFo1fW07TAyrpsG5TI1Wiut0+Tktq4tzmtiL6edtoyWy4s1tbqq2gMZqaPU9baoN7U26dmnn9Hzr7wegCSpEmgl0UsoozAozBwhCDGakxvGeHpHD2sCoCgxzpuA1UIzelyddq5lPtnCAHBSaoFZ6I3FX/QC5u9TPL6iXF1mEb+vQf2mLxaSwLCYmlnR2fMjOnm8W/1WaAghjBXYN1pPrXxRLKGIrOgAJaHMcEMB+Z75ZISbWJJ7DHp6dpy/aPm2ER5ciTJIIJdhJzGMCCVnpU5YKGaMdeYwsfhFTTV7G1aJvSCZd8pKk3W15TZ2WHgHsACIt7GaYZW/TbW3ztmgnbUBsugyQLm3OE4WF2BIWJXTwWItVU5kld9Xh9F0ZN8LampYtTHcaMVREY1G5H9haU0s6LG6tG6DhQWI2HN10UblvObnZzQ9vWwltuT7Ra0szxh8zDoviwaZi1r0N6vLa84fe7Qu6uqV0fiut7tBFeWNytqwi9Zrl0kulw0DjcaEzY3zroOcrg3O2Zhr0ZHDnRoaXrFRyyI3lGUCQhgjGNJZGpKsYKIBIOgt9UbGXFdW+zQx4kZjGLQGsGCvWhrDoM0AJvnwuMc4oh7o7aFe2HoHJUXPNUYpQCSbJb2pF6Cg3KPV3tWLLmLFZHqFMN5COTl85tpB0+xjy3YGFy9ciSHVTc0uD6ctkym1wqxUdVVaCIeFvTBmmUvLKAzoIhaUYLiS6Y5ePoxC4kTpALCjZ9b+AMexxyN+8uCN+aP0sAM0GQYY3zLkD2MSoB36mPIr9TfYTTaw15dcV7s2XJMBSRqYd+liiDTgH9rjXRqyjpvL0+mprnbZ+576TUN9AQIpDFaDBGyyd2wYafZXmal1nC5PP8aiaQ4LA5jFn8rzCz/loBmXZ5IRjLygTgGKTpD9Qk/sY818OxaJKinZsqFuUGdjiEWJaHgA3NCDXkgvDRLMeWTYN3sHkwAUOcM8Yzh1PNP4k+qywmGzhydgCFmCActiYazkSj2SptRrnOQM8gi/xAGd0KBDL3WF67epqcY0alBgPpeNqXtPDStrA7O3t92yqMbAtkq5jTJVmZe3tnOanm1Sd/uo5uY39errNQaLfRq3fH7plUkN3VjSPgPfxkbpS1+T6hqsh+YqXI453X1yV5evt9jIXdPdJ9Y1OGxAVmQ947quKJ3R8UMb+ta399TQ2GxZYFk/XaVXXlvTqdMt6ultNMDdU39PkQ3bYr308owNzFZ1tmctM3b1mS8ie4r06MPF+qM/ndPVwUodOVTub7Z05boMksxLBkn/7vcWNTNTYcC6oRWDn8OHirSctd5ZatL0/GHne79mZzf0yiuvqDZzQw/et66hUYPz+tQgRNkjD12IIXeZ3tRgHgYAho3ksoUOoowtv+CBGgNDeBq5Tz1RF8gC5DgyjjqGv6Fl5AS8H/LA4S3MLwUoLegwwg1D135WLT+mZ+eCDqnnwgFobrUuZPEm9AXh4J+eV+QJdBC6zmHRwEZDG9OGSAsNKyxgVl5RYjleoYb6SjWaNpg7vbllfVtbF2klTIz4ZBySZ2QP2yXtOfwltTTtqKurXHffVaVTx6t09Ei5Th6rMH+Xa2quWieOmlesf55+dl5dHeU6fXzIoH5BExPLOnmySfv3dRiEntfoBI1AO+rvva6m+nHNTs9ooG9Tfb2MMpkyvU86/tSQU1wyrdKiCY2N7Wh2ZkPLrBGymo1yWrPtwlZO664v7mOYPwunuT7Rh8htwoh93mm48h86s9BIx5B+Sphy9H/oY+oSfqcwqBtoI3QCdeQDvox33Ds8/vkpNC6kocm7rpMym4stunrDND2zrLqQBcluSPWOXqDu0316vvWu8IzuSPfESJzp2QmKqNknlcdwK7xPN+HmbCW3wvskWtN9/qS68x4pNd+Qb74p3KeXNGq+711vV6N1y5/+8Z9abxVr4NRJnX3ude2sTVjnWIdUNmppfMh1tm4Z02xAtqqF6QmNj01rzzbm4NS4NnKzmjMRxPQmwvdfzG8G7BRbjlbV6v57HlB3VaPOvvKkvjsx6jrd0kd6W1Rnm50pNLsm1+bTp/TgR35YxTtbWpid1oZlOHNvA/yvLavVOrrLtvGI39VlyjV8/oyuXL1oeps27R7Q4YEelWfqtGldxXY/9S392mT4LouIWU/u5Iw5FizjTVe1Fn5rxpZ333WPvvmdp9XU0qUl2yvwngya97ZXzTKlWp21rZKdV/G2QazrhmmF7MfMvsBsIxQNrfDlFquzl8YibesGrcgXGrN2t0tUUVum3DLzdJEXrgdfKSnWfDBB2w0QS72b7kyfP/7jP2q6kz75qS+mxZ6otKhMaJjK9VP++oOORDF5f/442D+ebh2Fr5Pf/EGYhfM/eSQ/pCO8x2PirZsH6c3fciSqu3VHfoMU7zjscPMjbly+FR0nfrHwUDhv/XHk3UgMBZk/05He3Q5833imUG4/OQpXwmHImYHs/h790Dse0ccGr+gyK/wV7WjeHDhpxTluw3TUoGkku6wxE9qUwdWCP51xJU+sZ+1mUGXmGfG7yc2cZrWtOVf22OKshco1jfq88vKLevHrX9Slp5/UjBlrpaNJl69e0qiJf3B0REOzE5pYWdT0ZlZTdhtZmNbwzJTdp3Rjbkpj81OaXFvRzMaqxpbmNWz3ITPL0PSkhuemNelvZzbX7Mdp8bd8Nzw3E+9HF2c047RN+xxdnPM7Gwr+dnA6+ZnMLmiGfNi4H3FcQ4532H5uzExrbHkupYn8L8z6ffr2huMEYI6ODmrWwH5yb1MLFsqrtiB3bXSvmnHI+7y2NL6R1bjLMwug9/s1G047GQMMuuDe/CbNjI9ppapcWSvyQZffqPMy5bxMO58zBhurNpZHzOgjZuIxp4Pw5lw3nBNb1E+qmwXljIaKtNKyoxkL+RmnaYLyMni+OjavG2fnNHF+SePle1qs39OM1jW/m1NpvcFw7bZGN5cMkBf0YwMDevHp5w1kz9jwLA/hEJSCIA/Bj7C/dQbQBLDdBJ1JcNwJXgvPCdTGmb9neBDXwmqfCJfkNwFXvok4CedmvBg0To/5Itz9Pmepd3VoRnOzy3rkwYOxwiFKMimFZDzFPXyIwc1zmOYGsQhi+00tqTsBBuixoZUdZY2ixE/yi9IGKJmPXAekiQVeKl2vGGcMCY5hpAwZtq5gSBhbrFDd9NjgDigGhDH8NK00m/LrJxtA6+rrvmLQ1+zv5nTjxoKF+7oGuhdstM/o2o0ig9JF+7UA354wkJs0+FzWtassaX/DAHlNV69XGsiW2AhbtiE547zOOd4NLS4zRLlE7S2z6u1aU3f3nt9PqrZ6xfnc09KKQUAmq9Mn9+IsKzZAq7aScB63bGR1tc1obGJMN4a2DWI39OC9rBpqJZADKLpsAiC4WGxUb6xZuZaual9/q+pr19XacY8B9JamppYNYptVTp0bjJh0oi6gEbbpATjEkFloLuQeAH4n9ncFhJIWjFQOjEkWeKrKMGwfwzbJRozbGPJnv2nrHueztjrCDuDo94Bh6mt1NRdhstcqR/QM+Box250GGYYOV5oXaCxh7zsWoWE+HfPlqDsn38ZqWkm5sala1TVlBgQlVrrMwy+yEQtQWDUQW4mzrm7L8a8a9NSolIYAG4Xs4ciIkYqKGseRVq9dYB8+55khslVVdbEiJfvgMdQWQLu5yXzXOpdDJva23DAwzeW2432VDQaMa1rMs2vbam+8pmOHLDtHMqpnewWDQ4AscxPXN9i+J6OGunrHXRXPq8u5AMwsHNLS0u5wmBO8HieAmcVdWlrbA2xiizJvkF4ZwDdbm7DhPcMMl2wgBLupVG3tXeEfAMyw7w3zGXXU2NRqEFofaVq2/1i53fXZ2toRZVhRWauqstf18P1Xdf5Sqen2kP1nlDHIoPEFHsU4A3i0tjTFO4xvhpdDKvTWNRjIMDQVdxo/WGUVf22txJ0JoxHABAhhOkpXd4dpJm0FR88/gCpTlVFXT7uvzEml52nDcsYGWV3GoKBLdaYxhmU21Z5Xb8+6vvrNNb340opeO7OsV8+u6IWXltRQW6Rjh9fNay0aGZ5wnorU2tavpuYOHTXPv+XhJZ04Xqrrg0UGJnsGn/vCiHvb2+4xb09aDizrzIVaA0nm3dLIg+F2MubH11SNWnbk9N1nttTVeVAdLUMu41qD0F21Ns5rdHxbVwate3aabPDt6d7Tazpz3rRWDJ9Kk3MDTsN+1dewl2ut9h96WItzswZROxoapuGjSCeOrTvf9Xrgoffo2Im7tbleZhBbrZVcp0FPrettXGurrxi0t2tgoE/zS6u66/iGRkZXXP6nopEBuRk9+y5bGiAa6uud/ibTj0Gc6YtKg6dbXG/wK6uYUkf4hx6amhv9bF5wXTF/Ni2sxZ7y5j3TRPSo2C88jNwHiLb4G6Q9DVKMDuAb+H58fDLqHZ0ClXLCz6wZ0Nffa/2SZAoHMnrN9IMswSe9r/iPRZAsNEJ3mGcIm8YQeuqR90wZaWqqddpd9tbZ2dVll0PiAwxieJzh9KSTYdDrm+i2LQOYVYdfptk587p5kgYpFv6rrKjT2HSTGhpWLJ+LLDcYFbaie+8q10uv2h6Z3I3GnaaWjFoaWf2ZrX/W1NG+boCzZ92ec/qq1L/vhFqbGFU3o+df2jEwtjxcK3Fdr+v6DeetiIYnelCjVILPQsZGA6QdKQXfoxvpkWTOOI07rEMBfy8urGhhwbbJ4nKMOkO+M4SblfRXgj+RPVsho+nFpUEAvorD9UfE6Phke+T1vaPnRD6U5J8D7BoNIKsPDrRanm7p0rVJl1NpyHX2XKeCAIvUWyS98Ev4Pm+/zz8m93hIbmnbMt/f9u7mPSGTmPxzcvN9ckj+uPdv/lU4pHtuCIGfVLakk2kr7zeQramq0Kc+/Sn1HtqnqfkyLQ2xc0e5qptbzZ8zzjojA8q1v6tHhw6fUGNbGr5+dWhQq4uDmpmc0K7prpBOUsM9dMd0s5P+pq5zn1568lvan7GutW0zuLalV+dXdbKrQ+9rrVbr/n4Njc/o+N0n1eJ4Xv/2E1oYGbF+KA/djP0UW+LV1qnGftk2K2PAu2FZysil3O6mlmznr83PqK+vU8VV9erq6rOOWzQdrGnONn6p6ws5u8PQYoPkCtt+ue1NTZleOjuPJ13i52zWerK2SsU1DdaTRcpYd9DBwFB2GsgXZ+eiARyaFWlwOaYSLdALNilTBJlqZ8DLnvPW3VH8pmXc6JSwpeE/fwN/h/1nHrAt8uMf/Wvm2yID2c+rykAfUk3l+p8+8Iv3OF0HhAlZRdwFd5/8pHt+oV0cfRRe8gHkdvP51uWNBzIwHan7Jc58gLenOXgtEaSPQmBvDPSN7y0X7wCy+UvhCG/+uRnuHUfBc4r4zhOwwXf83OHVBUYtJnec+A0gu69bH3rHQ/rGzEzMSyqzv1L7K7OgLXOlo/Rxi+c4LTR4b0Ir93ta4Mqc1lIL4h0T0a6Zi/sixuPbfW9yWiWDw8qYGGafe0GNR45o4cknVWkCYePuchs3DFUrdY2WmYsjTsdT4sIu9VmMwWMBV+SzzOkrcThlNpxL/Vy6Yz++LzFTkqYK0uN6w38p/vjOArjYZ4nTxHOxw0jf+jufxVZIpRil4Wc7uZMfwvR9qeMvQwH6mxIzbBmnBUdtV7cyFhoMC640EK1qalRVu5/7etV4+IgqcPf72rY2Vba0qrrDRlBHpyq7fLa2qZjeHrsBBDHoShaXVLLmMjMjF1mhl9fYgOvpdfyOjzKxH+qCfKJebtUJoM9GdrONeStByrA03tmvBX5NswFptVFVXYkaT9gAsGI1bHS9+axJCqB0jzSUGMju04vPPBvb72DcQicoc4z6pEgSiOQ5wFeATQRDei6A1QKAvXUmt9vfxb2NkdjaI//+Vi+s4yH8fNmkuLk6LbzzlWeOGQvcK4OTNjDLdffpgSBxwIoltZV/ArFx7xMrBWGVGNliIowe02ooZ592pZc1hvMCOh1W7AfpPHMFhAJMMcZQOA44/NMajRJGkbOA2LqvGD30UK7lVp0OtllgTmbOhjo9mysW9lkbaWtWWDxvGLDSkjyo9tYlh1Gvb3xzSE89n9XM7LYNPYPFvS0r6WodGFjXvXe3mxauOS1L6ummVd5G8X2bqqku1qUrFTp+pFSPPNRtP1O6dGlcRw5lwyhcXinS0YPjOn1Xe5TFd58Y8vc7NrRyNjh2dNcxG64nm3XxarE++7lh11GxDVnnv2RJ5y7YKH+9XPsGNtXbueM0mcZKc5qYqheLftAIsb7BaqELNpLn9dhj99ugsIFsRbq9aaVqg6m3t9YKycVX3OhyZ6gwBmKRDQ7AB8OPWBHSdULHXNQFvTIbamtrCZqg3rgyfw0hz3BfgAaKHWBM7y2Agh4aDCSUKKD5wMGBMIIxgFmKH/nIAjuNjY0BTFnwiaFckAUACUDU1NLgsGo1NDQahjLxYkRnbIxjkJPe6JUwPTGXrre3w2lQ7JNXZQPQ3p0vpk/sOZ4N9Xevqq9nWZnKCRvcU+ps29LSKsMvMeYY2lRhA5PeQXpn9gIcAk5jWK75jmF6zD9jrm7WhgYkToMK/EhDA9MMtrfXzNeMLmAun43L9e1YofTk4cs2atf1zAuV2t6rskG5bJpmyC97WNrQWN/VzNyy5hYWbYwvm/cZ+rlnI2rJwG9EY2PTNkA3Q6nvmlYry+c1MTGhve1Rl+9Y8EsuZ+OqalnFOxcc75CmZwwAYxVeppPYyM1dUqb8iuXTkMtvy3zBqvXFpo8h65FLfs90gA0N9GcNbha0uDRr4J21DLqhA/0jrj8aiVhMZ0mDwyuaMAhh5VMas+j1nZtb1IR1zdTUbBjGYfz6ZFGvmak5+58yvaWGNmQK+4qO2Y052jnLW+QgB/cTE9OanpoPYzto1HKKOpqZno+FA+mlYNg4c2PpbV9cmDKtmce2FyyDXDe7Jfrkn03FfMaJqW3Hs6fBGxvmsQ09/FCDeX5C3/z2uvr7ynTf3cUGmisGoVNqqNnSH38iq+88uaT9A9V622N+17Su4r1zampYjzm4Zy+UOMwyHRrYMB9ntOlyLSu9YlmwZj7JaGhkN3piTx1fM2DY0vDwhj7wngrt76vU4OCEjd9JVVdu2Xgs0Xef2lZNZk+nT0gvGwRNze6FfDl82LrCQOrchR09cLfTP1WkF1/e1KnTlTp8sMlAp8K0howucx539dyzr7ncx/SBd40bFJfq7MVmy5RGZVfmdHDfqoGU622O7YdKTNs0ErLAYllsmdXc0ganW7YximMjDNLqqox5hBElND5Rl2n0Ag2A8D51gjyfnpkPHce2PIBYeurxx5xYZAUygEWZaPSifhn5AZilN5857q+fvRhhIw9CJYRM31NnR6sOGTgsWViFTDCwZuE3wDMNIwA0hskyVLHDsgO+jXgt83FjAbzGxtq4ZqosC8wfyBX0HPKMFWmLbUOwNRUNVU6S+c16y/S8sbHncHbU0mTwX1eqj//xvL70taxeeDGrp57Luh6mTec51dqAp5EhlyuOETUnjhlwtFRYxtBAuKNpy925uS37Y8QEQJbpK+Xq7rT2N1CeX7hsWs85DeW6cGXN5VKsg/tdz69s6qvfGHI5V4hVnskXKpQyoqGPht1UHxj9eb3pOkNXRA+sK8ePwZfwGpI8dHjIKsracsvPANCwWSnx0MsO2+ETH6vUb2wmQA4vs9gbDWuMumK0BatgxygVpwH/NHbSEEKDQHurwZR5k97Z7MqGZXil800PJDWbAEdUM1fiJ0FOY1zyB3IjHOLM+4sb7pPdES7JKf1gm4QbgCF8x/HGu8ITaSGAAMjQno/Ce+KjoeS973xctdUZPfXst1TWcULXn33WeSlRQ2ut625X65bjTc3WVXWNBph9WmGo99a6GuvrtLS2opHB8/YzH+ExtakQdiyMWFSmA/sO6OSJu/TEd76u8flRXVte0ewW9k6xWioN9FwvOfPkKdtCfSag5f4BdTK82TRTaT/ddltYWdLC9JT1xoZBTYVKzAvNvbaNu3v05g/+iDp7D+iVp57W+oJl6tycrg7f0J75qbyS6QKMIlq3TbCmxfll16P1mGUDa+KMO8znXjJor7VdXV2trp5uTU4Nh5xhGhWNvY3ttXJiIu71LAvI2Z3Sh7b4s/2I0VZZXuOc0xBjy9lpZx/9RJombNPXlm0xv0yF7yNqKu6h2yrXj8uLOgogm3pkP/EXX1CVeRAeCP9xFK4+8gg1xEreOWjtNi88JKrxYf+36Kxw4p4njjh87//wf/PgKe//tiPZuISZnjlSUCm8232ne9zTN+m45eOOJNz0x2FeL+80kMVv+M/f3MzA95+RQZ8g+eQ1TD0+zl9vnSniwjNHYr50kDm7+/tbQ4sf1ldmpmJuarx740GAEVyh2uh2Tj1Xuzkb48PD2pifU4nBRGmmTqVmrqrefpXT4r1/n9rf/W7V33+/sqOjavvgB1XV2aVNEzVEWNFpg7u2RqV19SqptsFoYMu1tKE+evqKTWhFVloFMAOR0gsXQOc2YVhkhWeplvdr48M/yXBJgpRnWx03BWyRhRs9ghjAxSZuluMutkHM5HMIvchKy5I53pVYgRZVVDp/BncGeCUwuf9CMLpoAlQhwIjDxy6ttU5L6qky1ftMQ1udNkC7BU2E71eycgmgSNykw/GUGuiWsFUA4fyg+sgft8jJSmZyy/5x8Zl1yizoIObdrON0PGWbdnMRFTGkcN1XlMey3exeZKN1J7ujHz00oJeefU4vvXpWbKAOk1HWCbRShskIjDPK0Uo6hg+lMi0A1TuvgFX8+Zl73Fy+XGNv2MI7wuYbnyi8mBMV9yluyihaZy3kqEta84fHFjQ6Oqd9+1q1v7fFQhHFloAqyhEgG3Xgk8Wx0iqF+XrxGSuUmoZZqZAVqTk3LUgxNlCY7H9Ki33sv2eljwHLUNq1rIFqzm68t7HEPUYYIJaWZeKANtlqhd65Woaa+lpn44xhp2lvUJ/ON/WLwL169Zrm52ZVX1uu9bWxGErU00XPUZFeO7uh2blWHT+0oAcfqLWhWqo//9Q1g50t3X2SbRo2rZRYhZv5gzu+33GaZCCwHD2hbc0Vrss1g4AFG60lGh7a0T//zcs6+/qqfui9zTZqaJzZ0kDvnsHzin7jN8/o0tU0XGctV6RXz2ybJkpsODGEqVwP3GtQYZ4Ym9jV/FKbZVIyINfWdlRfM25jd0sXLu3oU5953UaZDLKro0dst6g85uq1tg7Y71LwT615vbOL1YVZKGXKZWdaDKMm8S/D+bq7O4LbeFdpJcgKpiy+g4E6OeEya2AePICYBVboYcfAY2/JkhjSFkZsGEAMAU9lBJ9Ag6wOiQK8KV/Mbmk1a3pI2A9y0WlP8+xp+CPcFRvKHMnIs0Gxue57wt4wcK2N3oBsbk7lJZcN7st07XqT1jb7NDnTqPPnt/ycsxEwbYN7SFPTbTZknfaKNYOV62qsuayK0kEb5cyHqwqA1NV2Rpvrk7pyDQZmCOOuejrndOLwFd0YXjUdGGQcGTUtLJgP5g2MpqPlenquzEBmRm96YF6r2Uq9eqHZhq10+vCw7js9o0P7l9XTPqW21lXTV6njs2HePKQ3PzSugZ6s7jm1oc72OQ10z2ltvdxAx7JQ0/rwe4acpnXTotRcP6++rknTdE7337Moi3u1NY67HBadzxqD7FIdP3JD950aU6/BVJOBWVXJuA3reQPSOsuCIp08ck3HDq6ovW1Pza02MopG1NWejd6+9vZSNRvo0cvAxvuIRHo0Gc1ADxYt7AzpBOTQKBby3u+g3eAt+NByJObS7u6EEZ0MFGRRSTRKIAuQPYhOaIBGDoxf7pEnyKIy12mKI4XFKIyY526gUlPDfrrl/n46wPGlS1nNzlfpoYcedJ461NHVqR4bYk8/N2zZIZdjkS5ezOqbTziPq2UhOwYHl/UHf7qg51/esl5q0sVLa64/piaYj4cX/e267jpZZb7csnHZo2efvW5/GcuTkhiJ8qWvLGtz18B2Qy63VvPLrMuqTK+eLdHZc6uqsT45ebpZfb1lGhnJ6d9/fM5x7qiru1pNrcVaXCo1fVkvFm9o34FWlRdN6+KVdfUO1Fi+VOrcpWrrt/0Gyu0aHZvX8tKgsqtXzX/n9cRTgzp85JQO7KfnolyXr+Rcrw2xyMvB/SWOu1KvvMZWYgaylrXMr+OYn5+3/+JoTGCbHWwa9DGjIGg8mZmec/myyjY8XByymDmvbN3D+g+sG4GeQgbToAUvI4M5qFtWHqfxCrm9ja3icNANaFSmUYy7rpABcWDjhDHJrKZOSMGgYNtxM5S+OBrAArBaNqBnmApCeNAZMp8GJobZMxweIMc+p5mqMj+jwwDVK5ZbzQbQTQaekwF6/bnjMyioqrWOqDcAq7ds2tP4RNZ8xUr1yJs9vfa66bqs1vneMr1Yp9TUqLf3iNqbp0Nvzs7tqK2zWfWNTbpxI6dvfnvO9Z4zQNhznVTrwoWcDh2sU219oxYXNx3emgZv7GpkjO1aytRUX6qvfWNRj725yvxK2ZQbPLSbvtN2R8hHZzvKhp48GAX3OOAxQBKAFj5xWcXCcjZuKLs0DDi9i/L3d7BmhGEdHnYs3/qKDL9pavp9vPIDjZ34Q59zoFuhCfymg4RRhQzf3nadZ9TaVGO9ltWVwWnLPPZkBrnY2+3f3Hbcbvem+0hkHMnGtFveT7qP/5AR/knv8IdBmHxECNjrEVK8J9f5t6YJQOzNePPfQp245Czo3vvut6ne9HRmbEqvPvWKtLHsus+owuCOxsvqqhqdPHxMB46fUF1bH4GY3mp1afC6rl48F9vQYFsEzUdhETLlWKTOzk4dPn5a01cua2LiRgzHJSn0Oq7YRlza3Pa5oTPL69q1XfToQKcW3/Rm8+COahobdfjB+1VeXadzzzyvycuXnLQVlbtesJVz1pv11vF37z9i2dKiiUuD2jK9LxpM5jZXtLG7bpl23XjDxoHL4a677rON0mY5TgqLzfcz0biNvN1aY9/nRcv8hbDZK6r2tLKwFNMnyirKLEvKVc1IHPMWUyyo4CLrgeJy25D+HrltsW/a24qShQZhPKuTqCDqgDrC5oiSLxCdbVN0bcme+de1YuvDNL+pj/74X7fffI9sTdqi0h7jN9Vu/iCo/HnHcZuXAjVwBg/5MT3ddjqAW2d6TtMReCh8nw8Up0KKwi932MLpyiO0GNfb6PSNR/qOg7jS863zzi8MZE/e7JG9/VUKPh13fJS85o+bPtJZKIGCuwkq7rnmUxB/XG8LkzlWhwe6okf2K9NTylog35nQ/D1uls4BjKwQ9kxxW8yxuzFo0GZl0tej8rZ2ldU3GJAapJmx016o/s4EuUMPyeSEAWstUkm1x4+rkj2YTDwzT3wnwgPEhX/ygpB0GGtPPKHyQ4dV5DBKMjUqNpAs9r2qq8MtTsBltd2ra33aj98VV1XLkth+a+wn75dvnY44K6sSKLUSLPIz1kKxAWQxPSI2jhOoNXBl+yBfbZk6fT55xzUAJ/5wcxiEk/cfbplCPITp08r4Zvz4tdGT3PEHQOaa3hMWjGauSeX+VxwQbYhJ1+PuuMt72Y45C3grsCKA7LLPSbsbuBbbYKS898ZtbMzbzf97U67LFce17npd3NGPnd6vF194QS/FHFmnCSPQ9VDolcWgC8DJaUOhAGIDlPp8433qoc2D1vyJoZIAq+/9jp48/NHTyj0KLwHZ5BY0Sxoi/qTs1te3dfHquFbXNmJvWLaG2LDgTb2tzrOvSWmicH1v4BJDiE3fDCGmAYYT4LrNvYUcQ0VjOHGA3STseKa1l2+TQEi9t0kpYILlhQOKNWlS58/ptnBmTlRVpWndStRVbBIrcn5xR5SgNJgDasBrYYnxNT11SfOLWzYUt7WCcbtJC3ixTh9nYZ1ys1GR9veva3omp9/4rQt65jkbeZU2VM9s6tjRagODHbvtGEiU2TDc1NXrk87jjvr7qqI3cmae/VWlAwMl+ovP2ZAZrdLRQ1t67E0Neuq5ZYP2PYOPcj3zQp0OHj6tgwNZveMdrfr29zZt4Er9Bjbsa7u6VqyODubc1evqYL1Ky/p9lmlhfjn2f5uaWtCAAcuVKyM2CCv1rscHrCTbbByxl2+PjWB6WW0IBthIYje7thLlOTsz6zJnHjNlnt7RmMFw0Lb21nBnFWWMQAxHDFSAZZXzR5VEQ0OWYbHMRaXMK+yW9rPGoGJIG/QYw6BdXYDkqamZSAt0Se8Pdb/ubwC+aUVi5uKZlqArR5IW7zC4cbpww7imUai5uc5hM2y82KAOY3bdZW1g2rimb3/nmq5em7BfG7c1Lo/dboODGjXUrWl8ulk1VSt665vOad9ARtW1VZqanDMgnTXdrOml10rU3nRDD9y9p+vDzTZkS8P9w+8ZjJVgb9wo0TsfW9TRw2zV0qGh0TktLa3pvrsw+Kt15uyiPvjuXGztMjhUr3c8OmEAbEPaaXn94qbOvc5855zPVb1+vs4AdlInjmSjN+/5VzZtFBvI120b1C7q9cuNWlse0/vexXZhu/ru91b1+S8v64F7DWidz+88uW7aWtKyjeUH7t3UmXOWs1rSB941ZNBUrO8+uaxnTWsTM7u6/24WOdrQyHi1DvSPmyaK9OnPL+trX58xAN7WA/cVuW6L9JWvMvx9VR2dZfoPH5/QxFSRWlr6Akzs2JhLoyqSwk3zX6EkVz5XPyA7OACuYVjbeIY4Yssh0wIgmLCQF9FYZn7EWKcxhPAAqDHCw3EgP2gDAcwy3DyGejIHmoY+9u5c3NDzzw3p+vVl3X3PQ6aBMvv3d4jyYhtc1Q3600++rudfXFBDk/OwU6+vfO26vvWdefPZqoZH93To0EE99tiDmpnb1be+OaSvfWtWX/vmiuMu1Yc/UK/hMad3t183hjf05a8Munxm9NWvr7gcd83/SwbAOfX39+vzX7imr39zXIePHjUolD7/pSv64pcm7T6vL319WcOWM/ffdzLAzh/84XmNj+1oYN8+p21Kf/GZQX37iR0DAeZjdjv9+9XY1KLzFxb0ta+9rMnRSwaUAF3TzOsr5vMDsVfqN75xVd/41pTLnd5I5qWW6fnnh02Dyy7PMrW3d0XZhrx03TDHOe17ybYvjCRIjUPIRhokAKuEg6ZLILc8+A4ZC3ilsgG6NKrhp6B/orfQdcn8W3peaYCiPpEB6DJo5Oq1oXxciU648a+/L7Fs67TMoSEMWY45squx0XHzdrlo4ETeESbpZ7TB4uJqNGbWs2aFwwO4FpeYdkrIq+MwhoohuNZHRFVZWe2yXQg+TVtNSXOWn/PzK6Z5GtxY2DJnIJw14MjoxVe2dNfdp9Td1RZpa2tjgblybawtmO+LNDS8oyefntUDDzyq3r5utbUw7HhP7W3MFS3W51zvwyMGI295xAC73bbZnPmX/fOL1NddodmFbX3qs9O6954mnTrRqFXbBPUNNSqvaLEcMJBxoimr0lJGjNDYATiwvrXcQz4zMgZZTnnFQkbWp9gHMTTZ5Y2eSz2mTOBP5Ywejbn01pvUd9SB38Cj5sKIE58xRzn/THyoYvyGfuebcA8vBOpL4lNopK21zuZbmelvOEBNDUONnd6oa76JT/gwXQsn7/Ou3IYbYOcOP0578psiv+l++33Y5bddfSFv4Yuf5DuukRy8xYVV1zf07rc/pmMnD+hj//Ermrn2muncQLW2RpWmrebWbu07eERrqlXW9lCpiazC9uPy6optiAktTFxzKC5vl1M+6JQEZ7y2vl6P3Hu/5mcWNXr1VdZJ1ra/xz5gWD36dMc0Pm2basPxbbe2a29uVp8/e1Wj3/6uLjz/vK4Nj+r6+fNaHh0LO27HUQG6s4ND2twt1oOn79EjXc1qXNtR3eSQOrNjen0rp9XFZdui5sFt6+7VZevBNTUO9Krj6ICyBrANtuN390xPxRmtbWRtxteppYlh1Ivq2tevbUYabeRMd9taXmCaVVovIlNXr8auDuOESqfFPMQIJfMk83ixkZEdrMOCvIGpK2qQGf7W9kZDa49W6YhzPqA5aNgU57Jy2e1uBv8jy3Z9/+M/ztBi6ROf+kLshZuvufyV2nvj+Vcf1HXBl4stHflPv//rwgunp+DXz4nu0vGDvkn0mI8LngtP5DQd6Rt+bz956y98m3iTA3eOm5Gbr7oMZPGVT0RiW+7TNUXKm+R2x8mFo+B0u3s833YtHIV3Ps36kTlaEg9Fj+wj+vL0xF8KZMnIzvKKdufmtTM+rrXLl1TsSq7u7lFljcGima4Y49EG597yknbMTDsmoiITUZklD4Bk8YXn1fTYY1o2UKrat59EGPjWq+7oMS2fOaP1S5e0R8sbIBGL0FFvm0kqDh50msz+ARAsRB1WEqb58+az/cSZd4vzDW53fJN3J+zCt75HycaQBJdDIgBOVxxX/qjD+OGKS2QlfvwYz9HawxU3BF5cXeYQhJkuPPuecg23cEdCwzi8/888HGEMGSF5DCliLOyyw6lxnFXOm8FrUT35sl96ZDPOV5Wfq1Oa5GtxvcHjgMFSS4l+9OCAXnr6+eiRrQRcuz5QVJRXAEmXJ8YCPdmptxSwygk4TYA0jImb13TedOc7f0NvR9zbLYXrq8NmdV6ev/+kF9ZpdznNL2Z17uKYgUO1QV5PlNc2jSvOThI8Vnb2h6KLM0DLrZ7YUIYu6wAtXPcMXqPlPf/OUipWI+Qbv2fkQQLGPBeUpxW4Y0wtxAg5jJH0Ds6FfGuqyw042IYFYENbCL2YpmHXBSMhGB6T6I4FZLattJYMVDN68pkVAwwMU/ZCK9Kb39zneDdjE3K2V3rlNeasduvB+6r1d37mkBoai9RQg5GxrT/+swXddaLOIHZTz77A6nylOn7ioJrbWjQ0NKe+rhIDmnVt6mGDu5w+8gErfZffH39ixobVhg3gWnW2lerkiZwOHNxnYLGpp56a1Mmj2/qRDzboxPEquzdremGfwda6XnhlPYx3huABBp5/4UwMe2NRq9MnKnX6nl7T5wEb65ecn3IN9DdryYpsfoHFGBjuR3nQ0ulyNJ8EMF23ArJSxPChqOE/hnU2NjdQ1FY2llsuP+oYesRgoeeUxZSiUcRlCoBPvQJF0VMDDRIfQ46pIxQv4QJekYXQK3WBcYrCg9+DdvHn68LCUgxbpvIwvhjCCNNFXDYGMZzq66sDxJbDg/ZXtDevY4cYBsw+ugNqaur0e4a6zroMppzees0tHrIhXKb+3jnTeIkuXs7p69+Y0NlzWTU3lerokU19/I/HDBo29N53AETLtLhSo3e+ZUgd7Rv6o09shbH7tkeLdeV6kZ783pQuXV1zmNLJY+UGztIrZ7L68Hv3dP5yucutzEB2XN98olS//Os3DFhG9b2nmLdboXe/tUzffXrLhu2qAXaZ/sk/W9DnvziqJ59diIXJ3vW2Khv/FVpemtIjD1bqN//Nkj756Ru6cjWnv/aRegOhMv3Sr93Q+YvMwS7T/fdU67ULFepun9HBfS7zimodO1JmgF2ho0cz5gUbHOaB64N7OnpgURcu7eob32EueNof+S2P1GtxuUyvGYgf2l+kjo4KG+usylqlri7TQnHO9bvqOreOKWfBnx3zx655btuG2LYNcXpbt8KtzH5KywwMqrdsyLOC66bD2TSd0nNWZNrYUHXNjnkUYMUqsWsOwwZYzZ7BJ7TKIlCbvk/PVfZTUbnmcrOfOsdpt+rMrhobK3XwQJeOHt9PW6vlJMO3XRnK2kDcNK+W6tCRNh072qXe/nqDv3b7b1dnT70BbIfe/JbjOnio1bSwZlBZaz7sNWipdnl16+DBepVW7mh5BclTo8OHW82vLY4zo/6BVj300DF1djWpu6fFtFbm/Fe7nJri+2OWk21tbAMHECwzGHJcj56036bggR3LmabWVoOmdtNdm+VNhfYfOKLTdx2zPCzT4I0xLczPug4aDAZKnAanY5Xe6Rr1DQzowQdPBQ+NjDFFYc+yucVxlbkuajQxxWJBRQbCDaozKKWhEP5gGkZZGbsCGNDaiQFV7J8LAEo8zygH2xg1VQaJaYsr+JKGB3gFvkavVEcjFnI36Sd4HmC1tLDsesmYh/MN5JYl5J0rsp7VjmMIIorD8SFrCAfgzJQCM36kA/9rTFGw7GYxmaQD/E18RnzIAEb3GPwBZH2wzRpDirkCDHZ2aOxyCi0v0BkMccy4bBYXFzVrMMGK3MC37a20oBu9soykeeHlWb3y6oIuX56NOenIKPLCAm/IW+phfGxWw+Nrevq5nC5fvBrf9/ZVuz5WNTm1qy9/fdbvZvXyq45nbUb1je2mzxYN9GadhlJdvrqpT/zFuCYtz2tq63X/gw+qpdl5KLmh0QkW7nMZ2KRA3rJgW8y9t4zMrq2GPOa5vr7R/FITDQqADF4wbYw9ZVk4zcUTDQMc0Bt7vibQe6ss6a2PEQ++Uu/IZeoDWetaijpLvcE+rDP4jvdUUNK60A96JHykOvF7hhZ3mW4vXZmMRQszMSUgyfsUt/MXR+HqA3sqbhwzsjzoIH8NYyu9j3fhLX8lQPzkj9Tond7xm/cV39k5zvSGX374PrnQyPe+d7/NNlybPv5v/k9tmV/YyrG4vE6z09Yh85M+F1RRtKXqSst668zzF85qdnbKIHbKAI4pSy5zJxd+ibT7QAacPnVKuyVVuvzq066pXVX6/WaR5Wdri5qPHFPj4QOqqLeMdaCM5Kjbv08lthc25hc1MDVm4LujNeu9hvOvaaCpRmUHD0fdV9reYDZ6id811prGmhvVW7SuC09/R63LE1qbmtf5LLK6wvZembp6+tSzD/ukXTPjs1pYXtTg8LDaTevtbd0qrTC9WUaMT05aftWp2uB1d3vZdev0brA/rG0F7DI6IMwPm+tZA9kqNXV0qq7dMsiglVEbdEgwdH7LfJPbWjdtlunAsV6Vbm9onVEB1vPbK7Mx2iIRUCIiSowGDFYvplGSXVQ+Whha/Ok3AtlCLaYz0RZHwY0DSr398NMtjz7SPU4F19vvbx2EwotC2IlX4iC9XL/vo+Q35YdPoX94J1zDB0eBTlJw+Xi+77jNf/U9f/0H+bjjSEGmz9L9Xxaw39iZZNk0Tj6SQzoi8a6w9BD+uGel0B96/AH9zi//ff39s69o2sqBlrU7Dgv7raUlbX3uc9pnoi61kF+1obFhwFpkA45apQcEYkE4RY+HC2nLDMQ2MwdPnNTE6qpee/lltfxXP63169ejt7bmxPE0BNdpLHGY69evaeX8uQCsVQbIpf52d2rSBVWr0vpaFddYuZAfhDkEl88bdRnK6P/2kf+Q7BbC8gPCJz1zxU/+Ao1zjy+IgCtuNw883R5e+j4e7R5h48yzz8L9zQeXsyX7rWeuzmpcOf+KI732L8WZRev46sfYfzc2yXKd+9ayyoXts9gvs05RLRH4RVOJ629Pf/S2t+q3/8/f0sd+/xNhdISg9hlA0+We5sQCKn1vt+SeQOqtEzDBNRklt7sVgGwB2HISLg0OzBVO4MBu5N/xQouUNXtToqDHxhcMBFZ0+GCHWptrTHe2fkIUJyVW6ImNEyYFkAaQ5cQNBegrbvS0Rm+r3aJ1mRryN7jxna+UKfPgeAeNF8LAeKq04HZSo9cO5U066W1tbqp3vnasrMmLDd6KIht/lTaqKiKP9CAC2FC0lTYM2H5m2cCmq/262turDQzWAlAdOtCoE6dOOI5a/f4ffEfnXp+0YkuL0Bw41OB4ejQ5s6dL519Ra9OmLl/b1K/9X9f0vnd16m1vblZby57aOlu0V3JSX/3KM7p6ZUwffH+jAU2Zrg+366UXn9X/+Pd6Atj+3sfHtLS8rre9pVOPPFClxpZ2fe1bpXr5lStaXJhVU2OJ7jrZqEOHMXrrdO78kkFBqw3zHhuNAMI0pOfZ517RyPCY9u3vNBjC4E/ltrICkNl1GH02vu/WxmbWhm2j6546pu5oVNtz3S7p9XOXw4hjL0227IBWaVzo6etUR1trAG/qBxqEXWhsmJtZsFLsMI2w2Tu07Pe+UpcxB82yiTlqFeVpm65tA2HoOvWk5/eLZUEYfwdd48aQenr5GXXANj79A10G2fk5k6ZXhilXWSEyj4uGhvaOWrU0Vbl+mEdqxbp9XT/8gTUDSenaUG/KrxmQ3pbdzasa6BnUlRtNmp7tsgHXpnUD2vbWVQPJrMPJqb7adOBwf/Wfz7gepvUvfrVL88uNLqMafeh9U3rtfLH+1b+d19/6yXrddaJEiwYWlaY5eIatPhhy+r2ni/Tpz83q//hH5frUF2kgrNSPvH9Jv/nv1jQxw7DSjCbGVvWm+4v17rc16jd/t1jve8eG6alEv/Yv5/XII40GMTnddWTXQLZWn/5ymdZzy/rRD5Xrt//jlkFZuV5+eU3/098t15mL5Tp7KWfjtUyN1Zt6030l+s6LjdrbWNKPfrjE6W3SlOnVlaK+nnLde1epLl7bM3hf0f0n1nTxqg30MoOyXuYlr+qRe/Y0v1LhM6PmmhXXfZFujFfYsGLlVha5WYuypyGh0NO1nZd10Ytu4kCMMI+YXh1URnFpku9mveDp0HX8+1sa7QAIrvYwpJHW0AfGMyd1Ds/yTWpYY8QFZc5cR0ZNmC4sEGjwKjSKROOWvyVcaC568ykCi61NuwHeysoNhCt8z6ga54VFsOjxWlt3HE4YDSu1dZU6f25Rv/1vLwd4+d9/8ZRaWugVJE5kanEsWMUCWxwsFEPvIUNCGUbPCu2MToC2GaGAjmYRFGT+ygqjZBpjhMD8HD2SW+aFPV29NuU4Zi3/DEgaGyNPNBihSMoMXuZmWByryIDZ9WE+icJ2emuYFmRxMDoyFyu0d3QagNuBUSqM6GBRL4vOWMG8tZW57MyX3nO+mKvtejQ/k7ap6U21Oo/lFYDdVB8APHQHwHvWesAsHtMKGGIePXnOP+AFoHXjxrRaDd6Ry1Gv/DkP0Mji4orB4WDwNhWHduagJ/fo0YOWW47TTjFM1mXGvOvmZoMIvnc9ordShvlmOxoFGaKeynzHwM7grq7EQLHEct8y04CCYe8smgZYpU4clUHihml9VBOT8wZY9aanjOuJ4byOvKhMr525qAsXrkY6HnrobnV3d5qGNoPWSTXy6dWXz2t4eMRlbdDQ3+t6GY349qxrsq7r5SVGHhS7rFvU3dWlldUbsZYCQDu7smVdwAJMBkPVlTp+vN+ypNLpW4r5tfOL1G+fBiz7oGvMCVbmjgY7VyL1Xx5Ddg1eHAcgibKHrdC/THWhUW1jk6HrTNNx/ZleGVpOY0OMqiCrNnRY2yBTw6J8u8oa7MBzlHdNbY3DY4oJC2Gx4nVZyH56sokDeqQnrTCVgHJNsj3pbbbFge7RCxcuTkRDeF9Ps+uzxt8kwEtc0E/YDNgH/sMmIC037QnTJfSBG3W+bVCDXkIXpb1m4bPE88lfeo5vCcvvo/edBPKN6ST8EKevMXqMvtF8vpYWF/XPf/UX1dlcq5/6qb/l/O+qqatTM2OLDsu2N5VhtoOWonHAdFPb0uw6L1N2fsryYNrl6jI0v0QxUX8uk9N3362Gln36zje/bHpoti5aVya3RruNev7uz6r56L0GkJYP5stX/v3HlRu8qp0S58nyY2thRf2mE6b3zE5NaNPy7tEH7tFq3wEVr+dU3d6ltaFhHT59QpWH7lHZ6pY+tDut+Vef0uTygvozGf367K5a7ntAPUcP6MZZ2/uVdXrXh96vYttB0PO3vv2UXv7OM66vcuuCLsvGEl279JppbE3tLQ3q6mzT0kJWZy9fj/qm02nHYL6qqiFkFSNkVldNdLbFigw+1xaWlbN+zy5lXe6bamopV0tjpcZHppRd31FHT5NyK+ZhRkgsrwYdYedBlf7AJehSpABNo0wf+syn/0gblkM/+pM/r8aOtI9sOpKMSXe33ce3hcN05d/0Jh2339/p9/b7Wwem+51HQXrx+/3foNvSwQ2xJX9EBZ9ycA8SuPW90++Xt9Jzeyo5Cu5+U3Pfj8dTwcv3Z+LmG5/pvpDkW0f+XeFbKtb3t399+3HLLRU0y6r/0Nsf1O/8yv+QgKwN7JShwuGwTChbk+Pa+LVfU++xY6pkkQILLIxxjHpW7kLZLizOh/JuamhQdWWVpqenglE7O9o1MTqqcUuN6n/wD7W7vKKlV15W42NvCQamYgJkW4jvMB7+xg1tzsyo3ExJS8nualbltJCaCEo7OizfK6KQTaX5DJHflO/vO/B3u/ttz9EykQUI+UpQ9KSAXSg9hn+u+Z2ZKATGzW/8E/jGMVpZYygEMFx1+mnspSM54vC/jZI0mdxuFWYOAGYmCdcEilO8GEZ7Ob/DPzkBE1iYBSH5PdoDIZMENd/55Of2fHHgxIX0Fqg3HPggbvJXTgL21f/QwZ4Zc8t18MdvfZs+9i/+lX4ngGxDfFsArSiG28FnAZDGkvvRI5veBRD1GT2xNmBwo5X1FoBNhlfyi7DxO98jkEhqxMcNyeUb3zDf7+qNqQjj6KH2MCBZHRHasZrIKxorANMTrWohiHxCX6FgfIVW47RyIeMYu4BVWuxQUrhVWYADegCnCfQajFWyXQtDSNNQNtxpUS6vtEJ2ugFPDI9hdcRKuzU11Slj8FpWvmOlv6NKK3oWOSGfKCtW5qNXAfol2meefVFjYzaULFwfuL9GA72VaqyTahsbNDbZqGefvaIvf/WaAcyOTp+s1333VGmgv1prG8362tfOq9JGcEd7rUYndvXU0yzQVBLzofb3GTibV6ZnVg2OmY/FsONm9fUft1GR0wvPv2yAWmUA2GvDbk3Xrg2Hou3taVe5AQ895J3dzbp2leHCcy4X858BK4tqMd/vwIF+5zUN26OuUKYMAb508Zr5JO3/WGXl1z/Q6W8Y9rukI4f3q72N1UjXbdQlEMBBfbOFDIbq88+9ppk5tglyPVh5Q5+UO4u5nDx1JAAkpEF9Uc+A6OkZg2222ChmIRcbWjaqMDRi65uSPcsiA+dGFopxmftrlvuHkeGx6kypXntlRsdPMCWCYB1jAJWIwenac/2kIX4uzqDvkFdOBEMI4eeZGSvIpnL1ue6YM8kwyanRMX3khyp17nKJLl+v0pHjleZ7x2ma6mzNqiaT0/ee2tETzxjI3VWhpdWMnn2x2kCwTQf3N9nIKHV5r9rgHtZnPn9FH3l/hR5/W5WNUJd3SYf+5b+dlO1AHd23rve/uz6Gi1++yoqkxfrAu+t0/FiFvvptA5IrC/rvfrZSv/8nJRqfWtHf+mhNtN6vbzeFQdJUu6yailWdPVesT35uRz/3N01PrUUanc6Yxhst61fV1bSsV17b0zeeqtWRfbN67E3l+vRXO3TUhu/TT13Qf/8zi3r6hQqtbh7V7Py6DnQP696TWf3ZFzv00ovX9Iv/qFnz86t67iUaAor14P0V6ukq0qe+UGHjtVvve3xC14brtbCyTxWuO8MaG0gjGhxt1fUb7epqvaR7DHy3dsp1+Vqlxibao0EINgL8MByTvZkxdqkPapdrkjvwWQi6uOegB52GDvQTPYl5DeI3yATXecgDaLrU8iKFh9CmgQTdh4yoAsDakG9ozIQ8oi0nevjsO/acNIFg9AIWAdUMk02jDGwQ2W3NRlQV84rvHnH5s4WLQUClDfltAF1OL55p0/CoQaHlB8CZBYCuX1uzgbqju++qCTojfzSiARThz9AZ5omYCkKqzYfIK+QU2UvvyAvDQNNw+vVsJkZIzM7mnF4DlMo1tTRt6uKlOb3n3b2OD+BEeVA+8AygnD2W13T/PYyMKNLCMosaMdLB+UdXOe75eYa2lhjUEfee84e8dHk6FEaoXDi3pQMHAdZp9do1g57ozIuU7+r5Z3N6y2M1liN8QZ0AAhy288rQ17nZbbW2o0ssax0ucp8GDvK+s12ioRtZg2iXaYiYBHxQqFUuty9+YVITU7nQNcnu4mSeuvThH+kz/ya+hl6yjn92ekVd3bV+ZuEy0wo0RQOKkwZYm5zIqqe3wQCchrBS1VazcBsjAlyeJgwMYFYKttaJniPknLNj2QnAy2p8bMoyZsbhVypTXWtQCvhnm6QdLRg8QG8AOnq5SWcCOySb7XoM+qf8rflq34He6HUcHZ/R8uJyNG6YRKI3vKen0zKwXhMTswbPbMPDvHfbe66bWoe9f1+PBvb3RzrOnDmvLerd79pbG/T4Ox52tLumd4Nx56fUdM/WU8hWeqrTKvDoPBqs7e7naDx2eW8auGdt31COTFdwVpyubefPNoPDi+lFTnuUqWkpjawxMA0qomZMU7wPwkr1zX1hFWJOesuQy/CfWTSu1B3glOrlTEOdyzQ+vhgLQTU2VGlfb7ODdJ24HLHrks6H320vBL1hS3BfsDEAowZ19AICTqNBIg9I/T5t53fLjffpG64AY199YpdEoxbPji+FB43DT9QtC8gt65//yv+mjuZG/dRP/i1V1tZrFbC3Ap0w4qvW5c3q9vP+dkstrc22P+ti/mguO+Pw14JekQTORZRTxuX6wY/+lJ5+9qxWZidUWuNytP2yYdu9taFatW97uzZNNxXQw2OP6+oXvqvhF56KvG1srZn+bFNUVFrormrVupYRFf1Hjqm5oU4TM5Nqa29XU32Tygy+q8trtWRaO2yg/JMt0mvT0+qtqVPDiYdU+tM/q0xLRq+/dEbrZtCBU0fV4rLadv5GxheUnVnU57/1vEaHLmlxdkTrq8vOhbFFY7Ma66uVXVnT8OSYy3PbdQqvVdmuss3Uuk9tzdLcwqo2bTMGHbqsKjN1Wl3aUHZuXFU7Cxq7NqKcdTSlUmlwHQufmp5nJibj3pxvGoMWoB3Xh10oxa2tnD77mT+LRRh/9Kd/To3tAFm/C2CQyjhRZLrjCDzg43Y5w21Qr2/gMY6wefNH8osfHuLWBzd2yftn942brzh4lb+S4jte5tP4hi982B3/fm+WufOb/JGS8v3fFdyKqu99A5DNXzkSi6Y3t+4Kx50+bw+0UAAc+fymw954zvuKXwqY+WQ/9PYHbgFZP0eG8keEbiGyu7Sg6V/6JW2Y+Zqam9VhQLnOXmJ+bm5sVGNLixXhnBmIVftYCr/ewnLIgot5GBCBK8r+qn7h71tg7Cp79YoVXomqjxxJCxpR8PbFkGKYfGveQnZwUBWdnUgpbTI/pblJRUhBM1Vpc4uK6tjfME8U5mzOqBViK+Qh1dLNckEIcs/jnhXczsu5mCNa1GghaUGsDacVvdtUot1ZK30zuhGegR6kbPdaC0fmnfrBMsJptdtBmpe3EihF3+fsn/h57zRh7KrRCvz6poo6sXbsvpRa7WWAW9JRpp1LBk7LdrMRWnLIwGnBacrY34zLpc65tEFQbIM7iNHfk2/K4fuPRKxEf/udQ/I/33J1Ou2263veJMIwiHA9/fHb3qrf+Rf/Wr/7B5+IVngnMhQASoH03g5UAZ9hKHK18uZdgFXOcEvv+J73CNXUI0uZ+Az/gNbkD3qEmYPxfaIQEaALBl0XLo/rQH+rjftGkh/gKXJlxVNQMFwDuFK/vlI+N5UK966swublidGtUOye5r/xDDOjVOhhc1gRHn5TPNFA5Lqk7AMMm5aizcDVGIrd6XX2rNRdZXWlqqstU5XrDOBX6OVF+WLYkn6i3Not1muvnteVK8PRM0ueWByEIWm2QQK0tbT1amkxp+HhUQtrG9L51nAXs9bXGIa2q96+Xh082GcQeTm2pNh0HBhUVVY8hwwep61EWDiFLSVOGwyykvCNoTHHU6m77jri+inSpcvXo0USowaDlHlY3d3tNiSzNraWwtgk3piz5vxsbu36vi5AAfkjb7yngYBeg9WVnA3Zmljopba6zO/XVVODoeNwDPQXFtYM/KrCYKO3ixZjFpp42aDypRdzlh0ssoXhDBBh7mmRPvThJht6rgFo2WVFTwXkMjW9EYqsp9vvisuDBkkDTAl4PXcu63IssyEHuGAoKfHRcm7j2+FeuLBh2iqz7GIYnPnedOBqNc3YyHFZTlsWYHh0dFaGkRu9Qi53egNLiko1NMx8tlL19djYdX4oz6Kdy3r/uxpsxNlov1LsvNKTD51UGhDX6HtPjhoc1jm/l/WjH27RQP+263nNtEQjSZvOX6k3cCnT/v2dWs06L7uzeuDuWe0/kNGXv76h7z5JL1uxrl95Sf/LP+hRXc2msmssDVClgb56nbswa3DbqH0DK/obP1Kqf/M75fr6t6b1rrft6ad/HCMI3qtRc0tFLC7zsd9b1NkLFfoX/9jpyJYYaEtNLTZubDhMjK3oV379hsqqHtRHPjipff2V+qNP1hiEHlZ2+RX93b9Tolde2daZCydiReSH7p/Qmx/e1e//YZP+5JPf1gff26Sf/mi9uvssw0trtbm+rs9+dlhf+vqOPvRDD+nxt0/p4sUqGzF9ThPG/6Te+fZVXbneoCtXG2yEPKN3vrMhes3PXyiye795aMt0uRl8A08hc9inl3oCgCKLMDZpTENPsUBcyH34GIPV3IZswJDGaIV3C/W65e8ARAEQHQ8ylB4kGmcIm8ax2mq2fdoOPq+rr0xzZWMOPHNqLW8sItgTkbiZX0VPKKuvomDoQaRn9e7jl/XwvWP68teKLQsMpKpr1NFeon3dWaevWP/xzw6Z7zIOk30QMcTLHQfDajEikVuMGoCercusG8kPsgPeoOGMlYVZyTXJawB7KhtW4d3eXtfU5KLfb6qiilZYwGaRqqsp/3JdujSmjq7e4C8yU1SEbDUQNO+4iDQ/fVm/8PMbeuqFSl0a3B/0T9jwJCu1l5fvGcTW2p3hoilegBhGNzzGXqTVVbUxBxOgs2hDE1BI/QCy2VJs/4G2SD9pCN3tP8JYsZyiJ7ezqyHkKivMM0eZYenIrqXlnGusxPXCfFrkBJmwP9dPSdG2Pv2pCccPuIEmKC3XlQ3b06fqDdqqA5AijKsqS01/DLktiVEpoQvge4JD4ZuOFheYz7itNvS4P4P/2dM7YzmeqUKOk+4StbW63i0ziQ8aQ4VAhyPDtqkaDfA21/Sd761YVjNPvkKHj7DfeIVrDHpBl+2FDGa/WeZdb1kkQFdo89hOJE9vTFkhnQxNRbcCikLXOs1MyUAfo8uYrkFvHgY6ur2aNUgst6DXVdcJdAE9VWcsA2qZVxj/YfDT++rqdF34x9+zDRUjl8rKAQTW+ebh0PWuOMB4zukHyC4byLIWA/wKfSdbwjVlHoSuoVkUKkOvqXTSH7YdBODyZjHN6CAIPxhcaGMktf1x5Rv754o+umlP+Ahrx/flFQyL3tDVwWkDovUY5k9jNUfofZcNfBIN48gJlwHuhXfYCwFIbScUgCzvuMZZsDniBKAWgOwtt7BTXM483wKyKa5oiLcb01n+2S//b+pu79Df/pn/wbZhlVaWmH9uWrGyY2oftir6qLIGGdSmxbl17Rhs5dYm7c9M6jICiEc5mEZYJKy6sU0l1o0dbf3RAz48OWkanne8lqMGiOsbS66LItW0dKmmvEaLKwsxpHxjZ0O766v2Z11cbKqsp+G4WG39+0LG7lqelDkf1Qa6yOTGimq11DdodHldLSvjem9vk91q1H/34xr4mZ9WV5MBMWXu82kD3nPPvaSZqTU98PA9OnmoU//xM0/r03/+Rxq5cU5VpWn/8aqqGsvjTW27fCrKdjUxNaFG45Fyx1VWWa+O7rsNMnNqsy7fXTMgXl4Qom3Jdn1dU6tBa7WuvnxW185f1t4qW7dBEpZ3ll3I1vmJMefJhRoHNk3i0SB8P2xuZq23/lwMBPzRn/r5BGTJgWkNOxpTOo6wqdNtQb7cOgrPeT/+FC9JuqUjUeydB++JJ70r+LzziLhIyu1hRfjp6Wb6fNxKF9c8FsgfcZ8+9A3n7W85oNF0V1Rz30+me//meS3/Mu/DB8m+9VQ4kguffP+7W0fhy+8vyFsHq69+0ED2Y7/y3+kXftDQYgxG1+vO4qLmf+kfG/yVq8WglV5XNrVHaLQb1DYZ9IyNs2DHhmoNYtlr78a1axYYVvz+ZtXGzS7zYf/hPwiFmhsb1ebYuGrvuTtl4vY0Ioh87NnYXzl7RmWtJlQD183pGTPasira29Ha2rOBTQ9XsYECizfZqouwEW7Q1o4NkJ3lZZXbb0d3VwjNoRvXDcRbbLy1OlrHaeFKGPTGFvmKbgrhiMB0MKODwyq3tOga6LeiscGOfGX4GkaBhReydM/KH+4u9ge51ZzGhkY0cORgKkcLOnp1UX4I1AD1AGZs7BUzRmbTcQypo7XbjFaXBKcNiaI1p83KeW+LvFgNGhhhIDKnBmLMmZmLGptUYkEUAj0K0X7/Cw/ySq/BH771rfr3v/Fv9O//8M/UWJ+Gk2FAufDimoCqlRRXl0GxtRk0wLsEYP1sv2UGrdELYAEX7/LuBZBLONET628xXKMF1eWTFA/vEBo7GptcsJG9qHvvHohWbhRgGEKmFwRMQdlEy6YFNnVZuE8toPixckAJhbJAcfhEwdgduotwfBb7Pr5j3B/lybtQXggy6hdXytnFQVGjLzntFiDcechUlxsAFFux+7SBW4lit/GE4QI5YAiywBpzNbZszLLnHYpo0KDyxo1xZQ3eQri6/GrratXX12XwZbpwusfZEmRmLsq2sak+todhvzVWTm5pqbeQtyHl9LoQoveHLSkqbfRR7mx3EULQ32Lwkm6MFvbiIz3TUznNzC6rpGzDYLBEPT3tlg3bVhY76upgBFMasgfoY7hjSem2eWlTDU0MPXP92ZCg7Kg36COTKdPzz67r/gcqwnivoYfChj573jHniVWbZ2Z21NJqWnH6KNVobHDmxyd29dnPWAnZ2Fg1UDfFpHJ3vPfdW6sjR5tMG073FuWeDLXFhe3ooentrbfhBAuXhjFGRjHyAM3UZ/R6lVtW+MDQgXdieKrjXV5ec147YrsBDBOGogFUqeqNrQ2xX29/f1cMryRO5gTxXamN/pWVpaD3lta66PHR7oruOnVVJ481Ea0mZ6CjcoPles0v7OnVV4f18qtLBqn36ZlnvmfRtau3PNquRx5khetWLa6W69lnr+m731nVkRMP2ejMOsGmidpGNTRUaXR0Uu2Wg8MjE/ra17+nQ/vL9Z7Hq1w2NuxVpzNnFvXFrwzbID6qu08tqblpT6MTTXrtTE5nz74aQ88ffqjWBnqtQbhB8ROTNlZ67a9c/8vfn9OZ8+X6i8/M6uGHGzU3X6xnn591udTqERsZi3PPOc+Vpr/DTku/Ll96Thu5meghOHz8ra6LOQ1ef8X1s6R77n1cL718WVcuX3PeK01bNFyUxnzs6ZlNnTxxQh0dtXr97Pd08OAxHTx0d8iEiYmrunbtZR3Yd0JHjt2rb33765bn7Nu0a6DVoUOHHwywMjeXdRWnERPwOrwa8sq1RjjruVwYrvAeB7156AXkGoYz8zDxhxFDTxl0CP1Gr7/5mXABO/gJw9huxBNzMU2PyKQyG1TMMa62UV9swEZjDj0z9BLRYEUvLt+ytR3XtSxDgMuiceLkoTN604Or+r9+a0Wvns26rNkfuEg/9sOd+uCH6vSlr9ZpfrFV73j0Na1vZvS17x4wcM443cv64fdc1sxctb70rQG97ZEbaqpft58q7etbNZ9m9PqFOp273Gl6AOww2oTeSAPI7LzpdVzNjQYqe11aWG4OGq/JrJuOVtTZtqiZ+aLYxmdzq13zy/UWdewHO6fJ6UodGKDXSHrhpRn9Nz9TpLPnNrSw0qFLVy0oisotA83zG2sBdNhfGRlE7wbgNIEWhiivuSzgQYPSlS2xF+riAqu/0zNdEftL7vmbutq60Jkhv123BR2KnbFtUMa2XPQ6AmALeoW8Tk3OOq+WxaZv6pKe51By/p5hwqOjw5YRPLqOnRDog7o6deKo01fhE2CEmkdOMbWi1uGjyxheCMi1PrAHQPXY2KQ62hu1ZWCDG3Pkq6tLfRZZdrNfc87yuioasfasW/DDdmzImK1NA+6dBdXXslI+IHBPL722qzOvV9rvjk6dLnEYpu88aKYXmDIkj+g+AB/+WFCKBro0VLpQTqZTg0uAHzagH51uy3KXG/Ka7bzogYe2eZejUdRh4K5dZC5lSV3R0039sXUQPWA0Vhaneg15z0rNZSHz6ZVFLob8dJknHrJdtM6K9nuxUCBDyLMGtPTIwoP2FAkjXPij1LwIgEXfoK9Y5diJDDcO5lYCv2PuaSjgdI17uwHaE0iGZ3md9xcfO3++MIKM4MbGFnXl6pQOHWJuOPsgUxbYDtgFybYo2AAF+VIAremKjYEtkdwoW7652VObtzniHeHm7wPs3gTBND6g+5J73Dv++cUF/dov/i86cepu/f1/+Jsavn5OZXvL2kG+kTbT4EZ21aB2XVW18FxJrAy8s8dWZ4vOJQ2yST8yiqKpsUFHTt5jHl6wDFiJxaFiD2W/a7Ut2djZo9npJfP7XIDhrfVtZRhFYJlG4wXpXF5dtB2cGtVoMK3b32e516jt5UVtOL3r6CnzycDAIR1/4IfV2tmmzMQlzY28bvC3pqWc6X7ffXrwAx/WBx/c7+82VWme//2P/6mKrjxnOmrUle5T2qmu1oVXntXI4DmX6Zq6O/pMV6WanbccOnlUO5vrmllcMeYY1YEjrCtwSkUVtdoxvexu2MYy6J6cHNba6qzTm3UYjOKy/ZJpsF1V7XKzvXPudWUXXE7wi/lu3XJ5eW7G6bescF5TGVOMST7AZ/DyZz77Z85LUX5ocZfd/d7eoKtbx21u8ePwwuX7j4TP7J8LEXHYLT3Gx993YIvGB/nXEUQcPzgtcaRM+Ia8hQM/t45CnJzwTDwhNDiSDMmHdMeXJaXdd/0i3okgrvxyH0yZ7tMXhc9SIsP9P+sI33wQZwozPaYfWuh28vvIPqivzkwqa4Vwe/iFbm9TvNaf+B6sYQFm5W1Cjnl+Zlw23SdtgKwNDAcLMFqueabVHL4DoJSaOEsefiiGMpTW1GhjZiaEVFlTAxb+zUKMwvaJEKzq79eWFcnGxKQqDUYru3u0PjFhQt70d40qaW1VmYFpLA9v4313dcXnagxH3p4Y1/STT6rk7Ov68NGjOuyEfPf3/oPuqa3Xh47ZaHJsRy18j1b75OrziAXyURskR238HLWgPvvFz6jDjPTRh+7TATP0MbuFfxurx8K//Zpx8XvMIKZhaV5nvvQZ/fSjD+mkFfohwnW8+DtiUHPU4R+yhieeYzYa6804L37qk3rnsQG989CADpihjpqRjhG+DeQjVojHfJ6w0M+99JLmXnpZpYPXNfn889pxuVe7fJiP/JfQ+3/2QZWbX/UjAwN69bkX9eq5i8pUZUKRxxZIzgPKi57VpIB8dTrZX5HWuNhGx1cWcWKYF0qM7+Jd3n8CtAm8Amih83Sfp3fXN6ALRb2yktP1wRnlDLIeun9/LOsevRwWMCiNgkIpPKMEYnudUBSpZyIpijScZ890WrhP36QTNzIeQ3o4LawQbPS4olDwH88RJ/LN9zZGCkYVcUTR+30YxDbeqlzngLZMJflOvT7OnRUZCwmx/ceOy8Fh76673jZsDO0alDAUtF39A206cKhLR453a99Ag40fK5GSDWVqdg0CarRvX7P2H2hSa2uF6ut21d1dps6uCvV1burI/lUz2pZa23bU3mnl1LYltjqpq1+1/3UbfRsGWjnf59TSnJ7Lq5Y0beV1/fqiDYg9nT5dqxMnGpwHo0EbW32dKzpyYFVjE2U2xDHyMdBZDKdC4+OUB8Z6pRUDgNTCzuWwtlqhbJa923Y0MlxkA7vSgKPawMUgbrEu6KPWvFJUlNG167U2jtq0OG+Dfa7eYLRRs3NVMU0Bg8fV4MNmieufoVdLixmXW48mJ0pt9FdaxlTYrcriCTBpAL9eacOr1PEzTLnUaaM3jl6ZCvvNWlHWWH5Vij0rIfqCsVJdnbHBOqf6xpqgA1el5Rrfbqgy47Q6DRubay7zaodlZjGdJCWDQWtacBhbprtS1zs9UqMjIwZwQ3rhlRW9+NKiLl9e0qCB/xNPXtfzz49peHRXR4/do04relr2p6dnfJbGyqNPPjWtb397KLYvOnbitHo6W2KI9ksvPevzOQP8rIHcvugBaWyo1sH9vQaZZTLL6onvLevLBrDPvbiogf6jOnSwXV/4wuv6zhPTOnHybvX1trqcVgw6lgygl/W9J+f9Xc400q77779LzS3reuA+5qIX60/+bEEvGmxfG9xQTU2r3v72BwykK/TlL52zQVqhAwf228iuMuCctJ8FlVU06ejRPtfBmm7cmNXk1KbzeEBHDveZXgzgcjuuV1bkBgDU6NTJI7rnnhOmiUVNjC+ova3L8TeZN1iVfFOzs6t+7jCdtodeWDbgWV+nV6/RAKVRS0s51yE9pvBm0hdoEOQNegeeZb4hQBKQUugBYe5VGiVknjR4Zc4eciMZwP6DJvwtB/IqAVfHE3yMOHC9m3YwNtnSg0aqoE/TANeCYRIyajsNb+ZDZKcd4x75yH61CSTt6W/8tXZ98AOtevShWh3cB5De1re/u6rzF+HTLg10j1geb+ncJfOm5fKq9dy9JydUU72jZ19qUH/Pgh64e9Pg3nyxaH1Yvl9DQ/QcY8gWGThMqq35sspLLqqydMYyoFwnj20bAC/o0rWMeaVEb3v4gjpaZkyba1pYKtcjD+3pgdMTppcqzRtgP3zPkO4+uWjeWjE90Otq+dBfYv6WujpyuniFIX4MeQYEovfTQjvIOot/559iM9CvKNHK8rwN0yqXKXy15fqhh5LypZGsyPHNxVoDGI9gEMKirPkWN4aV15kXgwddprE6LpUDxPGVhoRMhkX0GAFCneV52jp4YpLVw83/jo0//qkz5rh2dXUEOCU+DPztrTTtBDrioE4TjdDwxtxPGh5YC6DGRjx0WGH/5a4fvyyqNlAttZ3E9JRWu5VrYz2j5cVyLS/XmA/qomf9+JFljY5t6stfX9aVa5s6sL9Od51u1uzMis6e2dP4WMayq9Y6zDJsIRPP8/PVWlood72WaXrKBv5cxrZXpcu1NNyZb7+0XKyVJV+XbL7lii0jWOnZYNRXACxD1KNhGFKHLA2Gy23KVZSaR8oZfZNzWWza8N9WQ+OmeZ3Fyny17qivz6mhacN6K6f+7hXLzZxq6rZcJ9ZVGUblbTrPLKqz7rKzninHTiQihnNvmxaIi3iYz8xwfXgCwMRIA/NRiWWpbSHoKFZ9dl3Qi0w7BbyZr/a4pz5uAk94kwqNM2oqeeSJ93GXeNX/lucZtbXU6eLVyRgxwarGDI+O79EPvosGdojHT8k2xl7htaknb6vj//brzTPC4cvkPx7CT97m4U04pbjiPuIqMm1t6p2Pv0VVlpWf+KPfc7mtq6Nzn2qbO1VSVKninaLggUxti2mxQrnsuvmb3np4ia2sHIx5n8YT1tXo7t9nIJo10Muqp7/H9dWkibFByz72Gkf/jGt3a91812D50KnqerazKbKt0GRdXm1ZQwN0RmXFZWIP2HLTTu/Jw9F5szB03endoLBMR5X62Y/8bf38L/ys3vX4Ua0ZaF5satHYqkHy4JBWzVvDNh6+8cQL+tMvPaEbTz+jZ848rcHsmqprLEyWJvTU2RfVXMbCey4Ly/gNp3l+aSU6oTIVxdanVzW7sqRK60CznXr7Duhd73xcH3rvI6ot3dTo9UuxzSV1XsuiVc4jexOD4bKTY5q8cD7mxG6sZ7WxtqrVpUWX32r0+EdjGLRiWUU90CgS9YM8d1l+9KN/3fwjffLTX4rtd1Lt4vP2I1/3nNRzVEbhTAdpu0knhJ93jwP/8Q336bz1ZVSr05K/5yf8+M5X3hWOmG4Zz/l3uJn2bn1z+5m/IS3+LnjHeec33efjesNRVPXATyWc6JPICYZ40xHF5wPXwm8KLu5vC/HW7W2Odxz+Lv9hFFf+noMe2Rha/Mv/rf7H11/WlIkSxi0cEaIf9xjn+LnPq9jEgFDP2PBjjzUESX1dXVr2e3k5DIJMhmEoLN6wYsBJ91Kak1TW2KiVd7wD61cl5ZVavXpZu1ZINYePBAP8oOST7hIrmK25Wa1dH4xFoTIHDtiO3I6tf8IDAKK1Q6UMNUZjEpRrOYJ0vOvT06rNGJSZyWfmFlTttLK3HC1VhXLgkso+7riJY3FxyYKt3Ia3/fsvBKj93OmLu+TG0B22+mhgn1in66bPfAQRJffhiiHF8Lgl1RrYVzifCNf0xod/wr+NqU0z/tzUlMp7euO9NbH9Wui3t6sMZsJjysB/2eG4WESHHtn/8C//nX7/Tz8di0fQWxrDfm2c04KXelYTQA1gSq9q/noTrDrfhfeFhaBiaBvurgMYCf8UxE0l4SvG7o4ZYWp6RaPjc+psr9e+/lYbCgBHyi4PWp3OmwAWRcZpusNITUA10eUdz3HFP/dJIFF+lFkYSy7TeO8KKLa0KyjGKOt8CxZ1goFDr5CzZIUL6KaXkvLbtsIpScMMa32tS63ylRUIqUJY22qsWYnGo2jdJT4bcsjXYoPb0pJtDRsw5rbYzsBRRnoddBjHtKRTTFBU+mMxGIaXsYrqiX059XWv67NfqzZvYSQhPVKjQE31RpR3LN1v42FusUiTkyWx9+ikjaXc6oYeuKfYILrOCrFKV29U2yByujZu6EMfqNTQyI7dWnV0f4m6u/Yc9lKAxem5Ur1+sdyKr0onj6/p1Ik6A9JhDQ/vqKO9VN2dW/rYH+zqv/u5XZ0516jrI/vU3rqlNz1wTQcPVeq55/ds/PbYQEpbVjAkDuNqeWVDly+NGciNmD8oN8od48sGT2W5jhw54HJlniIGEUOId8P4WFpYMa8UJ95zmbNgDPMU0zBTg8vRCSvo5uhppTwJj15pU6CNpjKDqSkDp4ag3zBeDXjp7YaPadleMV+z2mLGfMroBXiXcOktogGH/S0bGuv8vlzDI8M2OEfVYqCXqWauHDSRsf9SG4F1Mce42jKFNDqC6CFirhN7VTJSgRVAuzo77bfBSty8br4YGWXl2Hkbjc0u33bX30qktbYW+VvpsLZCni87nTQmdtsoX15e1Q0bD45Y3b2dzpNBv4EwPfs0RKJlGDbY0cm+oxWan3tVfT2rWl6ifvvDb3W8b4ty2MixSvVihM/wVHrPWMyLBiEW2shUsw3Wpu0GGkRNm9YFNCwRByvPAnKRKY3WBQCTbJbtkIqifpEF8CXygUW5dvcYhktDkCvL+WcIPYt/MUdxfmHV99AL258AUgoNYow+oJfc9EIjkyua+md4KmmEmngusDY9IMgkhjay3QUHPIaftFgU/Mm+p8koSgeNKpYJfocMYM9ZY58A+eU2wsGrzBlMIi7RV5rTCM2Y9x0uAAgD7Zx1bkvTgg4f6VBnW7Hr1WcbjUBZXb02rc98mTw+qPtOvqiO1pz+7AuHbYD2uJ6zestDr7t8q/Snn+3RqeMVpnuZH0sMctj7eNk6b1UfeNeiLg9WaWoqp//1H2zqE5/a1D/9v6ZU31Cpd7y1QT/7MwapcyX61lNt+vm/Oax//bF1ffyT805Lnd78pmr92IfLHW6Z/uATzXr43indfWpP/+0/XFBrW7OB+JI++L4aPXh/sX7793IGiOV69M1vCRBJjw7DNdkah22KkLHIIsrDBaI503FFacZ5Y7gsw053LM/YVmPb9VGikSEWjOuzu/khXx/Ba1HusvyaMehsd3maXhxuzPVdBzCVxTf4y4TOTz2WhEH9AZhfP3cxgHCMCiI9rsct09GA42tra4rRRug03NlrFrpnbilDdTl4R/iA59nZecvXmqAhGmELvb9IX+bIMvS8sZ59r6tME/S40viZRnSwQnNR0YTe/AjvNvTlr17VtevrmpjY1N131TotGX39G1mNTxfHugvHDlm21VVqdLLRvFCmtuZpnT6+rsHhCl2+ntHdJ5adLtf/Ig2Fm6Yhy8QsK067vBczOn0sa76SxiZs3NfsWU657A20kePoC/gRui4v33Wdb9nvjsurKBrJtqPnll591n2AJ4sMEPbUZjD7yD2rDr9c10ZYDKva+Uanp5E5YY75GuDK7Lya3dKqgT1yHW7CDw3e8Hf0glvORo8wPca78Jnr3M9M8djN9xLjFle7IReRYdHD7G8JJw1Pdh36D/lvB7+3P4cXRrxPC5vgSxIRvG6yunSNvX1Zub9ZTQ0ZyNTu1tN5tkceYZ/hFnZH3h6BFm7ZG9geqWc2PfPOz+F+yyYpnNixW2GT7CU3wrV//LIn8i//7/9Q+/Yd1d/7R7+prT0DOoPtjaVpZUo3zN/l1odpGC8rGrM6dEVFtW3cGc2MXXR6zQeWkcXFG2pqabIMM7+ZNwC/u+W1mrJ+KtvbNC93as3fA/TqG9rU2t4RK2kvLcyEHG40eFy3XmEkVl1jrRrQi9YLywbLLEg1vzzvdFPkLlEXWibTqP/1539RP/wLP6ZlbeqpMxf1rS9/SVe++00bMbZDXOyA0unFVb91/DW1emdPl6Yr6nXeQHtjeVF9zdU6bH2FPT29nNXEjIG2ZT4j2k6fPqFNg84Z8972zrp2SsrVUt+p1p4jeuT0IdPitKr25nVlaEqDlnuMFFp2OnO5VS2NDGp5YsZl7TrEjoNKTINQg4pc7lS25TKPe9Zbyb0s0cwuumZFn/nMn8jiQj/y0/+N6v8/tP0JnG/JVd8Jntz3fXv59qXqvVf7Jqm0QWkxZhPYbryAbTANpsE9M3Zj92fcMz3jpm3cjO1uY9O2pz3Q7rYxIGQsQBghCQkkUGmpkkq1V72qevua+575z/z/M3N+39+Jm5lVkmw8447M+79xYzlx4sSJE+dExI176IgSwiAaK8iarOL73ngBLN8yFoOYJVXSO2LPVQ8VlEpvrBx9Jm0DYLkHOTrD9lPiSxj+1Xhjf5GBjldE5tnP9Y0ctjyr0vS4RKXA2sunnth++OGfMgoUkEW6sLyUhHDHOaL4SZ/Fq89aQXFi/NwLvPSVBuK3hFXxIEUYSvW5U4fjez7wjvjk1J2v+/wOuQxBA33H/fdH+z33xM65u6M2fjwaJ05F49jpWBmbjIWhsdg8eTI2JzX4TB6O5cFDsX3X3SGNNeK+8xH33Kv0x5kv9R+GR9v4WKxdeN2f4OH7qYVSb3KgwmpaixSitrHR2NEAvvb6a9Hc1xvdx084H7DqYnQuvvNKejsNclZkh6QMtrTFpurQOz4eO+r8a4relODc1KDEVfNdgkKD0V6YBGIHq709XbEm5iNsAzh76d981VC2VX6HlLQ1lbuhtiFdTTCBlf5MV/kbEgrdqteWlMB14wQO+2nx1zVQTr/8cvSfPxedR45E26AG2/5+1bPug7EwdFuY0lRev8dJE5sA/3FOPOsV2eeefiZeePk1T0hgAKEMeLW1uc2GQ77PwopsXhitvGfmsHKxnZN8NmzfdHF6ZRq11QX+vF/KKsTFKzNS1lfi3F2TMmTVbuLH3C7L4IGALwZnEfa+PCgwGKSyipCyMsVgwiU/AwtGrN9/1TNCiXe+mpsxRrg4LAYFmJUEZoqZQd70YN4hf2enBnZdnR0yWLvqog2z8Fu6469Hfy+f4eDQDGawdfWhSDU0sGBsgSsTDysyDudjcRGFqx53na7H4sJWfO25FRk+63H9Vj1W1vqkLLRHj5pzfXU3rl9vl4LYq4GFGfemGB+VUtS9pUGFbWmt8YUvbkVv53qcOS2FLfqleAgv3kfTdeVqnyRAazxwdsUnIHMKLt8pnLrTkDK3LbjLUli34ju/61R873cNx/PPXY0jh7aleG3Gq6/V4sH7ZqXQ9MTLMlbf+ba1+O7vPiJlbSc+85kLUj5X4tv/WHO8fnEzHntwPb7r2xuxutEfv/KRC37P812Pt0sB2onf//xmvPsdHaJ7Uyyt9MTbHroV90np/soz9bjwxqTo06X2gPbtaisMFfUBGbOs3k3d0QCpAR6xgMEJU5OGg7a6ZESxysaOAHgdmYLRKUZRu+TWYb8PppEVfmSCghUfLowMDGF4B+WJ3GxNRBHldQkm6VCQgM/qHnlQuPh+JAYR25OrSSr4kXd22Jq6pMGZlVOMKJRbVneOHjsWR44cleF63ArbmdNnZKykQck7aF4Z0DU5KcNWRgkG7nHJNd55ph4Ygex4wQhg+94JydBDE2PGZ2RkWHwmhUvjAYr5zPQdGeqDMoz6oru303yOAXnqzAnhMC7SsLolRVT04N3nQ5OjcfTIoRhiS53gsZL2wvMX41OfvKTBazze+fhDMXl0zEp8NdnDavOEjJhRKfwo8mzF4xCufslj3mGGNr0qkxNIOdWb1VW2lPIpr77e7hgbHfMkYqOxKfry7mFf9EiR6dOd1Tr+vHKpRu0fHFE/pC1ZYa95qznvUA4OjgqPrmgTXTh9lpVNJiIOTYwrDlg94s+ajEUUzx31x94Yl4ztH5DMFDOxFZUBlC3Hp04dd54O8RQTA8gJDJFjxw6bLkzS8s3ilEHqf2NDMTTYHyOjkvEaizCucbwLOjI6orr1CTSvEiS9urt6Rb8R8avGL/EIvELhnR3doke7jIupOHd2K/73f3UtvvTFxXjqa2vxzLObcfHytuRDUzz+WFt87YUJ0XNe7dUUN+9MiGdZkeZk23EphGzn7fDBaH09cz6wrbm5K1ZXlsQTN+JH/+KuaNMeV64Pxb1na5InW3Fj+rAngy5d3or7zvFd6Xp8/kub8S3vbo5nn1+PxZWTcfT4RLzyak31Z/iux6Wr7DRpj7tPbcWHP8ohW6z+7Uqu9MTjb9uNz/4hE6FjPq28iaNUxS+8ggSvQU92ujBRwXvGfP+Zrf8arNXPWWWXIbu+pfanL7Mav+kxgkkSVpM4bZl2oy8yacFqKn2SCSH6EJNMVg7lGGP4diw6jE9p1p20MBRx8/MLMTu3oCecfhkv8erOicB8c5amtqGpcYT3SOFp+ikJqQ99Ud3FsokDefgsF1svOWwrJziAa9XPPMVBS4LmPDgfZiQYHPjEawrNzQ315ZPxrndOxtsfbY3zZ9tC7CSasBNEcvzytHBgVZZDBTkNm7GaA+2W44+9b1n80KzxYTfuO7uo9tB41LkRX3v+Vrztke74tj9+X4wMTSlvI04cnVdbrQpflRlL4uW1+PZvPxFjw+vR2NrQ2MNBchvx8L3zMTG67nHgkYdaYmSA1zQasbIS8d53LMShEdVR7TI5WhdsJnOEjeqGAcarplMzE8KxW3Xj818ytNbUzoK9uNwu2rdKTjFZ3SRDTf16lV01MrgXmdTqEN+y1ZwDtlpcHqvHNdV5axP9IMcHSMyWXVbMaRTkhs80aM67n0Uh9OT9NFCeOxq0W9xhXIwD2CmTkp1iu7h8eSa21Pb9vV3imaJfO4+ByEn2KyyvDKl05gzbjy+Be+NFVTbO8fyTXn/8orthDBLHCucH3/detWfEr//Gr6lLaexpb4lOGWadY8eidfiuWG30SU+QQVhfi3bJsBaNO61tkoEDo3F48pBkxlF1CrWDZOfK0rzgb8f4UH888cHvlvzrjWHJzI7OHvP5sJhueHzCO4COS7e/ev1S3Lj8ckzduqGxfVmG9K7663q0tvdKxkrWjk3EeqM11qVz8IoZW3JZDGluVXtvaRx+/B3xB889H7/4t/5OPPPxj8Wi5Chfn4DIIzKWGUd21aYTQ4djY3As7izMxvrybPR4YaA15tS3btyZ1kC+Ff2d7LyRnr/TEvc/+nb36ZnpmahJBz46fiTGh/tjeelmfO5LX1JdF2N3dTFq292xvBExNzsdi7euxfzVq7Exr/4iOdAsWcwuQlqIiTDagHZyA4h3JKn0iO7BJBg7TOAT6aKN9fiB7/9zXnD51Y/+ttqCb1zjaFlS4S0TKDzT9vaVONEwnZ5d1v6VKfL3zQZs5fbTEO8DphzAT5aff5mS7cf2g4Px2ffzRxHc02WuPe9euHzyOl16CCkXTnK17fBDP2WgQmgv8YFr749I3R1W+Z0Bf1aYitmnMPsUxTK5s2USOR7yysqIR6SsnTvJ1uK3xyenp2JVzwZbHEvGWOWscNbFhBy3vd3RFvVrEirrMsTqel5ie1WbZ0a2lzRwaOBqzMkAExPVJQTrUni21JEbEgq8h2i4unwi8fpa7OpqHRwyPt/USXoxE9o2OBitMkzXXn4ldjXgtfQPRLsUhRYpHC1iTg6R2q2tRwvvzAoghtIuiqgKpOxdDXxNKLAC+R+61DU1Om+rs23F8ampGFlbj5qMYAbHb5Sey/VDgdaN/N8ozcErcZJQ1kD5DdMrHoWt9srL0XX0mMpWfdjCQZzq3D48ErUbN2Jrfs7btXlHOHmk0Ni+P4JTQiZuvk+G7PMyZF985Q2vGKHcWxkRXButDMJ6JszPEl5snfPz3pVGLH6ERt7BS4as+AehDpN5NlbxFM57Yy++ckPKcEs8cM8RKe0Svpu5hRdhkrOfGLFlJlNtyACEPw1YZjMzbs+oleDxe7G6q1EEgwMSMGCZ6GC2rdz1zODn7WcyOhmkMXLhE4eTW0oH72RyZyVobR2jh3fsOHiEGW0Uu04N+D0ajLtkdPbFZm3Q2/I2a0Px9NOX4uVX5uLVC1Ikb2/FiWOdcffplvjkZzbjl39tJl65sBHDowPxbR84HI893BE3r81ZUb7vXFPcnmrTALYTH/jWerz3PQ/G9J3X/c7id3ywM27dmo6JiW0pQaeio+dcPPnF52Jubj2+5zva4sLrW3Hy2EY8+lA9hsbOxKc/cyk+8Xs1GZSit4T9h76zLf7Mn+qJm1PC45PX4n//5Svx0AP98fZHWuIrz07Ff/Y94zE9m4covffxbZ98/Pd/9kL81senYnSkPf74Bwf9KgFGn9TP+Jl/cDF+77Ozce+9XfGt7+6NLz7FVtqpuPuuURkZHHS0Hu94W4uU6t34/c+GBtm71Da8u4syJIVHgy2rbVv1pljb2IrFpXWvGppf5OjLGAisfg4PD/sZnmhpk6yR3CIOHoY3mGV3PsFGGWE2HqOLFU8fUCU+YewSVF0YpNsanHutmE4cGhceTKCIF8SnrMB2y8hEic7TapEBTMLkwSFcPDO4wn+dXd1OzzvK8D3vtVEOM96syPJtO/DG0M5tqRwMk++OMqiyioUhxum1w7y7JPk2KLnHdxtZBWYyqVt9k7MJhtT/WR1l1au2IaVZ6U+cOOktWBgNU3duSHnnBMst14PZabZONtAINWBjKByTkX3k8KQNY95vmzwyJkP6qAyR4RiXosPqKYr3lgQ6uyY4bfqIDG4MRN6T83tR6id8gmZ8bMx1B5/NzXUoazqPDLMCm7KiVssTtFEU+C4ncoZ+zuoa9MOxatnWQt/h0yxbPrkVI5aL1w021tmO2nAfwdBQQcqz41VV5AIHpdD27B7iRHF4gIkO2pUOzdZjJh/qak8+ncIzq+OeWEOxUaKVZQxVPgmBEYYMQAZtC4ct1WHLExsYLsg4cjCZgPHMZAgymAk1VrlSfmwJVh6eg3jmQChvZey6Hu96W3M89LDaq2MkZE/EzVsrNvDuu1fG8nqXjNdhUVH+jfPR3Tss/tiU8j8ro2EmerouS1GTEn5oJ97/7pfi7BkZe9vH1EYd8fDDfXH21Gp87vPLotnJuP/sQpy9qyV6+s55YuWB+4/FPWenfADPx357Id7/3u649/xwPPjIB9S/xuP8PYdlUN2Ko4e34uXXBmWkd8Y9d6/EzelR8cfd8dijD6rtNuL0iWXRbTIee/sHY21lVTRC4W6Ls2fvkdE04AmElZUF81tXp+TiJkYoEwtjMTu7IPrzfuiOeIedBmMxMzvnvghPQEcmOzBa2QFA2Pz8ksrtdj8cGBwQPTjcDVnARqUN3XdtkDK5SnvmNmKNl+KBm5KXy0srCmfcoWVQLRrqXwNx/Nhhl8EOAxppVbwFjH6+DSsZR37zp+L4dipb/HnNCoObSVh6uV+jUTrwhnfgC2QREzqUR9sjNzBmkX1NTZ1x9crtuHHjtbh9ezUkfmJokM+rDcfa5oDaqD/e8WhIFnbG44/txsbmRkzPqa9IB1jfaJchuRkSZ3Hj5nJcu9FQ+3ZI/u/GP/wn1+KNSxtxaKwt7r+vPYZ65zW+tsW9Z+k7zfGbvz0Tn31yXm17KN7z3snobL0lY3I7JsfXNAbsxMc+Ph3Pv7gU58+PxBNPvF/G7iUZnWtx+FAtjh/he8278fKFJfHtUMieiLHR7eju4HTrNfGTdDHRQOLMDkMbunFWAm3PJhQO02IiAHJyyJYsIY+vvI/LKjAXXZWxdnOT3TVKV2d7tOTmFpOWhNHn1OabGn0UxqFaLJozfjCOYPBzbTdyV0eugqcCzw+KP34emagARyZuR0b6RM951WtZfMd3iNFbaL+KY8QCyInih8dwqXepxXXPy8HppyACSvhemio+A8vlQI83H3ji3TKptuMXf/6fxPTl52N15o3YWLwRG0u3oibDramxEL0aG4aP3Rt9Rx+NifPn4v3f9cGYfPTbYmG93Tvarl66EkNdfId7UmnHY16ydHXxdrRKZh+ZGI2z9zwY80urav87Uatv+jWXKxdfids3roo+8D07B7eloy2Kpzdj6Ohd0Wgfk27Alww2Y3LiiMZy8VDvoDSqDo9/q5J16z398cV/9atx7eVnYpPDocQQHJzIp7u2ZajOzy3EqHCnf09LPjRqq6o6nyLrMJ/PLi7pCT5Z94TVhvpK/9CxuO+hx2VLDMW6yuLVhD6NNaRvlh7H+8JHB7ri1nwtmjonPKbefvXlWKEuGNzuh2JMxh9B9wqseQF9gAljyRGNieiKXr0nXrEcsLWzzc6jevz5P18M2V//7ejik6DF0XT5ky5z4hhN8vK/0uRfxlV/judi8iWBOW26Eleu5BfCs4wqBpdwdFcaG9QlgltlIO/B5UYSp6Pc9FfRVd4qnSMcyZ2ypF+1Ysg6gEoQTkwm8u2bOKcrV/aPFJzASUj7jqcC0q7cikNgbO8bsjN3YhVDz4juu91pNeyKFC4NzDEnxV/KV5MEjsSD4TWpLZs7QURp0CkY+CX7OSGQdM0SVE2c0kv+Wl67GxIqm/XoPHU4lp56KjpPnFCGnPn4hg4amemQee3RdeK4TzauXb0aLVICmzEwu3ui8+jhaJLyuH7htdhRZ6JR6UCs+u3NuvxRncrakRDrvn49Hnn++XhAgvxmb7c6aM83x/P/F/fvA0a91Xm22FYsQdQsZbByKOwYgp2HDwvRnVh79YI6b2c0KQ11/o9ywgEj4PvUDs9/5WsyujBkJcRtrBbjVO2D0eAVWCnkPrJc4W26+31Y4ULa/e3EzFxzr1ZgaQOqhHDM9Mxiz8+uxgsXbsRdpybizMlxK6R18QqdJLfZVEYsVzFedWflHYOVmXNmaG3I2jjg/TiUYgk2DFrCNKLVlY/36XinSUk06KGUMiCyosXFDDwz4REba81SNDGw+YyMnjWQbjIzvNWiPBpgNViyNYxBUqiobAZMtYf+UFL47AvbDnlvVCSRsjklWkl5FZxjR3bjg9/abYPyM3/ACaH9cffdvfHn/3R73Hv/ORmn6/GFL16LGQnj9zzeG/196zE6tCYjdiA+9elL8T//L5c00K7GXWd4J61ZyiWfvliNf/Rzz8YnPjUd3/ltMhwPtcfn/vB6HJnMVbF/+s+vxbMvNCt9U3zHB7bi8ASrPX0S/lvx4X+z4I/mHzkU8T3feUh5Iq5c3Y5HHuqRgrUar13cjWMyvH/pwwvx+uWmOH2yNf7s942rjDYZfhtStDvizu1tDWwD8e53DcUHvqU5Dk+2xJNPtcfV60uiRWc88Z6muOt0m5SzrvidT/DO7kOiB/wrA1AyCEUDZZZ3t3Z22SLVJUNCg5kUXb9jKAcPiUU9+PT2YCx1mD8H+jlQhm2tXUo/Z75ilWRAymyXJ7RkwErBBg6HyLCFkC2wxHHYDwYVjoNjMKZYpUTWwGdb9a04KVlz+Mi4lPuhWJZxg4ECLqNjw3H32TPeZgljY8CwQsjK4/l77vKqLAbuzCzf/VN/lSDmszyDMjYZ0DF8MMbAj8OTWClcWxWeMrDgeeohjhe/bVhhWFvHYGiWEtlrAwxjZkPGK8acDcFGTUoEq3PzgrMipXDdE0I9fd0yLDqkoNyQsrIgHq6pTdh+iDHAQXxLNnbJx2omp1UTx1ashYVZKf7zwpcDitJwZwV9Zvp2rKuM/H5yThyw8rq8vKC+smzjFiMOYxrcKJMDqzBumWBSoOL5lulGLK+w7UuGu3hAXVV0wOBviwXRcmF+WTA3pAQ3RCt4REq9tP2VlTXRuyZDQwazNF7aFnpyyFm1HRWhhpzwSruMGdLTptCQ+IYKQ0Hi4tRZ6E3fxZGe/sxhhcghjFsG+k3hwedo2EKKPIJzqJ93EaxtGC8m7JCBKE20L3WEn+plNZaJUOAhNy68Lrne3hJnzhyO82c74+EHR+PRh0+rv52Ny9ePxxuXJ8SrHWqDmsq9IWPrTrzjsWsxJ2XzsQdX4+GHmuLKjQ5vDT1/N+++N8eD94umy8vxfd+zHFeuN8cvf2ReMCZk5K4J7q6UdRmbjfl456NX1f71+MhHGypnWwp8V7z9beyQuCRDaUZGz1I88iDfQd6NT//+lozMZn8C6ep10bvjuFefm5vX4tD4Zpw6KaOx6UbMLfDtcbaSSvEUby4tzYq/xP9MCIv/kfd3pmZjZmbRCvX6Gp/eUf8XLVmJXVcb3rw55b5cDYvcTWm3Wd2nrw8PD3pCZmBowLsJGHcwLFlZYqLn/PkzosWQDWC2/HvMUbq5+QXRJmUBkGk/PoVG+scewzDvFs8vOu2G2p4JmBPHD/vVH1bmyYORxmTYOqeyyxCAxwBEOLsTkEu96nNT/vYsB9Oxs6PV2+zb1H8629iOD39J7ZcMeuc7NuNtjzSpfy7Fb/zWnfjCFxbiK19bFx834t77TkjZX5QB2SLaaoz4M5IF9fW4eAmY3ZLNnKbMxOR2vHGxHo893Kbnlnj6mdW4dHU3Xnt9RXK9JpnOa1UQsuED9m7crMfv/t6cxvmZ6O9di3vO8q7qlmi5ESeOMXYsxyc/MxPPv7CksJvx9reLzk3LcWuqVYYLY3Nr/ObHNR68se4Tz9/+aLfarCl+77M1wV4TLSL6+vOVJ9qedq9p3GUbLH0IGUocE0FSC8Q7yHcFSe4h8+gv9CvCoS8HJSnIOg+84NeDuBOmfklfhIdYcKFNK12BLbsowGnEpo4DHPdd7gZaac1Kp/Ts0jlyaFh8WY/XLk/7rAveCWUsr1ba93Rk7sXwqML24gTPurnv/tWfQlWpJg7vcl7/7zlMYnQIQDJh9oFvfZdfWfr13/it2JTuwjbq+qb4fHEu1hZu6body9OXY/7mizF75fn41vc8Gn/zR/9EfO/bj8TWxPH4nc+9EnX1izXx2tJ6Pdq7u8x36MacfH1rej5ee+Vl6WD53vjKkmR3bS1uXb+hskQwYccdmdbT1xunNN5Njk1ISK9IP7kVfBu9o38stnZ71f5jMT55LN75nm+PvkPHYpXDK6dnY0e6EBPHPd3d0a9+syueX9I4zDu6tN3F61die5PzPcRVYhw+CcU5DkO9XTGqa221EVttPeL7etR22+LMiTPx+HveGe9822PRN3Q4Xr90UX1lyQc1LWksnNcYOiP519U1ELWpGzFz7Zp4A7nPeCo+Uhk5sdASOyxbiqY0rUYD4UN91QJ6hhebmmTQqM8wHidPNuIHMGR3WJH9eK7ImnloSDKVOyG0udtYMIufpGlocjnjnq8KzYtfOoRu39ARnzcb3AVqCXqTAyWcUeEPD/X3k2P86wR2iiv1cDI553HnyejKAaGl7egjxZB1SF443w8GVtfXu72y5fa9X5+nqozvvjKArXJnZUzmiuxtGbKsUO3nU7tHzIuRpdDvSunflbLf5G9PKXxBHUvKuuvMvliMVFYf1kVU0ipNE/H0h6XsFE6zLAGzKDjinuZBwWLLgBSsjtFRIXiASm9xrF4mZoKtjtE+fihaZcSuiZHZZtusQYJT7lpkzHFIFIdKbU3dkcFci52NdZ9s7LrBpQdo841cbg1QUjF/l4zIwzduxkhne1weGoqlPrZs/qdzb+GNPWcM1Om2pqeEspTC4WEQchwuu4WcaMFWYz5VtH7pkk9zbmKVSEokSvI3hp6he1SQBz5la/ELX302Xr5wMbq7effnzSurGA4+zKmEc+jX/iptrsQyoJPedxS6PUM2L8epDTZqdSlrUmpmV+LRh47H0GBvbKkdU2Aw8Eh4MBi96cJwlSFbGajye2VLadOIzW3EvsRXCD+ME1+smHnVTHB8VQIqy4FRvQVOlNGQJprn6gmdALyZqIGcCEGUev4crDQop/5OYmuTaMKhItSdQZotca1+7+TQIQ692Yq7T6/H/fd1xLMvSsmPczF5eCje/Y5GDPbX45WXL8vYWIpTp7vi0QcGZOwyK12LU8fb49nnFuKXf3UpLl9djve+eyiu3NyNLhkkT7y7PT7x6e34zB/yuYta/NgPT8YLL65LyWmPheWO+K3fkSG9AD4L8cN/oS3e9fa++OhvzcW953vjxq0mKTzd8eADI/Hnvm8y3vnOY/Hci3MxMtgqY7ApPvlpvkXIt6E7o29gTAPrkfjeDx2Od7/7dDz7/Gr8xsfuxDkp4K3t3fEn/8SxeN+39Emx5XConVhcPSel5pqV6/vun5AB1xmf/F0NWE13+11VVlQ6lQ8FcVVGRr3B6uegDBwpgx2dUs7X/H1EFGAzqBztwACPgopyyTtxbAns5VsxcqzWYFR1SJnEwEXZRSHCoMg2ZDUsDeMNKc5eeRUPwatseWQ1ZlqKspUn+pX4eX5+Pq7fuO0ticsa6HlPl/QYWXzW6PKla1IEFkSvfhmXSzImuxx248ZULKoBrciJ36jHxYtXzSvzzDYjK1H6peStywheRxGXMtHW2mH+hE8rhY771hbGJPJ0p/QvVnbapYAyQQQ/52om/TBlA+nEkzIYUfBQsjEQBgYGjP+KBn9Or2S10Dxsuah8lKe8piPf6OvgFFczvkUnfddxkjHwtk+/FjzwZOsx5SEPOHUWuPjZFcEpvkpkHBk06LcqVWloI1ZUODgHY5XDfFhtZRVzV3TZkhKHQoyhm3WyUmBU9Sxcqu3dQCce4xWcqTcTcBilGCe8Q42yCt+gUDJphiyjL4vSpoFX9kV7YCAfmIyAL6AF9YGHgOWD8OSHH2lTK0pCCsXCYXpOhbrgyeSfDSjkA++30f+7ZNANyECYiGdf6ImXXmmLy9fYyiu+euNVyYNn1O8GYqs2Hy27l+KuuydkDDTJwNiKV18VP7Sp/6z1yjjojLvPLMtYaZZhOxS3pzfEt5vxkX+7FEurnXHPvediYmQuxsea4nNf6BEvNMl434jf/kQtnvziUjz00ANSCNfV51pjdWNYBhp1WowvP7UTn/jMsug2EHedGVUdOGFYdGw+obbG+JRBpjqPjvZITM7FtWt63um1MQe9vOMGpT1og1319c1YXmFCQYai2nhDRizGhN91F90xZpHd7FBgwgBi03fZ+r8pI5X+yicDh0cGbLRipHLxPXw+GcQJ5PQlnu9IdrCVmDYEn9mZeeF3232IdqatcPBrb0+P5c1N9XNvAWcStIwbs3PzMpKlQ6gNaX94ihVY2rhLhgFGFuNMBYv36JnYXVDZTPxQDCvkGLV88xJ+4h1nVpH6B0aUd8Xv5t5z9zGNEUyqSCZJYWdirL5xWXEywOe24svP7Mjg7Ii77uqJhcWW6B86JDpuxOUrMoJn21V2j/DhzJKIUyc5Vfx0jOhiR8PEGPJkMz7/xY344Pva1Ubw4rDoeE6wWzS+SP7WW2NFBvF99/cJVntMTTeiq/dIXL2msal3Pe4+2xoXXt+WPN+VvOWAtIiPf3JeMqgjTp/u8EQHJ/R/6cuzbvsxGTz0KfoeXZ1vgmNwwwPwgo1OEYdW8Lisiycbl8XBC6SjDxFOFO1J/ySvD2dEtZTzORl6oK/leJ6wXUbJi1xzu+dDOrySbe7b5Zm2Hhvti77ujnj9yozauhG93RrnLGurhLrLb50Av3icKG9fVmCVDr9TOI6U+Mtdf47l+S1x8PwT7308OAPhtz/x+WiwKNQqva6lUzKvQ5mQ87z/n7tDNjfEUwvSD24ux9Mvvh7/7P/z4Zh97qPqS40YOXwiBg6fjh3140Zze2zJQJPE1LjdiQT2BObY8Kh0xh7vdBwc7IkOGWkee0UrXnM598CDMup5t/a6+G1Vxl9zTA5z+FxXvPuJ98cj3/rB6B07ESfP3RNN9R7JhAkZzqxyplykHm39Q7E4tRDDwyOi6Yb0gxui9ab1SM5i2BSvLq2sxoBo3SNd6vrsWiyrXVm0gI61jeV47fKluKjxlZ02k8PS/1Xn2TtXY0P809zSEUuz07E+JQP/5lRsrW1r7GCFFRqn7AUO8hreaWoSHc0HtEMauNleoor5gnfs4ScSMcm+Hd//A39Wfb5JsvXj0e4VWWhkMhmUec1/ZYxyKGzKPenpdMT7nmmq/Ljqbrf3AD9VeUgPL1MG+BJG3IGLOP0JaT/TTaqLZvVd4cDkL+HjSjnKalpw10W5Cqii966WtiMP/9R+gH5g4MLEFWO/2WXiJDRuL/Pe5cKK311kD+Z+uH26UREEBYbsn/jA2+MTfkcWhnESO+cdUwNPaNAe4q7OwwE2+I9KoRvRvV9xo7qPSoGQYdpMGvwjUhB6xRBSiJv13NQvv+KbhtuiWQNq8wAGcSM6Dx+JxS98MbrvvqsQL+txAA27Ny+TKw0KqAag9tGxaCwtxebNm9HMIKLBRJI6WgcHo/PQZGwz2KK0zszKqN2Ipq5eg2GV1gXp8gQZYbQwdXYhKkPKTOvCfByRwtrf1R2vj4zEqjqk06HFILScGmZBJPxHOBitmhHSb7a5EKF5KVvxTRqA1y5djmYp7S1DMmStZKYzDXSR3LNHUsh4h3a3thE10cLb3jTQqncnhiJu8oL+BIQDGejQVAWgTF6ytfjFrz4Xr7x+yTPuKKFppKo9dVUGbCqLrGCorTVopwFbxaURy6oEW3Bs9KFEIkCgmWrLtlGOvec9uvvuPSolRAKZZVIhkgYrCs6B1VffdXnAK0asnon3KcUKT2MV41Z3hTF7z+nDfmaFloES+hkW4aUcPVMuSq0FhMLpHR7wfOcZGqOMKkTPe0q/LtdRj+Zd15XtrKzEYtSynVJtpHxszVpfvRjf8W29Uox24sLFMSlrHfHiC8/HIw/kJzmeeX5LiuxmjA53xonTJ4V3Zzz19J04fapH9GqL0bHx+GMf6I8f/8vvinvu6Y7ezjUpR414+vkRGRZDUkg2rdh+5blWGamtwemRRw5rUBk5LmVtLv6zD/XFl5/eiH/7sWkNLG0xeagz3vZwR5w82RbHT94tpboRv/KrF+OJb+mP2dmt+OVfm/eqSXvnQLzzbVtx/z2cTjkRX/7qenz2s5ekNO3I0GmRUdQc95/fiLZOPjNBHbpF//HoaJmO7/jjw+LNoXjj4rKUoyMa4MaEc4uUc7YU1mNhYVlKKe3YaiV3ambBYSi2vHeKwljJMBsaak+MKD4ngFJ7+/aUrjteaeEdVYwO2g4Fd1mDIitl8OalSJUAAP/0SURBVKRAWKG9euWmVwo5vAXegm9xxKMgsZ2ZVU8bMyoPxRcFFJ5el4LcogEROJThlUjlxzDh/Z+lxRUN0myty0ETvkC5xbiEXZaW1qJbsNnqjHLMe4F8UzS3rUvZq8ngk5Ii9lR6DC2UtSbxM7yW21dZ2QdYawsnP8N3xIE/71XVRP9eP+e7eMmbnqCRn8OW2BaJQcU7ub29/TYAOABrfn5KvLOStDJvC7b6x1YdJZ780K/TtGD7M/Ao00436GMnfEDJqy5ytBdKBNt3OZOB/s9qADTAmCFos7bjlVdowCeopJuJPhgt4hEpcOyiwKi1TJOM8TZtZKWVRks0pctt18ggZA0XeCNQaWcEZSrP0Cq3O9K+yAz6OPWpJjygKQqYEqa/gic/hjEOBZJ2zfLEJ6o/1HDdVQ4rzJbPyMYyyUf9WQFk0oJPAzG50N7RHW+8/kZcvvh8XL/+ckxPX4zV5XnBaZLxcE59/7TS9ceLL83H5z53UcblovhI/D2/G09+4Y4MHvXjybE4dnQ9hjQu//3/8aL67rYMiiUZMa3xrnc+GocmD0d76404cawlPvHpRRuvrNpdvFyLU5Izjz16nxTS/njqy1fijTdm48Jr6/HVZzbiuRfXVYeueNfjD4uGbfF7v38ppmd2peQfssHGJ6Gee+56fOWrt+P5F+sxO78WA4MT0aexA1pSB95t5BNjTEbMzCy7TXk/lm9EwyM5LiRNV1bhTw6J6jJP8hpB9kEmQxrqz2vR09vt/uY2FXYYvZbbekTme4JFvE9D0Db0P3aezc2xCry41zfJy2RVv/ojnzljLIR/mOQAd2QL3y1G78gxCT4Q6pLtwII3GHPM3/qDT2hb3ou9dOm65GuvcSF8RXKIA9aYFEOebWiMZoUKw4qtwLdu3ZJcGJOROhn33t/td2QfuDdiYrxDOLfE557ciNdeuyM8D8Xo+FnJ0NZ48HxD8nstRgdlGAzxyZHWuHa9K+YWO2V0dcWZk3y7OmQct0RXx0a88HItvqB2f9c7+5z+vnvG4vz5IzJa2JmzIBqLZ55e9o6VRx45G+OjO3HmzLHo7x8V3zbi2OR2XLlWk2HfHA/cz+sNrHB3xCOPvsd0PnFs00b0rdvCe/IuxfcIpvrZDq/ibKptt7yNnAk89w/RJdsQRxszdqY8yXGdvksrqUPpn7S0F2kZ+x2jRnfbWK6QhjDSZx79Z593uMoy+PKMlyfScrdGXDlk7o7kY4fGTo2F86tx/daCxlDkHxPzmQZwljUSLrmzR2EK5Er/W68ir8oFzyVTGZJ1sSqM80EwZOHPz3z6C5IBPTE8OhlDwzIQMTJDYxIwxN/t7amr3ZDe9+XPfTI+98mPx+LlJ2NjaT4W7lyPOxdfjOmrz0Rt4Vq0Nm9Fp3izu3/Yhmu9TXAPHY2eiaNRa0ifE0w+ddM3MCTjsj+G+rr9/n/3wEAszi/G8motjp95IE6fPuudP4urq5LoLbGtvnBifNALEv1D7dHT3xPPPfuiP5m5sTolvq8F78RyCByvGszK3uCk7MbGatQWl6KusYkDH9nZM6SyZlZkhKrPt4vY9DBkgXfoNdZjbvq6ZNfFePZrL3jc5wT0Fhn4q+pjjVnpDqu8ErIpGuZEJF8V2G3KRRLGtmSRov8CXYSH7OJKxUseySDwzppo9USVlEJCJf/r8QM/8KfN07/20Y9HB7aActF6/ADDF38qI+Pe+lfiS1z1tP9X5dPdMLhybOHilz9wTz5Kvn1TPi79OCVpeKbu8B9sajqkLutU4jcmc+A/RxBvngQOULmDw/6fA/F1veOH7cVRaNWhXBAJv4mr0uFcyIHnAn3PZcOlIy0u0xPObHctPvS+t8Uv/PRfiZ984dmYkqJW8P+mjtx7MPWwX3kH/ftdlc4EBQPdxaBrFy/JqJUSdu4exQP0jwKMZEXhEPM3FpYE541oHRn0IU0oHLvMOGkwkYSLLRm728uLMmjnouPQRLQOo2BroCx0wRkfMY0yZL1kXHS/8Vo8/sJzcaJ/MD519u64JWORb8ZaFJJI/7790VAuDuCGEMMafE/IoN/QAMoc9KbwRn3YQthqQJr/0hej4/BkdB47pk4s40xCA0bapu0tkAsuxVHfbbb93bohA381us+f08AuRVsGFopF5VppA/15LlnZeZn/l554In7ln//L+Lf/7tOeNWMFwwarLlYUvI1YfpQ27ghPOnwarwh4lBIxPJeUdHc2kZMVZfiqoXaYml7VgDvrT4McGsv3FTEyIWAqDOVC+GgwQYHhjqGJIlsNct5OrHy5MltdxOX7jTZ6S1i+YyshpXpyrwZADZmqOzwkejJDpxDejfWgqgfSca+eqRfp01DPmUav7ggwgzlGa3cX3/vs0MDTooGPVa0mr2rNzt6Mo4duxLd/W3+89kZrvHThhL/p9tWnn4p3Pz4eb3usO5aWt6TgtMQ9979LTdIXv/Wbn4zf/He34ru/YzxOnuiWstocx048HC+/shkvvcB3Nptk+EU89ewhb9fr62uRMrwmmqzGg/c2S1GJmJo9Z+Vibu6l+M4P9sbnPr8Un/38nJSbpnjPu4Z94ularUO4dMTrr9+Kmbm1eNfbpbzUW2RYL8bK8roUun6v4Pb0SPGa52RhTjDuiz/7J+G8nbh0uTmOHu2Jhx6+W0ZtTQr3Stxz92JMHOqKycP3xSd/9/m4erVXCvVJ0VhtIr7FwNySccKW7oWFVdGwM2pSeNke6i3rUkbfeOOKv59rnhL94TGvqHVIkXvwvIwwDn3afx2CVbKbN6bi8OS4+DMVG5oZBZe8KLVXr9yIw0fzky4ApQ/RlrQpW5BZmZmYGHPbY/ChbGO8wY8LUmAJY2UTvuJgKBRT8CU9gyorvr0KZyUEnud9USv1Km5FSi4HVbEazY4BYPGOH7sDOrvaYk2DPvF9vbl7BFjUg3Tw3erygrfsgav7HPyoMuBp0kxP346jR06ovLr7XUUX+JdVJLZ6jo8ddnpPyKhfkqSzky2VYiS5oaFR9xuvtrnvyFjo7hF/3bbhi1GsrMqLDGgzb7eVlSbSNtQf2VnBd1mhHYoAcsarKJJd9DreR7VRu5syg0OTeO+0iXi1B3Y7eaEr/Zj2ITfbr3kXl0kvJtWgKXjSrqwUYzAiD+BJTwSqcoTTb1m1YALDKzvmC8EVDTfEh7wbyYQBOLKSi9JVvc8PLcERo4UVNgZ0ywWV7VVb8PRkRRrRtBk7nfxerAwb3rlSsBS4VrU7q9gcaJRb0OEDTh5FZm2qHtCO8kQYyd9RGRGDUv5XZBB1yEhqqA1m1I4cVrWjvs6BU3ynXX1F8E8evxKDA6yy9qnh2wV/QArosBVH3jls3n0q7r93N77y7I4M1UH15VYbMQN8L1xtylkMrHIyKcT72NCor79LxtQhldUnPGSMTU2rzKU4e05jimgNfQm/cf2GFEc+18IppwPisWMysGuqO31vV3mYXGqJmWkZ4TJG+1UmExnwJI2Yh6o0qezpGBsbNb8W1k3+EC8xDrDt+O67T+qZFVEOzSunSavtGA94l/rQIU665322lOPwBgbmGxev2gCljWg/HPQ+dGg8zp+7y8Yak5Wuk/Qg2puV31xRpHzJCeS+8FpcXtaY2ObJIPOG+guOd4PpkLduTXnXiaKUT2XBh8rrw3oku3gt4OixCfmb1D7dcfvWRdHxUpw7N64+xmd66jHUvx63p3bi9Ys11XtDvNcWd589GoN97XH+no7obr8VN27U4/rN3Th3d0tclZH5wivqi62d4omuGBvtUnvUYnR4y5MHv/1JJvzW48d/9HC8772SVWscaDYU07dYYavFsy/U4neU5lveOxJ/4QfeL6N5LO7cfkrXsmjLxE09PvnpJcn/nfh//M0xTz4+81wjZhfvU1md8ehDV+LI5DHh8ZrkoPSWxaMqo99j9B3aXWMbW+S7enrF93kq8J2pOfdL2oTt4hi/0H1Ruhynn9OfOTwOPqrXeL9WclxpaaN831U6DBNF6GzWMVpDNoZgSz4iON2HkT7QH37VOKJ24I4+A5x8DQA5KL/6vlOr4XIFr8hgwbh5ZykuX56OY8dHYlJ6S6vCwAuDPHmw2kVT9BdkrO7berb+Yt2k0lGqe7nQZYofeYL+srC4HP/t3/iJ6OtoiR/5kf9C9GBSlHey26NF7cvOna7uDtVHxnVHXyxLbkxdfinqqzf9KTjo4V0vlvXgl8Z+5VTl6Ozpj56B4eiXcdw5MOKTkZlY6+jUGKO6swK6dOtKoJm2y6hHPo8MnoixY/fEuvrf/PQN0Qx5i3xmQrgp7nvoMY3wLeLf3vjK55+UnrkZV66/prHpqvprNbHERORu1GXEbszPmUdMa/F4R3d3tAmvLsk+H+ooerAS3qtwdlGtbWyoSpJXXV3R1zMC2WUM12KVd3ZXJHNU913aXX9qBdWbtkQ+1FJHhxRWBMFbd96H3OE1RPV9NSht2tzEeM/nRRWlGG9Flq5Y3675O7IY+T/99/9JjI5PZtsn0Lx/A1dE2Vti/z1pqRTRwtvOZbzFVZVxDqXHOd2bS0udX3XQrZKVWAwku357Kl59/ZLqpXj1m3SZj1wuoris59e7pu53/Mhejq9PVKJKRYg/CPStrspP+vRXiclf/AfLUDpiUCY/9L5H43+VIftf/REN2X331oQH4L/JHcDhgHOo8KivSflT5eY+83sx/MA9sTt5QuMwJ/b90RyQScu7oczYrF2+FLU/+P0Yu/981B97b7TQgZUIg9lGjDo3q7dbc3P+Li0nIreok/A91sGtleieuhw7KIJ6bhd+HXeux70zb8ThgZ549fi5WBifiIYG6dqKFMPRozE7cChaxAgw/B/dJU0oc3JuJh678JpPObbAQYgiZWR8drU3YmXheowc7o3ho0OxvC1lu30glnc7YoXj2CW4a+qoEvk2bBuCJ5VW9JOiLIatLUkQvfxKdJw6Fa1SWppaRdfCB5x8i/JZL32gMmR/9Rd+MX79t39PCokMWeHi92GtNKNUS0Dgl9KWxlweqJFXCnzPZJUBxLNh8Jr8bFG9fFWK0OpmPPzgiWjvlPBDQSnC3yZREf6+FJ7vwBYBz6BgQV8NAAcHBV1qVwYEH3UvwWiDtuQDdhN+Nh8Bx8qxwmgH0cGKjeoPrq3CWeTUo3hFOMAHnbwjozpTT7Z/KpmU3y4bOGwpZnssCj6D3rGjk96ag8KytYXCk4efvPH6V+Pb/xjvZu5KcZiQQjcpg/YlKSM31SbNcc+5vjh5SgPFcLcMqtZ49cJCfPYPZyW4pdQMSHk52y0FsUMDWlu8cmFJylbEmdNjsbGpgV4szha4ZRmdTbtrVhxRoM+dPRXjh07HF7/wtBSPmozNQ9Eh4+/WndteHYQWrRpcWBH3abhSHKZkDPFB/Pe85zHhX4tXXr0gRa4e46Oj/nzV4UMjGswPx+L8jIymWjzycHuMDbfF7ZnDMTa+G89+bVb5huPYsWsq/5gG/3XVc1OKynkpz102YFit2ljfjA0ZrrxvzDbc9s4e5UsBjpEFzy2Jfy+8dkVtkW1TzUKimN5//zkZ2IOejEOBztUYJgwWpBBpcJc8QPk0QLUzMKgvq7QYmqyYwCso7CiqqRRvx/z8so1PlHdmh1F2yQ8sjGY+ccMptWxfzpUBDXGCi1HJQS/XVZfjx4+4n5GGiRq2HjKeoBRzyMXp08fVfmvuH0yEMIlC/+LdRmxW3tfFoOkS3+EE2gbvzRvXfbIxAxGGhAcF5WWViM/fXLr0upRhyT3RAkcfBccuPrsjvp2bn1L+U+4rKI/g1ikehqEXFvwSnYyfcXqF6wu/04d4l+/SxVdjfOKweLmTzmF5xxZB4jnIiI/T93b32dgkzO/KoyyiQAoeKxw7qj8GWa7Msh2fQ65kDMugY7INo9jSSfApOxVKFAvqob7IM/yhOlVjHZjYIEf2COc0MdMgoQxw45RocKKfU2/y+y5YvFPPainpq/ZkWysrDLxvy/ZwDDwVJV6BF8BLaam32qimfkU8z8jFwYEBvyv74IPnJCO6FdbknSe0EfzBlt6l5cU4fOSQV7hRiJuVhjuyJt8l3hD/9VveotRAE2hAey4sLcBwMjKH3G7UGGPgU5/6NfHHlbj/gcfjgQfeHv3Kj0xiQoG2+Npzn4sXn39affZkvOs93+3+wcQiip/rLfjsYKltrAv2gGlN2aaR0iDTt7e3Ymlh3ooc5GUyJg2LNOjh6eXlJRngw6pDbulXF4t10YeV2ZmZBbXHTnCiMTKblXbGDP27HBuyI8Omb2XMpoyG3o24fv1WnDhxzLQ2f4gZ2FrHM473Uo+fOOIVb/pTToZwsMxiPPO15wVX9JQz3+hi8uGM+iInXkNjDlkD7sL8kvs424ypF81AGzNpwNbfmgxlTuYmE3CgDXVtk6G6srJu/mKlmPEcOUY9SEcG+kd3V5tkVIf6S7t4hE+jtUrRvxXXrr1h45gTvWkT8AdGu/AcHhmPU6fOqY+/FvMLt70dc3WVA5R2Y6C/JTYlm+qN3vjQd/bGw/fvxO//4Y7anMOqBjV28VmiNRnyc3HP+b743u+SnrS2KwNDNLuzEVeuSs5f4JNWnLbfJbndp/GmR7Tujq2N+bgzG3HhwqaM1DW12W78+e8/Ev29uzE1uxnPvdAZ588/FMP9F+OhRx4UT9+JK2+8GpdvDMeUxgToxSd3lpcl7zc0NksQmha6GG+QM9lXaY/cbQIepBEXRIfkXovC+UQSn63qV/9idxiGNaeZAwoDGNnPML6udPA7Y27uZqH9mGRCDlFOypWceE+Dx35kgNtKIRjDbN2VxzuslI6dN0xOPvfydX/65vTJcU8ugIB3c+nORAj18SS8r9KG4s9Kf+HKHWH7YewgI12l0xDOayr/zV//8eiWffgX/8IPiX7S8iRD4M+W1pzopJ+0tnRrPJOuqDGtCWNNsgS9pa60szOz0dQQL8F6hKmcuvQwaXumg/Vh4Ugv6+rols6JMSme7O2XYTscPf3jMiyHYuTQmdhqSF5Lv0Eu8urPdm0pdSL9sWOISbV6fT0efPixuDPHWQji443F2K0vBd9rnZm+EmtLd6Sbyghv74/pay/F0vQ10w0DGZmNvAIXHLzQqnG4radPxnafv9naIpmVBzFG9Awetm46d1W688ycaC+Z3jkgKCxYMHmaCw2G38KBbdS1pnu2lQiiO+ME78HKv8MiUXIIMHbR6d2uKXuRs/Wttfjob/6qdJ5H48LFqzE0NulxHjlARmTYnstqeLyq/IxW1UMJkkOG72d8a6xdebQccXr5bXgeiMBrnkAu8pyX5aT5JvV25CFh9I/N6an4q3/9v41Pfe4LPpwyK8KNUhImIdUhvd/IyZD90b1YcHhz0nxyBdGAeN/IqdJBVBwd3ZQurkqf2xyI2o97kyNclWTW9ENPPBq/8NM/UVZkUa72y/lP6cDEaJUGoA58LmfuySdjbGtRyv1ajGzOR/3Bt0fLmfPBEdnmjILOXlXkgRbAgjR2wnl3WR2UDyhvy6BtFfSalLWyCgldaHjSN/Mhq4Y6TtturL9+wYN37733Rk0M/Z6li3H3J/9pLM3ccqcZUMOrxaPvUJ+MiF6/m0fQ/PU7MXN9MV582/fH79/9bdG8tVGh+UdypHULiqHaX7sQ/Z/83ejRAI6Q5p2DXP1sxImOSzLAZqK7fTMeOsP2CVVPgmR1TYJOg8PA4JCUpPbYam6PzZbOWG/qieWWgViSELld6/CWZD4pdPGVW/HG5L3RNT5mQx7Hd8EQ4xqX7NKQ/db4N//il+M3f+dzNmRRJhDgFuQIfcHyVmLhx2CBIpAKB50nDT38GSZRIkOAwWVhcV1G7IyUs464//yRfG+BrYLFiPTKMkIdwao7AiS3BafgT2NDRiov3hOGMeT4Yrh6ACiDgJ+ZPcsDWfC761POniGLIp+KIYMYB7IQ3qXOjUED3mz/QknlHURmEelL1I/yqB8DPl2F1RjgqQDTg8HG35eUEcL23cH+rlhfnYs33nhRhhfbdIZlTNwlGG0yHubj4sULsSHDU2O0+T17dkscOnRC9NiKWzdvygiRIRTCqyVnZNm+yoEjafixSjofN28yWzwpQ4uTWNdEr508wKS3M7721ReN/1EZ2ZOHx3MV5cYtGzco8axi8AkVDlthpYOts9WBKuQDT+o35BWcwbhy+Y145pmvqr4dMTTUJcWX1XdWOpqlVIzG8tK0FDZWaJqUfiLO0J/Fb7u8DymUOZWY7YYbNQYHDtWRcqhyMWxUnOiKgYuB1hwvvvCq+H3DtM8r35ubnByPhx48L+VoyzO2vNflfqUCpqR5HTk6obZHiWG7Et+dzYkNBn9Wbc+eP5VlUJZ4UR4N0O0xJ0MYA+bwEfKrzQGqi1U2yrl08VocO3E4+US0gy7QiHJ51+7pp74WDzx4j5RP+ocGXvEG/Udo2IB79dU34p2PPxIbUprbWiTjVD6GPd/CvXb9psRjU5w+cypWV1Zcf4wf8OYgmhdfeFGK90nzGTKNP+OnO0bRSy+9IEP2nBS+TYengkisFHEp98sygjhhEqWQurj/+B3ZZm9/pC9yKA3pieP7edtbfI83gm8GsuUTxQVhyuoFRhJ9DCVsYWlR9c9P3PjgJtFrWXSEx2pqX/o89IIWvDPIKi5txpYx9xvRyu/bSq54pVlYeGIP+MLLMkJ/4Eq7UDVoTg3BzzVVH2YgJ5udAxH83On/6lnEi+bq+Ybh7dfQuCqrGBANKUysCrFCxKFfbDln0sR+KdBMyrDNFZ4EBpMWqRiHlLZ5xXFwksY40YmJojS60ijCIB4c7I2ubk65lbxQGt6nZ8WueoWB1QlwThkLDyT9NmRosooHH1OuJ1EUfu3aFbfhwECv+sZRhbWYfhyIhfzjNODLVy7GyNBwnDp9l/E0faFF4RNV3+X7JG7VBQXOdVI07VztfuA9dreDaMU4YGNS+XhHnXGgs5OVtR21Ocpp0me9tmkjj22vXTLwgQmsipdr6sfsaBgZGpQi3SU5JMVd+YyZ7ryfzqo9p2mnAqpaCX8V67H9zq0pK+HIRXDFcYo1dOCduief/IpkdqfDqTZtjMx74n2PK31O6toAUd4bN29LZp2wEQYkjFHkDnB5ZQF8WXG1AWMZw04C+ZX/pvBAdsLnXrEHQRUIvTgkjFNhmeykrBbpJ7xr3NXVan7iZFS2+PMKwK5kvw0XXcNDIzFx6KjkNt+KZUJgJmZnZwU7JwJ2d3lFYUOytz/O3t0dT7xnUTK7ER/56JJkSkMyut+fAePUcrZbdnRsxEP3bcdzz8/FV7/GqbAygJr5vFxXnL/nXpUR8Zr0km0ZQS0ybiqlXkOd2q5PMuiExpvryie9RzLsvvse9Krg/MwzktWrakd2p6ifd44K90MaMyNm51cEg36dugG457d0s62yk6JXQC7KYzwVb6lsFjzosSKZnPKqzmn8wLviH8Vb78APfOSMaE8Y/Z8JoeoUa3iVdIzpvMsML7itlNaT9MqrJMqbk1vAIR9+GwPyv/L67VgUL3M45aC/D578BLDkIfoSeouCRLftcmBQTsKj38h41XgEv1jWqG9b10GvURz3pZXl+L/+tR+Lzqbt+MEf/BHRNXcVURh9AgPUBlYTp3kLtozI2uaCEBfdRR9kC5OUvX0DsdvWKRu1KdaFz9bKmmBkGRh/nJCOnOnu6fXrT5x+jzzg1RVkc31nPUYPHY6xw3dF38h4HD5zf/SPHI5t0Wl5YSnWNS401ldiW+NZV1dvnLnrTCysbcf4xHHpeOuxujgT66rL+saSnuuSq6sxK53m+a/+gfSAhdJmyHH6HxOUtBH9BXkp1OzUDurbnTJm+4aHZLD2RWf3GQ1qqzFz5SXpinzJg4mRXv3W1d4al1UHA9D/jtoSXaXeWLVRBt3pwxiwqmnyF5OUTg5t2PVCsUyOiE5NNWHXrf67HL/5sV+NnbaB+MH/6h/GwNHjSkfCdOCdzsItfcA8yOMl3I6BK1szE9qrH9L44hm+TL9po3DvlNSY4U9ZiieaNL74jCDdW6TDcqF7tGgMadO41CHZ0i1DtUf6G7KgvaszeqUv/LVzI/EP/tZPx//0z/63GJBcFWO62m9F86BzVUp9jPJBQ/atriIInSednhVG96UBXH+7fYD61SWPbs5+gMD7roTRwZSphiH7PgzZvxI/+aIMWTHy/1GGLGBVrHpSDkLGU0y8eetOdLaKwUdPROPVF9WhZFxNnowWDTqckJwYq+bywICSJElkLsKQVRtKd2ErYlANvag03aJRHYGV8QxOzVKqbei2i4azYuAjMs5knO5ocFRPCKnDcUKd4NvvfCn6l68aVwRbuxhhQJ1nYFTKa8eIi11dvBzXbi/Gvxt5R7zSJoVfHeI/ziF4hZd+tm7djOUvfDF2NehKWsW2jAxpTDHQ0ogP3rUSE70RR08OxLm7+TxGR9y6U5dwYvVmU7b4ThybbNbAuxiLkk/tIaHT2xLX76zG4mJLHJ+UUhGNuD723vj5iR+IjboGdlNU3dcrsirfjbK/Ivtr/+KX4rc+9XkZXRiyaehVyiUzoRb2KDcI9TJYMOBWgxDP+leYhKAGzdui09TMcpw8MRKTh/j2X66C6d+KnoWKLgbKnLlE6ONHyEuoOGxbQigHAwt7BD+GCTObxUDJ8MzPYGBYfhZ8FcaJcy6H8hSmB/0jOCXX9eM+pfT0PeqBAoHzYCF4GL5W6sRU1Jd0KGG8cyhgphVhbJ9hphYFtbeHg0TaZVhdlyGxIOW2LU5LiTzEaZfuhLs+3Glxcc7bZlAKWQXgkyu93b0amLakgM5KqcOgZtsYCqYEvkpEqcNAGxoc8ooen5ahXhi6KHS0WV35oTPvjrKdF2MG/HMGm5lIFPfEA8URo8bfRVQ7U6brr/Q2NNRXV9eWpSgO2lC6JUWGLXK0E3iQb+LwpN/9unXzqmBpcFQdjp84YwVpempKzNEmha3fh7w0xHgcACJO8UwhBuspKUg4Jk1ob7ZePiXD8LXXrxjvjIPJ8DXFd3/X+2E456eNYW0MwhdeuBAP3H/edcKIoI7QDeWF1ZTXL1yK+x+4J9iCiDyFBJat4h1WTGkLVq/Z4ldNrrCShGJ6RUpxn4wFPvHBRCBtnlvDxD7CmcOihoelPABUw5+3d6mM5GWMdymcMoBQgK0g8ldwh1eZMWf1FbyoJ32NSD+rrJx8ES9yF03cPig4pR81t+VsKyMFcaQFD95H2pZhwSQLky84hapPQ8wmtZf6mPoVeenzhGLo0O7QGFrS1u3md8VZIMvDTfhzyid+dimYp3akcIK/8vLIqhzGM30IXsy+rwyKAwwFprxRH4DfdKcPgj3lU18SMnZYQVV6ebN8/PojCXwHrWyYQFfFURaKEXhQlsvVZdkjJGkFcEJGOI2z8QNMQRZelEVbwF8YbBz0o1Zwm/mwLedXuaIdkyGjo0N+xoGPFWFkifDgdOqxMVY1OWyKWXKVo3YRaLWRjEXd6UdZZdqcvNCnRUPDigxFla0w6uSxVHVgcgAZvbA4b5mErLSR4zqnUQANKZu0pj/ELzRBBm7UOJlX/URtiOwE/7wgRR5S5okO5WmIr1mRp1+wIiPWiSnxfreMJYxSTiGvi9/EVm4b+tLK2rr7DTsUaFmaRzUWfVtkiG2JNxlD6M/IH3ZFKYEKU4j7ESuiqq3rQ10xAuj7TLzxWR3krt9nV376ImmQ2zNqj8VFviFZTTyp2mo3VlXZ2UEdSQssT1Zs1X0isXlN+NBu9DEmNni3nUnKrq4e8WnyGHybk0LbLodvL8MztAEyh7JIs6Q4VvGHBgc8OcPEheusenJAICvxg0N9MSyF031AFw1E2Wsby34nka3/7OJgVwoTC5CQyWYmGzGO2AWwMPeseHQ2Fpa3VefJ4LNYfDqF7dDUH/nGO+mjQ1J+mQRn0kb6B5OUjD0AZQv79PSd2FhbUxuyVTUnyw5NHPFugWvXL6uMOdGtyav8A8PDcesW3zJ+PeZmpI8s1VROk+TsA5JnfKt0//1Y90XxjDlDNM4+hAzKMRUeII52ga/gU+9OIEzGL+HwDJ+Y9AnAcuhS9E+1hpKJdqK3gOofWYIMy4kFxsVq1xjPTCjTvyp9hnj9uM33V27p/ykHQY0J3lvSa67emBe9euL4ET4vlmMQdYEnkJ2MATxz8N2u+glysdJn0FOQVdZp0GcUTp9CP7Ehu7wcf+P/8iPRobw/9EM/7kkg78IRLsgp63FMDDexa6AWmxvzCuHlNPoVRIO+0CZ10w7Vo6Oz2+c/dPVKNqnv8LnBTbUD3axvcExjY1MsLtyxrPc5MGqvWm3WxnBrc5f46rpgDMoQ6o3e4cEYV7uPHDkard0jku875pletfVA/4D0ntwF1KMx/M61q/HsV78cO+LZmgzahuTMxsqMeJJP7iQfIMTdzmoHgvDjqEaGiVYIHtW5o2ckhkfvUZ0iVgVnc5V3vJWfdKIxbc1KOs+ttBsAJVS3dzZVErAw3uElwpEmjITiw92a5G/d7WaiRIcu9e1dzsbgs3Wb8Ru/8YvSsnvjz/zY3404ciwRhF0NCw/5LLiT/NwNq4o74JjYIQ3hjtYPMHyVMPA3L+umNtxFLuiOTEDOcbV2asyUzG+X3uDdTZKHjFPtXZzBoDCNVRizvJbEierKHN0aA/7r86Pxj37qp+Mf/fwvqv+OqCr0Q/BJRz/DEVTV4K2uqfPxvwzab3ZKLTYV/9BBE8ibXAmC9JXPjkp7GklMaQbIRvIgV1yFlJ2Jr4FLyu+H3v9Yrsj+H2jIgq/fiRXondfETIwnDOrqsC1dUnwG1UFfWYmm4d7Y7ZcQUQfY2ch3kxAIrofq47hxBA01VH2ph247nmrKcsR1aigEjsrzSovKoi+3CE4HZZJG+bvF7ArzDAdI6pf513ub6vHdcTOGdlbVebeEA4dHMMPBNrhuCRwNyFLyf7c+FL/XNBItEkSGYJoa0H/QKaXRMgOIEZva2tW512XE6pKxsa3BY3dDA41wGN9diRMDa3G0fT66tpZie2kx+rt2Ymm+KYb7WuPksY6YmZGBKkOHGeRlDV5D/XykX0KuRUJxdiqud98b/+r4X43lek3mJu6bGbLfGh/9lx+Jj3/6SSnjw4rPTmNhrquaAeJioKBdUsiLAkqLMGEA0I8Ul0a8dknGi9y5M2My4nj3B6UeUolLJbwt5MvlFSC1MXcLd4dhoGKYIugR8NzTcPVKrAcD3R1ewhgoZNghqD1gAAOljckGK5zqrKornZb2or/Ra1QFh3sQVbqqbrQrdCLe6RWGcoRimIY8cYUOyosC4tVeZeW5p5uTX1G2pJyW7WRWXJWO79V2d8moES4oJuk02POswYQBBSNawMHQDMPW5sHBUStAcBKKog1t8RCGGQcS9fT1GU4aSEkHBgPe2aPtckVEPEB7uU0ZsFvLO5p8GF/9kHjhSH6MGeo7PXsrhkc4rEl1EBxOvaWdclvuTqysLkVfz6DCOCSoHp3tXbGyviEcm2L69rTCMaI6pdTk1iaUKRtl4pmLl656xZi81JZBi7aanp73u7I0AE2QyodaTe1yTMYmhgEGYs4wpyBe32ClmRVHFDnqYHLoH4UTYZAKh4084MKzctCLFVB4inypOFNqaWMpPPC9twd28z1ZeB58sm2YJeUwMd7984CBU9netgYUocKnXsCxC4NQuFdKmfGVIooCjyHrwy3IAwwyyAePYIBg4GcQ2DkF4tQKODhygBN87UDdSYEcpf0Z+ODRzKtY0QE/fYdPVBFnqBQgejTUDspq+toghGZ6VnX9Ax0JN68Z4yzLpxQXuADIbagqt6ShzbONFA/9wEYw2BadA2ryfB62QR5wom3o/9AQukMz9fmSnlUXl6cyyAEdDF90VkupfE6kTQMJXoBv2V4tyaIuT/vSJzHSWA2jf6GcKlaKIW3td6UlczBoaPcOydyUU+BD3+dE2Hx/k/5Jeh8IpDpQBbepcPWqKqvbNAM1Y/ui2o3v8jYp/25Tw8YZq2F+F3h30yv88KMNEtERpT0nJJCf2b+RU3zeiL6a9Eka+lvaGnT1aEMq+ysx8Gb2E9Ky7RvHxJRls+qv3IIp5KVf8O5oW3unyqPPqWRdlstiITWDXwXgMDMmK/0Oo6HJyQP/bIgunJBaGcmuPW2hsldX1ixT4H0MQvA30Qyl2Qc1sd3XQa4zfUf59Uz7s5rLjhF2QGScE8rt2vi8JPkCvx3UgzjkibTmYYVbhq1s2NjOSUDSwkseIdyvSUM7sE0eHDEqGPuQsdQHGufER+JmOa8Y+iWTd7QN22UJwzBBdmAYYdRu1jf8+SsmNNJY7lBb5UQVxgl8ydkVtDdjC5N0KdtbRb9F8UOH8vT6Pecnn/ysENmJRx95LB599J1x5eobfj+ectfWl+JLX/rDmJ6aj37R9LFH3+FJDPiUOvD6ADxCH/XEsOVCKsYYemxHVwWVZ8N8IJJ4kmxbPLK0vB5z80uxvsoW7B0bsbwf3VC70K44yMp4nBNa0AG5AA9RF/GN2pV2olzT2HSF1mprD9ul7wsHsQ9kVlj2Xxsxijf/KA/p8HMh+/I55Tb8gGwmDH9O0CuPxyTGdz3Ln+2ZeWhWSqN9OA/i8tU5TyqfP3tEMp2+mnUzP5kPkZ+qi/ksZSg0Nc9ZdlSGbF4Y+MgwDjr8yf/TD0Wr2v2HfujHNLZKprRqzBB8725SH0BG0fc2NmZU1qbrYn7mLVVe+2qBfxh7WtX31vzK3I6MuBbptFnX7eBb3u0ycDu7huLw0XOSPSk/2tu6PPGytHxd8CRXa03isZvSBVjZpL/Qh1W4XLP0G97n70cv6R+J1q7+6JJ/9PDJ6NpcjssvPR93bt2JhvTaeoMzPGqxuHhL7c3n2wRAfOM2RBbQ3qYhuljWx31JWDSpTm0dQzE0ckr1Ykt+c8zeuSPek76seCWVTtMmOkqXUh7EgycivciC6Z94wx97vbrUgxX4RkP6t2jvjMYL/pCM32ZSn7bait/82K/ERvTFn/6J/yGaDh9zMsoSMDujyqOeKZmIjCoJMoecudqhSErnIw68GQ91p97WqcV3QsR86K+EwKvIFfnpl6y+8259F58VlF7SoYvJSvdXjUGswLZ3dnmSi0WNuuDuCN7fODcaP/vf/e34xz//SzEwOiaUsj2NMxX4Bs41cuUyXobsj32DlFUQ96rCcgaqy8GqNIQ+4PKxhBclnDwUSBaRwQ7/gR8fdPGh9z0WP/93fiL++otfiym28L0Z9P//TvB2VkUgGVjgtbOie4caq05DQgj5JeSD1Xxw1wAYrJ76kz1yINSnGmCA8jpXp/xSGP1yJ6cgm6iCIeFvoSZ/0lg/UhAgDnSwYJOQ8EnBpEGmQi+4Xzcu0rEyO7S7FXfvrMSh7dWQypiCW40MAyw0dcUbrQMxxfYqUVZDjKkJiD2ndNlmcgU/J+KiMRxFjpJGfq84IWjFpNQBx0mdCMVmda4mKYIa4qOnRYpMbSV6NtZifOdODNdvx9D2SgzEaizNbsRWbS1GejWwLW7F6WOt0bNbi2dHvi1+ceB7o131MWSEuvAGFebGQYP3pf71+94Xv/GvPxKf+MyXYnDPkEWwFyHPwKs8dKwcfBgoCJHPwl8Dn/zLy7V46cLNOH5kxLOVkJ53WnDQ2DOWCHWVieLPVa18NVBMEfCVkLfiin9f2Kfwr1Ziea6nQqpr74Rj5bdR64FYdFSDW/DS3m6zpD3Ym4fkgTaQPgdTtn7lAGs5QiVKGoRINXOMMpKKJQNlKkrQAoOIfIRjwPb1S6CwBbYVZUZKLUqq+LhZPI9gYgYNfFkJXa+texWTQ3hQxiEgs+n5qZFtGVIbMTA4bPwQ0NSJQZoara2whWsnRpiFZ+CCDtBWeLESsryy5HcZMZapC/yFgYQS7Hf+NtdtXMOP5GErO1WHRGx1RtkwT0ALfhRBe/LpjCwvFRJWY1Bo12t1KTzs/gA2B3ZQHoO7FDvBhuDQ1ttwZYjzrhNUzkkC3kXujhs37xhHms9toxSsehw5PG7ag6sPF9MdenOfm1vyZy1QIIyreBlGRwblYTG14BM+qawaDdcx68JncBgsciCFDhib8CaDrQ8okRFhdlKFiccBK5UUDBOUzORn4oFV7RoAB9ocXvbKAm3EBJxw4J1OKshJjPSJumhCOLsxgM97fORnFSbhc0I3nxhhpZRvSrI1DKMnBzw+R0L7czAVdWHVhy3OTFbAo5yySl/gu7ps9V1ZXbYi1d/bb6KsSc6wFZl3hjloCYMChQAeYZfAytqqDeTBQVYYlV7PGETQlpW9tTVOoJbcUnnAJ56VpD4pPmo1pZXMUn52CcDjtEt1+jJ1xM/V3zuo+qHk8Xke3iFVvHiGiZ1Gne3weZothyaxYwC+QRHCiIMG3YpvFT6b6ltbMgbbpRRCM0/+qI7kp83o92trK15xo35sJYbmwGZLL0YqOFMXG6qq27oMU9qHlVDg1YUPtOhRPyM9n4ogjjy0BauiGEOE1QW7pvph+Pb28i4v77Ft2KDzVljhsyVlEH+HcOK7dvUtVmdaRIMhteVGbG6seGtzZ2efaAQ+S9623tU9IHzYOrouPgP+sOhXU/mLbpv2tj7Th2++oiTy+Su+9cvWVoz4zs5+t9Wyt7nzqadexbMqyasYGGC50sZqPPxLG8Pfa+tMBGCc5WQGJ4RjrEPTahcNbY9RTD1qMogYn+n79GVOdLZMVJnoBCj/wIXeiDvGBnSd7Pe58oksYRU7Jw3QgdJQUWfwrpdbkiEq0s79UYAefOAej23oTHRhVk/Z2dLbi7EObCV2Hn7E9aojq06cIEtfIgFy0zJWj+DNrgMMAcYs8PPkD3GiAYYwhgXg2Jbv76MiX/TMbhlPXrSAm1QBJqQkCr31nPkK+miXZBz6n8pk4oN0jGV7BpYu/IxDCz5Eh10x3eqbI+IDeDhXmIifmZmOmekpQd2Ou+661zKTfs0qHJMh/qSQwuB5Xvmg77ODDpnfhiGkvodMQ9n3qrxkOu+kMlnJdnJkLOGscDP+Mv6zqk5/gdbwAIc3sQWdySvaCloxGQeOOWbRVpAZ3LINKI/2lVR3GHQn2G0BczgdY5fGAbcttFGdFWejVWHQCNlgWolPrd8QXuJyDCk7UxiH/Jxx4GK+Uylebdf99m0+izcjOh6K0aEetwtjgFefheu26IIBZX1EuDJG6MdylvZPfSZ1m2rMWJJc/ms/8YN+x/UH/+JfUp9CrxA+wBQutBV4Ims2t/hWMrVG/8rxBYNOFYiO1nb1Mw5KWlFYS07GaBxnZ9TqOu/2swKJMrwVZ0+fj1MPvDOuXrys9qx50WezdkfGUKcM1UnhJYNRhmyDM1qW+D46Ew/J+0xk8H1a+isHep04+2CMjE/G6y8+GysLSz7MFQd+jbp01QW+VWsl3OHpShsX19zM1l4ozAjFJFtrdPeeicmjJwV7WOU2xfXXX4+1pdvypz7DwpNpYB5RTtGa3K0ySJFhO7tsQxZ/8G4sq7bo9lSAEuBNxmTVAb5hvLXdoHJ2m5Bba/Gxj300as29MmT/XjQfO566I2kMtfy4Gn6iJOORTn6FO1p/wCZuj7vdiClT6HvJd4Kt51xEQhbAswpTu9IH2ztaYrQ34kjvdgzIoG3vkgxBjkg2t3RIj9O43tSucUPjdXOn5FZbZzTUj1vbZcjePRI/+1MyZH/hV6J/ZMxyKl3S462u0nMOuqbOd/wXcHl5POiqsKwuRG4IgIHkv6LwUHnS4AClMFWY+Ax1ynInPakzjHYjDYcWfef7H41/8Xf/y2LIcthTBfM/kZMs2Z2TUJoSw+h/F72c0uFhjNP2nB0xL2DQrsl/QgoFBi/bgJeUBoYjF3lqgtUjgaJ+0fyABDMwaGhFUbu8q5urLJMJPgCuKg1jVvVjW594Q0yvBGJ6+olflBeEbSVhtm9bHtKTxcJTcOjc4qVokZCGx8jOAAeTUTiCyUXA/Lrh5Yc7eGCng5iGIZdLGrcNnccAHOIwPwoYF91UbK17iVKYKKQ6iRbK07Jbj3510qH6QvRtzESfhNtw7VYMtu3GkxPfE5eaNCApNwMA0EAXH+/IQj1Oh/ul9z0RH/ulfxOf+P2nYmi42lqsUhH2aiCe88pBA+MAPPys+E0JgjvTy3H92nw89BAnLHK4D0oIQkh4Syh5haPcbQRYgBfDU1dDMBjEEJIIfhQUKyo2aFPYW/ArHX7CyUd6wvWTz4ojX7Wy5xVZCyxIDOUgIs9JEXOC6gYfoiTQMBYYissVLD07nm1gvB/JgMrcg4wGthWpHGY3zWOiR66KaACXQgCurWwdFLyu7lYpLBxGIVgSjjsaVDh4iu+Q8q1BtuXMzt2JQ4eOqW5bGhxUByGTCjKDfMTCwoLToZDbSIduohM4ogyQDmUFGiA3qD/1hRZUjLAUSlymhHAp7SocgQE/V23ugbu0O7AwOCqlAZAWyLT/ptpDChqKzxbf/hTJuasKgtUWt+/MStnskkGuQVZFW4nTnYGH1azZmTkZ6P1W8sz3tJPKvXTxqhSvOfOa/p1nZHhACmePaMnJhqyY5USA214FUg8MvOQj4ZzaoOmIw6ggHkWe/tvbx7Z3PsmTCpRP+lY6TnDNiYtcocDQhK49XTKC9YeCSHpOUO7UIIIhSDpvBVeZHN5jw1GGHTxDelarMQQ7VMa6DAdO8aU9qR+HtmAoUzcbchh2CuP9W3DGiPM2QKeHvxo2LHh/n9lZVklQDDngiQMceLcQ5WVoSIaj0mOI8L6ntz+q/2JEApOt4fAvh2GhkE9OTKhVpIjKz7uXE2NjwTvEs/ML5q/R4WEZT+3ixUXHHzl6WHTYFaxarCyvxvihURmL7bG0tOQt2JwAy2o/B+9wKNDhw5PiIdFXhgNKGwdcsd19bWUt5heXY/LQmJXnReHPdeTIIfdHDA22b3KyNN9iXV5a0/NijOuZLZecDL20sBITk+NqA+hR8wFgY6PDap9OG02zM4sxJkWIQ71YvZ8Tb42NC14HhnRdCv6c+uKQDAcZpqLdzPSMT3jltGrwXZBiNjI0ZGOTbZkzM7Oi55CMdxl2Mprn5hdlqLP9vC/WlZ6D2EZGh4Qvp1XXY3pqVnw+6BVGDkdaXVkXbTA4+mVEq/7KP6x4drFAa2jGu6+8V7uu+njnhHAbVJkczrSysuT3PfMU7Q3TG5k0qDbnADHegcSIwdBkkoZtqJSPEVnf2hZ9F1X3TvWBXq/CYHxgwLBVt1bjtOQ5b0vDGGA3BZMXGALUj5OCMT7Ycg5/MIlBHTAqMUwxgpHLyBH6wIpwhwdZkebAKSYJmHzgJFv4O9PL4FMcYfAKbcYqqY0m9QUmV9jiTJ2YiMkttZ3uc/ArK94Ym6zQL4kXeZ8U3qCfIni4D6s9oQf90e/zt3dZpqHUcwIz/Z1TYpHBlkOSL/AjEynkof70b8oGJgYR/TuNEl5FSYOWMYavHCBDkUEYuAwrnuxUGSmHNZZrjKD9pGBI3uREKPxIWnbwgAcyj7FCxSR8lFrBxZihUryzjeyjTFZxuSPP1tVeLaItcp6xVwKvyHTJc43PyAtkA7ghQ8HHhhirwOJ/lO9t00HGn2hqI0mGAPRC/yBLfiZrR7RkyzMyX/kpq9TPQ4+c3+0TvJz4DrXvRoYzviDz5WdShztylAkT5GK2HcN7jneuhsL8GR/BMx1R9uSySMZXxi7CuGOIqlzKkd/v0TqMCT8MXC7aJHczEJeGrC7S6c5rEn4/scAFL3SCFvW11ZXNeO7lmzZkjx8Zdt/x+MbEpvDLSU70HklVjFrV0OOz0njMEhH3v7RQDNkf/8HY2VqJH/7hH5FcY0zTGC9YQsJjE/Td2V0xHt/M0XaMI/AwE2u7fKZmedZ1xFjnO66smGPIDg+MxqnzD8dLL73qg5rQe2qbMkJ3WqKtE32Qg/N6or9zXLzaER18R1X9qiG+qEkurK5uqFYaOw4f83j+xhsXpLNrTPUkNLuc+OQUJ7Mvx8barUTwP+C860l48K1wXFv7kRiZPBnri7xK0KUQDi5bkOG9bFoqheu2u7ume+4Uo09BB1ZX0bkU4D80D/xqEtFB9DWfEZN9IOOzvRnrd3bW46O//m9lyPbF9/3E/yvajp10OsjvnUrwhx/wkl+X4RUHKupnhBGY4bZsSh6eedIfnUMB8Kt+1Ndbort1O/rbhYdk0Zr0eRFDMrI1TnbX4q6e1Rjp3I4u6fvwdIN3gls7Y7Ndek17b9S7BqPRMxg7nf2ywXoky9riv75nohiyH7YhC15GYc9VmFf3r3cyZH9cuUjwzRPZiVm7mOVDEOuRylp51INJRMkQxnEKgfb49acmygenI2OmMyB6wlotPvDeh+Pn/taPxF99/qtxZ1UC2jj9J3R0PPUTDmBSsyQOLn8fH5iHatD43lbNait9y6HcSEtddC8gHIOxKmBvxRhmqd9Rh5mVQt6nUiXwd2tS5sX3u3XBx6Bcx7hpivbDEsTLYg7F27qT8Sqd20WqD4qhCr4qtLlTA9W6FPVD6rg3ZCx0IeQES0K8qVuCDSFr3PJOPoxxjOr2UQm8QbXhrB7aBFw4usMZuJ7dCZVTd/XdxAUjnWdAqRzo4/QE8MOYhV8XdJNMim0pd+qSElgaZBoMnhr4pCxrDKY/C6bqqX/ejaMJ6jXB75fS37wdH37fB+K3P/zr8anPPp2GrBBBmJMwB4DqwoCtBDk4IMhrceXmnITUdjz0wHGH+301tVsalMJbA2U+65LgthGLEOeyAZsC3UYpF4Jdg6xXXDFcgUMehacBW9I4PYMCg0HC8EycysR4QzDBPgyA0Mv8pjsyAnIy652CR2RXdVU1KwLUPQe/vKMc+tCIEsezBzvFpYEOXsX4Fs657U7l6/Jpe8z+CZd2tX9vH59Z6ZRBw6mtrIagaEAnPhOiQRXhqQZjSyH098CTKKaRqnqizLjxwZ8ZaPNUrirRTrk9UuFqDLp1bgtFcKexyQSRcioNqwAY47niAJehxKEkMKiqoZSZY/NlTKse2V9lBAkHVr9YtZW+bYN1fX1Timfdz5xwyWrNOu+hCz+2O2EoUAZKq/mZMjXQoYSCJzzAoMXnQDD0fHCRcEMZ3W8jZu8xOHdjcnIialI8O9q6ol/GHAdZofR1dWLkZn4+q4PijnLLgSmUh+I+MDDg9P6mpwZljGwUa7ZnswLJASxs8aINWUnpl/G4jmKN4WdDgBXDNBwwNDuleK9IEfc3CDXQY6wuL62q/hsxOkp/4l1T4SPjhgNh2IKOIUUZh1UPygEWhuXQcL/SYzjIMFT6EaWn40I/jI3RiVG3JbgyWYThC38Yf7UBhk+1wsGqIoo/8PGTz+9b6Q69WTHr4BUPyRoFqY23pKzCBYgf5C7tQh9Su4vleDcS/kqlV2BIJzhuH/hMt5xEkNIuHmWbPw4jgLbEVZMy9Ct424oc6R2fE0DgwqoPZfmgIcWgVEI35IGSKz0CCHhbxh+lDf7gE0DwPPC9BQ98xMf0K/pNlZ9DljBCLH9UIGXQx9lm7S2cSo9inQom/YT+hMGSco14+CAPnGMCKOWj5ZzCKiUY+ITR3zh3wTJR6cGVQikXeVnJE2jrlX11Ya9M6g/6gAv0Nf0FA2UTo6capzCCLCsEFviehFNE4qQEKom8OPd+2lnlyOPyoE9DhgiTBqR2udAFmBSsf96B9SsRTL4qEcYxRid5wImzNzgMj++5gvPy8ponTuAFeJuvJQwOYpTlLhDiB4f6vSJpw1RjSPUdViZJMKzJj+HGu4LIV+AzseAJLvGn+V9VBTaH9DHxAK2uXL0Rly9ddv2q+tP2j73tYRveGN3wHv0dx7de4UHKh/d595ZcgwNDwnVTBsay0yE74If5hTnTn/z0i6XlBcW2uH6u29Ky603doCGn0UL+np4+4wHtoFlHe76KsLG5qvIPToTybiuHB2IUi3/Ew2w3ZqdOR4f6zY6MCyZG2zqpovLkieRMrEEPtZ75vaW5Q3f6NNpBq2jJikLKd3iSVz7gi+yr4iH4UD5OgG4DtuqEXNtS2zBZwYnTm7rYVsu3xtk9xqTPDqsAojM8n1cZe4wcNdTDLnyUPMmhgz43gxiiVD/SOil5ME7Fd8QTTts4XgmQDfSvatsvBdDXwd3Gpi7KcHrd4XfSOUx3ZAU7FYDpFVr0bNMdOMAQ3UQ74vjqBSqZ8xIHHMXTRqS3sSgMXrpw2/U5cXxE40W30tAPGddTRqqzqc2oZ9FTVF9PtpMG3UW8gBxZWl6KH/2LfypOHB6JX/j5X3AfgJaVgz60He0raBkGnaC960zfY+ymB5uwxjnlDTKVPXmSOXV0/swHz3R3aYzbYtcP/XhFKZAhrPQNihfXqYRwlfG6g9yoe4ym73XISGrtYNeNYG5uxM1b9AsqLUNWfz75lsFDuGxLsa7X+eRe1Sdx1b1y2Va5eIBMkr4nOrW19sgWGhAOjDdt0dotPaGrV4btLZUrgxnDQXBjN3fFUG8MhSwGnoAajFv4oSLtIwzL2JCOxBXdioaktOiif/0n/2o8d2km/tL//f8dXcdPug6enDGvwxvwhS6Ypbj0CZYIbj1YF3f/SYYQ5bD9LMYN2QwN2gWrv2M7jnZITrbWY2qnL27tDseO2ou+39/ZFMNdu9Hfth1DLdIVmqVfxHJ0qp5bLZ2x1tYXm13D0egdjXrPSGz5PefB+Gv3H4mf/e//Tvzjn/9wDI6NZ1twCY/9djmA/zdwMmR/wlWhi3I52VsqwpauB08fiR/+k++1YsNAU6WtthdjtOF3qIIcugesKjw7W/XECl42zHYcnxiOdz1yNv7zLz8ZsxqgOM3WWeHyCoSByu35S0QRSHvP5eYL57S4KqI459N/RSxwKwS0Ixi41CuTZhBx3P2wH8rvQQctdtd2oj4joSihL571+90tMmp31BfpT363bmE3Ok5LSVHaZjHD9pLyYdAi8IVPswwOdzYJGMrAUODEvLYxKSZz2RbVlkDIhS5hyYUBSqwCOGSK3QxtozC5yn1DiqTS7Crck0P0HfUr3hdWr4XTlU7xYxKerGQrDeUwwNgQ6RM+HG5FEWw30WDW1KsUEho7tzUo9akQYIBHTYKuRwOgimwSztCkaZW8im8XPqrnzqLynG6PRkc9fum974+PfeQ34zN/+IzfxVEvsnLigYDOiVAR3VOI5zOEmZlb8cEH46O9cebkaM7GIhz0Z4UO+kkAepCUwKiENQM4yq2VWC6erWCmkE8DVgZgFY6yaMM281SXDVgul4vCSFrRjLJ1MXjAE/zTUnCOZ1QVgJ9quH+YqLRkOsKciVEIptNzKrI5oFb50tiFHgmRWXPyVbPJKCKeQRfNrWTIz6camoVXh4xYthnzCQa+j8r24w4pbCjdvM9AGWw3S3qDlNBhllf0wBhtyM+gg2BkYMWgb9R5RYBBWoql0jWY4VBGYSJ6swLJKiK4pQLOeysMbsJCWHNS64bgYaR3Kj0z7BrYdjHgcwWBFQ/Scqof9Mcw29mRQd7Za2VmcYmtgQww+ZkADsdhxYNVEGQYh4SwlRVlDx5hJbZfiiArEtSTFaP29k7H0568/3b5yrXgVMUU7nSk3Tg0OSaF4ahXJFnBwfDkMxkYb6yW8I6ZD2gRfpz6y6wmM8e844phiqKc6VEG2dbX7NVRVvFYXWWAR/dgayr5zZfqp6yCAgtOof4MhH6PDR4XXijiqobTusHEOxibcIefdUcpxNijDPiJ99vhYU8+KIm34iuO1ASkYSfuEizalXp5eyVpVBg4JM+lseNTu21npnFEeWmw8J844PB7UHU43MszfcbRe6nSCNOz06UCoqLpWr6Tstq+7X+HybkOGVb5sxQ90n/0l7xLCHUQbP1WAKivU9G33lQWHgFQXvIxnr3JQadEtuBKHRIez4YhJdkz5DgX48SZR35vksEB2rDAnPwE8FyiSFPiye8xo5ThHITtpyy/Sm5cuOuBwH1g5UaAHAYMcPSXY33xU2TB2TeSOj3/+LICGeeYdCJkPpfy9efyCIHhvbJVcHCdAWgg+mcMIA+u5FcAbUhYGruZP3kT+YoRQWaeMwx+woMURjaSH9lgowtlWw5ezvMI8l1n8OE9Ykqv4ORuGMpVHxBMT1zI8LBiqjuruaywV/XlH1nNwXLcwYOL1WOemWgiJYfuUcaGZAsGEyvgOOQD/Y9JMvDkm6e888oWXvoXhjR14IAVVcCGOXk5dIX6sFshvyXdbTnKRBUTbOTBAGJ1fKCfE+PbnXd9nZOo+zz5sSIjmom00VE+qcOnmtiWv674buHT6ZV53pVkdw/9hdP4G42a5Crv87O6vqrqs9pNXVjdZos4251ZeUZ+bXp84B1KtYRkkuS+WkgSRONKs2USq4vNkv0N1ZXXR7zSJdi89oJcpG1yAhXZmPyHHKQM2sIykvZTOH4mI2h38uXk1n5cxRPJifQjLsLgn0xpqUoAfc4h+vPYDGcJN+GCH+ULPrSRp4txmPbzFmmlgWc4zJJ28Phedh1xuKBhKI5+7c9kKV+WwUXRehavoBswfqML8d3ZsdG+ODrJCdZM8KQuAv7wSd41niiMP16Jamis9gGACuPk/HN3nYgPffu3RBc7RTQmoefg9mUW9E3qWBYWOglF0wOdCrycRrRDHkA36kfqxEnhRBUonIeRE1TShwXfuclDMirLg2GlDOIPdLb1g54nzYUOpvExX73JNim/lUB1m+JcsFw+pSN1lo8xCM1JDy84nf4rPDAgaSf88K35AGf8SF/y7z291WUdfOCe8EUvSLlN+rxnRuVUOF4m5n/2X/67+MSrU9EzdsgLjPB+q+QFnzJkMoSdSB3CrU34w4XJidJT9Zd6aUV79FwmL9AFdAl983wp17v/hP5Q20acbFuKY7pu7g7Fy43DXpH1+7LMHLSpv7bxTeE2T7h0N2/F5O5cnNq9HXc33Ta/bnYMxGbPaGx1j8ZG10g094zHX3nk7vif/vbPxM/9r78a/aMYstneLtu1pdq0XeWqdiyPPHe+8ydKyr2fvJlJaYCIjfnl+Om//mfjb/7lPxnX7/AJCiVRw0AYHnhmL7ha1A1mKIpiHELcMznmiVruuogDvIcJEgNP915Z+0/O3I4NBAkNpsLNc+QhHXc89vshnZ9pnkxY+kxecnSi4pVLIhx07sy6u7OBCOUSIoSrfG8ubh9apoTwOejtu0wl2ZKTeYDV3w7JMAqps/6MKgmpp8Ios4ojbGdL4rtTNMUYERGrOvqGYSjjw43sOiqcqArZcnOVdPGscVXGtASL4HlCoupsxHPTo/OTgTA4mJXpqlzLMOXjwCqVD3C/Z4yhLsPHSOsZPI0GYBTkfswz27Qx0hHEhMlRjI1pGfHkf/vgcPzzf/6v4vXLU9E3MKh06oS+IF7ewRGFH5i8F3H15kIszq/E3XdNxMhwj1fpPICBnxBAuKBkI4RtdGLI6hkhSwf2HQPV98qQxcDFYE2DjXeJ2HZjo5Yw0uni7hlNhIHzZ94UEkwC6JlKCheMYYhIm/CTPCf+qYilG1uHqC+CkuA0HhWGQNIz4Qx+DlMcdGDgIy9wWOXytmQFUE4e+pRbXHkHObf4CDcLrq3o68vvW/r0UvETh0IxWdLSui0hmKtmvIPS3MzWLz7706U4wd7ZEBwJch9EpoFnOxWElla25+lZCglwW9s4/VIKwrYEtAjBN+cw0FCgoF1377DryQooClxf75AFOtszea+H92gY5FdXpVCt1aRATdggYwWREyY5BZF3kRb0jIDulnHKqtgqOzuQT6IN7IyyBo2q7X0Yj5QL7eAFFDJWb6ApCdj+a0MbosuxAsPKzOzsvBUKt4X+UAj59ijvV3pbMMD1Dw/o5judm/TsFIBnsm3Ej/L58CvLTuKZAFGo/LSrlTJoLJzAw6uVojHtzLN5GmhkNjbwe16EGRXAWQA4pS5c8fNYDIZcGa86qnuwccKRGpfwFUgZjkQpKeXqiVzEeXbdaZUH3FU+fjvLlgRMmsxdSjUQBAZlO2Q/3lnkU7QfMqC4A/ANqUQrjDJwhuE7tSS0hIBLZpFTWQJEXuAxtnFPXCp/yVLqULlUZNNvQ2+P5umSTvaVsqs43T1IpD9TKYWjoUPe95CSI/8+tMzquxNnOC7rghwU/KoI/SKPnFbxOX5VcPijbCdwINXMyZQ00Krwb+pMHMrMtIYHXLIBtkp2AMheOImMT+JIqsxvb5WIH/86xnmhN3eFeEnBgel036sOHoeRI9ORBwMjXYmXc3yB4Rt55IEWfka28Kz73kRHSY+fsqDX5ibvU6/JuGDSLWORe2y5RsZA14q/WF3FW+Gb3zpmZRp5asY3hl791p93FyihFXb+lCZXj3KszJVFdvEg85hMSuOO0piQBkfS41jJyZ0IknUas6pVdxNWji3GBDBeIse7ZOR6pwP9VRcyHbzYIgy+nMlATgxI6NMlYxF4TAQygce2bnDGMOaZCUTkI6vRTDDyygCnp/PJJiZLu7o7Ymlx3du+OYleGEuh3/L21x4Z5BiFK6sYzXWV3auyMLJrgpkr9eg7yFPedc93/WUQrCu95DNtAz3ZOVPtzGELN5OHGMu8LgEO2QIYEnmegw+jEv0khlNyotRLlrvf0Q786Z7ynec0UG10Khw6EZ6GbBqltBF1sUErv8N1z7GeNCUMGBrbwaMylN1ewoQw2mtJY+ClyzPmsfN3T7pN6e822hWWhpnaCH2F8UjhqbukPgOfZl11X12M+bk7fnfehg7tDhwg6jlB5XjkQy6BpwdwgnXVo/UM/2a4+Uah9puyeJK/TT/f9YNP8sTjTuUUsf+YeXh0/RNMOucHTfpVCSxpMn1VfuathiZKt82i/mscHKE7Xv0ZfoHpeOpi+Fz7N9wBb4Ko4FQRega/cyePxrlzZ+N3P/9MbGyha+UotQeADMIHQ3Fzuzmmd7qj99jZaOPciG71ly4mpjqiX3cm2qz3iCfAlclS+qBaJdvMSNMutJvqUdqxWQ1Fca4udUe/2NmK3t2VOLI7HYdaFuOV3SPxkoxY9RLxuuDBz8LV+qlyc99RuduSqVtN7T5T53RMxbvi1ehv3YotGbCN7qFY7RiKRu9k/OePPxb/8O/8j95azKeVTMvKCRHwAbuKDDyB336gnjveJUNWAfuJDrgSvjG7GP/0p380vu/b3h2f+sJVdTI6pzpcU9lG0oLwRACiMPPiuRR2lbSrzsUrzzt0Ogwnd2jYANDMp5FDSr7CRNIY65HA2JWieOdGrEq4YQRUqb+5K5h74NS/Hn0Uup5VmhupJFA0/oS4B7NwU5WuKi2Znkb2rwPNtMXvS476QI+F+YXgG4V7zKm7vaAFLcgvfBJQ3nCGVz07Q0YYy6ySg6Ep5ZvBMoH+yZ2ZCafsKnf+Kj6j/bQHTYlRgpmZqpQxx1TIV8nwwlN4HAVWigQPjp+H5kRAbgVnHfWnZ+qcsHU5b8FU+fxou4uE4MIt64bgvnp7On7/D78ak0eOq4P2KF58pURpUNA5c9YRXPj25+sXpzWQN8X95ycl4JlRhd5F0OpyZ5VAtlEpI5NVIQQ7RhaCOg1ZVlmJSyHekN+G7U6uvO4bsJXBm4as0yKlBbMKd3rChF+u0oJHCvs0aiCw6u8GQ+nnBn2yXagl7c2g4sFJfzI59ZtbGUnrdzIx/CTwoFn/QH6GhRlUFIShoT5vA2LLKs/DUppQMHj3EENubFRCRLDyPbZmv0uHwcsBK2wD7Ovvcjpv+VH78BkPEU/414Vvm5QwFIkmGZaLUkD6/O1hjFAOoGF7Wa+EK4ffrMj47O8b9Ps7vAdXq61JyLLdjG2ObCfdCA58ydXupDuCltV06L1VzwkJ4ryVTIoOM67eWqY4wpmRzyZgAiGNRdo8V6KZNGCWH2VKoJXA7zeJL3IiRLRVWtoCJYw6ibyusxUO2gKgYk7aAlrzLqEguB1QKIgHBu8WeiVFmSwrspkdZ/mii1sO+kSCY/LFniNOpWZ+BhVwcoRxJSn9JAvBk4MdeCrAcPET5jw4FHvSOhE/JQVBwOFpLx8u0wia+3YGlrLNmel4dqRh6E4fNo5ZuqOQMyR0gJyTloesSD4Tbn/W1zAUT3CFIy7xLLJH5ZEny8z2PYDw3o2ICgXvAlI7NtMmB2CAixUH4h1COfol2mVWjhj9Io8yQM/AUb7MqDwURqwuJ9IzLOTwfHS42pfSePRYpfu+Uwa5VGa4Axic5SdK1aQ84+iC5XfVCUkcq4LIk1EuVFWlFR1juMYgk+pOXaFvpi2FVFG+K1OJ44HHKkEGuVldIPiCnx6dh3jSgkM++dku6eBDZEoQIcjABO0Misv2NS77WV1HjzcJ+C2OhPBJyScQJPNkvHEkD3BLSQXuwRamjpVsJj/1qcJy4lGp9+5KU7Ly6gKf0qpAZV9ImnsniGQWQZZLusx/apyUGZIrRCoz8rGqGjf3AxVCdBrRB5zymxT+I70Tkcl5BHoPP8PBU56Tt6hHGqw46sSVhrTSlLoyJlY0KAX5zpbkpEPKTP3neE24xn1kKP0w82a6XE2kLHCmgdIQ53UbVuu8tV+ywXVReG71Vx7RiO37GL7kxejCcOa0dspmlw4rrHyuDRrPzszaaGQbKuMFn6gCLyY/OQiL7eUY0BSD0buk8ZKxVlh6HKJ8XllhKzPv2ufBRVs+MMrGbzkoDD7NT3BFcHIrHoxNtscyqeD6oher0owzrPYzlmS90oAlPXcmCzIc/ZowdKAW39OY1d3GBM+iju4pn1iRTPlx7cZc3Lq1KENpUuMxtBKbaBz02CZnfpMfHYkg9A1PkkqXYYzlVZiVpSWN95x1wGSt0qILKR+6U+bPRQBgMMY6nnSkIU4X/Ga+cnpdiifMY6Kf82IK2M/CzTwqHvE7yP4jkH8xDHH6c7ji4SGnoJN+UwezEk86oPHMhTOAEg0xuWfwm+8lvW/6cYcjQu5g/Ne5bxIuGn/vB98Vf+7PfG/8xH//C36NR42ecSxKAE/tLaXMV3tvXwxNTEbvyFh09/XGgPh9oK8nWjplf4lHyOt+qQt0sLdMQ/2BJuhmBPQHdVPTfO6i9MNLZq3SnwZ2VuIoB7puz8fVrvMx1TyhPOjS27Gu/BtS2bZ0b9uuRW9jSWNrPTajNdab1Kea22NDxuxma09MNq/E+3eeifHm1djuHIzF1oHY7jkU3//e98c/+Lv/MH7uFz4SfT61uLQyeAmnfQfCcqpA1eaVa2p/519RaFbCAftx6VSh2uxS/Nx/95fiz37ne+N3v3wl2ulkivLhO7S10qAUWtiRRbHem60O5S3CUE3pcjDTpWfepTSvWF5Bvt3YXF2Li9cuxmvPfyVm7txSZ8hP3wA0K5YVMAg9WhAmRDdYT5dwbTDrpmaT8ubGsnNi+7L65EsgfIfQddYPnRKY9OSkiAt2DrWT4+yn8BLOUecjfREf/o1PxuyN22Ky3GJgrMhEwlLWm4jrYP1wt59A7noQHuWhpKme5Zy2PFNBx+ly/bhUZlW+CSx/edz36LKXHxpQN8MgjEzpCpWyQ5S7WlptoueK9rp7tciCVGH4FUG7eZCCFwiX34MU6Qm3sCVcEGlj52NSoF1G0WDcdfd9fj+2lUGk5Nev81IebTW/uBpvXJ6JE0eG4uSxUQ9oCE3oVxmNCEOEdWXIIlwbMpaIZ8DzTKQGNPsRvBiiim+oM+ahByVMvJirr8pb8lUGq+8W5tUzwgGhzXOWT7mVkE7lJXmNOMhpIa98bE0lnEOvWN2jX3E4TEMDJd9tJB3vRvIulE8Y1jNbwThgg22xDDJ8gH9oeFADZs4O83F4PgnB1rE1Pqsk/HmPkxftMXy5xiZGzDr4Yauebj5wrsF8s2ZWAQcMWU44ZDU2WQtDi45BfTG01T/Yg64MbEkmPexUvZdHBDA9AcAT7SKP20d0ok1ZgYUO6sJKK1oJjMglmqJYQacS5vwoObRj0hV+VHRxehZhGXDhHCHpsLzph3Rmff2BpAIq/sSZz/zMLLieSaMowjnhknfa3B/0jNDnjuEPzeGvbFtBpQ7UDzyFnPmQ0qgHF0AVhyPNnpMXNMEmZ6LJhVO9eFbZmTwTIZn4pcxUbBVIAvmdzjAyvMS6/tAfY4OBTFXYgwk1wSe3p2cEfxZHppETyiU8G50YzBnktPaSljwANt4OdvklBZG+CQuHUjaIISNEOT29GVZJ7HxOiysw7Ep9SIzyY3T9pDCF05bgk/XOuJRtlJRpMjD5K4s6GJ6yyOWQgygeySvHr+MhbimbRI6FB/BAB5jV5eruTKVBQJj0Ja/5Uw/mFsXBOw4igfI5uQvKh1T3yzP5swTntTMrkVa/Tp9uP49yKNxP9GOHJhTQs8Aqzj5lqXjIul+CKHc8ykk7AKVkgPfdL10PJweM/LQ4eRNAyg3ypwLmhEm8fFBmnnL+wyUoHfXXn9sJR158iges60ah3O3zZZ4hj5Gk7Kw1/1zIAxsehgEZFKs741eOifhzXKPfUOc0ZOeTvxRvvtPFZF5bh5ROCbVKia+UfvhCdoDCkBsqW1VFAU0kgaG73ZuwL//iWddXfmirGGHnOz8qCZ9xcQZfhHG5tsUBLNPidTMQrzDnSEFDYLkBuXou+fRc4WrIzuvcBBReIozLrXigbnrKBIaX4XlHBld3xgL0fedXOlYyAc84adks4Y2xaV1AEGgfdt0wRqd8V6jkDMjwSgx9jHYDNjhy4F1liBLORDknZJsXBBsUvdVZbcb7vkySe4ygXRXmFXARCHzyHV9gs+oqnASf8dkGbLk3C7c0YDnMSrhiwJZwG7VOiw520JAlXJBLOOWbx83Lan3pEOgKc/Or8cqF23FofCAOT1bfnE39hcqmIUv9E3frMsLbeo3q48l76VhM3KdeRHiZuCcePaoKV5qGxkH8DckQ6J1pEmau9FHOwYv2RU9CfyBez9It0AkgtFlQP5ZINOaeo3H4h98KjxXexBECb5ClkpnwVSbjgbTZk+in5jXSwZI4R2QaHjz+GYac6Zzl2u/A5GVcSif1Rz+Ib6tdT3v584aO9MPf88H4sR/7wfjQ//kfxM1F6RfwsmB6ooP27+yItp7u6Ozp0tXtE/kHBntiUIZss9p320YuK7FMlCgfeBZ5BhYKsiMYWibOqo8JW55Vbyhh/lFY9+5GjNVnYnB7Ma52noyF9vHokm7cFxvR2SS9riUPe2oXkP6t6RhbfS0G1m+aR5Qr7rSNx+3W0VhsGoiVjqE4hDG78fno3VmL+eb+iL7x+FNPfE/8vb/7c7m1eExGsvhjz9EO4MOvG2bf0aKlStHUIUN2j6YKdd38UCqlh9rccvzPf+uH4k9/x7fE7zx9PToU124CZSdroXGULmeFdPGnDkW4I8SMGEAQJ8tJuJRbKYg4GH2L0w431tQJOCQDOIVJEApi8gYrLN6wnK6FNGqIjo7dOHeqM27MbMbUosKFi0vI//T7IQuzEKSzKIiGI9YzRYmu4sAR5RNF2MUrjcIs6Gj87OjMbh0f246/+t/8vfjyCxc8S2dFQ2mAazoK3j7R824YPCo+l/Vx8ivSg4QcpWUqXU5S/MUZnh6znLxnMvInXR3Hs/3OUe4OMLPD4I7BX4Sg4/Rnr9qYdmBVlPZyGp4lfGlzwvYErLe6IIBTqFo4c4lXOACkCkNIeyZRsJwGXhLKwOSTEO0dfMaiVWnaWbyVAABPpdW9VtuO6zfnY3F5Pe45eygGB3qCEyhxVoR07RkNRWCmcH2zoPW9hDPr6LgGh7WUlVk/E56GLLzAFmMEO/FOb6GsDo2wV5kJW2VbIFd+8YrC3ea+0l/1h5xwwwhh4KPdMOjpL8qntGxrgk68J8NsLuVbuEFzDW7MHPNuKzO3OA7aYasrvAA+lAXfM5hQpHEEJ8LV0LQ/7zriMMqEYRpj+lMRxseKgJJ7wISnlce8Q5s5jHanX2VdyMOWRvspHuAECw+vgNDHCHAcP5ShMOgFHcmgAjFW08ClnyiNeTvhKfdeHQxlz4/LMDvBzscsu0qRDjwLrqpA1oM7dUGW6V54HOUFXgU/tjmjKJGfcIrGiOUd1mpLcvU+qP/K7Df8AlDqaQUWnGSkk8b1NU74QVd4EAP+HnocbNwMpDz45h8FKS3twyPw9tyBdL4DxOkdVdqFZ9HHabJs0pQfPVWhQJBTRv4A4onJEmyAReY4qAJDAYqrVsDScCCCn4TOlnbXwSG6SJKZ+SnpyxPwUrhmkQTpxwM4fkIcpzLtdQl+JoknMZXOdXdC8isMkAVeGkVElYDivJtFPJE8hwN3U8wuw/eedIFDtiHwlRjm9Z1ceCG8n8gLjg5PXE0yo8AP8YTpzr9hyJEGnjT9SOPQfRzzUe2ERymgte6ZrNBCD+5TeshgIOlPYXA7YKsyCIC/q7zi9j0a8Gy+pU4KSzpCI0U4jjTAoF/gL7nASV7TSncXBQ7l2YQocJ1L5YM/QTwbW4U5lnKrOlbZqlT2uEZ2wMCyIMjwSJ9QDAe892Sc/ciCEqc8lSy07KA9dMcI2apx6FzNNFWQ4SJLBwcGreBXq2I5TqRuIfHsshm7rH1wpx7JPqDkekB67sBNX3FOu09rbsATVr47gzNRSXAlFXWVK8F7QYok3vnoO5ZDxIJrSXzAQaODYR4rzDncS7hnHSq/IJfGSTz40eVOkg6alFDncpuW7NDZddOzTZ0KrFIbHOEeb+V1dPqh+UG+yvFGtYP4ypjwkfn5XimvrlCudRUaWg74bOnOsZr2lzxggp580nXAII1l+RlDpNuIK3RPHYgGSt0ImOhTCuc1HgxWwUQXyteEFG9jlSvz5qotfvDKsNSnuBJvLi8A0CbCn0+kbG414rXXbsvQiDh5fDT6+cST/syHtCmdkWfzo6iFXgP/+S49yLyaupP1InQq60jwLXoSz+hIjHW65GfrdqZHH9rPX/m9ukuYyqQc2iO/Gy4cFOYdVMhbYUY0HnQZ81UJd/vKRx7zF4FyzqMf86po7HY13yo/DKeLJ1ISV9kbJEtezucMd0KCist4wDhOaXIswRlCuQo3mld9S1fBk4NOf+l7PhB/+Uf+fPyJn/y5uLGwLOO03XzjNu/qiC4OchzsjZ7+/hge6ouh3txO3BBfbEtn3pYO2K17d0eu+G+JdimzyjilS+BkM8kvHETyCj2TJNOkn+BWGawD24sxXJ+LmfZDMSeDtE3Ga29jMUbqs7HZ1BZTbUejzgFuomd302aMN+bjRONGnNq8FBMbN/wO7bXuM3G7+1Ss9hyO9c7JGNq8HmfufDrW6vWod03Ed33w++Nnfuaf2ZDtHR1N0V6IY9raJ1c84FY9VHG5IlscnfGgq5S+TQzZ/+dfkiH7nlyRpVMpAiJlp8p8e52nMECl4IJZsgtF7afl0R1cd2LEugCV4QLj6m44aXC2yrBtEREbzXyMn0Vv5aHz6m97g+/31aN1ayqWN9Xog6fVYO1Kh8LPbBydEug0bJZPo+5jo0d5GGxTMSY8GdjKJil1R0C5QxMOTF1D/Z1xfLQeP/Rf/t/is0+/4A+xK0GBm52xKoM7eBi2YdKZFG8uIlyhRoo4csBpxRX8cVZgisvqCCJhXMkF+2GK92BCcKm7B1tfabjQFE5vf7YfcXQAOjA0zJUntTXt5XQpVHNWUHHwhDpPClddzblHnyufi3Fb/OYbBLPgGCbhKg9/ziyCTxkgQNs48X3IzXj90nT0dLfHXacmor2tOTbVIaq2y1lF2ieFJcYsJwenIN0Xor4UbkNWgpiVxoYFMIZsziamIVvlzWeUDxvIxcA1Pyg97VyVQVt58CzheeHPZ5wwFMUhfFlRcHjyBb/ANa/qynyAze22oozgZxhlGYIebFTrDm3TaCUvIGgvYKm91Vb77Zrt7PYpShm8QlrSkN68SYluD2Bx6ceAdSNPKQPnW3qNC17SUEfahXTcnZ84XWZPX9Apw/yrAQk6VQqTSsr0GfsmH16R4k1BwKI89zniiaRvQgsDMlbmZxA0XXSxmkI++gV3eJ80/qg58fIzcZKfiyi0lYOObONmUoQy4SNwSr4sPGmeyPbLcPzgTsvj8a/vlEsdEvOsu38sMFUmxTqw+OVUA6euZEeVnzbAua0I8SNQuXEnX1U2Pw6213EAcsakTcbQPiVeQXtyiXwKcDrdMw0/GZawiMsbzmWLBtDcjUE6EhSQ7i+GX8LNUTxBX9T9xGHfZV5wcztnYzp3Kc284LBMar/D9ESvcl1LOYCxI9pIC4LjRWfBB7WKj0hsKFLAjK3xpkTKBx+eHZRwYRL5MwUA9AAswkjuRLjMULXFHr2TaJnNvEikLtcFJwh6zAkEP+mXxNyVTDyZvuKyMRWWcE0r4ej2NKBSXrlVdAR6AZnJgAqN3N+qspVJsDJthhs+rqTxs2D60Y2jy7hneuhsGaJ7NcZ5PNafvEqSEPFTBPWl3zq0AuM4p3A6Vm8NTzHgWOXnx/kJF50lMp3PMpILP2kUnn7kr3N61XVpcUFygnMF4BGgZn7e4YRvGTPAPS+qjRwHT+7ICHldNwfZlVshSYUvCcuz4JNWN9MnJ8RKNH96wJ+OmiXdqlTVM3xgvx4KBfRXLAkSgFxxlXG5J1uLI+++K/nkDNfp9AO/wUsH8qVDViZsMu7z/X5SwCHpClhFlLTAzxDFQ9jit/yVR7QnyCANjz/Fa9y0rBZO1bieLp8PlCRfoaXqDH95Z5nCMCZ9CjF6DTzj8RWdBiOV5zROHWaDFb2J7aD7+pPPpbBOhTGL8St/G3HAJVx+G7eCobJtENuQzUnvN18yms0DObkCf169Nhe3p5Zi8vBQHB7vN/7wXtY5683Fc16p5+T4lbpPpRfxipC/LKDx8KAhy6rcTv3fb8j6Tl6VyeKA9Tf4HRzcDvmcrIafe7YjTlndbm5v82uG7dBP4SvHydmb7fONXYYX8KIHz/CcH74+m+OBl8584PJSp8pSM1OWL38+pkvA5UpD9oc/9P74sR/5C/G9P/mP48biig9w4p1rdm50YMQODUTfcH9Mjg5767wYAIXOBu+G7I7l574aPfNTMTQ0EmOTh2Pg6OFY5SA2yZo13u9W5drE7PCBSG0cqu6a3M9DPjWrjbu312KwPh31po642XkiWrfrel6IsfrN2GruVNhxGapd1Nh/vCLaUFp4f3h3Oc6vvxjvnPvdGIiNmO07F/PDD8Zy78lY6BiPQ3NfiUPTX4xa10g8/r4fir/9M/9L/Ny/+IgM2dxanFglddJX/IpLisnhT2KLp4++/ad4qAIOOpBDQmMoftf7Hoz77joWV24seIUIpz6S7YMUL66CkzcYCwVEnaRCR7dtM5mYRmkaBIjCJqQzCTkBrhRo8rfI4IhtjrTeclqmz5p2NTiIyVEkWpvrce3G9fj5f/qzsSxD59TZewWKF+4FreJ84BbfHo66SOM67IXoKoGko2ZJPJha4ZWzny1CbTHQ1Yhf//jvxZVb0+FTBp0sBQEOGAkfV8HI/IkL9ajw457+6sqy3uz34MklP+U5TwnjyWFVvDy+yp8HXCFVvdvj9GpDLp5JawGpTuLtLAhaBKf8GKOtFq7MRKaQJZx3PyycuRPXxl1xVbpqawz+6u483CsBzR1hzCRGGrGV4YWgnJ9bjZcv3I5Tx0fi9MkRVxAlgfdkUgiL5hirCEQEpA1NBO4BwalnjFbHKbyh/L58qBPbZlIQc3G4TwpsVlzJW8Etl8L2L8pPIe/V2SKI4QEulw1uRaizWofgxyDme56cssudbUocNoGh5E+W6M6nTnjmHR6/K2q8SplF0EMft7z7Iu1JG9LBoana0QNmGVQZ8BhQoa1ojT+duWOPAxMkfupF16O8cnedszu6fC7jxOse1JVnxeni7quR776KnL67WzsOuKy8Kr3gq0q+7PcFLvR0whIHDEDdbCw4rfB0nNNU6RTHn+UPMPATByxdSuj0rrNgKczAijzzM/1CfugJvwEABQNHO2X/yXjg52x7qwd80wZcXWblz3ru4QECcqpG4qAwPC6b53KpBMP3Xb/Ujdbi+4l2CrQ5J3wTJIpzlmkJZLiKA0/DYKldadTPfCme9NCKOld1Nz6uI2l0c9qMV20zHHoR7jKJ41nyl3DJCvIzOWW6AktpoSUDXpXPYcQpjAmshA8NEp7LLumqclGaqzIJh3eBC11dvwKTLVpWLt1G1BE+wA+cUo7ibKAZZl7gkTiDJ0nwK4z4PToeCOMqZXsMU/qEXeGY8KHFPl2rPKRTOHi4vJLez4V+5KvCgEkdXTZXwuaeMqDE+eJZ1VMZkgolb8FXWZIOhJV8it+rK3krOC5D7YNgoRzXsaQRTnk2ReLqizZRHEq2w4EJjD34WTfycrmP6p5NTThtnTSpaGS6CQZ873Y8EJcTX1lPe5TOK2SlDPoF9HM9nb8qo8Ih6+X8xi/rUOHiOpU4T/Qp3MYLeUUXxtWKJi5T+PH9Ze6JELjuBt9JDn87E/lDGPWBb/dlBJf9yBDSFDmBS3Cl7s7Po57NB5kvy6L+wgM/F3g6b5ELLqd6Ji7lY5ZPNmiU6TI9MrXgVcoxTQ2ftNz3n3GZvrqyLs7vOpe0e3euxIHzDSq/n8udH9NGBTucIEVW6aBTJvsG8tfPSquHDCdfPjuvr4IPP8Xhr2QHdy7kPu/au0cRJn9O/uInjb1Om7D0IMwqsFXZlR+kq7AMf2taIGQ62sPOTUYAWDhCV9Ldhe+5yp91gAajwz0x0N8Zl6/PxdLSegwOdFk3yD6q9Bg8b4KR4a4Tj47jGX635HWY85NGF9TBY/pwmS6EEayf4jJMccVvqu6FZTrf9W8RxxNxvjLOfyWPHWjQlvmUaflTWAGR6fdc+k3NvfCsW/VYhScsclTpCCt0E4RMl3FuKpB2lOJUgG2bQqe9dGLOh8+eiscefTB+5ZNfjmXpft5OjiHb0xVdfb3ROzQYRydGoqe/N7Z5BU16RltHu8SUYOm++tqrsfXq67F87XosTC3EyvxKPPsr/1tsXL4Y9959V4wqb1s3ZxhJBxFOPphNuGKHJc5uMfkj2mVf9TaWok121+2Ow8rTHAP12Riv3YzllsG42HkmNmW00qlywp4+te33Y5uVZy3S+H295544vPRyDKxejnnpsbfrrTG/3RqX247EwNrV6IlaHDn1WHz288/EU8++Eu0y2O1AotCx+rO/Ci9xtBdXS+uxd/yU7nZEHXR0EiYXGxu1+K5vfdiG7KUbiwbmVQghTwEpzEsmub3CKMIlqSOSRGHMXu00QRYGEFpV/6TBo3SA1c1wZQ4k40nh5wRU/eiZXAhDBBUfON6VYRUxNz8TG8uLMTF5JsaGhtQp8x0DDI90EFqas2DaGGGLCdKMcnXldk8IozDKII0aiE5vRzA/qoMNJdIoPye89ndvx28UQ5bvqmVi2MX9KZ9xplcp0VsisjzqVIWny/SUkQYp8ZkGR5sAl/x7HZNneaxMkE8PeZVIOTpbziTTt1IY4/IZhYP4NHaskOvyTCBhivfqqZRC4veN2IP+vPI5FXqMXiY+mGnkvY82YCo83wMhTZaVBnSWj9JgfOTn4jtxV6/Px61bC/H2R09a6NowZX+M6MIAtTeTV7VbMRhpKzpaGrKEyYBlBhFjVf6G7/szid4mU+KqrTTpL3CJlwVWPecqKGnAJQ1ZwnPwAbfKv3/H4acFnQZ20d1tTBsSs9d+PO23Z9Ip+5/vopP+817S4NIv+vEME8EnhFFKgiSV/HrwAC8gxqNc0FIe/OAn7PPZWOIK3Umbj4aFn3CclRGVLQo53kqEvQr3/S3PvhLGtsLoIZALQeu8VToFUATprCDhJ1zxVM539ZCElXlIQz2y8lxVnnSipINTAZMHPkQR1JP7jGjJoVHQ1KsOimHCoqIRkwW0bTU549llA6d84QjOb8KVywXuheF3nHEEnm52GKe0376inUqr/DS+8Sz+km8X2Wc/sEirS33NYfLbiNSzDSTlc1uWMtLATFieEKzuutLI4iJf0oN2T+OFtOq7pgHbm+A/wXF6OC/hmIbOrzjzcxWuMPCRs8EFTP25Lcgr+MYXvCmbOC7yl3q4bsSpDarPACjW/Ezbm58Kfd03dM/6AYNyFK807kfgZBzkwL/gbPq60RIn6O67Gwy4ojN1ll/AlafCOevuNqEu8uMIdxuqjKRX1l0elwk8+6GJ/M7ncMrVc6Eh6fIZjEs68giJqk8kn5OeZ9oLyJRXaFvVGZwUlnjyTBz5qG8+I4s8ylGO6g5MSjI/VGUojetEuUqbSpO85HOfyP5TTUzhTB/kEXBK3WgjYGA8mFbl7jAAGod89r3gC44YTRxOyLPb2nl0p77wSamD6WAag2DBGxz4U1rT2+OVwqtnXdVYmqthSXdOs+UgO14zUOoCM8eD9i6+NduusYO6IxOy/5lFVRa8atmJH571HSh5zz6cOGd4qRdtRhpKpP6+Z/6q7hmPHMgwp3FYXskziRPOLF3CK14hnWVpyQscdwfjWmDbKV7e7G+lDAOs8ivc9S88QJDTASufPAbIT3+rxhGiPPHnQvnP/JSTcARRcdnXC2xoLSK7XEVwz7Ay/pKe+95FPgLTb1wPOgWBqasmB49kE5lb5KnyQDvd7IpfV/Y//KSDTtxxpQ76MRzf05m+xiWh7/1WWbkL5wSduQ6mS5kmqMqAutLV1RqHJwZjYXEzrlybjd6eTp907NebitvDUw6/uNx3+4oOUl2U6TT0BepU0lby4E39yagQr1Sk504OwvwHuAoPwtJRbuXsL3Aql3jYoyjKKeWTsDQW9HI65yUsw3E5JpAm89rtpct71Uf8XMISZtaninNzWHfQsxtJd/IWWFU6HHyIIfvoo/fHhzFk641oVVu0ykBlNbarvz8OjY/KmO2LbcY1VucZ2wS/VfDapW90n7kr2k6cjp7uXhm/fbG+vBJ3Lr8eW7vtsd42EC+q7Jk29PjdmGhvid5OTrVej00O1JTBnBICftuO9sZa9MiQXW3qjvmW4eirz8fE5s1YbO6Py+2n3WebvRKRejcXBmzn9lq06E6f4n3qlaaeeLXnobhn7fk4pPzrO62xGJ0xL7jTuwNxvHYpjt31WPzBk1+LL8uQ7RDebi1IZXqKtqabiOSr0M8X/nxuaTv++E8R9o1cKsFNMmQ34zufeCjuP3NMBsWiZ1h4N7VNnUFi26zFN4fpi7AccXCm4aoBubEbzk2ruHb1eIxK3tVxWhIQx6/S0+YIIFdBFNmVoWGlMWS4Og6lQUZGbPAg4M2xUaurUdZidHwy+ocno0ON7HJFclkZAtwQgetKX48mPTfLOKFE2R2GwV++k2IkjIeZV4kcS1hJsydMlK+zvS0GbMh+Jq56RVZMpnRVh9hzJY8BAknxrCRCO1JyJdwCG3/JU4HiKYUE6cEt49M5RA68yVMyOTQZgrzIKB/d72cGXdqvGKkKx7B880VcGqHMrHtFtlplLVcar9XqqgxXvzeCoVoupykdzzDa98JcH+5cFU7iHeKowuJSLS5emlJ4U7ztkZNKw0qf2g7y6A/FAKMBTYDVWAxWeMWGqfw2NnX3VRmqJY57Q2Fc+9+F3Y/bM4C5GASVN1cbFY/BSrgnQOAJLp6FmPgiDS/9MRgeuOMq3kqeqtpKfm5uNv0cSMM90+znzSshOo5np6jg7Tti9oS94+BQ33xPrDKPoJs3VV2VhcJBXVA2FE6YLiuvunwwkzLTBblQRv2ei/iJcOeX3wqGclTcXuXLvMSTh7R61g+f67JzfNIIvLNP+N/OZfIAvg7PNA4rrqJxFUYaw7I/xTb9wzf9pPBMJdiGjS56iJV5nkte+NOTJLqS3qRJGjPZkzQgLQcW7dOAHyvtRXGn3tvy+7tcrgdGEOXknVO+XS/yVmGU53viBo6puIOH0hRl2tJZ/drp6E8Kt7IthTeVB+VRGLgbho0WXcLfBg0Xij5XM6dqVu9vtSmt/MqLwdYkfxNh0GgvPeUnTWz8UA44ucwMN157uGd6Bcqf5ZNux/CBS5nFsBJ88CbcfKl6CjnlF90VB47ZXgIHf8FYutPeTg8M+aGp81KG0if/KND4JE4O8z3hJ//oGXxkjGgE1ZW4VrR0vcqFwUUe06jgbOOpPO+Qjnrr7vzl2jNKBZ/T/hN+m/qOauD8SgddyeeywDPpQj0rfCo/XxCgTm4HwbGfwUDtWuFEGHzi+uI3n2WfcL2Vzn3D+GbfBvukLbwL/bLM7I/c6X/clYe76Gh54rQZbhorToW6zwgZ40IZvhRf9cmK51wn6kj93Ta6XOcMy3onbk5DHQn3RT1Ew9In3F5q20zHBT+UfuPiEwb0oP+Qxyfz0k8Eg75kWIyrimMc9WrHxnrUG/u7NpBFjJMdnb3CL+kAbdNAy3qaNqaTLpVHPejv1R088JOPOidvZd0YN6lb0g+cAUk68urGXYHJM8AscEvbGL7u7iNVO9A+gmm6ua3IW91Vfwohnvz2AwscCuwSbnj8F/6gn1XlZVlyhCkCGuzhIV/KeYWVuIz3o/w5diBDEaM48xx57NfFuMWdSMeBj7wlPIPLOEGZZJKvwstpS7o3OcJKma67ntUKDq5cyoHyABD8NlozVZUew8BON3DJMSXT8ZxOd4oh3kGJs13xZBEkonJ7wXaApDTuhEMn3OTEgLp/sw/OZLK/p5vPKGUbJu7c8wJ08l4JpwakUZgN2wzRo9LQR5yHvDwTRHqe6UsG7riESbgD8MpVsHkGsu70NQdmePr3YVIjwzMhCkzylbbEOQs/Dsp8hsNdIbRlwnV0pk2PLmDuO+c94M805WZ6CB7tZV+JK26vDJzSpCH7QPzq7z4Vy9I12zs7/Q5sZ1+vD+8cGRmMkMGJDG9jDFD9oK8XElUWX13u6O+LztNnovuuU9Fz5HCM3H0+Dj/8qL8f3Sb7qWlpPWbmluO5G/Px6vRCDL5+MeZEqh0ZyH1So/k+cfP2ZvTUV2Qcb8at1knd12N862Y01Hff6LxLPCJbarcerY383q0sOYXtRJ8M37Mbr8a59VeUZ4PjoIIX4dZ3O+J6113x8OpT0VtfjPXo9ruz062jMbq9GA+ePhu//+TzXpHt7K0MWa79tj74/I2ulpZjj/+UfKR053gTqWEGEclbiytD9moasq1EoYyVTolRirHqg4uUr+qYZig5ywZLFb7J1RK3r7wQff0jZhrS80cXgN/AAZbsbpPhKeu+ti4rn3f4GChUtl/+Vgo6HcKGwXB2+qYae9THn49PHpPdykqQjA516GYRXVaI8qbkAuVkcRm0Mj787STVRdAzTjiCP3jkjJ3K050/8E+hqhQyajhkZ7BvR4bs78fVm2VrMen0n47ySI9f5WflnB+jDOdHBI98+a6J8iiwis9n4XegjQh7swPfTMdVOQ+yupAZHuKgI7AIExFQEOyXIEvD9RtdKK+6q64YtAfjbLBWhqkur776vp/O727gd5r87povwuxPBakKpyw1bdy8sxjXrs/F4cODce70uI/RJ5ya5+oqxqPaR/79943ySmNUl9oWoxSjoyGDNQ924pRBDFb5HZcrssQ7LfnxK40NWAxU/BititvfPsxFe6GKwDHZdmKRA/xShdNmbjmaxekqZ7+i1DL+Iw2dlvCDbXmwbfOuizZ0Hj8ZvJ/590UewYIBwMHpdSecP+PEM2kVSRpQIzn30lO4siaZ3koWZemuKjreyUu80zlNhvpXfp6ri8C9eG5+9qMcCPBccBIsK1VW3uSEsOPEL6mYUDH85U4S5Al5CHM9UPDAL5XUzE+vyEEB2PChV7S4KyYJTFjmrQyvNhkx+e41H89XWUIc3t2u54f90+hIeQV9gAVNUMKsgAsuyqpxpGxdTiVFmXRuH11pQO3nAQfqBz5WvhVunAlz3ZVeMLh7ZdADXsZnPSr4+7DAAdoQV8G2wkEZ6qMYTpxQn4p6KvL0aXV0BIr8GQYtKQsHfMJcDjhSJhEYTLShYLkdYDzyGheFG47S63nH8IADroSRJ9vAsIBpelI+cgUZAnzBKpdpXHCApsZLl2lAHDgaXqbzBQzwML+AD7QBRuIHLfBzSqkEouKgV8VTlJF1cLm6NMzu+X0pvX6cxnVWmONVLu/RpYGmNCrH50Ds5YFGjAOlHHAGNnfoaPplWhuuxh+ZWmASDq7GHwMc3JVO7WceqNrAuClvqUv2KfmlyGQa4ilbfmBi0Ki8pG8p1/EJy/Dwu60KDMJJX/qaL8MSTuKNTJfP3M0Lgmn+Io3y4k8+IK6EwwuOzzJdVyYcyA8Pu23hF3BmMiafd0WP5GGMfPLiuCcubmPSw+9+zjHU45fo5/4BrTW+YqxqAInNjRWPEcBjfGcs6ezqirbOPsmNHO89qUcZuls2cK94E/rqWQjs4YK1VvETOFEmzxjeECN5hTT5l3lVL5cB/aA9F/ALTOpGPi6edc9dAOmHd6o+WPGqYTteuAKTMMpSupQv0LLkoXyXS178mSafleYAPvuXqurG1Vjh8UU+nn0xDonEDlBenqEToQ5KvjA9CXUwI7TaTH4bcLrSkAMTYKSPMY5cjsInT/qLw+86552s3NHLoIMpk+Dskk9VHwUQns6Z9gPIq2fy5mOBoUzZXulctD0Ay5Bq/MR9fUrFVzqmHhOmH41rPuehhMODvTE40On3Zqdml32IaTurfqRxfqUHpu77Bqj8tJ9hEXfQn/Hus/yV8IMXidJPGXnXr1iBFsCXYfz4blnhFHbJ+4VGBEIveI44eMj8R7qEVSiRsBxR7sUV0iR5lYg2Tjwrh18XRZQ0uMRV5RVam7+rOHAi7kB6Q8FPGH1Vfnj84XOn4rFHHogPf/qpWKnLtpAR2yF5weFOY2OD/lYs45n1aPVZZaTnZ+kCZ5/aslk6SNS3o0mGcNexE9E8PhStk+PROzSSW5Tb2mJcMnZEusu69OLbvQPRrbImJbc6Fc4hT107NRmhHbHU0heDm3PRs70UF9tOyBRui46djRjdnPZ9ublL6Xj1j9dEmZzbiZObF+Pdq1/06ux801DUmjpipWUwtpva4qH1Z6Ku/rnS1KerK9bahuOJ48Px2S89X7YW81nHrAu8CW32r6TbN7paWo/LkJUzgx9g0L1Lz411thY/FPedORqXrs5JToiBMCIUr0TJAAKAoObBnTwDU1ggiHSH7fC2iJBf/cPfiYkjZz0ISKorpQwFSiP/biO6mpajtnIr5udmYqtRi7YOR8i4UP6mbY3BakwJbwYkVkkvvPy14BuY6+urMpAHcmZBhitGBmRBoDd5WRgMksGB50vwmpkpVJTrJXwSZ91UJy4M9Myuu9I0idGa1HqdMu4G+sMrstdu3vGWoqrLGEB1UxlGg/IUINa2EQEaPCcpU2jid6aSnXaAdkjLamLAwIojX/Zx2qy6Kw9CRM8MSfvfdsuwVPryykMJ0uhM47QKrwxVtmkXI1ZxXmVl/77C2zhVWGG0qbcTk9YDu9oHeHS6skLrQw6EQ1WOtxiDg3DiIgxBxPdGX7s47fed7zs7qU7cG7VNGZ8iSA4sGKe0S/JcZbR6hbT42fKLkcqd54ZXXTFWieNTOjJeSUOYDGTHY8SKXwyLfCqHO/xgo7nA8hZm4WHewIg1TvC6mow48hhXWifjqvbCm8/pkInZz7LNMhVwYMB0VVzlKn/eFYfALs8O0//eALOXl/DCR06sePLtpQNGedaTFQP5UzgTTk2IUz31UKXPqpE+81UXwd4CbE/2e9+B63zABD49QX76H3AcRxqUkQNplB7j2bABWsINz+HUDD95yAushImiRriVPGDq2Uor6UufYHUBXiQ8B3nFK859Rrx/cMcAtMXAg5f5Vq7hgK2eaVt2JLDSlXhxKZwUerZSJ763rFMZSUf5qQdluR7gw5VpWb2r4rINEl/Xq+Bnxd/pBIc8yu96KM6KOrCUBzzIVxnRlOu84EV6/eUkjOCo0dwUrofSks514MagRSry6tmBwCRev5bN1En0FC/73XWaraoXOPFc4U/ZRSaQZkdpoLXxBkfTR/TSs5Vfll8ok/rp2ZN8kmNKYByMCzwGTNMgcXN61yXpYj4Q79lIae1QMgySYrDIUG1u6VQ7ky55wGXJMKIsr84JVvIKyLQJrRIP3IIvK6rmQ8rlufC+20Z3wrKNSznGQWHgBBzTmPzgTH7qqLTQShd4pLElGIYLPdKw2sNDZaexRZl6cpj+hEu2CWHJJykvlI9wwYJvgJN9I8MpC3pAK/K6DYFHXvOs0lAeeaCR0vpuOFlnl+V48oEn6RMWMCoedx5QUjrLEfhJ5EZ5Yly3A1fF7/E+baV8hmN88ENj4CVe1cq26aVxi7GrarvEKeEwbpGP+qJ3gIrhmX/VA+SvxlfSMNZtb23Exuqy8qnO4CkHj7KtuLWj10YYMoByoAt9Y291uqqTwjMeWuHnrtLBudTTNHLdIQXP+JWW9M6j/Ap3n+EiDW0L/m5r/BmXBidpMs7yQs9JD/JxUfuE53C3ofwK21HdK/6qxhz+nIdnl8cj8YKvcMsA+LkqH1wVtjf+sFiilDnGkgYApCFv5jcPKHgvX8GTKAEud+IYo4tsc8ZMnz5gEZMwszyFGuF0jtcz6Z3OkICV8faraKcT3ANZ0+09V56SMXMefDQMXOKRuGQYpeZveVQ5xUM6+ciPnuh6vgVw0ketSRkO4ZIxK72oq7M9xsf6pWttx6XL09He2WoDJ/VGA/L94AUA7h4T7efK9OmnX+Td/OqmgV8yXA+6CM/4TEMYHFWVkXfLBmLKs/Pt3fKPtH7S3fWr0opG2V9Ubz8r0ukyPNOUtI6s8pEOlx7/kk5/SdUSXnB2PyMsg/fgVTTkyrFAjqTFwZcPnztZVmS/EqvYFjJE2/isYn+vV2Prgm27R/3O7x2bAaCTZJOe/fYEsOS3roIOWavLgKtHE980ls0C7s1861gw24YGo+XIIe8q7VF4pzOj18oObmqPjbZ+RpxokT673DIQS03d0SYd+cTWdRnBC3G15YiMVI2R8Jqu+k5L3Gkdi5fbz0enDOEn1j4XbbtbMa2wtaaeWGgdjlNbl2O0fkeGbZ/g9cdax1i8+8RkfOnJp+PLz12I9t4eVyLbaP/i2TKCZ9eyxNlJBredeKcN2b0G5O5blYh3ZDe9InvfmWNx8fKciVg1BkqK24MwExa/LHQFNluhF8GVxgYtFXZIS0xNXY/hsSNW+ojaaRb19I+/trkezz/9qXjpuRfipRefj5dkpC6tLMXOVi2Wlheip2VDslYGZG9DxmtTLK+uRUt7c8xMT0VXz2B0dQ/68yMVTn6fVhcdx8aPwxIX6upnlG5W3RTG+3kgYgOW6sjv2go/tzLvZro6GLItMTDQJEP2016RxZCtBI4deVgJLg66lmFSv9wz7R7t/Lx/Iz0dGvljXelNjo7hG/9Om770uyyYX50sBY0GWhEhO1Uajvmcxil3bzHW5QOZdOX24LJVGEN1z18MVhm0aZi2RlvJZ6PVBm9RDoBbwtOfVwqQHPwxCqD26tpGPP/ijRga6Ip7zx7yt045Mj55AzqhxNA2aWx6ZVRG6K63DOfl7b9qy4aNU4VxL4Yqq7FVHFuSnWZvWzFXMYxloGIU7yIABNvfPbORqzuKvo1cuIVneIiL5WJzVTaf8cVf9Y2DV2kpt1k6xzi/whRe6epViqpNq4s0vhOnNiafFXrH5aAP71RCNhNmnGHQc+WnkFRgCZcy4cEu26aCQ1oLE8UlfoTDyfswU9hQh0xnwxPYrkTCyYdUyFCOPLCq7a2kFDiUbT94Eweeygu1+c8eRDh1pYalHrobf5eLgpVXGi3yiwdtLFiJ0jPpmZST8mUFtfQLlHv4FL50v6H/AAe/LlZdwJvvC25KVsEHOGjKbDWrtB1SVinHvAra4Ee5lEG5+qtWtXG5GgPsVB5TkUwcUvFXOGmoB8OL4hzOs+rkFTjq4HpgVEBTAaa+vgSPNCiaZTtpZbjsDb5uF2gPHAzxbCfClSnrTjrdLTNhd3bH0Na0n8LcjrqoI+VnPyG9ypA8IA6lwjSh/5T6w+weI1wvyQzhgGzKNsaQEMyCb96zTllXOXAjH8/AdjrVkd0ipikyRuUDVwZqyiWMMGSRnhXGCivtnHxQ6C85lvKpGGWqa2ubFAHTwAW7/xNOnSmfi3ZxW0IxYFKu4NFnzBcqI3enVEYV7QFOHMym9qF81100QBAIjsvCgFU6cDU+rrfKI1Z3p6cdwIZn8FFYtqXKAGf1DWhNGS7b+FXl8ww88AYW7Q1wLtLAQ3oAf6XHmQzUv+Sl3shyxhIFOD7bKQGRDlpU9HG82xNagCv1cErhmXls0MhvmQMPCUYaXkkD44wf+oKX6ClP1qtM1Nqw1nPSpNCGfMARLvjz9ZeMA47HSPEHcZYB6t/gCE2RGZYRvmcZ3n4vlOsby7FZW1cY9VPNVUnSdw2Mqu2LzgONqRt+1zNp6e3X9uvutqNM8BQ9BC/bHfmhEGVA7pCPeGhMO9N+pkt5Nl9AH+pgmHnf7/v48eaz6exG4Bk4urvczAsOvpuOxU88KSmn5AN/9wHiXWdRA3yJl+JL3V2GLnC1q9ocb3nmFQsRM2ERZ7gV3rrgCfwFRvKG/ALgMoBpPzIqUzkcRxi3fMpsmSkDiqMtcVmCYuWhrd1HzBPCS1lM65LGJOSnuByb8WSZ5H9rOemI1x/xjuZHl/2mgO+UZ0jGF7qUZDziSnzW54DTs4u2Sx/DGOiNDvdGnwyo1y5O+aDJfvm91VhxmZL2rHLD99BFLQNv8qe4lDl+0q2k59n3pM9BXSUhl+fMtec3XfH5uSo720IPJFF18r5XFnX2vXKJo/nY6TKuKqOijkPBxygdzJ/pgO8nydCS2H+kNawSdvCqytoLq6L2PKKHiP/wWRmyD8uQ/fRXYg1DtrtTxmxXDA33RVtXl9+NpR2oQ4uslJbtzWgXbGGiriS9Q7hVOiOyZdv4ZHprKHrEzGpRWS3SabHLWurb0S2YreKHuvTj5q2NaNlak069Fas7Ghfrqx7nlpv7DaO7eVtG6lrcbD8ey7tdLp/WRDdmx2v79pbMo+Z4ruOh6N9ZiifWPy8juD9mWoZ0DUd3YzXuqb0c601dMSdDdqttMN55+mg89fkv2ZDt6JHeBKJuEGgD/QrNfadO5ZI/ZYlo0HLgsKd9VwEQNCVqrG/GdzzxYBqyV2a8OomDLayM4BchYGQMRjqJL5QcVR9DsIXpU+VDseH9kVdf/UqMHjocHSgFVoa4SNIc9c21mGJ1s2sgNmqNWF9civ7+8Tg0MRHLs9diZWEqpqZvxpXLr8l4vBMbW5sxefiEKhPR29cf40dPCC9WYsFD/3x7VozexKd7rEGZ9K4Dheb2H6XxCq7iwMWEwimfDVfFyYjxO7v8kU915+X4ocFckfXWYlZjKuci9AMdi2P2Akf+qoSvcyUNHYA0fEQ5jdh9ODjalVXmnP3bh0Y70PnZFoIRm0IWgSM/4Rpw/O4rg7Di8k5YKvRV3P5zlb56t1UDt1dk089+fX/rFONVA64NVmB6hjtnqFMZTKGXikzBsZTfUIe6M70cF16/E/ecPxJHjgyavjYmVW35zGu0lY1Yhee94XdXSVu90+pP6RCPceurGKpsBWU1lvRKwzbQvS3EHABl2Gmg+lJYVZ4N5sK/Vs65G6dsLq/8y5N87IC8yyEmMxxRkO1aPNmi5e70JY6Wd/cr/n1XQkoe84hoWaWpnjOdYPJDfBVu5YP4vMhnXrcyUvL4Wf1A9+TScifcj8BRTtIQZ7QzDf40Vqo8+HV5oCEz/ctAdOESRuJXpZGrcDRvA1OPhqsLpU48A84opISl8kZ+6pE8lqtU1D3rXCn2pMn3A/Us3k266FJ59APqDe9mNZJn3T8UZt6F/3VhiCDwtxubSgeSgMGQbWgA6jFOtKkNNOUzQHn3lFY947eRB93AgfJND/AHJ/k1VJm+UoAxzIy7BjXTARrZuMk+TFolNoxUlKEBtFE6MRT5qZvxpe4o6+QjDbTCCBAeaeCTT3Gl3m5b0dtKIgO57sZVeFhBhr2hNXghfBSPQWM4KsvGOLirvlYoMMipo8sGFnApnnoIf/U3H6ZGR6A/qo9V4cgiFOYmlQN8Vk7BGRra6KCNJIvBBdmjCBWfbY8cTLkInkqveNcR2PRR4VStcCKjFKBsgiGv6Quulj/IAIUpvOJ5/PBLlkMe2kJ3XTaATAdBoTwO2KBs6qHLjroCy4QQMDQT00jGoYIqvoMvKVsh8qtc46v2VAjbVbPeydvwc7ZD4uhtuqKF+4YNr6SLo6mbO1uFN17BoM2gl0JtTJMeeitNbsWWHAcvDH8DKvU3nZH95FX9FW68wRm44AUe1FFJs5xU1fhevPssbSnYrW2datPOaGGy2LQBTspUwxMMG6jQCKMVHhMt0ugBFe7QK8sFP+AbP9qB9ALrVWr4nzqRRrSygctd6XNMVL9h4qPEeUxUHnYocR7H6sJtl1E5+IoJir6hQz51Hlq4P+nHfRU5oHvSHCTcGLpEB+paVVcpcK618pDGIeYZqbdOC4wqb6mv02Uc6aGD+6PqmP6MTxrIr3q7XLevnuH/PV4lPulDe+Y73AW2y1e88HEfEjzLGt2pY9YZHEoe6F+ld0UKHagb6cGVcswPeq7gy1+1I7AtH/VMnOGSEbwMAJg4F+C7YfHsf/zAKfnwlj6Ay/7w9S5z6FflpYqn2gJC6Ql3nEHIhxcci58f8M/V1FKfTGwcsj756PRyhmu/EhTauBY88lz0iyqf0xWXQXsR+0B1w+ey9Q8s5CufNzxyaDhu31mIO1OL0d3dER3sNnSbpnO7livBVfd02e7VRV3JWxI4WO3Djfz6q2jj5wOAKn8mP5jGT/oDtpPYZXri4Qf5TQaeCVcpNBIhRClur6x8SDxo0yrcDr8uhSEfsm9kvNMpL2Hkfavbh1PlAyHu+2lpuuod2Y985iuxIt2zo7PDryKMjgyoj6X8qcaurde+Gj0zV+LE1mycrd+W0bgeg4316JOh2SUDFwmBXeDdQBqnYnk5dmQUU0VGUU9uyY89gmHbpHG2TfdWGaL99WUlasTabntMbN4SvKWYjqFobmxEz9ZUXGo5FqvbzdEuSACsN9BxVBf0Y2BrnG4TDs91Phhvq301Tm1diRvNx2KmWfZcU2ec23wjOoTvVNNwbMiQfbfsyi8/+VR8+VlWZHNrMXTOq1Cq0ND3cu2Fia57W4u/sVNi/bIi+91PPBz3nD4cb1ycUWcFEEjTiWgUJ7WxYNDEq1L2K1400qPSilAYZK0SZBde+lIM9A7H4OC4jQuLXsVxBJPGwuht24yJI2dibvZ2zE7fire97zujeXs5rl9+JdalOA4PtMbTT70cX3766ZgYGYvR0YmYvX3NJwX29A1bhnngAo8iJJv4Du0OJ2o1xxbL7RSqcFZis/erQ7hOaTx5jLSRjcECHFdH+TFmKkO2NYaHmtOQvZGHPRmo/hMIHpPHTJPwq7AieMpzCipndCORFpdGbILDQV7q53j9Z4Nmw1rp1hPMzmqsBxv5TQ/95Eqp7hqU/OyBOQfyXHHNOFZcHV4G6dxGrLuUQ75nRqdipYNvCnP3M/nLaWoe6A0n4SMArRR4wNczuAJf1/paLS5dnY2llY149KET0d/fYcOW6tpotBEJzfOOcmtDFoP0LUZsXjJOuXu1VYZGeQc272UVlvxVOi7DJiyN1jx1NuGbH8QH/r6fOq8NWDUG7aHf4q+uFCBVu7gO/qWF9l222Ztd9rZ9V+UCXMbZs9feKdlFRz0TBHfRqR1OGCEljmvPI/6Xx7yRigFpSadwKiV/XnJZgUyjeAusRMhJKc9KvHyeLFKaNCoJKXAIAy+nk18857JJgb/gm/lTYXEdduBfPbOip2enZaXQ/MPgpXKcF7jkKc/2Z9m0if3GGVomHPhVWrGCTKVUusSbrg88S78wbuAI39KPFIaiXvGw6tAhfq+tr5Tyso+5DcQj9JmcTqNshUFHylLabbo+/OLyqzSUBV2KYegw4anyqBsrQ/RFjMhKmU6DAnqSRndknXKytTSNJvARLMGFfZMfVJei6JuO4LwHJ+tFO5n2pFK4eYz6t3SkAQZ+vhI/0rjdS9+G7DlxUOCKfhiupo8uGxyic5bHClr6TQeVDQqpfOsSrbx6Wq3KYWBazlIf6gJdeA8y68EA4rvrV2hf8AdfcLOirPIk7dTvVTx1IW3Jk+1e8hImv/mTchRmg1d1qFY2zT+0Ffmoi+BSHz3orvw8K19FjzSiwCvjyMfEgzAxHTHe99qvpOMizHUzflkfpwOu/qAZ31D3ZAVGFWWTxvmVDz8GJ2NCgQkseEaepK/uhudLsMHX8pzJHeFdGeHgSk6VYR5R23vMhTaKzYlT6qfLZYAfNAZTlev6JS+DF3m8Ul5dojWTo7ya4stnNCR8y2lQph0Nn3oADxgdygedsn7wV8ofaER+siQe4NMCL5mmSiLUkfPEMnGdk630AcHFcFUd9yZmW1VH5IHKyBP4SSf+qq/H0twdxSevmZf019UnZbBTSqngWpkULhhtkhRuN+rB5fDCS17RhGbmfeHkNPhpG2hLOl0qX42iakB33Uv7EW6+VFvBcxVPV7yZYfAbYUrHs9Kbh3VPA522IFxlq0zkfU4iZZ/3ZECJB0bCgtd0yWW7Uy/dVb4nhUpdK56lGbO9oLwfHJY7EDJthoOv4sozWQyHfL4cSqAyAwM/6Wl0c4weqYPCuEhLcCnbec0gJdi+DDI/H3Auk7suqwbFJS54/MRPCSs44y15qzRZln79T4IsH8cdeVDpEfs3PNQjnwnZr3ve3uoMZT+D06Fzukx+C17sPMN/7MhIbG42pNvOOl9/T6eaFfxKSbQnssp8kBikPpJwuL/5ItAR6XfbFdrr+evTCx6ASxx8bD4jzmAMpOTHT91Ik/HwUCZUuB6chv+99FzF+ZmQ0h57aXCZdi/PXnimI33Fawfdfn74H2Ibcrkqp/ySO/78ziP3x6/+7tOxIvqztZh3ZEeG+jmmSXKIfifdYWUxbvzr/yGWpmajd/pm/LGZL8a5uVfi7O2vxYm16Tg290YcW78dx9ZuxiFdE6vXo++1Z6JzeCRaZevkRNJOdNVW1R/bQ3ao+Fd9Uu3bsVv3iut8y4Dsjkb0bi/EUlNfLER/HJNBenLzelxtPuJdqX4VF+OOmqkDSJ2Wbi1ggoPtxChws20yvmftkzHbPBi3m8fjVstEnN98NSa2Z2UcD8Zq22i8466T8dQXnpYh+9r+53f2aKTL/JE8khfBJa7Is5bWsrX4mzkagndkObX4nlOT8eJrt63K16XcN4Q8by7WpQlQIQwBf9hY1xaDDXc1iMwHx/NeCPk2MRQa67FeW4mBkSMyFuaVdkOEabGhuSvjo6NpPQbHxuLmrVuxvHA97rrn0ZgYapLhO+D94vc/9kCcPjwRjz5wNhbXGrG8vBpLq8uqkwQp79R29YmxmqOu8sHHxopgtzVtxlatEa0bs7FTr0WjtVu9VgaN6uItXMJxW42J4YK2yfcueWeXutAwGESk8bPydHS0xPBwS/z6xz8d129N5UEvMKzSVLPFsHn1bmsKEYifouOgQyBAb5i1cvD9gSe3n+W68+uPBzUmeejwtCuCplJ+HKYLg9F3nu1PRd3Gpgak6t1XK8hSImyM6mLQxoBlEHcaryLsr8KShtXZNhQdp0fhyXzAdrl6TsVNV8GTcOo6t7AaFy6Kpfu64t7zk8av4RXwnCiojNc0ZglLY7MyQK0UuP14xjCtjFPdWYllRXanMmTVjuSxIVul24efBnL6vdPA5Wc7c7ehKi7grqB8Jpx42vyAK63tXzu3u5pkr22zLZMfDoanv3q2332YZ/n1pwdfe3nwOxwFIgeGvfQwkBQPK8sM/iUchcD5DILnMiAS4AJ12ShSYHlmtYByENipSBAGfyEYlZw0lOW7uT7hWVEjDXlRRBSvNDYADEt5nbaEWwEq5ZDfg2UqNCiNBBWyuSzqmngmTwkh41HBM67GkSvD4dE0CIgXnwo+fOk48TBggEUaK3HqK1ZelS/7ELi0qL93Rm11QTBKX3fxkjv1reju7pH8cKjLBRdo5lOKlTANF91FKxRa6lLdSUcalws+1bPiwCmNw7zy/U76J0ptqY/6qg114WIFlXwYky4LOumqynJ5+JWn0JXn7LMqA9yJx5hkB4j+3E6CR1vBW8YDGkq5Z9sVcF1fyod+LjMh03YUk7IAWmR6K+CCQ3t794X6lVdeqafw8Mqf6tnW0SX5wqoc+GHgYLhQX8EB56qgQjOv9giHVHAoO/FmZdJGneGLN4RY8q3Sm4+VWGUy8Zm80BatHXwDNHE2bXQHj1YMfOppOZgrhoRjZPhEZ9EB+IBkFVnV0/CgOqJAQEciwIsb9IWdyWO2omxupIU3sxyXV+oML9koEQ+4LZSXizj9CHTBl3CeEbGlTNeVdNBJZbkM51cY+ZDx5U64HsA0xzQu6KG8NCqTg+57KI2mJUmot3Ar9aMt8xJdDJuyqI94mFV06lnK8AAIPHCWt7GlMXtL8tx0AR40wZDCGFUe913wJzrjPNGx186KUz4bf/CZEwo/6k41WGQgjLxKY3qAv8qmjag+/axNYx64uhjBsTFL2fJvLd3xhDoyAmcy6T5y6KR0i+yL5g3ldhtQMH7S6sKPo2zaP2UWNCl5VB9e28m+km3nianCD/Bs1fbZ70QX+N/hogGwXMeSd689RCPqCJ1MN8Zy1VHpLC919wQZ/dzxyM3KyN2/jKNKzj4DD1CWcC1hlO3XKuzX5XbQVfjF9PBzjqpuA6cFRKbF64A9Hst4l4dfgdCdwIzSg8fxTMufqiMHD2U+yyxigGGocoqrvNVYTWDmqfzAyHx2B/wH7+QuT/61c3wFV05entJwTed+VrIYntNkmOtaUtpnHMuz85DSGeyAK+zyodz9DIO/xYEx+vP4GIcBtcWdqSWfeDvY3y3ez3Ymr/8oTJflg737NPHkiuMAmungKfLnIstB+lV3wjIeZ9nGH2lJpTRgDFz4wfDLBQx4ynfC+Ct34GbwftgeH5Kj+BNOuqxL4mgqlfiDF85wistwsRw/e1fSOPtJxkMU5A0Too9UhiwrsrISfWJxd3cM9EuPkM7AZCvNvb25Ebee+YNYq8muktxakL78+kIjrs2uxfU7C7E+uxjtCzPRe+2F6L/yXBy6+Xyc3LgTx2cvxKmZl+Ps8utx98xLcd/i5eiVTdSyuxlN2xyIuxPtm6vRur0RCzJeO+pr0bO9FrdjRPJ2N+6rvRyvttwdK7vdHpttA0leEtdQXvR2dGHiGqoPJxtfbzkc37r5xejeXY9LLSfiVtNEHG/c1HUjFgRnqXUs3n72bHz5i1+JLz//mj8bJKKYLnml32P63pU0O8hjLa3H3/lT8iajm9DyH3R63LYh+3CcPj4ev/e1l2K9vhErm+uxssG1Fqu61pRmWc8LteVYXl+Pxa01v7u6rLgFWf7LG6uxqGue9BLyNy58NXZbO2NTBBzu3YqlpZm4uAicLaXj+2uN/y9tfx7t25bd9WHr9P255/b3vr6v96qvUklCCBAhJIwIYzAwZHAcBBhsJAG2ME0CSYDhBNtjZDCwIXH8R4yJBwacxEJIBUg0Qkgl6lWVqqSqV817r+q1t+/Puafvbj6f71z7d8599SThjJF1zvqtbq655pprrrnm3Hv/9q+tb95rl2+vttPju21pf6Nt4hLfXt1r+4xz8eTpOLT3cWD/1ed/ubGm7cTFp9rq3Xvt/sbdto2Durq91+5sbLTbG1tth3QSZ3kG5/nkm6+25974XNu/dqu9PT4PzGbb2NhjLjvMbYf+RIRlFTq3trfblmPv7LaNnZ22jfNr3NndbWscqjqNj56faz+eR4txZHH4im0ltAbZWlwdBLnqLA+6cVij5Htb8j0aoiPc/wQXMR3YsDlggPK7y6UUaoNL28iZpH7ID3ebqmy9V5Q9tChzSE9wSJdzW9+DjYPqwd2d3cRen7bA9jrwTOYNyCohD9gaOyk0DbQcIPSXrtxrb799u33ghfPt0UdPxomsN1Jr4LkhNIpMdTLdNJRxPGPk6oD2GIdUmH6ndfhO7D6x3k5cMJa9KxtHFhzlxFbfkbMMDXksnbIHX12wYEzoyJ9pj7V+fZ1S5COLFcik1mV/WSqrtAf7Wl/9hzBsTOOAW6TBYb0lUvOGrDd8VkGnvo9lyKFi2UOgHwSpV5Fi4MR4SF5prf6V2o9UePMx8pS3qjdaHh59lZY6DAom0wquZHp9Za0Xc4DsQxi4UtM9qh/NnnIdkNaDV8NWpQ6O3Lm0DNY4hoHVwNPwki/0oW/dpdBAK15UH2CR01AEmIfOYNg5urAltzq3yjl50uw39oKyHL4c7LRd9EXx3+Gog3jbQQJdA/1HNJqvUM5ryulf8DIjdEkP9coTWLIvbA4sOF1Hacv6IoSRMWCkW1zSLh+PO4NxTDJeraHyoBy49q6jOFNHx7qDgrGqg+EcaPWN8GUMCk8v8GTOpKWX3O81XvFT/H0OGYd8H4dM5pvZQnNdYIAnficO2IkpnVTHxqGdnsWPnWnTOJPiz10wHBSfEnGcOO/euRI3ZYAYW0O7jHEvPPARuiZxBkyHF9Hl7p88Sz+cInkf3MCJX/0Ifp3QGPh+JSZzrvmpM+t9AcLJY+rpryxFx0I/HcI3ozI/1nS+Br7IW8amjaE7n1wH50NFvzjgWOKp9QYv7ZlTHGZTyvyXbhGuHKesqcZd2qXP+dbFjzxWPakjLj/kBXWJngmUdfrolzrH6bTEGQFv6ETuSgfAL/HRN2uQybj+4qh9qQxOpC6k5yPnguM7F9LQTHS+vvhLjh3iwO7tMU7mJf3yT3qlv9JJ5hFa6Re+sUaedc53aob1nFWenKt95InvtHA4aaWPegFaXPPc2ZWWpK6lay0/Or3gr/NMmbEOuaL77Suvg8+1BiXU+j+NvJy48DRyzVo7J8Zx6l4vV887q1zQyvb1zCEKgTwPusO5mi9567IjE6VnWEf5Jgy01JMvJZPZA8TgkFfOY5gPsF5EEDZ1lCsiH/IiOpKgrAtrf3kcPlea4HylqUqk0JzUUDD5fVxoVndYFxh44f6PQEB/8sEpbjvZk0C7e0VjOX1N7Gsfu/sBPtPk086H//KdYj6ok4LgsM58GV2VJSlcwcZfh7atz7UcrJpDVaUxcL0isBUH/oGXaKkcyqNQd0UJ/aOPaCFVyZEZ9TJfDLDzUJHpppS2Dkt7x340TZqqtmCGfgbHDpi0k/OrWIuLc+3MmaW2vb3bvvmt621hcTYvh8pTfxlfcPlBJM2MlY1qSVvyGbhq5WH1PYojfiUdosCl95znqN4ex/Id0FzPI2U9zV+HDYlDmT9hw63AGqruKFgumkos7Nvrj4ehj+AMklUcwVVevT6EyGkqySPjn3jhqdEdWX9+Z2ZqNo90LyzO5wmO2C7AT+PszV54ss0vLbellaW2Bdwa+/oe+/s2Z8plzNe3t3bbm+sH7Zsb5Nf28XG2270bN9vGtUvt8NrlNnnpzTZz4+129hJO7uUvtg9f/WJ7+vorbeIrn2mTl7/ZDu6s4i8dtKnxw3Zl/FxbONxoj+GAvjL5TNtF/8cGh+jcAFTuoG9UVodpb2cPHrYZ/LZft/ul9tWJZ9oVnOKZttM+vPeN/CzP3amz7ZMf+BCO7C/iyH6zv7U4jKoY3TfwydU61tbrHaY7sgYbknkoCL+Pc/n93/fR9iTOxj/97Jfbg+2dtrO13fZwOHd0OnHwdnFSd7Y32i5tu5tbbY+4jcO5q3OIkbeLc7upYwj8HnVrN95qswtn2pnpvbZGn431e21rcyd3Mg73NtvM7v02M84C3LzaZm++1Z64sNLGZ+fzHdSnHz3VTi4vtWt31ts3vvqN9q23r8KqMQ6R8bZ653Y7UOgnFtvO5l7bBCcEthNT99v5U7D0Cz/fnrzz1bbxxjvtKzdxUDnMbuwctPvQu7mz37Z3ttvde/fb6vr9di8OLg74+nq7fX81L5y6c3+t3ab9xv277d69tSjZDz57tv3YP/wnebR4eobDxG3ReWk+5R6O8iUA8ledKPjQNrxcyi2ZeoDcw8FFXpWQdjqaFy6PEgsDD2IMwIPJHFQefEPkAEysA1gDbnLKegyAoUz0bms9SlxG3qiO6J3XKWBHZWC8OhdnNrGP46ZzfDauRosHnleonccW6/L6N6/B8+32XZ94qi0ssC5+XzXK142g4zg4l8ZyOA+BqTcIV4wTS32+ExvHlXzeQOwd2Hozcd5OrIOcOu/IeuWoO7eOQXlwYMWXsdmMjkuOPPXuzORZbj6ycXs0JLVcUKP6VCS4wLVmpezNVXD9Kz2qOx6y9kRR2TMb91i9tcmzpo5g1dBma4ygYbzUW9bIq74aJ9VexmMZBRoDjML6CZc/0hiGocKEVEUsNaT+Bb9pYoVIqKDgq1b+jppTX2yikkzmpHECn6P0A9zHth5jK3czNMrIO5e6M+gFJOrlQzf47Jv5Kn8avMynYMvIrpctAdNh43TE8RGm8sqxdwXjzCnTyHjkOrLNkNA8i4G8vnqzxhKf44IzL32aX0RGnQK8lD74XI6bDqzdHbtoTHufZ+bOGNIlf6IRzKTsfvKFMaUPdDaHCzz1EgrXUqNWWGmhL3jjyBHVG1lj8UOvOG3X4OVE4F/+ME9pYx7uaY3+vPBIOgWXD8RxDk55o2FmCN3wSXzyIK/Ooy7OiQaovAa3+sjHIvPyGtIpnQvHFM0h8Bj+EzisUzNe/fdOHU5snK/SR5ET0qxpHwsNSJ426kMrdIweUQ29Rb96ynnmrpbODLh0XOqudjkwU5OMx7rmAog45KPjEJU97zyHD47P2MqJ8lc8ASbc489qAMendaLmcXZ1tFwLaGR+wntXS53j2I4XHimv4gSBc/QFXbl7DE7HiiwGv3JTf0Vf0eP6R8f7vVJwGuNk65x4QaA73XnxlVF88lA9zXjW+VKr6lOxHF9oYC5Js46zaQuP8v1V1wnHj7Tu5BIpCx8nOWunKOxGntW7PrgUlelHeCMdypBshO/ogsM99bWyrnz28YdHex1DvqfOeXUY1z1rIz9kpXyjj+dV1rtkAKDiwTSyJt3yjjqN4LzBn7l5cdZt5M/ruYZ+FzaObPaF45tC7+46Nsvl4B6CuuzEmUfaFPZOLkSljuh+YE4myTo/8xCrzvC8KX3MwNTngpb8cC7UZ1LoiqxvdNaw/u5/acJ5l17XxjWU97Rl3eQzfHKPkAm9xUP3jXn1hvhCLXTJQ3B3B8x5SKt3YszooFNUCnOOOx8rMsfQjJwyv+wXaQ+dbg7zylzRLz8sqxfriYZah4yqXnNQcadc/Kp+FklDXe1N8/4JUyHasHg4oHH85OxQ0b9CzP8A1/EFA/1Tsn2Uh07TdEpVbxPehPmllIbAV4PhiIb8Df0yieJrV68J1hzNiUB+KHpJJGkqjhpMgvYIsDdr31SVQZg+9VGQVm0ofwnk1OnlNj833b7++pWsrbabe6N4L3CPPSNX6tzh3+hakRldCDFvndDykDGqzjSVo5j6no6if6QA9HJy+aNCtL2/49a08x34nj8OU3gEq7WqD8PxNlNiyiOACoyRavkniFVknNdA40PBtoIK0z/+wpPtOz6uI/uFto5PMjXDuTgz05aWFtpecBYez/mFc4+1xWc/1Caf+1g7fOZTbf/F7227L3xP2376o233/LNt8+TFtr50pm0urLTV2aV2c3KxXTOOz7dL+5Ptnd3x9hZ2+Fv3ttqVOxvt0u37be36jXb/9o22v7qKw3ulbZ54Cl9qrN0YP9VOja/Ct/12+cHFthcatL1LD0QXQFPpL59oVT7ZKdDsz5tujc2037X3z9o3xp9t7+IU6wj/uv0vt73DsXZ76kL72EsfaZ/9V19qL//y60eOrEGeqXcGHo2igTRF11X97XdkZWgUiABZajP1Cdw+TqtvLX76sbPtZz//Sg6e8X0fu8V4winwuyQ6EDojezoTOgm7OhE6H6Q+CrSLg0q03bthq3evoFjH2wtPrbQFzpLzJxbaPOVHT58A/zaMW2/PPHK6LS9Ot5OLbJ6LF2j3YBlryyzsPZzJaziOV27dafe3d3PFc+3O9bazu5XDeXZ6Di7vtUnmdnJxsp2a3Wnz0w/aDRZr+/rN9qW96XZlbrntnXs8zu6+V9oxqMbHDvB7d9sDv6OJ87NH3E+ZuZE6L79fu+vPblB3amm2vfjc+fb3P+1bi3202O/jwEMXkrScUiPBk2kI1g8sHwVokLfHKuuKZ+9v2bU6HqnzAI3zyoJGT/ARBxJ+1t0AD/tKyzC3rccYOEdObN2F7Q5sDALyGj3gGxzb3HGwTsPEA5KDsZxYDQVxWu+BqeJxPo7F4cKcb9/eaK9+83o7dWqhfexDj8eh9PFtZxKnMRG5QUnWXVidzDx8H2V6/Luw+4e+1Il62vwuazmw3m0dHFjhbO/1vV/dgTUejVV5NqMpdOZOrOsVLW97HR6548WcnEtV2OxHpf65gV2XrE7918FKLNmwUOU6AKrser5fakg+kf+stW215kM+i586gSrmsUFSDZc4TcCUQ2qfCEtFFyp4bJLy/tfxpE4jhP7VXVjKfJZTTHTeaddAsaGqk0UGwqXQSFme0a9oEczDDmDHsJP/9PEOpqmDhlddhgNLOQadRptjWtZQSxtz1sCmv4df+jPHSJptgVNOrdfwY1zyqVeOgXE878jF6FWukXv75s5s8ABvH/ruba/GKHfxhzVRtubnltqu2945hEZoUuEDI09yyLsOhNoFgKSt5hpHzRhY8WqQelcJ2tNXWmruzjV3WDW+2X9s0swtd1vkQfaqdUVzGbTOo3jqXVcN99CvPDD3GLfSjdy7NxiINhS21Mo/x0IPeIhNTpRjVlx269S8APQjurAMbyK6RIcg46Kr1Tl112i2Tc/N40RSB15/r7e+2lD6pfSPj+4yBs5d7pLKhx51ZORi9I+rFDbCC8fp46aSWI45UJkvfaEyTlHg7Jjr4Fkd55SXzkRW+Ecf2Cb/I//yVscJekIHsdaYPqwZHdGh8o6oDDgXnXN4HGfWNaWuLsKQAk9F6mu9y/mKIzpB2Uf7nIdw8nSMeh1JeAMw7fLG9RMHfOVcikMf/skLyexjOTf1m7cHWWL1RPjQ8ddauQbS2nKBNC/Zcg7T1nt2uJbKg3Jnf6PzlRbPkD4/R1OnHsKbvg+G/ed+yFoq0axN7iCqNOSf+dBd6y8vAAYb/cErjbnQAbzymr0PXdnPToq9qM6JE+N8HUvaIhv0c53AOY3ceTE6TnuX/7xTQh7IO8pT0zPImXWUs0b0VQSY89r1b2ELbUOaDFY+5Othu/Dkh6PL1FVOyYtR5ay1vG10+KmybDEvRoHXM6fwlOwK73zzHfqcOdSzrrkw43zAYRhznUwjb86TXuGJeWktnk1lfsXvqqeP/RjStZFQv6Ob9yIERvFQ7otegOp47DRWb/lc/UO7+LO+ykOtk3qWAtDC931Em/09e6U5VfYPxDCO8pIk/Mj8MsdeabvYzKdfYYfcKksYxaDyw9bAGnue2LsHnpGPwVcYegyA9lOuBvzD+KYD/vz1cvUlBjGZoZ88plzVlUpB3pFCuS9v6vPZuw5P4aQ2NA/5KgtYIL0tkyHK1PpPLFoNQKWiM85Wmko+H7Slxdl24dxKfuP/zr2NOLaz7LWsQ/r5n4/CSV3kl/aaf6XWBdK6Y/Go/miNUx7W2dKQhmfmSp7yZx/GzF4PTcaCG+HykzbnOYwR0kf5mkiVyaZssC9/4j0egrDjrg49dPjKEgpvAvMbsErHx59/qn3HJz/U/t5Pf77d39lrEzN1IWp5aR6nT3D2EH2zNtqt2Lj6X6q3Cc9Dz8L55TZ28nybeOSFNvnMJ9qDD3xnO3jx18fR3Xnuu9rWYx9qa+eebWunn2irJ59oa8sX2+2F0+3WNA7uwVjbQfdc2vUtxXNtT5jJE21/doFtPNZWDxfa2iH+jQ8s6veFEGhHJg45O/KLHv5RH8nRlpZe8P6ug3/ZvtUebW+2x9vGg7n2G/a/GLjb0xfbRz748fbyZ38JR/abbWZpKdxx7f2zIDsrHslDIvov6088etmTjOjKZ+joh3/72ztxZJ+8cLL9s5//IoqXNhw9J7OHY6CBo4MBaIy5cSZGrcURjkk8tAc4tU4d9d+2Vq+3hdnFduHiSnv87HL78IdewlG+0B49v9Q2t9bamQtn2qOPX2xPPHG2Pfbii+3MuZNt+dQpHNY5DpiZdvLkcvvqG++0z3/tapudOGjTcPfq9cttbP1OO7u8wKHG0Lt32sVz821lfrzN7N5rly5fa9vLy+2zN7baWytPt8lHnmhLy4tt7fattj6z2cb2MMQgenfLeekQeSevUgWwlD5bhgWYQTnPzs1Cx4n2/FNn2o99ut5arCNbkiZckpLd+hgtfrjCYC58WG1Mm7Ha3CxChI9Up2y0jeiGz+PEgWVRXXwNa2Ieu6NuuPsaA8C6xO6k9nK+1xoDR4PEfNUNTuvwJuIBpozKIQ44PSg1HBzL2OkSP/Ts7h60t9+9067dWG3PPXu+PfFYvUQg3NBIHt2BPe5YliOaFzrFAaWOdD/11WZa33kdnNVybu2/T/3waHEcYvuNxjDVKXZsUqJvRXV96q5rN3xSLv4LV8uXj4Rs3CwQ+Z6OQhYVHriK4ko/15NIfQEI4rY/wjmEgjlKDcE2qnevRmVUGhRCuLkLpvStH8iFtKSCqOFhH6LdrI3ip5AuTKbmUzBRoh4wji1caBAH+8Js6nq7QaYFgXVd4dhuCG7HtWy9OB3DRvPqZmdALwzKupNmI+Mp/w7I2gWCvoPBHafBlKHjyBilQRjzpHEeu4xKlwZq7R2faBCGNimTHvZBZFwDWlr6XvIujnus+mJgIJ9TbPaN+/ey52ohpI1PspPTi7DDco1Zc6fR+fdyhV4nDmlkLH9WJ99JC730kx7qww9hiDpvGouFRzrdwxqMGt8+RgkM45fjWHNMtF6HIWX52MeQfGS9nJzCWWslfeKnLBCHXshwohr+M+Inn/6k8ktnMWsCB11LHR50+OQMzirpuHc+cWS9EzY9O5+XPfjyHS+cafSqb+JAgEM8tVYOwdoMFyIyb9ukz2FLvpQXr75LpHvX+Q3GcdaZdQ2xodO5akirI9AbexoInm3UoSPiVNjPeXGCOV6cEfjg+OVgSQ/8xCHKehHzgr+U6UNfsehkRs92mbQfBEgUpDpf89KHIaNTolyKS9o1Vli3EAPd4k30YsCMjix4O/7Sx+BUZo7RKJ/iJNLfxYY1mY/wPkYLEPWuV8Ebau51Dg5X3nPWZ52VbXDlX9oFqzodXvdPeMF47trs6fF6lHm4C64cSPdU7uriYMGzOOXwOHtXnhAKZ/HNsaQoDhr8GtPBD1/pR13uFDOusucZoEGVn/HB6HKdwRTccfi94+1aKEMMlX0PPblYCw6/A52XHEKXTyS5XMI7p/H8dOA+UnHQbr37auhJCL/G2gzrsnD2KeRKefKOhVxkHHmmTiM/nDF+fx2EVLE+1KuvQEiV60DeuZsHZpCLXLwSXxxg52R/211T6sirQyA3g9QTHVQHRtzqIFWqRIiHesaNnur7h5NPUelt6Vw0Q4NzEU/qZB5R3h+nMdE1kusSotzRX2oS5GWq3U8S6owEUNY8m61RLwtUdUMop7kXDEEsZikr/HldCTDD+RbwjGlO/kAXuei1aiVUX+kyDC3SZz7nIWFUb/kYIcLlJoS4zY/wOm71ylx7dSXU93KuFaRgzz4bh6jmbw9DQ2io+Rsyp9DRaSWTlmoekuo2QjLUpkevLRz+vKFP5D362Km2tr7TLl25m26LC9jPnScZI+ygIdH/zgflR5zhS2/u9ZUeRT4SXaeUO+5Re/D02PFrxxS8zTXWURjq+ejVhSeZ5Ef0ufC9SRkZCoHvtD4cGDvyW/l8piBNKRIqI1drbQnA6Aj6aPEnP/Gh9nf/yefa2u5e2eDom/n5WXQG47mf6JKViXyTuDHMsx9y00x7dh8/a2+3PdjdJt1hwbZL7r2YuHymTZx/ok08/lJrT3207T/7HW2XuPPoS23v/NNt9uITbfyJF9r2c9/dlk4u+DMw+Ean8h3XnbF5HF30a+aObsC+Ztfn5p7+gTcAyy5THdKm3FH27u3vOPw5nNgL7dUHj7X7OLK/6fAX03YLR/ZDH/xk+6yO7JdfbzOL/vyOLInw8F/rMchGb6y24Y/8xOTj34Mja4Ns6YD1UQGg/I7sb/poe/Liyfazn/mlNqNC6gyUudIbweGvNo3dLMloReBBm5/RuUKFSh9G3+HOvTa+v8mm2G7vvPV6u/TO5Xb55q32tVdfa9968+126c132/37mzg+d9orr3y9vfaN19qVqzfbu2+/mbttr3zt622BST/1+IW2dusmm+lGO7+93h5Zv9fOf/D5trI41+6t3WkXTi22W1evt6W9LYSFBUaxPnr6ZGg/PbufZ8Dvr+ME7Xu3d5F57ON04dhAcx57YhIRTv7qN1mZB4vma7EVtKWlufbcE6dxZL0jew1Hm8OTeQ9vKE4Mb42dLyJVsQzt1hfb0qaScxPVndgBvm9OhZm/OkBVwDRZR6acWA/ZMo6O7sCSN9UwZ/7SfxTLoBrKeTukqZuIPsdhh/qH4IHJmBpY4PZAiBMrbdAj7Zub++0br13OHD744iPtxPJc29pG6Jl7DikE+ttjdzzjsJYjGidVI7PX78eBJXrHNQ5rd2S965+0O7F5CqCc1yEdYtqD07LKwY1XdJXBpnx7jB8UvXwW3UOuBxeP4Ook38sJVgWwGkoeTK0z1BoPZfMD/qx9T4dY5a5sLSsE5IeDlYVAzmnjr1LXoXA4k5QBi+OqgrAL+ZLEYdxBkdAevLZVqP2gYTJAyyMKAQE20yPVyFEONJTIp01ZRV6wTGPkxgCiY6YrrzXcQi+wyFkZcAQGi9HhGFkXM6TAxyFwHPVSHy8OBTg0xmIIB0bDFpzkqSAvDtudi/MsPNl1yLmP0ZehVzhyN0yjF7nPOMo+acw3cG2s3cr8ZEDwEb0Qtrh8qu0pU4yZOxyZk3Ppc3c8+U8bSInOW0cEY3AwQMEb41BaMz/vpujkW+6GuGOLUwePPnEiM7daR/lUOB0W+plH8JDGUWXcMj7sIw3issI16/wTf+Ysfd4xF5fwrgMzZ11ylHnXkf5FK7hwVISfml1sM0srbXpuoU1h4Ou8Ts1OoU9nOLTRKcHNOYHuiNPlgWENA2mAh0BgxnUs0DmRj6wjeR2PzjNptpy7ZwOMvAxN3mnX6Jpg/4uYOv40JtQtD3yfX8ZCbjtf8gbg3Bns6z8ZKkNbeB9Hy7w09fUUtcPKEdLIGTwsXelZAn4EP3/oH3luiGMKvnp8FVzOF3l0zykjhU+adQChRccVvS1PIqecr1k79lStLXn4MpwJypvR9uxj6feOioaO+h240Oq6MRfvkvnSvD0vROcqNl2ZWx5jd4LMKRs4+9JGz86MAJA8gX75GBCocZ2mcVgZQ0fWx66da84TL2Lo+BrkDeuR79+Sz3jSBc2aH8puxEFZY7D8vv0UrcqqZ48URHblm3vFCyk+NUDq95MH+iHM+ecFYtIZQh2v1jHnpjyB5/mZuewFaM3eYC0O98q22LmbtxVHv2UXQA/n0Mlzj8HbE9kruTAC8eGpsiaNwjFkZFEY8JZuJjIWH06WcsmBQTl3bZ1f6UhHc74hPbTavxbKtVRH2yZfDMq6Y9BfesUvb5XByBtzzPz4l6+sW9Yg+0gaTR1bm8L+xe/SseCxTOr8hjFctwri6rIisnxmF6S+gjXBWGn2eAYOfxICW+MWH60DR87viqnygzp/57LwypPeh3/3mOekhY6F7ICRNuWPnPHojLUvbcHTy4Ts1yH6F3hhJRfIAi749EkFoeeHIqHGLTw2FGv46POqcJQHYjTnlJInmsq35POfOtP0sWzeulF/Q0E45vFaycjFfth44fyJ/ATlpcvI/r2NtoLzUxfiQiypMmJqlfyoJmWi+DSkVT/oznRNfcXwPW213v4/zGuC7cpd8oxLxv1cMIXPMOqT8lE+M03elH6RieP9CtewDqZA20DfSgs2AJVYTtEPZVAGWB7oCgYkEkf2AziyH8OR/anPtdUdnUP141Rujs2gM/1qhXJZq6JOFI+BevLqxCw1NbI8a+m6MwbHCwDYsOjxB7t+3XIbH2yT/BaK5zD6eObkuTZz5lQbP3ux3TvxRFuc3mlT+EOXDk+2F3Zfb7iq7caDFcDR4exzHyH2ppK6TGYrD4M/EF1GnT6EDb/r8GfbG+3R9rUHT7TNw+n2P2tfjE1/feJC+/CHv6O9/Nlfbi9/5fU2Ne/PFobsHswM0VDC5J+6X/7Kw3xHNu0GN9p7A0A+Wvzbv+9j7ZlHzrTPfPaVNodyrccEbOajc7RY3Dc9RBp83NO7W9/zsWfb93zq2fbCE2dxiJfb1Xe+0eao/8AHnsPYmGof/dBH22OPP95OnTzVLp6Yb6cXltojzz7fzp4+186ePcWGOdPOnTnT5ucX2x6z9Ps4H/3wB9oLTz/RXvrAM23y5CPto098qD168Uybef4ZFr8O95tX77Y33r7cTp+YxTG+3w6ml9v63n67deduu7f5oN1d22xL8yjjB1PtxOJkW57DgMCw2tnRWPA3IQ9GTpv4FCrvxGok2+YjFS88fa79uN+R1ZGlXbGWGwPrh1D8Mtp2xOtalg5tm7xNfzdTABjPjrW5BmfRKp1W83Xn1fqexhDV+C5ntF78RJn8KGWTlCPL/JlHvfjEcv3UztA3BkYOep3bDp9NxjjgiqHieBAUWhjf6IubVlc32y9/9d325BNn2rNPnUu9d2cjLUo+shPjsaf5jVdSeRsn0xjHVGe032kdOalGL0LYftyRJZJ6VSgOsJttSEfOK44rm60eIfZZCdYDevMsAXWSlkeLaRsdCAml7B9W+E7jqP14GNW7fEmGte6lUdaFJkmFCs90KD8crPPAj3JP33ykvqL1PS8A5RgekJI2A+tkn/QDj1TW9i/JK2em+gZLcIpAg8Q6DSP3unAllzFCNGqoU8YQkupHnQaPfWI0BTeJ/UhjuDm2cqSRb7vwyhbwRap0164ZtSPfymYcFXArz9VWMmmdxlkMT2IZf45vH2kq+S2YoR95cNadHWGUfe/M6MTWWPKl9qB8DUF8QNme7wvYAiaVVU3wTtkDjO1yimp8eQBgYg6a8FE6ZgJTjqM0F2yM1T5m7mjqAORxTuaEA6JuyktY7CtO1we8yl89msZ/N1Kl1b1c43m3Sfz0oy5jh3W0yxPnLE/ZtyLREc440BVjN/DQAt56lJgYnlkPPpkArHdfvdPmo7RT6KLp2eqf+cAvRUuqqz99U2L93JremujzjAOkjNDPC6L18xzMIW3SrMMpn9Rpg7EvPvUqawqMY+QOVeYkba4P40HH+Bj8z/djcYCpn2Q8H3N27DjGxMitd/QYq15GJY+Yg2tkCB98/LnXMS1y1aQO8q3sOkC0uddQRwT3jPsBXAqV4Kyd+qxe2uN8/N6pDpiyRfRue+Zf8ugYqizHozJ1rrf0KsuFUp7RTP/hu7PeMR72kXdYfYLGdq+4H+x5gc8OtPt9aGGyZ1wPnMLMX5mQ50VnOevF+zjXOJHOxa8aSbt8m5qljvXzkeQ8Cs+fbo/vLdDPONjtdoQTYuy4hcqeuJ2rLGasOiVr7urr5HVaaFGnhG/EOPrI38zMAmMvtMm5+u61cuW87GE++4x+5fz3CwngBFPWJ3LvfpFHAeR84AyaYv6r177V9vKb0oCLj4wXSU9deJ5ps9bIYXQAxPsW0vDVNfb8MnvYLwzRcPR0Fvx0sq4X44aUQ9fTvUNdZFt+KOfQOu53sBnHudPfx5rTV7mxBtnUHnMeocd5ZM3AbaBOvJ6PmR70eyZGJo0JxQ/n6c1o+8bRdcppdgwJsNQr3ePSZ41V8AOi6uID85MvrrgwIhJOArKHMp5tpOAunOpPZyjt1jlm7yM8bQyZpwPFly1JEFunosYy7/jpK5nyiIxnGxljwN4Tsj96fuRQ9bwdgjvZoXNB52wYYCxbHRgy/I9oCsElx9X3KJcNUplOIxm7DPkOWXlDZRwr62JIIq8qmFabEWQdX+UHKHnT851+9cPS4lw7e2Y5tt6b79xoS0vzbcavHPS1Ei5o4HOtZYWBN+Hd0J5Y/PNssONQ5mOU9891Sy5tgpb8RE4Sqo8xMD2M4JPPZ/K9kDkmy0fh6+0DnCFZae154RhW9oygbRwKCZZ7xYhGAnXquY8/73dkcWR/Gkd2ew/+lT517y7M+5OU0CVPkOc8IcRgcSLTn7WMWBytqfYs2rtoIpqmXXhgqUWUtLvZ4ezztrvZpnbWWtveauu7Y21ufzMX6W4crrQLD261Mc6Dm/tLbXfvgFh3X/2OvDZVcDCAZ45fBYQbOQO0maYOttu//eBn2tfGnmnfaE+3feyF33LwBfq2dnPu8fYR78i+jCP75W/135HtfAv/Ho7SPkoLiBk51kOObE97KB71n9/5TR9tT51faT/zmS/l0RoZUsbp0WIrQBF0/vN4C221sVt7+olT7bs/9GQ7tbLERPfat954o63f32pb+7vtuSefjpGgovZnex6s3mlT1M+dv9jmMXimYdTSwhz4D9rW9mH7wldezQ9//4bv/HBbObHSzp47177rw0+35z/5gfbSb/5N7cnHH21P4uA+99TF9rM//6V2e2e3Xbm/2y5vjLWvvnWpXbmz2Ta29tq9dQ+giTY1ftCmwD09tteW56fa9u5e2z6cbrMYoPPz8/k9J2lzYzo/rzZ4dXpjc4NDv7WPvPRE+7FP/3R759LVvLU4t/iLg4mjjTHkzSaY50+wbEJ5Wi3DJhj4aiovo5wpm+axYtZAukxzwJKv76xqGBk9fE01LGhDsIaXNpVD60Yx7X3sCy6vBsWBTdSBpd8xvBkvUVqG6CPk0jLetnf227tX77Z33rnVPvXJp9uZk770RsEvHrgJdFiHO6GV71EnlDSG1MixJQ+sTmi+C0s8NLVeZ1ZH1bx9kre/zmsfx7qMbRkZSyyn1c0sTXHMEod1qrpaR0nO7n8oZC7Hgus5hG9vG0IWtldEAqo2iXIwlKEgKJSBKg/18jiHvDGHw6BUyRfYkETKUkqFqQa0cBog/eCwhbEKhx9Fe1psB66u5vPHusfQizBSR1lc4lGmHM8LJ8pEOZZ9DFEJS8idlgi+OJVR8aC4I0e9D3JmvxzqMkJ83k1Rpr0Lo+wix6lnTuLQOMsY0BbHtuNUjmNwg0uDt2TdPeEdGvlJP01pUl8o5zi5aKPzRb/sLeF0Xhhn2AOZQ4w9ZJ98XvoE7QbbkSBIP2zT8yvIJHlpC40akqWEdaYGB7wc2Mo7h3IamaOHAm312DDOgXtX49xUeBzHODzygjR9hBe9fOcv87cALyPfwHrUQUjozV2sjG2Ud0DDL++qUwDexJR625SBdJR/0Ct25wdMLgA4vuvV1zN33/gb3p2AFZQ+rmXxgrXRwHep0xceyXucz/Ab/aV+sU/tC51wMAoLPXnhlbXUSZMYPbHlsTrbWQ7OVr7zKc2uJXyMfHgGmfcRUnB6hzj6NPKhbMNjBlYLxKlTN3Y5cIyjdSue2YeeocU5SW/tG9dJaqBQuWWO7smU7Q+/IKB0lP2RD+fhWaOMO54vNPRFIDpj7hdxxLGxn7x0THq6v+si42QMDV09Lzi5JgeORZCltRUZwL5koytpH89FE/dJOazuB3mVAD7nn3nTL/vRCwozrLn8lB7WPBdJJzm/kclcULKOtUQpA+M6MCbERtcTI0M4yRJWF8eUc+XAcxhZiSwwptyNPtApLrz+xrDjUEhd1lt+MinT6Rmd2omc6d6t90KEPMz3lbPXgO99vTiSOuU2tLvWnnEH0Az9cbp9zWTZD7evfhM+OpBt8qc1f55r9sR5qtxrrk3dTXa+goIJ55d15uzKPnN/uA+UB9oDS212KDxWHpWjnNvZr64RvFEOaKsLCEVr9AqpF9EGecs+lQbGKHmtuny/NhdyTevMpKOjJh39bq1zo7+6XfoRgBDnfBKSyW4gJXbeS3VJ1qB7yDp+9mrxux5ZZM9HDv1XjpMlZSfQZj4tEVhT+6QyNFWdPXtHgnvBkCTyRIyjWH1jr5kWQP4rX+F4vkatGAfWfG8fyjCKD3EWLUMY5VNf2WDqcFaFc2kz13GkRUjxkobx1Eln5R4OmYIwhmod7Jh07WEY0c0fdpq1vheK3oIxP/Q9btcIUnfoxtpZ/AP1wauvX8taLM574c01hO6hi+hMnFfwD/lja0e+Yl//wA31vV9fx/ylPRACH5VJB/9Dblo7tAW6t43yzovUcUpHBjCh+lXFsWoCJf8H4D7PjGZVrx4VRkhrLROokqc6sp/Ekf07P/VyW9ORdX8r8/B0hjNQ3eNd2bz8jtQ+OY+SHumKFCyrw9npaSOfdj48JZPv9flanb//yvk5dbDbxjmX1xp+z+FGmzrcbddwZBcebLblB+vtSsOOgXbx+rOmEl/6q+xq+WBeW4elz+PGpx/ca//Wg3/RXh7/cHtt/Mk2iY3+W8a+0LYfTLbrk4+3j33kO7oj66PFfke288rPyMUQbBnaiPKyxyNH1rb3BuoUBB3Z344j+8yjZ9rPfe6VNqOhN44x2BWbxCvAci8T8R3CtMkoL9npVIzhdHzw1IO2tr7eDjl4rl272j76oQ+2xx95pD3+xJNtdW21Xbp1N4rRQ/qZj3wENbwPAhQ93v/m5mZbX7/fvv7NN9u7l67T7zQbaJeDiUNofAbjiEXe38EZ3W+f+cwvtp//7C+2L/7SN9url6+07THafVwYmCkfPWJeU2xWH/PzSmq94GSyXb291n7pm5fb3a39du7Muehk79ppBO3u7mTD6igN9OyTnjxxon3kxUfb3/9JHNn+sqcKpdlLacuIyhsGVpvW40vCVI3KqrLylYSPwJnm0OGwoi28h1caLuVk62D6+LZ1OqsaZ/UYdDmslnXafWSScu6wmlJPn8Gxta5iXaUf0hhsRvIZkzFM6/DRuNLg85Aca/fvb7dvvnk96/6pjz9D//4dJeYfRxGBj3OZtPIaoblDmrQMmjiktOcO7OCkxokdnFXT448Q93JwFK48vuUYlPPIUR+LCndx2tzVoc1Nn5eQuACWjtbQkJVgvY6HrMuxmAB45R6uH5oTzNs2ghw+B6DKj3D2MMIXvg/ttQaVt02spQBU4Jat90DPvsS4GBzYQU0w83R1fpmixfQDO32CkzX38NAAMbr+GUljBXyhwzpABtqESR/xmZrhnxIRJa1j5oYEh7gyD+SMjsHlYuQg1OBBb+TuF23+1VyQO/4c2//cQQxtyrsOgnQrn+gsR2dyw9MJMU6pjPEsDtqco29n1BjMo67dmcmFGujKC3uklbISIs3KdB4zRJb2tlYjz87Pfrn7QX7GF8tpLApvDfpG/QNU8o47OOEa50b3nW1Fq3MgZb96VzPzST/rRevkxaUxq3FvH9trPTWihQ0/GVU6AOYfWXBJ0r/WKy8nkjLpJx3WNMtGPkY8c8l+ot47voUVfigjwSs+4KM3oIU651EXUOQBcOQ9hPOIo/XOD9w6SjoneURN/sBf93WcagZk2NwpFdZHfvUnog/2fALDw5R66Ax9/Gm0Zs4+Kux4rld4AXp0bwx5+DAxAc5MlJ1PlHzbc9El6+Rag8kpMBcnGCcpNHvhw3GlXfmzK+OCJPQo68hUOXg6ZvIJIJ1k6rxjWOtm1EHXOYPvPkKd8lTmrUpSTnJhkv65s65sgMNB48Rk8JIXeT7lXWVx05ZHvJO6JtIHgSBW07kXlXEa0z7hd5fpl0dHgRuvhQ5fY1AB47lRzrZ3XGs/xDEFzjUbZ0/IN51bz5+ME54AmbWEn66dZ+A4NCoX4PQlJ9kLuZOPQ8k8Jmbm2Uc41sh/AnR6R3dyZiF30G3PxR0dUObs923rAhR1rgt8cVxDPuGbvJUu8XgBa7iLP6nDzhpYdq11erOfwgD+pfuQ+fkbjAjg/uatdv/ejcw/EyQ4/6WT53DAF+iA7EFDnsxg3v78nDyUNhFq+JXh6V4TB4MAL67sUVJ5aswFkj5MHJTgqTUqfVBymDWOrqj9qwy7z3XMwwuRKddd30W+spbWKZvipC/lnPX0i/Mszwb5la/2cAz7Ct/72J67SsJBYy6E0obgME97SZTS48TAIf2J4hM3sNLCZzmjxAiQvWuuhSMlYKjPnDqMvBFxgmkwBTbzT9lqx+9t4IIdVd37Dhist6lorNZKhw5p5V+6KmTu1A3pEO2X0HENIflhwJxrAalefd7SKpxkdyoCV7lovLQVzytftaSpT8UIznT4THIsVj8zpjXOEILbNuZmq7rXR4tPryy1d9+93e6trud7s9PT6prqm0/gMyc+IqtDm3Pq8XiZD/4L7qEYuTwqR1aE63WGGrdwGKu2cFe9/1WbOmHEwZ8icYTbvPiTq/LwZ3GAyafFnksSADM2VOr+GAJ16pOP+x3Zj/myJxxZHMDYFMRoVfbcwuxU2bauv5uVPj4tj+qgjoz/RPWzzUCm7AVMf7u+buC0/MZr+TLa1jqkwtc5N4FPNXm43VYfzOHUbrUZ4s0HJ0Lfkw+utLcPz7Vd6ImukgTtZceLe0s99JVNjd9IHne8fWf7evvE2GvtZx58rL12cLGdO7zTfkP7crvX5tq16Sfaxz/0sfby576MI/tmm1qY7yyRr0oX/JJn0StV937x2B1ZqBp43EMV69HivOzpkVPt537uS7WjUd5e1XO1fbOvE9jb286E/d6r3zU9oHywda89cXaizUzst7kH+23rYKedwvn7zC+8nDutKydX2pUr77ad3b22tHq7nfRu7IVH2qVLl9vezno7f+40B8xMu3Xvbrt48VQc0m3oef65J9rX37zUzrBxFjjIDnFS926+0hbG7re//Y9/uX36p362vXtnlUNkKcIMi2E1G0oHHOGYYNEOOUR29sfaFgbQpZtr7d72fpudnWuLxLE2jfNad/o0TPf2dtrW9kYcqZnZaTbryTY3N9VOLq20554+0/5+Hi32juxMuFZXwFyDrkyyJF0RWU+lolxXEQ21IKb+jzYof252o8bXcSdWA8ODJXeIyE9q9GqACM9B4+GWO6ke5B7WHsgcWIExaqjT5qEUh7U7tw87sEb60mafwYGVvoGuRGCU32s37rU337rVzp8/0V56/mJtGA175puNBF+8MHDcmfXxpTidHPwVySNfpvlOrHU6tiMn9ijmUeQuf0Pf4EXWTOuObG1oN2rVW6jN69UoZTYK23/GJSG4sStnEKY0W8HWWn17qB61jsdhku/rmz/ygQXfsM6OkXzgqs/RlecyCMmS1r7zrxRiyVAp4OTUaVbwQRtpaOavPsuADeoeChche5uSuBK7YaJBokyy1oEO3bSHPMettuNyG+fQcvDWYedC5Gon5XpUMNTwp4FTcqRsO6YOcgwYYjmmGrq9f/rYpOErLDXAK6/BHVqky7y45S9kjHDX2K6xd9c0+jK30C8exyRCkwM5/xhvBC/mO0eaM/9aI7QhFYf7221r8z51jFsTBwa3TcN8ahFUdvKxUw1B+YMhC33xcbOvoCPOQ99v2XPWl0GqMVxvG61HCEVHA6n73XmU4W3KrqXR+cgH8wWX+ceYlQfOW57TJ4ZT0R3edtqiP1MhLeIngqP6gjfjOy/oY6TxfBdNvsl9UnnpmIKFh3B8Zk5vlHoM6EArk7X+8kB8gOsNZF97R0gepI/zlObgYx5moN27cfJLRyjjQG/9ZAt9Kbv+TkTdkwtq2dNG8TBvYsqHfR7i1Bn1N20J0RM63c5d+kIDMEzdrmARykyCEhoZZE46nsqb45cONV+yYVqPiOMM+51e9XnufFqnfja1HsdsSl08FxyDnPtIdO7K50+ZMNIODWbryQR47DjebSaVyrzHwbUVlvMh8/GiEnMu8uSbaw+vQj/wDzwzgIcev+McfovcsUfrb5k8vIoOlVa54ZML4gZvXVhkENda/rB2E5zj4z7G7bwZ1ycPfCty5kl5chaHHPpR6vRlCM9z+uaMg09TM0R5CE05A+nvHsr55yPOXmR2jjLFRWOFpavOMHllnWvJ2OGz/caD0zO2LqwA5z5Aasce7CErO5ypY23t+hvYK5uglV8Bg8aDduL8k9Awl3n7e7i5iAhvfKLsEF4OTztY72Jlr0KjaxAnn7rIAXNQJ2g1uMqKjTwXzmAthcqB2/l54cG1kN/OO/sAHDnTmZNy7X5Wrt0f8qrWioQ0y+P6BAd4XffsT2ksGXKuGYO+6gLfOu76QWxo9oJMLtpEBrtMC+s8pTOKj+CEjBadtxnHYT6G8IQRna51kQn/xCGsxCAUxZsU6t/9Lz5TagfHJjrNblRCSvIZE6jBGXb/BgkhZ4X1jGsIHmJvDU9M07+aiK5ntQ90Zr91/AVfwdlkvAKrSDGQyde4wV+QFTts1ZghHZWJ2ShB0OuqVG38j9oNQ5/Km2SG0FxQaaj6dJFj1dc2c16QmZuZbBcvrLTV9e04tJPTOGHz6C94WN3kg0nvazkckI/H6hKp7/lasyoXTD57+wCXppKPlIngzr58b+x/FKpPT8VZ1QOnzSPPg6B0WrMS6SIwcFkjWgY8SXs+wV72rfyoyXHQk3VH9oPt7/xj78juZA7hKqnO6jR7ZxIdpdOqCesxG5n0n3gIDd20JTUPXvL2dQFRm1kf7W/tcvHs+9URHFr7aS+PH+Lf4L/dPUQPo6/nD7fa6uF8W38w1R4/vE79Yrt/OIP+dlBoA5f2dGbOYNln6nxMfsub9PvhiZ9oGw/m28/tf7i9uX++fRKn9qNjb+RO79XJx9t3fvjD7XOf15F94+iOrLwjFi8fjqM6+UbOfHdkKdr2fgHg/c2d9r/6vo+2py6utH/6L38xDJbQMFmm6nTgTPjmzpNLTHJsu52f2KXfenvk1ETbvH+r3bxys715bbUdoMROXHmnrdJ7Z3e9nTx9tt2+c7d98dW32swv/Hy7+M5r7caLH2jf+NpX27nTJ3J4ff1rr3I4TbfZ3fttc2u3XXj0bPvy199oN3BUL6zMt9u3VtseDvI3XnsTA2CxvXbpblvf3Gizcxg+0JnHqaTZhbUE2RwlFP0+mlcO2HwYEKeX5xJnZhh32ldOe5h56G4z/mG7cPZke/7Zp9rjFy/Qf6Jdv30bR2u3ffxDT+eO7NuXrrdpNrHCL7OL4S4uUjLiL/Wwe1CEQxgWx70SZ4CSMDk0TGnIY7tuWA0d8x72ph5QMZYqTcQwySNd1ucwr2g+5aGuO7ge3Jlv2jSe7Dv09/CqmDGk51jqJt/fO2jfeutGu313vX34xYvt/LkTeZZ+cF51EMuhrBgHM05nOalxRK0n3cdZzSbTMdWB3dOB9aJCd2Dt051W0zi6psErzhorDrPyOZTtx+aKciKlNaIf1zVlhCUBCMpDGOVZlOP17w3H4RLfL/S2NGfNK7wXvOShwpEza12lQ0RKjvKsgwo7VNiEUnFtrNDATV4Y5CuHgurHbqMDF8DAGoYxaEPe7DeqL851fJTdUKTKbVhgvUlkQwONfxWcbcIiRzGS0RfyLIa041ivAZT+w/hE+uYuJfC54yZC+yOfcfToc4THruIwU/nwRhyZizSxf5JHPyjjGlfslRpPm4uxMkoZXM6r9g3GmPgYSyPTjazuK477eBXGInpoa+MucGV4uX+VSQ3G6fkTeRwndGogYug5jwrOn32XvUc9RnM5bDXH0ElZvDFqcXTqkUfnr6FdeQ1UHU3vMPkF03I2yxCOAU65vl+rwUkq/szR9aiDsxyYvua2k62LBI4hLDjz+9OzmXvRgKEifvjnFeNaG+fm+pecxGiKEFCL7lJu6jumrAP9XPtynk1dM8Hp58FIseYHbYwjziwB6HNBrr+1V8NZWVB3ede3dJZ6XpnyYpsyJwUlR3GoaBN3DC31GvPDe0k6rEHoU2ZcL5zv8EA6weSbIpPRkJFu11Lc2XOU5Uf2mm2ZFm30sRP0xMl3fUDtXV31sXRDeKC9eJnv6Tp/+Q+/6k6h62pfaSafdXRFhBOHDjK8ZcKyPmcHa+JLkw5DJzyUDGABJkKZL7qSZPSl+86zQF47dvQG+HS281b8SfFaR1/K9bIk1tTH4NxLrqW0sT5yKk8+IMt5BF6ey1+/ZwtMZN99h9yHdmXBejFKm7winydqmE/pFeYpffDK1ugYxq19yrjOlbbIu+cbafYvbX6fO7ZnhKE73dRZ9iyKrQCuKWlXLhhbGlzJdHT9/D4s+31yfL+t3ngrT2i5bmkFj48vL6w8Ah3aRNRDr+lhLiqJ0XkV3siNtDt39zB9Sp/VHMVbfDrah9LtxR33prIbY11sfZ955nnDIReIlNU+9+AKHnErY/QCXvmYdO3ks7DWiZc/5Vi5qDusgrOWVGRE1xJZNDVmH4FFucz6MEY9IcZYmad9PWuBdR7pg1zAitpTRuCKstDmmKXTaXGe5k2FsJq+rt9QNFqZ9eol+zsHxzVkPOGJwxwLUVqPcNjPurTLj8Iov80lqZqOQ9Dau/J8CA/RbUxl1Rf63p5q8+ZCTJFsmWLmQDQtGqweGjp8wpC3zTwx8JaH5GiewUEoiA6TUG0Fd6zaCtfTiuCnivKgDrUBfRHUG2/faNvY7SdOlE098GSYa2QzZerJRPenfIxPvTyEUZvwo7Q3Eo7jGNLjkQ9imirfw1EVtCh3x/F0OD8HWvtHz1Z+CAUz1B21QUHxcGgjdcv6O7I6sn83jxbvRHd659XzSfbu7aNT4OckspXvtFKpY6qu8hyJTQJut71Hpjg977wp5LOt9RM54BMnQD5OnHbqvDOb79OjX2cfbLf1w2l/mKYtPtjId1nv7M/HsT13eLdd2j8VHH7/PLrYscDl8OKQCgffZz+ee3Cv/fD0T+LEfqR9bu/ZduPgRPttE19oT47faG8enGuX2oX2vR/7cPv85+o7spMLXuyn+7FYOsN4jOfmaY38E489WmyXQI1Caqja39jGkf1Ye+LCSvv0z76MwzqeQ2l/byd3xGS2X/o9vTLTnjyLkt7bbi+88Hjbvn+3zc3PtamJuXbyxErb5YC4evlKu0ufjd0DGHXYdrb3GGisXb5yvb1y+Vqbe/b5Nn3+YjuLgzt2sNtu3l5r+ziwS8un263P/ny7GeU307715uV24/r1trux2b72+tvt0tWr7Yuv3WyXbm61a7dvtc1d8aqI+2RZbIWRpQMDzEdIDv3tvfHDNsOBvDQz0Z6+cLLdXT9oE0tn294uh5K/Z3tyJleXPvzCU+27PvJSm59ZaG++eaW9/MVfau9evtywJ9tv+K6PtB/7yX/c3skdWQ7RYh/BxdVw7UWCQlzrUpXZWMNmIY2y5l/jJYYJ9TqrdYfIuVfMVWNS78LWgdFjP5wGh7XKGHoxEky9qqMxW3GaePxR47oTqzEtror+bmDu/hqhLwYS0dTg7/C+8vXLHNyTOPWPx5n3N4XLgS3HNQYCad0xpcyG8e5qnqfv9fuUjToHQ35/f5e27riOHFjjMccWeaqrVDrD5N1MGa+MHscbnFk3G5lsettCIzJBLvIi86vevFWVGo7n3xver02c77OtKry3zvJxQSEMMiKmUv5dCQ+dez4yRDtQ0EGdZfdJXx8EJlGDJ4e5cqRkmQ8O6ZRQ0z6GzfZn/9QoxdMC1wko3ClSFmPKAPiHcNBfw6XTYI/UKdfCgiNKT6NW2aJNZmWetCHf6Q+EdRpuyoy6gl2NLGv4IvvCo3+cn8aw44cHzsW60OPcykCWT+79OIzuiewrmkM/cMwxRrQGG/uhX+aQBGRVufDiiXLV+zB2yE6RvsT9bXQWRm044VyhB5R59LE9wJgNOTpH0ov0yVf/mG8Oeve3dIYnVR/6+x0iiXE/W87vcxJ9/DKOujimnXcdfnUBAP4ylzhl6IYR78g7z+xz6rxjU4aq61H9cpdKxw0YGSVNykzmG8NR/eaYOqTOSX7at/Oa9hjaOnXQE6fU/cfeVqb6c8nhW5wn8HtByT0MMniTe1/p66DSJ+ukIV8lgM+uyziOtXpOsSQXmrwT7F/WGvp1mvKdW507Bo3jItIIQMmX+si5lW5Drp1/5t75NsM8lSN5p/MZBxJ8mTt1Oks6cNIJH7wYElzqeFPGzF1teSucuIjFr9pjjpuvP6DbsPljZOSJG5yx8BeIiVxIyOyyNs436xInhzVlrHFfuDLhz9p4Z7LozndwbSPvFfzsR/C4h/3Oso+gZb9ALpLsQOGr76dwqXxDsudLrS31jC/s8D3c/CSSjpj8mvHx3pnQFT3DeOPOPzxyXPPgypxx2JXN0AIc/RVg7xakrDyz3g+8ewAHah97brme8CTrKp1QFDmXDzVGlXVoa3+5TgZ/z1fZzNyhre4yRGtHTqNvQo8sg07+pK8kEioOt8hjx2zcauv3roOxZNbghdeTZx5tsyfOxaCT79obh43YZRoCsvezJ0wrgSbljr2NcTE169rVfGmCv8ox83H/ujbkIz+RUeYPfZ6FWWfaqXCY7BEvbo33R/LrIrgyyGwzfpc9ok9BjTl3OroNo4McH/nIdgU2+9f20CSPlB9lhJkZXSPkx70sr1zjBw/2wMs4goJ/JDu0gQEoGhigbAyJBrk0mQXeKvFKlzjt5V4IwEMBPA5CALQH4elhRcY7asvTTqHZAf2kvfcvIiqkT1qlyVKXw+SLR4Gi7J+h2iokzyQCTT7HVA/fBkeo87byQ7OURxcasm60pSB/4ekANzoDqyxceEkM/UYQOUbiCEg+DYGchVTUOVXhGA7+a6QKGdZBiX530l/10KG9dn21Xb1+ty0vzmEjq5dq5QyZY/r57/rWvJVT08SuL0bl98ZjbTm/j7d13H4cr+Oz/sz3+gQT55VyMoEZgntMVtg3DfwrLQVyDJC+KaX/gL8YlnUckFpmLXVkv8M7sjqyOP7ZAwlFA1sHveIFMva8nejjmmjXCpPfe/YnxszT5l1X96VqzbL707u0uRtrmyl/eSoRIB1aLzBNHu5EtHRmFx9stqkHu+3awVLbPJhpT49da7cPF9r2ITQcw1O6o+8d/nwh7xb9f2TmJ8Cx0z69+x3tW/sXgut3TH2hLYzvtK/tP9KuT15s3/fRl9oXvvDl9vJX3mhTedkTQd4Qc24412At/EfnyVF8zx3ZfDwUhNvf3MqjxU/h6P2rl19p0wiNRuHklI+IzbKwKs0D2k/H4b147iz18ziAj7SVM6fa6TNn2/nz59vC4kJbPn2qTc5Ot+/97k9xQI/jOG7kR5WXZlt75Lln2uU9FBl03L13v91cu99ee+3rEH3QXnnlW+31td326rcu53sy8zjIl3GKz1640FZOX2hffvXNhj+FE3uv3dvazITj3DABf2IHkin7YgaUu4ZSDhNNnnLEZzFQLp5ZaW/e2GpLp5faB55Yac8/dbY9+/iF9tGXnmvbWzs4sJfaF1/5Rnv97Wv6xfk+rG9S/o6PPtP+/k/+VHvnytU2A55SovBU/hllYg/Ju1H5k6YIOKn5CC7lSaJZy+WwUqex4sFM9M5sHEwPMA5nX1g1cliJ1eb3YctJ9Yp02qynThjfSlxtGir2Lwe2nFkNijr0Y/xrlDDmoLTNayhpYN24udZee/1qe+ZpePX0+dTVnVA4IP9j9Cvw5InlyA53UTVYy6EtR7Uc0XoTsQ6qTqxl2+ox4ji8tKdfj+aDm74Zp5fLkTWPNBCzOwe5sM5lgbYcim6BvhFrU6aJSlMzv3L4ldqztvz96r0fDsI/lFZCKDyjogHZODo8h1SICBaE2cc102Bx3WynGUTB5XpWr1G9H9I9onngXRVo9qCjXeaFT5TJgp32EbbCLU2euuy1kCUsKMIVUn+GJk8N5EB1DQIUvDFk6a+s1OOcfUxlEbmM4RY6qXMzygvlVdykkVPS7DTzkWHgyNseh5BWDaRc+EAP1MvFcIwgQadMGS9ZQGaQQV9S52Ps1GQuCeBzbP0dqdHB9Huyu1v3IR+9SK1j5YkVHwmdngeP1Tq0mHocTIgrQ8iYbuBKM/x0HMSYRmmuvWo/DfbcXfPAdp+6v52z/HRaBuc8yXg4P3UYwFP6+4Ig4XScqo+88HuOA1/Y7+oDnS3K4Rfyo+Gh4TnwFS3EvNWrwLj2GsbRFeokHTXapdX5KH/p7zlBCu21brKRWcpbJupPu+RCi+R6CVmjHdqkKXepGSOHJwxzmuzidsh5kQOZ/vZV5OjI4VyGtmuovSzNOgSWc2dO+pijj3mGB4xZaw08aV92aPNDNoCbitKLaAzKw/dYJcbv56lnAaTKOVOtUa7TwTyEq70qMvW4fGJc5QwYMNCFvs5lD70mr+CPa8RH5FS6o1sjr+5saHMc+dT3dj2KLBle7NCxwwme5izIy438Hi86Xmfcvso+fFLXRtAOJ3y7BX2glfEzQtZoD53LupCPww3/o1cZc3yi6JCHnut+N3VsnDOVueW3V5VZ5Re+mOoAKR/yw1k4b3XE4NDJg/zJB/kWmSu+RWZYH2nw7mYudtGWdXM9JllveJSXgjFP2z336rzSYQWOKE2Rddpy5/OBctBDHnUvXoYOcPg2YeHt75ky7h3Fw134sNmmfaz45ltte/0u40hrR8PfibOPtan5k+CGfmTtcFx50bEXjrlF50F/581wMcK1kFSJcua5iE1bLrw5F+YcESO67AwLrHvCvVMGrw6j3/VnApTlrTjhPQhzN1S9mnOaddQeYjD1q2etfRw/MirWkKSzVykAWYvoYxr5BL8blnZKVZYOsCo/jBNHlnw9UVNr6EWy1KtT6W8/9ayyHjoI8r/G0GmG75SjU5iTRNqHTI/SVvmiwjDUGVwJeRSV0CGkp/rIa/Vwjiz+qt3P6l84ifAn+kDGWHMsbzh6gqrk1jC02zKsU9D1YBdhrE/vAZ45RicKLAzEh+1pLTpTCrwlyi7eceTWps4m25MhEe9Q7v3Jm4tTlDC0E6ka8KQ1dXwQ0ztNxaV8X5k/5c7z77FHTrXdnf3cnVWmFhY8s4qPQdTna2frhEldL9t63Fl9b4zuJ2ZDCHusLVEMtCW1zPyOt5lWkyURBM1DbSl9W9rn2cclO4KtfK9PAdihTOpaD/ItX/PW4o/5aPFnuyMbiQxjZbMovNi2s3PQZvO9YzVv/bnHtYNcA7RzLgBa0Gk15MZjsBWsDnF+Tzv9aFAXpD/6kb0482C73TxYaNP4TPOtvjPrC3B38Z+eG7/arh6caHsOkfk7L/WYA4Cb+ezi6H7f2Nfa75v+ufbpvU+2z+59oN06XGofnXq7/dbJL7c7Dxbb1/cfazcnzrXf+vEX2i9+3p/f+XZHNuvRY8qjP+fiZ8U4ssK8X5BA4fKyp+7I/ot/+fnWJr1rJpOYvFdqZc/4fptH8Z1aRKioP9zfyW3wJRzOlaX5trgw0x65eLo9/uiF9sQTT7AQU+3RRy60xx97tD33zKPtE9/xifbxj32ifeoTH2wvfuD59sSTj7VHHjnfnn/uAzjBj+IMn2hPPv14m19aassrK215aaE99ewzbXl5pb1+ZbPtchhpvPhSJi9ca+zUDPhjGn43VpnxqoPrNvxQvsbQNobD1vZ+u4/jfMDCvfAYThm07uzstncu3W5f+KVvtH/0s59r33jjWrtxZ41+teAKwfzcdPvuT74QR/bdy9faDMaCbSOWklEIS15rw0W9WfaPwrAJ7cPxysYXrg5fHVnviCrUHkxekY3T6kFM6hukc8eUfB4RtkzMy5s0aji0893X3h5HNf2qPo6EfYALTg9K0iFaHpyAONYoHx3fre299q23brV7q5vtox96op06tQjv2SrMXYNEpzKPLxyLkZdc9e8OrXdSyXsFeOSwGvMo8eC4Uh61i4c8bR6I5cSSxlktXEN0Dcqhdp08uE2rnMhfHo3of6GbmHCoXFRgWd43jGB/rfCe/tmQx8LxcpSVqXWjaioVEkJ9Du0Fw4pUJesUxRh8RuWbNWO9zCtdUTS2d8cvd1iocoyajwqp+GR9yKFeDCXRwtknqitYNYJijFgLnY5vzOFLFw+MKGTWyL5lwJRcRYnT03XMKMC6O0NLjD33mX2Yo7jpJ/nW56VLtGXcyOhAl86VY+pIWSOVRZfyaPCOdPkayIpjiscnCLrM+gbPGFn9T4AYWAG0rJGmDiTvHOxjFtxZKnTf7tZa8Bqcq/C+dGcCR1bN1DgQDgajuZVDpIErltzJY1+GXO+Gumdzx9V+0qZDSyqPoEGHyHoIE4D6uigV54a6PP6Zfl700jEUp+3Aaky4v8Gn0R9+qkdUop2Prq701brqRDiGkNKsvtBpEBm062CAU2ei7jTWncDRuus8gMu7hLmjJ377+bMhwIEsc3ImeWkPTpdrqqzk54EYNQY4TmR+Nos+5RSo8+3lOtNjb7f5bJRXm12IrA0xFy0wnOP8M0d5JX3SHvk1L012iBNFlCblKewtA51Zh2dxBHJhzTpXj1Ggv/7oRye/IhEnRz5JL39UlAySShdER17iWMOXPCKO/lb35fFg+9pN/kGzI0mLKyt+18aLLI6Xs6/Luk8G1F3mMIjxM3Tb395pO8S64+m6of+9+4fz6WPaPrqe9cvYrFdkUucYmUUv+yiZcz7EmnEZfPGizoiyHoc0/Kyx5G/ogy9xWCHFM0RiMmeia+58wnPgLcb5pF/WhNRHdF2bXCzpvMxj5sFZa1TnmPXyUnkFR/YBY0OvafY/fPR882WPPgqd3xVWPt0bzLEek6Yv/M0bc8VNvZtXl2rsYEvDqI3t3W/rty+1vZ0tYJwP+OH/7Nximz/9KJJb+8e93sZn6eyjwOiDkbJ37zJG5E2e1fobhXB900K9b4BVLvLGZ/RHfpYqc3ftXXL1kGsJDbTl8Wll17JIlDFkJRfjPDvpFFnM+cl6Er3gQ090oPA6jiVHA04Zm7Xt65ALFVRb13LhwjUqeySyagq/lcCsGXmp8SKP/SQsTitjaRd4kaQuQDOuchThEE46aXe+Oc+Zi50p18/nqbs9i+ynrqYue0r+0D/6yj8KgDAd2ok2JWO7ofIRmQHAtnSwX0FXOTmre7niAGtInjjUmI7698oBphdq1OwHeWVd0W5V5sA6WFPl6ho2KVdp6ThsM2/jUEGos75gKm/mKGboh8LQ0NtIK+mAffzQUDWByebvec/4c2dX2uz8VLt8+Xa7t7aJDT+fmzADXLGg5NXCQ3+WC+ChMNSPYmCLbw/Bp63TM4JPNvlUp7nnjR1gyKclsMmNEvdG/ug/sLNoAGAANZu+HYBQGAtGsf34808dObLbuwU/rL0AdI0Tiuxv7wy/uGLnbIfA1DpQQPy9qZS76O4V+uWibPKVjX1MvTKQPWdeRJxn820r35PdxxZefrAJ/Fhb25ttm5RncGdPtvtt7WAu9QN95Qhr57f24Yl3238w+9Pt87vPt5/Ckb2JE+vTd98//YvtxYkr7RuHj7VX9y+2OxOn2r/xiWfaFz//5fbZV3zZ00IxZxQ6jxJNYHL4YsLIPU5MPfXdf2mAeTgwU6J8ONjaad//fR9vj51daj/xT34ucqfS9PuhzlsBUSnub2+3JfTYxfPn2yaH5K3bt9r1q9fbjRu32s1bt9qlS1faVeL1K1fbtWs3Ur5141pbXV1tN2/cof5Ku33rOrC32/bmeoxL5fzBwXY7sTyX32x99LFH2skTJ9vKydPtwoUzWZBXvvFOmxnX0dnG+fSFC27oYWERBJUni6Ti5yzGgDhse3mBRx2svoV4Yne3TY6hUPe22uvfutK++sal9gZO7NXb99vq+mYOpkmvqO4jYJEHnd+tNp+7yx9qP/7pn2rv4MjmpztkX7CjEIFV0JU3jT/Fu66eq9iFcSFKZeVxYg1oGuwTR1ajMIYEdSn3aB7maCRoSOZuAwdHHhPuh3F+YoLy4Ljab5p05MACXwavaR045byKv8rmyzGovPSurm23r716uZ1YmG0vvvhIm52eaDs4sYMTZIxTAG/jbPa6bBadV4yn+l4sMtNjHFUOWOM+676vs+rhpuNrG7vj6E5twQ94cyeWtc5hfLyevAI80JJHrkgVbQ88ZSQHo3UGNmUMkSygdUIchVJE/9PDr9Vv2IyOKOgI3sS2JL3deuXZ+sCZagyR75vc/eh6mS+clTJT5lv4bDNkf8C3lMzHgqG5avJpX0OgrHCMpFbSar8AlL4wBAsfPrrmo2PFUwL4vSPguCrN7FEPmOCkcxalDrfMgRC5s0xf+7lXas2sCxGFj6rii/VAKbs9z+rT2HEpp8rfHg4I1dIWB7ZmETmRYzp7ORSkUyWfETWyyYEnCGMw1bgTbvYH+3lSY2vtTpwIGvwPTWO0Tc4tU5hGZpkbToK/+5g7hH0feofIfRk6wD9czHKsjN/5EkOSfT04ohCdiZjUVV7wW8VfDE7f4Ep1nJ3oC+aBw53110hG76Sv8BCcu64Y0+XIOl3Gcp3ko7y2zrJDxfiQLvG4OvLcNSv6cuENfcOgwSdD8uZZxtQ5yYt8cPCH7ynHGc4c4R1DHOxKJ9woRtb3h8HjeNIhJTrGAgvv3UQac71G8KxdHC4MeB0EpiAPnYV0+AinBlTmKH9dA3WonSkDRH3R5gWG+k6y/aVP54X55e6ujh5rKd/kn8623AgfKeuYq6fBLc+lnRFC3yHyUDA4kTjYh8qSvFZAIUG95PopbursyLMY6Ov3/s2bCOdVeGU5hkVQ2IZDjbzvR/f65n2BPRumm7+vmp+amdZZI49sOHUENntAXjOdyNvo+8xZI8rAP8i7JqDpAJ7vsbczuk8cuDfUzXZwbYjgc0LKi4PIhzzOLh39rMtjwdTpYAuvI1/fnyUPncqJT3zlkXHPOfg5PSNvaaOfcpXvPTueKXRnfOWw7426WAxcWMj5Dzk5T4nyIBdygJfXxnIwa4/7tuKx/ft5BG9n427bvHs1/I18si7aQgsr59riqcfzxMUDL1o9wPFU9sDjnWz3TC5cyQP549oTw2Ni9pPjwo+6kAL9LomRtgnWyhem5Q78pG+XLj5k37kHR/Nmgo4Jfa6Lcub85a3rE+c+jhEhcyBRHnUu7REeKYDyFFrhm39g7+PQAdiSBWWl6PUu8vA0hHB80ibPcTYpec77+LK6OM71Abak57W6NhBEk5SQQ+nwLwrbOfFPNEvH1Nd5Ij7Pl8rbP+B81FkPHnmeFtju+KRHNQJbqnz2vAP1esNR3fvlk00Y2gpXbzCRZ1ZZPNZ3COYssgzk1TOmvUMPmZOpgM4tdVQOYM41tVVfs+zhGIzyMcAN9eG0fRKrLsGCdfZISnB4m8z3UHMmCN9RO4899I6PFp85u4wNudXeeesmdvVMm5tjvynfIklf5EVZC086D20flZG+3m7+4XSI0TKjfuIsvA5RMIb3yx/VEYdy2gP2UJ1B/sXekP4R3RXSr+eKR6SdVvMDHmXXtxaXI1uPFkt7Og3oshjuD8+LA3wdz7PDXJz2KU7XK9tDBxVQ7RgQ8+86pgI9hP4nmxt65NUL9hFr2ccUwDmNreIRs/pgNvlFHFtf8rTP/rm7P9cWcGaN27mBmJlkrEk86E9Mvt1+5/Tn21f2n2if3v1ku3640nbadHtu8mr7gZlfwAWea1+l7Vv7Z9Fxs+33ffKR9pkvfK29/JU38zuy4gpfQBk+9Vh17x8nJp/AkX3foLBWbh9HNt+RPb/c/unPv5zDIM4Uh7LCsbu/Hcb6kzaTTO7cmdPt7PnTbXlpuS1CmD8Svnl/kwHlZWbdvvnmm+32zasoNIwUcOwj5Gub99vN23fa1sZGu3PnNnG13bp5k/R+u3XnXg7KHZ1bFkRluc3BfO9ePXu/s7PRtnGed107tGceBURRq0Kz2alViU3QLp1m9jh0d3Z22jbO88WT8zi3++3K7bvtACU8NbuUwwFO58d/b9++Cc66ur6FYbW1udlur91ry8sL7X/+vZ9oP5af36nvyBoc0bFVwCpLhmf+1thCnYcAWTlY34crxZ9DyoXJwdYP3H7IxaAg1TF1/h5UHnZ5ZJj88KiwV0LjpA51qTelz8iBNdVIILWesVJH3liKoerzOB7jeoXnah4lvtxefP7R9thjp5jLg3zX2Z0jv92Qw9WduvNqLMczV4FZ53Jcu/NKHJXjyNb3Yx92YomsjXdqPexGd2YZx7ux4s0jFG5M6spwq02ZjUm5DnLzJYNxRiITPdXqJcT4TR2AhOObpWArHK//taLBdabwvm1DSNn6oZzcEczQnoC8VBBPyVWaRjBE6BVHqObDag3rKNtelwgvQo98OJoiwRqibYzhkPKgZEMMHR4DDYGsAVJbQQf5yKCwL3nXKYaTjon0iEv5oS64ygCLEWrRP+cHjWWohMqqj4FEJxDVELVmmPrIgDg1gDAEgl8ZEE48OrDKEaDgQNrpihzRPxc9nJ/OUMYlFnLoYo4YssNYuTOQOclS9gpovJvh3ZydrXttf3drYEnms4feWFhYYczZjBFD1kd4MZ7dc5KRt4g294N8LgPWKdrodypjVIK0jEXXRHqGOve+xnwZin53M3dndSLVH8CrazMWtO/vYDwClw7AZY/CI9ctKxMdxVpAq/nsK3kckoCzXpoYWz0VY1pHwvXovCtnVljqQasBos7xsKyg4U4dOVdWJz+GPNnsZZ1Y9LR7mEnlO7Ey3CI9oZcZQX/mRMja4qyJ3fUwlZcgRVdQAby69jC//2ke3TnbDSnxMAd/asVJ6uTFcdJpy5/88BFi18WLEOpHda/OlY6W+rh0qDwwiNMXBnnxNHcHWVsx5V++Q5py4B1P5St3KEjVQblzZp/IPYaFKFnrB5FBnRB55AxtUEfjVMrvsB76lG14GTmHHs+vevsz6wS93vHNzwHpwE1wakJP1n/Mu3Y+Qqt8ef6AXQeWseMISl9kjzgNDpxIf+pmYmo+MmgHeZXvlLNKkRNIEL8vBcv6K4ssonokfPOCjhcJ7EvbZKcxjr8pfeIcQcekP+UDnOUx71JCk+viRbMMxKpHP2Wj1v40dS6eGVVPjY/1a69Bh2xU5iKCkVHp0FEezy8RTPnbuK63MnO41dreBsbjQdteu9bu370OvGsuVjQHtC2eerRNL52LzvHnBA/8buyBFz0YopM2OO6Wx7SlnKP0098Nkd9Idp7014kMXHQGMfPyV2hxk6ehca4eHc93Zu0PrLLpz/4I79z56HMrG0Fc3rUlU/wCX+lq8s6TdUvJsb0LTb4C9dAWWQgAH5EVYeS9p4x/QEY/uh/hu+e2Zzt7r57OUs4sM65rUIOFzsiBdDmWCwhdw7msDsk5wrjiDjPTWfnWBnDB0QsB8cP5UeN8iME7TEa8lcnaDiG6qJfrzLPP0EmUlX9vOoSH6x9us1w1hXeE3xbToS7lgQbpTq6jK5iQ2MvD93xHVYGhLhVVM4SCMuM4tLlOHUS0NhdEh+shbaZDpKLyfh4fw7xrYz4fkODPMKqvx9q5syeiF1/7Vl0EWliYyx5y+atv8cFIh17jHul15I9g5E3xZ+jTMUR2R+3Kq/Xpn1yH77DpNLRZ54d9O1yvzIWnXqh6C6moz4xDrGkfwYibmCkelzbqlOeHHFn8EuvtO+KhaAd+Z08d4g/hw+xy1rPNZ6fUL9ayCzuce0H+xu+Cbo+RutBT+2PYLyShQTA7um8XcD/vHczh0U20M+PrYH3Qtg59wWPDqZ3LOJFP8Fo30/ba0xO32vmxtfalvafbZ/ZebPcfeId1os1ypvxbsy+3D01cbr90+HR7bf/Rdml/pb00faf9zk892f75599on3vlDXQm8CJL5MNoSJmxRm1GPnr+V3BkJe4IXkf2t3/fJ9oTF3Fkf/Zz1RFFts9B60/veDB54MzPz7bDnS3KY+38WbxthQAGf+6LX2w/+Q9/ur359rvtnUuX2tWr13IH79yZk+3ixTNtfXOr3bx5p91bJd67w2GO1393ta2cOBPBn8WwOHv2fFtZOdVurW5gEO7lkWUP2/WNzfaNt6606zdvtPtb60wIMYH2CRYidzgRKorZJIpOZIxFC392ttvanVvtERzvfcpXoeEBBy1Icnj50iKdyrW1tbYKXT42s7uP8QeShZnZtjQ3D03L7Td+14fzsqe3L12rA89xXFz6Gh3fjSTjLHvOuChQF/rgEmkZrR7QRy9X8pA21Wj1IDdSNqIEhseK/d5r7rhqEGg0UZ/vx2pUEU1zF9arzb3Ow6yMgzKixR0aNFxVHMQYMayz+a2tPdbvRrt5Z71996eebYuLMxgB/dDIRjFfGyTOqxuNODiduVNKLMdUQ13ns8quo7I03Gn1EXFx7eeQ88ATpvJDzAZkrChSxsgOpM76hJRR0qYJrMNRttRIyhSyVr2edTE/rN0QA/meuv8pUdzvW/8+eAWuFunpfeuj2vkn4wfJkVyVEdrbAzykVT/6yyYgoLh6LrwIr4h1xdoWJbPQRIptp28MJescq8tnjB1lphqSuhaQVLitzh8tFGotqpzHwdyrjqvsmQKgDJhmjYPP/VuGXWQ0SIgMkrYMBHJjl4VcXCEKZ7XylXlTyMuNQoYy6x0IANg3uYCVC0J1oSfziNLgoMAIy5owVGQRdDGgCbJVP8SxvaGzsXordDmwe1l5jRM0fQIZn6IsLwBkTnGy5QXRAyIvBJJX8tu9mX0oTfKa+duHHu5BVzHtMbyBkVr2xLiPI+uwyN9gZQRgnH8eObUmzoYvE8IRyTjQlT1bc1JX5I7QIGfi0KHJnR0B1K3yye/ealbXBbE4ZT6eCg/tm7PA+UGnc8tdb4awL53CVw/S3FlF/8vzGOINRxnH3xf85TdjJUoHz4sh0pTTeJIZeNELXujv0Q/NyZhCyz/y6jh5wV8eN45I2BcaQhuUsxZ1N1BHV0cOJ2GuHNS83Ik29ap06gRKn3TmMIdUHQ8nFafDNXKucRa6sS45GdMI84DNORGHTBqk3S3FPKPjoKGPQQXjKCvOzT3KfCZxHJUJnFYfB57SmQGPTqWPyvoCrOxN1iA/Y+MfaxzGE92zOh/5jqI0qaflO5PJflIGpS0jul6dBgOE5hzxD1yizRulx/cZC6cUBzcXWXFyJ2bAM+ljtUX7sL/VF3m7NnR4Adh5Ox+doZxP9M+81TfSa1/m43miDOQrJe5btzT82veiR560sN0Lpnav88KLoF6IjU5Qtj3wI491DkIUQzACTbmogbzokObir2sCX817QaIdbLaJg11wbLaN229jRmyEzwadS98bcuriM3SajRwcjM22g4n52BaWnYlnofMJkfYLf6mHbr3r/b2t7G3nHv2VizmsFXDu5QeMv7e91fZ2PDeVfegh+tb0B+5t+atDyTpNIQfOltGS+oIqnw7xoorrKP/ls2OoDaTPIHwu1kGP4ykfMgg2gFc+lG6NLpVGdEnt68wwsIWaOvUMuLyYIv9zUUcaGcRoGPS/ul0S7FdvAAD/9ElEQVSeS1NkpVNU+4D+riM41O3CFALroIexMttjiEFRczEPQTk36JezPrXg6PSWvva/epQj6ehpLnpESJBOw1A2HG9POrT1/KhdOqJ3+JNJgnS4AabOfvOCSwvwva0u3FQfSvas+srAg1pWU2uP/9luHHBZNcRKKhPdRLlC50MxISU/am0GKPlITfZR5TPWqJ36ZNHBrOHy8ny7cHY5P9d4994Gzuxsm0HHhh/iNo54QxpcvTTQbj1Bnf0wfyofDgx1gSSMYIbiUKbCOQdXLxfAKP9w3cCOvhCdLsNxWVGmrM6q9O41QVengjB5tPihn99xgMJjkNfp774gqz0R2xo9sbOz37Z3drvNz7iAKV2qOnf0sGcopp8Xq/PkjoSyZ0yyHx0IWP9mx9SxY23rgU8WTbSLE3fb5uE07q0XK1vbxVc49EJZEWXPtnY43948ONuuHKxkfsqwa/O9M6+3H5j7V+3Vwyfb1w6ebG8eXmgb++Pt++e+0l78+G9s//ILr7XPfQVHdmEJOor+MM0kMyGvveTAPdYNyorv48hmRtWxSqM7sk9eWG4//bMvc8DAUicfwfUA9y21exhvY21p+rDdv7/ZLp4/zcE21v7hP/6Z9j/+g3/U9jE8bt6+m7cLv/HWu+2rr73efu6zX2z/6J/8fHv5c7/YvvzK19qrr32zXb5yE0f3Rtva3m1X3r0M3GtZ0A++9GLGuXn3Tlu7v9EunDkVCl/91rvtZ15+OQae051Gy1rv44ywMcxw81SrNhKMR+EtzXPAotDn5ufb7fvrbWMbpchBvLi43GZml/JyDDeyVyI1SE4snW2Lc3NtjkNZx1qjzx/gX15ezKPFP+bLni5fa/MYb2GzQthDBNF/GmrDFT25om0Ef4xzGvJ92Bh7CgBCafRQjXEorAaMd1frDmte2qTxBe2pt4yA5Xf14InGwPAYsXdnNcpSJ54BLwp5SKW1UmjyOWx4cOfuenv9W9fbPDz7jo8/mQ0xGAW1ATig3FDUx2jQGaU9hqX1HIQe3PsxLspZTdl6nVhT4QaDj/xggJThQcyhJTnUERmqBzafvI3iLLmVJvmdJWA+mZMwSYnIaQ5LeW/qmoTfXq2G/6k7igNP/v8dHedXGj/1I3p7PdGJulaUML4s9znzp0FKx8AOdUlNCrIC/IrhIcSoseePBcvl5BZN4XZoEk7jxBQl6w6IUqQ9dFLPIvmCnLqCx1j0YyEo2zM9sq7285GzesyFNael8LgGwssL7w52GAWhGzShTUNYI005chzSugPMH7Du5zwiB280wMURIhyDfaGhrLCoJtQhzkfFzoD0dRjnp4wVPmpCU82WPtIJXl9Id//OlcBVqDXc391tsyuPUpzBwMUp4lDQOVBbQUAM6NyRVEZ7qg6QLz7+GWdRGhgstMLXCb9/x5i5QyW95J2W7wVwfZxzXvDS911dIBAB8MGnMYou8M6kPCC6lq5KeM6cvOuY3+PUGdT5RF94F9f56jQNj6S6Nq6Z+jG/v0n0glsklHRswvUqmVTnxWlgfnE6GdMLbjU2f+CanEFf+cjrTPHFNi8AqN8iQvAveyPrqTPlY5Y+wgk++OT6qEdj+AW/c1AnzlPvXGjDGdZQz5NG4PROkWsvrzTelSNlagodOzaBAcx4cRbdXhpe4B5HxuR7DIODvcjW4EArHR7CMdJdD3nmnJ1j5EW5dvrFF9fa9amLiqKlf5P/6nHHgx849xOzpftnFxfbDOfYFHx6sLfDmJwHeXfFWN4/4MXdcda/XvyhbDAYTos60+0xrjGiwAMvnf4WqGti3SBjkRenIW3yFBpcY5keRxiexbna3AConFl/PzJ35KiXFvdz1lka+FS2PIucV76CIJ0uKq3yQz5QwRo4Jolnihc082SOeGnfD6bRmVM/caPMu1bTZZRxTosh+8R1eODcSJHjPNVgnARP+G+U731tYqjRGz7W47A4dHs4smO77WD7Xrt75XVoleaalXtrdv5EO3HuubbrY8U68BNz4PZRetfZOSG76mZ46lo4jTjRGKT++sO+Z+MW+CnTQH2dtxqge7v1VML+jvNlZ8NfHy3f391ruxiy+7TX79+7Xp6lrnOdq0Vknc/DReA4ncJZ9o+05JF69HHpdLsxlmusHLkG5KXDJ+py4cDz272C7Ed/k/pyzdI35oHxbHAPsNa+0Vg5gZnkSy6kU54rX9H90JJov5BhP+kyW3vbGJB8wK7IV+EQTHzpR7X7v96Q3OGO4ag91nETCsYcctLrotvVV73C/BCD+1g6yiNbw4VXY3RVYi/b1vNDe2B6+aE49DnWnqccklYdH7Q7dtXn/FUxyl/bzUJX6t0DzkP5td6/tPU0sESa3f4J8sw2srYpM15LVJ4iz/LQzxEA9SRyWmj/U0Fwv2qbPvH4mba6ut7evXI7NC8s1pu1sySAhkppDV3Fd+kzhMfDXMinnPmQhw8DzHtjhYfLozxRHBkPIspuOeqTf8eIbFiv/NhkHthRtvrJE/8H3LEJAlB1gWF/je7I/pTfkVWPy/iA9b4ULfMRHNoBJJVFb6DTN/DV/P4sOzgNOZvw17JG2gHEClaAhzVwTb1ZFDLNs3g6ujPs3+Xxrba2P9u2D9HV7NlHJlbbNo6tX830u9rRMSGKACovI/kunznGnOHMnp+Zbt81+3b7wdl/0W6MnW5fOXy2vb5/vl3fXW4vPHirfWjmRnvm47+5/fwXvtE+98qbOLI+Wmyo+ZZMVU14dixCQf5M3+PISlBmE1gJlIG5I/ubP9EeOTPfPv1PfhYGY0wwcV8WUUysQ2QK2JWFyXb7zp04eF/9xjfaT/2zn2uLyyfynY7p+ek2N7cQg8jNNo3hNItx5t2Ize2tdvv27bz591tvvtle++bbbQcl+eY7b7evvvoaSvOwfeCFZ9u99bV26/Y9HNnTOJTT7Sd+9uc5MLwDMtVmOBC9ilovUqjFcCJOdQKmu7hnVpba+VPLjN/a5Vu32+uXLrWNna308Qqy33fSIMvcWRAfM8sdTXCXQlYY3GQaBq2dPbnSft2nXmp//yd82dPV0BTB7Dw0lEIp/sv0bBIKqYcP9WhxV0qUI3gcphoKMUK6cssVcKynpJkrB65Gp3W9PG1qDCwRRWE+v6XX68vgVPHRL+NqSEhTV37Q5vr4+7q+7OrK1XvtqSfPtGeeOpMXOg13ccrZLMM4zqaRjZCDcjjMOPx1VmNo5LCj3UeLrE+ddwOM4ivHIhdJyPvmxUEm5d2gYGEhfBz4aYZ04Gd465yK73V1veYVowV+jg6Wod66gcfvidXv/dv+deP74cj4x+qHfOo7XcfzA821NkgyvCiY3jdrKW+st73asq7mO4+KP4KRylf4lHOOWB+VgIWcfLcPZYviUoKDO5xPu7X+9X9rgRnGUklriNCiAeOWFMT1Ab/3FVl86mqdAa4ouB/iJ47G9EIGclMK16FsrzROCfkY1cqQdVY4hgPWyOGLRkn6GwlA5s+xdQYHJ7Z+IghY9QPzyQGdQP1ojhaVXecjndAELT5+uLvjIznUuY4A6txNL51H3/hIbjnOcRbkLXjGMebKCfMCGvjVYdKUvu5pHd/Oc/rpJOaRTPrKQw3XtJnXQmbPhX/8iUp+116BZsfruiNygOPrftHZy/cE0RmgZ81wvNDfyUOTP8ruVV+/m+PdHnH5BnsdacwTxpB3uJjC0hZ+qNNwYn3JnvCRV8auOUi/sgasc5fGcF1ZwNAlavTqjLn+ubgnrdIxjUMZ/N7BA497KGulXNfe8u6e+KJPGRx2tZnZeaKOttxCJ+EAKhD1mKr0OU8A6RnakLl2sBO9xVQyf/k0zUFdb3nX+XENiayXLzyUz3kKJjTZdgBN4pcvrsGgi6VLfD6iSx08Gd68m76Tc9R7DnmXGwexjxsaWJfZGeYU5wA54ZyrC4HeQQu7IgOyVUfZ7/KG9zr04PaOqOPWWTHdZuQnOKemvRAKLTjvOU8CozxAl7CunXzWH3OvqO9xcDSCDv3pOubj3eFxHKo8wp47ev0x9jgwyooXlp035tXedt+3nAuReeXANXfv9cexs/mUAfSdghUZgQ5oYoFAzVwiB7ZLL6suGpxbf9N1cgbbgzqfmvJlVv4MiBdWPBudozTnYhAy6t1Kx/Scq71d55lOub8dOwF/9zdutXvX32Qc7Qb5S38Y4tuKx2dP4ZRC7YOptq9zjRzp8OXnopQPaI4Oh9fKTxmDrB/8cVZ5BNa5kZYer9nyUbDho32I6tfQymJIv3NhbaNXWHNhGJIgPzyb7QePrLc///aG/MiswyDokeOMZZ3tQkcXOWZ3fk1z3ssb1jdOrmc7c9Wusoz8MXHytJsHdn9vsx3sblPsd3rTTj72VY0VwnrMkOp0dYDcDJ11fkQOqXX9ik6DOkAYsiY9O8JnpN8wTnQtuexZcvI7ehY+R38RXYvYEKl7//jeszx7redTVldQjt1l/Xvwlb56/zi0Kw/SkXrwhSbzfay0jfJV7zjV5+F+5qNrhAe/9rM8yPk9mrd8I4VVyVdFgjDFU1ZlkEeCIO6d6PBwtkJdQB3gSoaVx0ceORk6r1y709bWNtvK8kJozELYz/VIyoplnAryxOBaHU/Faz7zsGdfT0NsQjN9Qpnv8ZhWxyDX56ekHMGkW7UnVW6kw4beb/RJGhxDKBwDfZYT6Pbx559on/j4S+3v9pc9QSmx4wDv6E6l5R7d2O5J941pLhxhb29ubrct/LYDL3yplz0T+POCa84Jx5ePnqcOLg7GcMSceuyHac7Yc1PrbW7isG2Pzeet68sTu+3xqXvotQk0JOcQ054GdpZO85wVS3MTbRkf8PTiVHtkabL9htlvtd8x+Zm22pbaF/efaV/bPtve2Zpvk/tb7bdNfaHtTS62l77jN7bPeEc2jmy97GngojZcRCZR3g15YPgQzvY4sgpGMbc6mzWYWL8HQ77/N3+sXTy72H7sH/1T5suk3VQaVgifcF5xk0GnlufyXbDV+5s4djfayVMnclDMcZD4kzkewA/29trG5lbb3MDQ295AxvbBA5NhCvuKMXHIZibzY8qLC/Pt6tVb7Rc++zKHzVh75tln2zuXb7Zzp09FWf7s534ZB9qXGHmgc3hxGPtY6ySCFWXOXx6B3lpvLz7zaDsJo969dqV96dVvtG9dfqcdcAj5sgS/XO0XmfeVRwxAX9qkwbSxudH2ULBeedxF2e6Ql3lbu1v5Tu7yiYX8juyPf/oft0uXr7VpDkhDCak0mPd8ka8V3UYj5RU6qVGpWO6Kx7E94FIXw6GMhykMEQ9djR8fI84dhiiluuOat5LGAPFiAfWZn/DmNVxKIR5XinF2Om3Z5KTbbIBvvHq17e4dtA+9CN9OLuTRBR3MciJUQB5gdTAa46zmwOfwyoFmfnBiNVB0ctlYRvvZLi4PVvBFQeVQLv6V89L5RirN5uvtzaWAkncu3ZDU8HOOR2nxbXjJyuDI113p4rFrfVTvnaSHy792/Hb4XwvH0H6UHu8DrX3dLB9PR+vovMyPUqP8qjWtda36kZyFn0frL/9Sn7ZjMhk8x+uqzyAfIyPM/ZrUvSsuzbUyIPhPFKYifVjr7ArrAwdMUtaddtD2ta6xj+Y2rDcyonx0PFl3eJW9I5xWOzKlgraPYzIQ9eo38TsP6rMzK3V8cYUu60a0EXt9DCUzw8EcmdVBJG9/Nakh83YuZEnUd+t3b8Av1lWDErillXN4USv0pw91dTdWWmk/3M6jhpkr6NIiTkrhAZV5AsO50S8ygzOTNYAP0u1BlGkDo5PgFVj3iPthWDvx64xNclBFZ6Cz5JGay6dUpji4AEeX6WQCR2FyzLuM8NY7lxjxgfOOL3zIT5Gw7/3BdB24aRwT76xOTqJHvYOZw1KdXPIh/TpeqGryru8+tLie8lx+ch7AY536OISs5zj6w/n4G+bTMuLBTvpMR/YcE1kBv+ONTUAbjTphcf5wVn2KKHXQMYFjzNECTYyjs4Quqj04M8Ijj/zuoXdhpyJfzEe+Mb7jjjfGl2eMP+E84ZU/iTANvGeAe9F5TlsHjI/O5rFf6qehyXGmocsXg0lfnH55bj/L3VGfod1z0GPFdtdjJvORp74vQsfAR2qJyE/OZvSrcq7wlh6Efs5g1zNnCn0dP3ObqnVwD4sbcpkbeF0r1nvS+SXWGZ2LGGnbi0M3hmPW9ssJdbzcbUMexjlDXTed7Vgayka2hvsXZ4R19cd+8tSATq4XjMSzuwmccuKFA88bxvDMZX7exXO/xulH/rNH4b37xIvBLGFoc6/La6Zb6+A8Z1wL949ryFyBzdwcJ7Qod8iwOJ0btJdce5FVZ60cLX+ea4z8hI/d7W20rXvXoKfOHuepA336sQ/mjsXhg+ncMPYivE9v7eO4NWyfcibdN47D3LCX9ndWmSt5eaGMMpmc4cos81Xn5+Ku+g0aWYbgiTEqv9w/4b/7SNmWh87FecET50edsKVPVVeukctGHXzjQA6s618OZa1XaShgBQYmF/mEEwd/SY3yjD7m86bs8E3+Mk/mmwsVriVyk+9/e+4bwe1fAmvhxavSrY7heovbeVc5OsK8NBCFS5lsaBAmNMmnyg+8qTOt5GJ0nlFXqWdEldWfKbN/TOuik3kvEgBvvXtL/eVaWaa9zmlS99cxuyBnO3WuqfnhVyOOtx/ZAg+n722vSB4cjj2qh4ZcXEzsfUzTZux4owPUu0e0H521pevKlqjoeSxfchZ1vtZyUUggTbmvovKRnMBWHEFWS28XWYfZ2z1oJ1fm26mTi+3u6kZ7552b2Nb1gtdcqOqhaHj/+N527RAyVe4UOB/DqN2WpEPfPla6VlvhqcoRbAFU3uRYe1VXW+dCgALGh+w5BkJgByL3H8sd2Zf6y576o8XpVFBDGGgQkX8psSbu0VzAZ6+4T91vO7u7bXtru+3g3/hyqB10Td4lhC2/R1tuKOWJFewO+nqmTXF+eg5Mo3tOTe21p2dWUZZz7XBiuu2NzbbZ8YN2cXKtzU8yjueK5y/7z7PV34kdZ4yTD+61X//gi+3JzS+3r64utX9277H2pTuL7Y3V6ba2udf+FzNfaUsH99q9B4vt45/63vbZL36jvfyVt9r04kJ4FkYNkR1vLKnJ7i8YZx4ewdvZ3/An8R/c/IEqZkQQA5aPrdtr7W/8H3+wfc9HHm1/8n//V9oMG0VYr3Iq/N6NVUAeObXcPvzs+XbvDgSu3WtbO1t5nHRva6/dWb3T7t9fbat377U7d++0u/dW2+mFuXbhzMlcAX77+i2c3/s4S9usAYcNY0xz+Pijygq5t80Xgf+RH/4RzovZ9vGPPNdu3LrZ/uXnXoEGN7Sb2Lumh21zayuKwrE31lfb9v277ft+/Xe2+cUT7Rc+/4vtC6+96vGFNnOMJTbLVFuam2u7KNWZmXmMBx/jUnFokMio8ba3g2Cxwf0tLL97ZlAIPvDM0+0v/6k/2P7gD/1o+8zLX2pLi4u1jwkqxOwLKrw7oNBFOch44siJNVVZqDyBU7HEmFfZ0Jbf5LMcx0RlpEJVcapgUDrko4xs7woqzq9t5oO70nJKhnzf1Oalh9THlO6vbrUvf/1ye/bJ0+2xx84AwUHsVR3mJX8tm5YDa6qz6tWgclLzHTudVOvTZqw2N1o5sNVeDjGIPZDCOOVPqsyVwxz5DAh9A1f1jj20x8EW3ubet+DMD3gLsYny3osl6EN+yJBUv+yCXyN0ZWIILj74l75B6YzGCmJiCBC0l+mQeQQXig3a7SlvAur8rMjdcOF7NyqTpBAzsVqtz9DirbFkomDp39ld/KNQWFKuvHiKlroSWPiQElLaO+7hLzit6fNV8JWrAFKX1kLboenl5jBaGdgOkLaSxxpUaGFZVTZuHgWlrLyHOYGzGdkLrVaz39h/3tnwEDbNI3MCDsMY7Bc6asw0dH7k+4TioJg9m1oZVznBqy90UM7+paixPEN+dmai3X33l2O0iVtjbOnc0+1gahl/VfMRujB2/a6gOLxr5Us91M3BSczjxTGUi4e5eIgOkLcDf3VGy9x0brWnJI6ZlxyZh04vbGiE5Mp5n0bmoL4RufsZIz38Brd6wna/j5nHBd2v7u0sArTQTi39ipboMcbMb4sy/6ySCAAuOat184BOq2N65nIIhi7vIPuffe1eljj+Gd+XHdlLWkFQjptl+klnyYDrRrP6JDoQOHA5iboqDn0ZQofFuppj7S0cHvS6HM2TN6xPXoCkDDCOa6XRLO+yEqQ6I7kwwFnld2u1txxOCF9al7FFiL7T6PUKsnoyLJF24XSQKBdfQyoB/DgThw/6EwZWuTbQ5RTdf+UgyE+o6XRkn8tfZdJyWuV3OCV4UjGCzULhyLwsujrqEAdxvOpnkM+iVT5dC+n1ArFvg2alAChZkT8++p29iSyauGbR3Y7FGSDv92NsuXYiZRSQH3jHm3NeGUeMysACtRdHZZJ7wN+p1RjPS6ToK2+kO1SyXvLFF13FEFcGxQ1QdBbrnp/dk0Z7RiboO8b+CoIHsRn8jmleLgjN/iyReiB8z+LqyO1iuOF0b91t9y79EjSzb+1OmJ5fbqee+kS+s7b/YCovQvRN0dKRNXNCykTmLAk+HkzEqMwgYBJ2cmaOc995SkPJDiRBk+tinY8Sqi/oQzn6JdMRqZTILzIKpcO6pgbHByT8Zq7ms9/Y03GKXeRwp+jIuoPQ+Yk+OsDIuBkuyOQ7ENQFTlqRkRTEGVy2mzfRDrAWHNTVnZW+hsiHjeIoR10eMb68r1ULrH8JylToJponChEo8BTlRulkPpYoDutdn33sHtzto9D7mBZbxcO/XamwLiyPLNYaCF86zjL7L92Yj23i69EQrMnS23blMwNZTiZhgH8oBKFji88KPug/wg1N5jKef6bARi6GdunzjKHNenFRKPj0oT1zoQ/7CbIKj3pePGlnv6tvLZv33NIORX49v2xLFJa66F3ywudlgNJEGWRxstVlV67cbW+8db099cTZdu78SmBdWm1Hw2D7HU+Px7I5PbPII6/14tHBFu31pP7E477tqT/qGzzIj3U+vq8s6YvE5rWsrPEXfddlji7hf/QVc5FXaZel5IUaQn62pkCI7sWD9oPf/5vaH/3B39v+zf/ov2iX7q7Cq1qnYZ0r74d9q6KahvZKI4e2mQoXJexaIYOlkEv+rXMt+CtZAL6vv3tEu2lxcqd9ZOEu+bH2xY3zbf0A3YzuWR7fbYvjO23jcKrd3/fmITqLM+vM1HZ7aeFOe24W/48z9K3tE+3t3eV2e3e2bdLX79R+38nL7TefvNSubk21jekz7c//2b/Q/sbf/In2X/73/6zNnTuXsQ2SWBMpPqiLhpA9XxCSW44s7HbWTjsLVo20AmyyeXs1juz3fvTx9mf+0l/F2fM3AAuBhsA0Dp9X6V44t9KefWalbW1vt3feead985vfbCcWT7XT55baz/2rz7dXX3utnT650uYWFtvd20wUOO9sKuB7XrFEaLzqKiW+gVFHdmcbQVKDMxkfd/p3/9f/Tjt77rF29tRSe/Pa1dzZPTiox4R8jffNW/fa3Tt32/bmZu6GnD+90H7j93x3m5pZaH/3H/1Ue/PSpTa94MtWEDCMiIXZ+TY9PtVmZjk4ZvyJndp4XsEy7MEPF1kh1rmenfVwYbP6BkIMixeefa79pT/1g+0Hf/hH2y/gyC7O+3tJA2+cSfFyUAYqijiNxFz9Qzl4kGaTk6+6usKrMpC/uSKbOg0mrzxXfRxX6nVyNWaHt5/mri7lXCn2QKd9UDQZSxrIh8iBDuo8fK9cv9euXr3bPvahJ3JFbK8bZHCrNjGbXBlJ3s2eyMbnUIyj6sEdRaDy6N9/pS3fb2Idq28ZKOYHeUPCw6Mo0h6GzSpwFAEKQgEeomNXc5XJhfc5zNhsMYRTQwDBADfgrT6GozGrb9Wk+ajpVwmqjB7SsUpxugmOV0Y5CEdjViiKDe498zXowJeBxkrFYzq0+eGxS6bAyHdKrBeHcyWfZjqkix2HLtZJV+gr/hb91ndchtQdK6eoTBdNxdOS8yEgbWzbXqZ/+AB+D0fRpY95mpMVPjyyrKzSFj7YVzjpTBeQl+GcwPjS6p8hnyhrtfWAR6Tuvxq/2mNEBZa005XeHa/w7v2qkuaaZ+A6bzOHKFraSJyuL/3RqfUuW9u523Y3OZRodN/NrfhY8Sz6x/k4X3GR+tdT/0M7Sj+Pxbu3Q4/jOU7pgYG+eoRSfGX4iTe0UZc7FeiBzMB5KiHgxkULTeZyQJC3lEPcufHv3QxJ0ZEUn5VH8iEe6oWwr1V9f5p3H7s/67uW0sM4Ius0S6MOZ6pCg/JqCmb1DTSEntDpzIUVBz0YV2MapNWXuqwNNIuv1kiy+Mg6SU/hUYe6DiBPHdqUBVOjM190pBiz5o7eeRd66etsNUCKj65b6UbXQT3uBCVPHTkYXkwmejD6Hxz+BJxLXhfzgFc/Upd8wMVRDk++/2g7upNVBkbYaOLo1OGAH+0ReRFapV4eO30+5Q0lfQ3XwHyoBi70qkdNg8eWYAJDcV0eZi4yWFDLoTuVmZdrIj8oEj2rXKPuzBSWjJXHT8ULkfmajvAZibbwipEZJ18PyjlCvY2SBgKfuMrFX/aEZfs7fl7gJX7rAM0dt/Ci4/YTZHnDN1KVr7yQy0UP4ETnmbXHGRg64K8XJ3TCvTisoT2sjXctPPvHDrfb3tpVbI210TzmV862ibnTnHvwG3bI80w+e8gRSaDV6SkI8jL7MXNXntxDAcuYci5zhf5h3/hyF/ds0SMt8Iu8zm30IHVOS/xejJGB4gyJBpkagsVuQn8xA+eKZx9WS+hLNvDigT9WOK5Ik/ef9j4vpcvP1PVcgkQJFpz2V1+5T5S5GrP0C//MJTwyBNbUPW+xw4nMIVzXANccRuMBoywVHmGdX/VXPxWOo+AUq85+QlrZE7tXjnztDCtS50fqUpu+gx1TsGZSTFvFlPKXf8uiNJO2nu/heP69YWiLTdfXelQm1HjHYAipI29tnEnKaet6KvDhJWFA2HFYdLX8y7wLSelPnaTsPVKc1typ1hYlzc0YndvoYlPtWmEdVzxDHGszUzg5G9vtK199py0tz7XHHz3X5uZ9Zsh9VfIeOVDWyOct2JTLHlVvqjuGVGe18sfrkyfuEbVZB0c2MfaqNiwp8ll7rGxbdZR6NU6qNNBeqbyBZ5LkjrICHrm3/Ff8h1DSnurEg/0H3ZH9Pe3f/FEdWXQKvLG/6zDoDvNZmlFe5hOSvE8+o9ea21H+xuagedAnKWgreIYN5fwjE+iPk1M77ZNLt9v6/mz70tpJnFdPQs8PMTt36Rlr02M4stM7bWFiv+0+mMTBnWxb+xPk0c/04URon1i+137bucttEwf4zfWptjV9sv3Vv/wX2v/9b+nI/vM2f/Y8uDO78DLZrgjqs+jyP3zpAUf2T6Q9BgJh2NyCBIyPcmT/YPueDz/S/sSf/0/b4uJCXu7kYXr02MJMOzkH7Po77c0332zrGxt5LNers96i3t7Be9/ZaPuU97d9vEZDSZIQDEmEKJXRJEraQX150RQM38XBRX4ID9r09Ez7Pb/797aLFx8PnbTgWE631U1PDIRyd7+98c4b7eb1a2312rX2iY8+137gB36gvfylr7af+Ol/0m5tbbZJnGEFT1w6XZOTs21pcalN4NDOz51izBLC6cmZvPCpNvggnAgAq7bjI1AuDofhM0882v7TP//H2x/6Y3+qfeZzOLL5HSRmwFwGhVBXnyIW7nfKLKopdYNDmo1PZTmZbPJcmSIibPn+gsogSqAURh4JAZlXp4PDOqN4qDMfQ63Dm+aql7RkTuZJaSNp6+s77c23b8LlB+3DLz6Wx952vJPk0sBrD5s4rJzMo83eo3cVfFvkkZKoR4c1BvbjxHbjgIPIw6sMIANMBXdtmOLREa3USWvggEmGdQC+ol1LWSTyJ1z+h7JVqR0ypINQjwKtafbD+g77rxWOwWdTFV7HPx5GUBm/YL49HOEqMOnqZf5chyNFWErt+DBH+T6fjq4MN+pS9mPoWwAZi5xkReEO/Y22OLBB+Opy1MEwgKRswTIVga9oywieJmtieKS9VrjU+gBT+8aiazwYA0Kwa6ivvgNpNYmCH/rW8I4kfhuqvzytfVAVxQ3HoEpljuwJN9ATxZ87WtUndFlvN3PBY5mMe5eK7G3k2AuqOrWH6Ithb/pW3vzsjnjDaGVaugZKBv4XrhEf+LCcsa3iIwYB9A5lz7rwlf9yrGgTmbrHOZMXgzhibHQGZjxCdJBl8yKlofgvrlRS9vCqvsFGmrkLy543DPRYx0iBEWtoTKN1thvN5iN5aelHP2COJ7xtaQiMaRm/hhRoLvyBNQ7jFUT4FL3CvDWoMlf54mzy/V7WRiPMNUTXDo5nZKX3T13wKV/mGAW9Jo4yvKGcsjwb+Oietc4SmpO8cwIGvcjxQ7704aBLvTuQi4A50kp3pj94xCDCXIR1voyXeael8vK6J8Ve23udfUThRefhyQUPNmnk34lBIU64uORdh685OYaFfKZfMMgH4ZLIL/seVYsgaJxzFQn0THsENvA25FwQv7B0inFok5/wI3gtwWtfNmUpfHBMcb1fcM3onjFIXffgz5yocgy6xnm2DrAOmjVPSUArk3c/mKckX/e2mz+zZZtrMDO/CE2df+kET8BjmxeMNRZTyh4Ip+uPIQYZCBs8MxGQGMyOk/EKn4Wq8bMTYycC0HwWTNFthnIYzr/ZPs8Cqv5DrtZJnvlZa5L9Wf8ChKfCpd1+abAJWGLRdLQetb6EVHVE1NWaiUudUutdiyVYYTFrndMrNNXuKAFPVaB6KM5UKBxHFZZqzM6O0XCBta7jKl4bKJM9KtWq2tHVS5bojh/WZ+hacB1mhK/nM7AyoDz1tlocMVT5qAthGPehSgke1QVtoLrOSr3zkaaCid1HsOxecA2TR/ep38h0HLW2XoB3nVyb3MSw3jKNxX/PsT4WuAebM/pWv8CbK9Rpv3pBJjZuLgx5QdH90GHTR1uUvLiI3p0V79e/juOzs9ceffRUO3v6ROjX6czehV9eLYpzGbqqXlt0SAeH1LZ97dGeH5xZ68rR9WZMb+vtcWjBO+CqmzS2dXm1fuCPDJM/4Q2ppYDUnqo8HwTnpZ4IPJ8+tfGD3/997Y/84O9tvzN3ZHFk/VpGAqndRjJjofAoM9ElPYg/a2Egdb2G9bRs6CQELiSkXTyk6VNVBd3iE52a3msfWV5r63uT7ZX7y7kzW7My2MP+HTGh9IBqiU9onseG+sjKWvvNZ27gxI63y9sL7fL6RDuYXWl/8z//37X/x3/3k+2v/e1/3ubO4cjCrwrHiEh4qPBQGJv93j/BXKrjMEGVyigwsc1b99pf/4t/sH3XS+faH/gTf74tLiy0bRS43/uYm5pFCLbb+KGCutv2Nq63ne31dmJuAUEdazfv3cvvtW5ubeT5bMfI1RT/yPsdqAiBf6ReQJSCXDVHWEYHDiT6Hdjf/+/8vnbu/ONtd2s7d3H3MATurN1vl9++0u7euAG+3ba1tda+6zs+1p57+vn2pa+/1v75519uM77sYR5PGwfZNxHmpxLA688WzM/Ntxniwf5YW1pYjrHpBtNRDK2A+rMLKlOZqeBL1BY8+MAzz7a/8mf//faHfghH9vNfaktLSwJFlZTh44a2TN4yOPMSEvJ1Nao2fhQA5dxNTd7NrxN65KiW01qO6eDIpp1YsMJNFZ60Vb8Bv7SXEe/hahyPAvB3enViL1442Z5+4kzm7I9XKxe1QWsjH1cAyWej+xieG7+UQtpjpBH3/AF+64hu9n5HNuLF8rrEGmN5HJqo4nKOoRvaNDidl/SONmcP0jPEIVSeOpVb7jAO9akePgjHcQHf660dIP61wvEOSY/jPQqSfozM/9+Cc+3ZYoUKZzAmaVFIU2s4Bpt2MgN9BdDpGZSe9eKobNduBdSz1dYLgo8ayNs1Ssy1yn/hSF3BhQdm+HBMlaCVRXXv28GrB8VeHioCPTQSMkuWumRa4B7AW6VOJQXHz/4lMyhZGwtd0RG1bJvApKIV0LvKpRMHaP7MDvhSrrZylPq+88AmzUualOXsQbpgzBa5NY57LFd8k4czydNM+XgYHNnsG2nrY5vKA4YIyhihAMWxoJKjNg3+CVJAlEyOzcsJOY/EzFg8RYM1CRTLWSETOel9QJzxCirLOdwdsd36gCdUPwkYls0kzVZLe++XPd1VRvhBnXzS8Uilch8aO04HyT9/8tkWxzGqV8Ed/ap+Qdc4Vhla6h7rXTN5Cc1MqnS4fckXsuDMR3QMlIYOK00sG+vcSp1lFtT9Wvqz9OlxPRpDi3r1Zb0U76g9Bhr5oOuyYSw5JpP/5I7yFnqFY0XG1L3SIUw+TKnLZOyV6VVbaupD3qW911eLdcWL1LsGfYGHVhr8dPnIZ8d/W7BvgRX+o7ykHpVLBlh3/uBA5MZSLXf1rVBpXahLhljyFJBhPfu6WV9wHd5AWzmjNd4R7gpVW6iHjPlgCH7yyo973osjyhWyVGe+53UogAYdCcdxzzOma658cF6qA/Kb6oOMEEPtQO6xz+Oh2v04Np9vgxvwhPhq5SNrb34ULFHpf/h/rI5U/gzztq/rpRh4KiWw5pVz99dFrsobHLcwmgRrPgY5gTPDZAnJ9WJGd2zzfAxQoSVIUhr+Kz/Q1GsEK8kPtjQPczEcrbnrJATlEjaCbUO7wcqSk+yVIqSaehhK2bdpc55HOKzJkB1QiT3q5WhF6fsF2waIQPk/Gr/jqf/kowvTbspnz6vzCqpGdz51x1K5RA5x9IZHcUtnKbMF50Xg7JfYm8g4OD37ckHXr16kXntO+47InlD+B/tU/Tro5TxFYR00eEfX9+pcunSrvXvlTjuxtNCefuoc7TQSoiOi09STlPteCe09/2s5skO9d2aHugF+aB/KQ93wFnH3bGhQK8W5deyShdBDTB5a/QTEitDuXnCOyqG+zB/47d/X/ugf+L3t3/gP/1q7cmedyQsDhOARdPJZHvL+/J3BjTkKHXYIwtpnCKNsz4z2CuVjYBGK43gIvh9haeqgvbh432ek2hsb8+3m9kz9ipnzCQrlhnzGNGUK9DtBv+88da+9sLze1vcn26WtmXZzh7g5hu+10v6H//J/2/7bv40j+3d+ps15R3bEH0k5Iixydqx8FBh57tf/8c7m0NLTI0Tmtm6ttv/rX/xD7ZMvnW3/mz/55xA+POyJ+v23/KbgOEpqzMcTcCLXrrSdzbU4shpw9zY32vVbN9v2tm+oqys6+YeJoVfiSOIwjhSfRkTlFJzAkZ49c7b913/9/4YTPd5e+dpX2ztvvtm+/rVX2s0bN9v9O/fa7FRrp8+daS8884Hgf/2dS+2+X2726ia07oEyG2Niic24hWM8hzPoGw1xZnHOpcG3Wc7OriCo+4Hd81DhzxdK1aO+48xlj7je7m9vthc/8FL7a/+H/7D9ez/0o+0XvuAd2SWo7wrCeWRzyqoyjuLIUjF6GZVRPnZjyjEGo7cc1LqqJWzVe/dbRVDOaRw/6qMIcGJLUTCOuKyTbtvd+RCVR5gpe574faQ3L91ut2+ttY988PF2Ynm+7rR3npdyqM2rEI02dVLvFpCqGAZHdojW7ftm4srnBVADHtpdWwUy9CFLeVkBsuJ3k/MSFJ10UusDQ3T+7w2lLBSOCkM+n8frI3DmXJFePh6yoUvejlKD9cfb3huO1R8b7183vN+mPD6f4yGwQ9uoX5WrrUpDi2n0nvWm1g39OqDcCC+oF7Xtjv9+dKVKXOllhR8VbDtOdrV3Xhdia0aBlQ8JwTY0hcj0qPKxAXK+EkbG6RDskvTh+hrzOIaOdSCF1LJyiESSG+Si+GEpfWFeB7dwjNYBD3Xso/SgwrrBKRpivruuPOsckc8VZ7H2SdVdl35AukegPW8BJXXPZHDnkzGHcYxWVB0fUsBeEaNtHXa08EaolN7+F6o5ZEYw9ZG+A76qGBIy5qFlgNFQTZvwqawwwKau052+oyDHylGW5EyRKIhTLd1vR5lLyr/rNGxTq6pAXhKCuzcaSJKju+NkePUemeECXhwLdSd10busT77ralt0jnNSVwIPzGBYBdkwVnjHLChm36TlqGzGv/ybJ7rOWjcag9GtxNEjbaz78cfbhnxd2CAFD7ma8wh3PpMOSfR2CuaP4DJ2iKTG89a/EaBpzSfzstbGyvYmC8YAJyRXSAI/yEGNmSwhpZ729t4n+AIqLRUNlQzl0kvCpVY4C9U0qhvC0KcCc5ZuojbBEKTzWJeEUdmujkGaS4U9b8i41pl3HdzHVgWg5i8LlJfh7PJ9G8kPd/45o+sMzIYF2HVmrL7mnsvm/emkwaguHcHo7yG66DkKwxRDkpkiK6GyD8MfLw7tQ9XQdZQeg60nEqio/9G6fxtTCVblwlNCwQUqDKygXBTKb6MwwGkahhBaoFTapfCkKjythpIZO3f5SXtHQhjV5YPPAX4oJ4jHtOPsOfMsh0mCJ8donAHXsXCEzaj8VHs+R6BkRn0fHu947uhzCLYRwyBwRyYpg2uAGqZTfK44hONl0zhiymLkse5YemNjF9tQ+9Cfd0rdMX3l2AONdcGwy7n7APs1Nqv12rfoWXWvY9WL0kr/pp8pa2hd6KK/lM3gzG5u7rbXv3U1X4H7wAuPtrn5GbYONDqsepFUWoboWgz5zAWdOyqH9oqpI3U+znNUN8Cx0Omb+jqXh7k7ZvYndelDWo5speXsSp9LUhxSbqrd2hxS4ee/+/3f1/7YH/6B9nt+9K+3a3fv+8hq2urDTso2aXR01x1DOaHDDcFsX9dRgKYKx+vFZ0pd4I/hGAVoZ8i5iYP26Px2W5nax5Gdbpc35+B/pyv93ZsP8G9Ys8n99tTCTvvgifv4XAft1s50u7411Vb3p9r6HnH7sJ1ZWm5/56//6fY3/7ufaH/tv/+ZNp87skfjy7NBNt8/VNvY7K//kVGvYs23I9nEkf0bf/EPtk+9dK79vh/+szgadM6Cs9Agys/eeNdxbLttb97J26tm8CqnQHV/eweCN9rm6n0m3J0hvzSNYkNMQ4eHqueNE/Ait3W5OiQptOUtmwj2Sx/6YPtLP/pn2rXb99pb715vv/SlX2zXrl9pc5PTbWN9Ld+93dyFwbfvtvXdzXxn1B+0P9xnHj5SDGLxzk0uZfwZX2u4P9am/c4vk185dZ750md6PpvQTaRgjkPD6u62JhELwkakftc3GHLgPP/sk+3//Od+pP3hH/pT7Rc+/8ttaXkxfIwBxVgaRHnJDEKZR6ndrB5qOpjWgY+POvBoi+M6UgA6rOXsahDHGNaRJR53ZAPb+wY3sPlunYaY4yRVWcnXicjy5sZO++Y3rzd/6++jH3qcNr/MXncCXIdsumzm2sSWjzZ+ObHJp1zKLhs/Dmw/gH1UI3cXhBFXPbZW9EInc9BZ9Y2e3m33gsIsCss3efo97Di4zrung2ILfV0+zWdipj1UtmCGej+BCo70e094b42w3w5V9Yb3axtCxiEqb4N6H8LQ3/Cr1f9KcIZhY2d/VkXK7w0DnqE1ZXnY80fhCML60gNuyYI9jr7mNEAWvveG4zXDOO8HV6F49HAv8gO8c0yWj4eJjhz/aniPwhH+uhMz5PmgKa0jPMMMq/69QbBj2AoHH/kjLUMV+VZu3Z+9PNTFwAXWUcrhYF9oDJDPweg+Ua8yb/MOFjr4cCzH8C+3Pjw0/EsdAV1T5LCC1kU+bLeSPPMe5hkKyAd3kPtfKx+Y4XAceFUAvb94DdXPkPp0Ech/C8fGG6VJCJVxKx7VHYVUjRpcsyQ9DJ2qvuf4lKdDt5pfWp0L84geZIrqnjKW+rq4JqzNSC+5Tv7Rf7hIKKoawXzlqqbCoFP8NF+6qWpGZUusqeddLo+61lRn/aMfSw6oIK/erbrqX4YPufQPXBDy33FX67Fy+vVa/yNvQ33ViWWQguz8Aa+1Oh/8Fx/FMmgGmVFw4glvgk6e1ZjiNK1GxxXHw2EYNTh6mi49b4hR2KkUoYbhgHuAdYwBR7VXnaHek9BDz9rX8860gg1DoYBKZBzZu4x1t6mPfKyfeMR31Ney/BpkqZ7QqKek8phl5Ew9UDDDXGIgZ705M7GPcscneqAM5vpenjQ7lsTViEcjV64+iw5lq8J7gHuwOOpHEi5If2qG9mr79iAnBtjCUnlyx+CjPgaaj4VUD71oDx9TV22jdfzXCEf8Nwy9el1vOw4xhGGsh8JDuN4bpFjN0Eu/KuyvHI6P+zCKoeU4hEEZOQIsmeuF48GGHrxQMoBUdXWqR96tK9j3pqVblEVtOm1CfyqpnFffgLuzU2+99auCe3u73aEbZLdzZ5B97VTPP+Q93401P8R+k8KbNbFdsVNj67onoCX1wIkv+4TJ1HduJ9sbb11tV67dbU89daGdOb0U/Oq2QYfKm9KXnS7S3GCBVusGOzb2a++z3+1Xn4Cop2I8j8vHGfoERpzgtuzcKY5ggst9G90C//O1EdPai8Ma1ldDZHaVrfc79b/jN35n+z/9+T/W/p8/9i/b6sYm8641AYL43vzxuiEcqwvqAa4HmfgrhNxR7/n3D+IyMjffUjxRvxBwcIAvdODPldZY6v9p4srsbjs3t5PHktfxsXRcNw8n2vbBGHP1nQa+3PKwLc/Ptt/3O763/ed/4++2v/npL7S502dAIx7xPRw8swceGo7TG0e2upTiEFAk1cE41rZwHP/GX/pD7RPPn2m/5w/9UFtenEcp6/xN5cqy/M5LmvY3WewdHL9NnJDJNo+Dubmz2e5vbcZ53d71rYQIB4Iw8HQYxZ/sUUg0/hQSaYgz1rWxdzAvXnikPff0Mzit2wjRYbtx+w4bbNfXhLb76+u5YlRv/tWgxBGdmsjv1CokVIDTnw/wx5bp4g/nQ7dvJpYeD5rZ2WXiYujxB90NG9tb7cCfnaGTb1fe2txq/px5fvYGmp57+sn2n/2FP9n+6I/86fYLX/ilPFrs+LY5ydyhIV+OLDSwWUMf9Xx0Q7dHxsimH95MTJ10WRfnlrrhZVTGwXktQ7nqYqDJO+BGSsEy9f4Uwj5O/a2ba+2tS7fbY4+eas88cTpXuGJaMfFhY5diqM1ZG55oqpNK3jtJUQ5dQWSTu/EHJzb1deVOHCIXp0d35sRcdFh9bGR+erbNzs22hfmFNkfqTzXNzfv26HJy8/Mg4ZvKUSlVPgc3q5SCuSycthbpkcAXzPHPCvaug6lC1Q+lod/Qx9ZRW1X1MNQ+jCnY5bsb3x3WGwcYgzQeUTN8UpN+FUbTMBzDMcxv2PAZM5uqNvvQvyyTjmToT58R3mSGBvHYlz/6HSN7VD+qIIzGBkXPJljvmqdKGUytOAgsVsavUsIRXutcQNuPPv2r8QlU5YnOUZd8mgl0hWAcTb3mkZr8DXOT8NQrU8AVBKkZg32rpoqCjooDxp4Dhxeq3JN1gWq4C1t73T2q8RrY9K918i+Hn/st+8z95j70UTxao/8GGaq+vmThCA856itrPlWddnWBxYHo4mFWxIyB1PKwhvVYdeV7tkCLiYV/CFUFDGuNbguwIf0ZS73X4UNj8scRWDq2thmwkNRwR635pNL0eKh90PsQC3vHM+I3efpKg/qjaJE210n9WAZUGV/CVD7wwJEJHzuVQZ/HHqnPGhKFNYQe65JPTWI5ZLZZ7zqbuq6lc+036FqD8uDaD/XCCW9GjJ6VyVvI/CxKR6pDYw1XVMfIJBNdCUDEKq0Faki/BMYDOCiE78hMLVevCuEDzEm9sIBWe6+InA+O6NDWA+2DvKUl8DXWCA4Da+S0B6Znh7zrAz8DLq60DB+GI/xmXQXf21G6sqpHId2BCJNSQ3BuyreavPr7P/jH0qzMFD9zpFNX+77O5zqj/Qkk5UzY6IKcZeAjtatTzPq71uz9vEkVm6kubnE6M476IbSpIoHPenSqZIMyDjQZQ6V+9mmlj6HqqLAuYMVLeZ69YZUl8zQIUu2lKyJvgRBFb7C+KoonIqG/+YI2CFsll8qs/UtCU0us9qoN9goB7u3w4Ki9Q4iPRakaYQXlQz1kNgtWvQb6A5a8dPayMNnsBVMYi8fHQ+prAsAOODvMgMxy2sGZIoWkfFg/zEMZAMCz5TBzrIUqDNXHdQkseevTvz6CPwlxxFcjAmaf6lSwyskR7R135mvReu2+7sR6B3Z/t+3u7LUtndetrXpB68ZW7GKfssxd2ny9THuviJDH5aQq+z4lSMpe0B6vJwrJj/ZFOazDXimntvrWxR7vkHn3lkSdjAR6k+zWrbX2+utX2/KJ+fb4E2fbLLbiYK9CQuaRORJ0TjMvyvvYo9YPurZs28qb2m4+DjrlXExKnvaer31a7ZXq6LJqwtgHCvLHMkqTHKE6cIY4w6aWO42+VPX86ZPtz/yR39OeuXiSsXYAqLNgWOaHQnX7lcOv1idtfvxaSH7lEOuO7kplnX3iqkHNOTVhMj2q1Uy1ej30/aIv8Etff7v9V/+vn2/vbky26bl56o9wDcGah0Jk9ah2bD53ZP0nhiCzLAIxJT7iyP7FP4wje7r9/h/+UZy9aZ9LxalazKLt7W+3qfHdmhyO6tT4fpubZHHx3HVu1tc32sbWdt766NC56kF9xsw/Y6nVKfszOwpHXQlny7khEOw4eQjr/PRcrmbv5ucX6nXOoRfJQPRJWXzIcKPkZwDYPD6jryEh7xbmFvJ92OH3YDlWQo/O0tzCSpth40zPzFKPs4ojrsi5wfJj5ozjXcswkH/pfOLRi+2/+E/+bPsjP/Ift5d1ZJeXs7CMDO21+aQ9TpgblYVL2Y1Kvu6uunlt65vZO7H2c6OTxolN34ed1tr85diW8QVOxyGfAyl5lUGlO7sH7a23b7X1je32wnMX2qkVfxuWDcNkMqUosSG6+fpmdfMS84ZN0rrLWvX5DuyBv0dFvXn6uLb5jmwcWw9flYqbsmiZnGIOrMngxM7jvM7juC4tLbb5hfl27sL5Nr+4UE6sj6EwZxgCH6aY00Br0UtFHAiVg2tm0AgwePdchRSH3g4Ex49CAY/wgUU2vICSK/CUXSvXWNjIJn/2HpShYRjL8d2cwrtmLnoUH3Ij77J5qZdfypkw4si60DeGC2lk+MB6aARHSAQvIzZ/a9OSOFzXKELyOkrKtW//FIdjCZfvl4dyPqNMi0++NGQwTJQN+SY98mgH+XYYsfjigzHYMsE65XDjz8Nl+F65/T2MytiWpzUXUGce0gdZkd0oeXlKXjkwHeYgZklT1mpfOEfq6Stu18QQXogfYDk7ka8xOB6dGcixnLE0UlPBcSlJa1qTEXfxR1i/NrDNQSydwoxkgblJm4Q4t9Dh3PgTVmPDfeCYZYi7Lq49NNBXeKuzrx2Lcv1eqjxr6K69yMLF5RPsD7FKJ3807rFnNGjE6xj53g1tYW7mUTJi3rlExjJ2l1NpYRwHsjqGrxJKV99+Pgpka80Kb5roEFl0vQQgOLp6JXBUiS/yzKHuHLMOBRrasi/yX/TFSEpTzcF1zrK58JTliXpVqBqj5MC1GOajjIqr8NSY0pAzxPpCLTTdpVz5Ar9woaXa+Q94AauDiUGbD9rUrcUr8Yc/cgL4zJFUebB7xnQ8YORFEMsb5weAey66wqFoCp8yCp+CM4xLU/wnABP5Rl/KM3WIIfLlSADX/qdf1jRdgnN4+3Nqs8cZC0DpVzfY4DADDT66npVijqWboVu88przxLGDi4/wgxCeOj8Breo0yBflzz1uIVP294Zp0wmzn73TD9p0zuRR9gsDZC506uhCSxnWzMmmzBk6Q5F1ned0GNICt597TCzqT/cF9ODADPnwRloju66TPLY+TXxIvzBldFonmeSSd64FV7ClXWijnH1GRg4XjuKb7eakTTh1gm9k9WdI1t55tc0uLhKXOfOxUcCx68/8eSccu8D3gHgBPPOhzfXPvjGwdlImUfKrdEXx1jXcx76RqTpl8slHOSEseelzLH/myK97ycCSBfCB3zNQup2d6595Y8/kd2BhQPQBeknaciYydnRbZ6fj6sjnnEK/xmlh/BHtAGn7iN8L4mFq5N1VdjCifTu9QRpiai/K5exzFKU05yIR7BiTJvniHFkd4cRjj+G8Cm6CF+SlmQ7Qig0onX0Y95PnbiYuLBML/wjyTqj8zJP45VtGGMbiD5DSQw6Hftt1Hb1r5fjWaY8Vndp0sSnhzYQvIHWN4YmwWTvnKywdc+aIAz5E/zKWF0ciC44tSvsDkslIkrS5rgb6WZmVtQ2Whx2J7lFlwPXEVmHO6qL6rdH9dmdtvV26erNtbKwTN9v9jY22hWOb3ySFd/l1ivR1REUKeUdO5HvsWuRb/PXzcdiztOd8hK8ls70duVe+Yh9TVm/Uz89ZFm/NwZsgOn/fePVy7hY/8YT27Dxs0N5wDeRhzbvockXLJlNmBtvWtthrxON5Y/wUxggc+GLjDnAwTz1i3qcnHDPjDNE/RQgSBloODsL54AqXkC/z0WXU5/Htzc02N4HdvH0Pmv1NaYOt4epDJVNDlntUqjZD1jYFM0ftGhhoilGNcOKogByMENA9eWXQQtUdD/pYNZAYir5fKYy6lkIpfKzx5j57a/mxNnv6PPI9QBWvUhzoeZ8QaMbHkf3hEZjMjsKWqCCgTLqZO7L/Xvv482fa7/5DP9zm/MkahNG9PT05y2JvlcAjcNM4sfnBc+r8YXd/Y+3mvdtRmAqPYyiw9TZGFZ4KScMSRcOQ1uUxHsdGEmSk7RrRMziY/ti8hqCCqYDtP0AZK0QQnEeAGFv4vGLaxQLX9MwcOa/Y7Ce/tLjCJsbxZg4qyikM413omcSxioIfn8lv5YrDDTrNJjvov4vmD7G7dtLlnJ948vH2X/9nf6H9+3/8P26f+8WvtGVf9iRjsyn73NiEybuhzTOXOKZuWGK+P5DN3J1S8zq48lg82eyFI0rAvHUpi6MUYza782Z8D+7cBebPsLG507766qV2+sRie/rps/BxovkDyS50bbS+Ad8bXae+sXPHVQXQyxVpZwOWIqvyPmX7ekfWzU8BgVfpQtckDhG0u45zMzNtfnauLSzO523Py8vLbQGH9tSLT7e3793KfB1jc3MjSn1x6UTbRXFurN+HatcY6uHV3NwccGxN5I1ptG0UreMvLCygdDfgEeuIslNxOm5ooq8wrmn9Tu9E7u77yPj01EzG9e7wsJbKmwobcHcvc4Z34b9r5Zoiv9S5Ph7J/vyTFwliqMxOt/XV+6mbhlYP92lw5w3ayi3jewV0c20t3wUR1+7mVsbdh4ezOPvSoWJ1ghqprvPUDHLJXHZ3tiIv8kTZmYKvoZuoYaSshmz67/k7zVR4sSaPdM8CS7q2utp21jciRyBre/A531ue43CAV/5mtIfSDnRNwEMPkrxwbXs7Tyf4eL7D+LjR9tZOm1tayJ31+6truZI7w3zdL7PM38eK5F0uNiErW/fX66478rq7yaEPP70S7OPl0uMcMwUnghy4hh644tUQcBFN5a15VdeeT1EAL+2+Udvfgfbw0FiQ9jnmP056h3nvrSFPzpt12IP2XECZ94mM8Twp4NMR2xvoM+ClU5gt1jIXnKYwVMDvuvu7b4fImY/EywcflVen7DNv9eqpkyfbM48/3ubAs3X1fnvx5Hl4spc5+pucM9MaoOwh9pFBoz+BOfgki3ImDyeAU3b2vbgGjHtXXZg8qePPzs1Ajx09QN3LvvVdw43Dk7xB2TX49Izyvg3P5HEOE0CUN7964Pyrz4O8pd6X903NkEK7cug+ysUXO3WSbduETzlKQKeh6P6bhF8anr4ILgZCNwIcX2pmoHt2Vt1bhlvmRL1r4vjSEV3H3Fwz94t1cd6g3blrZAwXRGMoU6/BkH3FuF4c22GuyrNln/xwfOn0wsImsq/8xOinu1+BmEe2NO4WkWv5qIEa+RI3fd2/BsefmZsOfT6FNKyPe6mcCIDkF7xwwlOTyAd7XH5pBDqnrKcXhNnfztUzxK+xuB92oG1mnr23zTkL/fLV9wrUT9epmg7zEzLuwSwHZc808fhEkbh9sQgkMJ66nTlYgLYZ9JT6wH2izMhD7yQ6vrS7Vsq7AunFBnX5+tomc6yLfwNMDEDl1Tr2xdzCDHOZiD51rbIm7HXhjZAGvBc10HG79PPiszK5Bx+kUT4Hb51Jyqt0Rr5BFeNbGRAfdHluyGZlzb6Faw/e+WsJrhNw/Gk4RiblC/0NXnDap969vgctMtU1NmSO/rmN3Dv02d0tu8bgfO1bhvJY20RneMZ6Yci1UUfNL8622YXZtrC80q78i7+Nzr3VLjz9fNtATzrvrY37yJf6u0UXzi4uoMOxrdwfzG0WvbVN/TT7xDtm29vIMeug/HhnbGG+Xl65vr4enrhObmcdCWVhhrPNd1B48WgXHSVdk1PTbR565N/Gqj9duO4EM9dJZM5+6jIEOmManLPtU+DzjPGGpzIbB4PUXzxYRz/rBM1zDpxYWsSeO2gsKX3Zz+xb18VzeXfPp/ha+uwAPws9yqC0TbM22oa2OZZPak3Cg9mFxX7OwVfPPue0u5P9k59oQldqC+at/dqjhG3sCM8zzyt1svvWcaawCQ+YgzLpk4Zlx3iWe3HBfYDOhX+T2gPuKZ8edBLwUBzuIx1O115F7zpPaiND5wPy/ozZAfMUV0RJmt3/ZCbhqzbyxMR05qCd8wAej3Pmi3d3fS3tiqdOrHawshAbBmLGod3zdAxYfy7qcHerTS4uMWX2IPyfxmY65Czd49yW/rzThDiFPvPN6dkzyHyIgtbcrAgfnQPzpd67ndfvbbRfvrLa1u6vtftrG20dh9ZfJtlEFneBL2dWvslz9jR7IXraO7KuCXMbHNohL8xwR7bsWfYiNFS/Kivzlaove55+EA7MeHTfu+/eau9cvtMunD3RHnv8dOYkn10jU9e4dERF97Nng7rBcvhJPJ5PGd3tRX71fukf6u03wHUcI2fX+sh3wbj/GC1pzgnTlCNG2Qhkg6MqvAnjzTxsNPgJFmr6mZHgjqjP2ICmiUP+eJ1w8MkajY+0gMtPZUylkDo+aa/dVjFQZHOBKAD1wZDUifNYAFd6SKTrUj0ixwk1BWI+aCAy3tAn+t/fBtfGjQ1buruwHAXh3i+Ebv/nvueH4EknJKdCNRv9U3X78zv/1V/+I+1jL5xsP/CH/2SbYvPNo4jGcd29GjI1foDCYUMeoiAOUIJ7m+BDkbHADzgMnJ8b8YE/W3OAEkAIFMbBYHNohZ3dLMWMysFNvW809hDwQIqwU6+ge4jEgGfT+ftEOpzDQaQAhbVsDIVo8hBFwsEwxYbah84HYxjdKBE3sYpxesbHpL3zh4HajRHv0nhHcYJF87ubEUKUnGujws1vq1I3BR2PPfZo+2/+L3+x/dE//qfb53/xy3G2svmcSmNs8hpQgxNbd2HZsH2z2hbnFHqz4d2o1Gkwumlz1QpFXjA6TqS0Z7Mn2lblKCUXHH5UmwbQYbuNEnr11SvtpQ8+2i6cWYRHHuJ1IHmwy7PMkdTNGsOGOXo1Xz7nzirrkOgGNsK/4Y5r9fMlUdZp1FVbNnTwlTwpByosDUn5qjMxPz+bx7FPnDiRuITzOf7khfb3f+an2/KpUzEyNnAC4zxxGG5x4CsT0yhZD0H3hQaAvCQbiT3gYHQOKk0d33GNYMo7OB/yU0IeMP84L8oI8qFB6MUWeawMenhPIh8au1E+zMMgv+WDB6FXpaehX0fJg8mff4qy1YCiTmdw9sRy+mzhpHp4q4D2NaKZfx475dDNxQf4v8PhoNwyQHg6yZy31thPrMM4CtvJ1uZ3qyBLwOqgueZxoOG5B4MAHm6AhldhDGsg3XscPIYpHVjqd3BG3VMaFTFIwKFT7Hwdx73o/JXN8W5gOB/Xmhp4aLt8Ic/YHqA6AXOsqY7dNus1xbyZbNvH6Z1g3pFpcEmApO1s3odtPl1RsuIBunVvtdbQeRuci/IDr6zbw4Bz7TVKlMV8B0caM39gMaZcC+X7AftaOZBSf1JLevd8QoS9KJ+kt4wVaKCfB6S8cw1yUYmD3BAeixfGOG/H8aCWJ379YAYnZ9+7KNDoEeVY8tLfXpzyggA4v+cjH20vPvpo23rnbjuxh2yvb0DbLg7BRvb+xv0tjNA16GGPsXfjRNJRx0BH5j5ypHPthQMN2hnWcXj5hnIQvcoanDqz3HaQR1+IsbOJY0adRrrrvLG+FadFeI119cl9DBSVrnpBZ925a6DIP9dbQ1b+ziHvfkVBObt5/U74ohGnY62zJ2+U6/XVjRjL7tE4R+JhHGn3QHe/lcOvcezc0L+kwk7iJM/ixG1v7ubilE7ZErzd3PBN9Qc1J2VJmUMmPPzVs9KcOmhYx4koBwNje9wnOVqnHSeWvvfuIZfKK3TNxrj15XLsUy/OQJu0yMcZDlgN4vl59BKqQ4PNpddBGWg2Zt+By7F1VGaYg86t8uz6SLNO4w5r7UUG65QtHb9N9FKcXtcI3nv25AIUf+5NLxyLd34B45M/L+TcuHY7/YWdR49Os57uK3HIN9fRPawOsa9ysbA4hyzAU3UcfNE59oVC6uOcyfRfWlmITpfunANsMtdja125Jg+fvGgJl/OYofPJWQZOdUW2BWPFSXTv0KbsOs7C4mJ4soUB7P5RnnzBn3nlV5lcv78eZ21q1vXHaUcedG5dk+gYaJBnK2dOxGGfW5gODdapJOTtGntpBvlRN8hnSIrxLe+8EOSFSnWNDqJ6Xj7OYQd4oXUWGdHesO8t5Dt3bUGgjbAA/x1fJ3djfZM8tgJjexaoO4Sr/TLGeuNg4Jw4p8lpL7jUezgWlhdwQqfb8slTbfcrn25vfOVz7RT5y9evI2PgV4Y4n+eY/xZ88wkv97y/+KD+Oblyot28eaedObWSPX0ffslj31sCR7MP/V1/v8sYpxOjcRYeu+dyUQNeTCHTZ558pl169attifPJPaq+1nFbu3sbfbRdOpt1nsZh9Gzd2a4LFjqQ+15kZb11ePwpMena3dG2c2/OtS1ll/wGOneXcaegT2fICxWu0zbz2gXXDDyTn8MFBfe2NOqc5KIAOGbIC+PTQ9H1yKT6UDvBJ4esc6wJHLrtjbXYVmOs1dwCzvzqamhnWHDv5sLaIvWuhRfHdyIbD3KHXP7o0HsuueaegzNzi8jgZva1gj3LmDo0W5zT8/DB94HIT88O90sukqvkgfGMmjtxkrMeHb203DZX78ZuVleGv+SlfXP1HjjRkdiNni3i05GFWW0TnexeywVkbQlliLm4x3eod0xX1JWXT+poaZmZW8hctDm9kHr3+tXoKJ9QUyN6N9QLBNENrM0ksu9e391EluinnlaOnf/cyTPtsRdfajfvbravrz1oq+vrbQ177P4acf1+W0cW8ogxe8Ax3Odlo7hXtUsZB3yxc1nvrIcp6+25kps40BD7t8OkTL+ju7OWiUw+v+0sbvZS2W9e2J5E3++0r33jMrpsoj333EV4VXaDKkyZMjM4rtIn77SHbFMvD/at7fI3KTJq3qekLKu7PFOUy7QT1Zs6upYDw9obY0+T5gWO0JG1Cm+0LRmfhVbm6k+9wSdt8j02l/nugNrfC7WmFcrO15Y0n35mk6/Eollz1SavqrH0tJXm7d6hkwpHIBuSyDiWZeXMIG2pM5jalY9DFyUY+WS/JOsVrqAs+ODoTUONoaQYcGuCs+PJZ687FuRh0VX1cWSTG9gUBBVzixm4jTtr7a/8qd/ffvf/8uPtb/29H89LnOJUAbPNJhx3YhMsGAu9gWL3Vc1TExx2KgRgRLm9Z52H5zbCEXIhpq5UeqA6lMpMBkfQYIrCq/FarJd5lBE6CfMgffCAQ5WFz6Np9oUOr7zKOJW6G3l6TOcBJrshGCMbAnjfTrytw8N44xw4XjWbwhkfh/EeVNKjYBpUJrsILBVtUWUEJjeAdxLOnz3Vfuv3fqr98H/059qr33wbBbfEGGVwZ6xsRJQrC6uxE8XhhrUNhZu7eW5sNv3wMog4uqRHxrnwxqlsamEG3PKk8pGWpHnEivG2t3bb25dvtzs4sp/62FPduOpXuN1EbjLmlE3XN6IbV+cnV+56eXBkLac/az5s8qEt9WzU1AXmCN6t6jp7h1iDwLsrcWIxOrwDu9ydWO9YneDg3n9kpf0P/+DH27knH8eZPYlxs0FnFNYihxeHp07iDE6tNLreYnfNVMIeQPtbm1m/fWRRfkxiYLuvpFkH5gF0THG4u0a7wtIoDq+aaoRManhDf+448edhIO0H4HOu6hd56EHkmiolXkFzTYuXwFBv/2nkZYp56qR6FdQ11xBAVCMTyqF3LXY5WPe2qaf/DvOd1hByXNbyYH+3bePQepDG8WIOyl8emedPPuske5FE51mCdHyVKw/l7C/pgl+5oII8eXC5X+3vennAzizOM48DjFYMTfjtYWy6jbE0j+HkISSdzs+r2H6fYZvDlq6RcS2GKWBy6HrlHMNvhwNvBrrloXeZs9+Yu1fT5YX8393akqG5MztNHy9SuIOVp607qxzyGFPQUnNj72NoGjyAJr1rxdgHtJWcud46S8gf/HexdAiVvwmMysg88xaPh74G/iT1B7mLtREdIn7ntMOhfeLihey/TR1r8HindvbEUtu4fQ95QdexHsqaNOt0qbC8YDLjBQ7q96GrLlYwH4j4TZ/6VHv+wsW2fWm1ndyfzBVtHdId9urutk7IVhwb7wzmKQIPc/rKNA3sbQ5scWmwu7fcb8LEyIQ2nT4P0LOPnMKQW287rKeO55zw5H364dLbVzGQlyITGo8aZ9s7rI1y5L5wvhqrDJuLWeypuRmdkN22ghzoNG3G4UZO3QOsjbToEJXuPMjL5MTrkywz3vFAZ2hA15M103EY3WtezfYOm7K7iYO9sIgTw5oqQxtrW+3UuRX4UHPbYD22cMR8AsO9JT/cnz75oL5bOXUifNTIXltdi2GlE5uLMuzNk6dPhE7vIppqdMs35ziL8ZcX3oHXqAGiDMywdt4t92sPyoUOnXej7ef6upHlkzzwopBO/OIJnEH4uoYz7x04nVPlDwa3u3fu4xDNxxF2XVyv6Ex47xMMCG4e82e3klWePTfRa6QrJxfjqMj7DRx1DXL1zzZ6Y9E7XnKePSFOX9Qk3bMYqTq7XjTI3S32yo53c+GXNOq8M4WcFfM4hTrhq9DoneTllcWcE1NeTGSt/Z6cFysim8iEcrbHGeq6eyddXM7Li8I64vM4zjp6u9uslc4ze02+7e679hia4Nb4V0/5dRPxeLFCuZiWx8oP0XNOGVQGdqFTmT336Km2iXz4Ahrnolx7UW+JvfnWG5c5U5ZixuSpBXlKmzpBJ1YZ3WQ+9eRXnVHzs4u5Q7lycjlyoSx67mho64zqCCmn6iz5eH8VB4dV0Vl0fO8U1tM/9dij57RPkKk7Jqehj/WRPzPzOLc4sidOnm73vvA/tre+9sX29GOP5kLSDDjWGHMCevNUAibHDGfe+v378ADdzlhehF9nfVfAt4ae8PuLp1eWqfPmAQ4eOjlPJTB575h591VbSVtnzrt30Dq1uIiMsy7I68LyiXb35g1kb4Z54gjB78vXb7SzrL26cXp+oS1yLm/gFN6+c6ctgt8765krHPDpBft6gce4gmxvgXubuIGcuZZncd7XoFm5nqKsnbMF7BTrqp7fRk49i91HlnVypdO1n0FunM8s8/DGhXLnBahF5NA9PUPqxUfPtUPG9CzfZl5Lp0/FVvTcVa9Jh/rA4L7ZYs+4v7zYUnYQDj/r5fg68VG57H3PO+WzLgqwjsvoI2Rp37vIAilj0D/N2kmPTyxpC8z7JNbKSWRUR/WQNVxF555s8yun2tbaXeSdcwQH99o7bwHPep4+k3NDOmM/6TTxt6t+JvUipL+soc6N7pE+onapa7bsmcf6K8u+a2R+5XTO+z2c0+3d7fDNi5/ekd/0SSbmOYcMeYZJu/t9X57AC98bY+pd+uWLj7UnP/Hr2ttXrrev39yJI3vv3t1cCLyPXK7DH8+w4cJJ9AJ0eEZpm3o2eaFjsFnzCDHl2Cfw3jb3d5xYovps5OwKPziz5Kt/1fMRfrv3XIO6wTXRXn31UltFPz71xNl26tQy7XAPOdBGcn8cj7FvXXv4V05n2azq4yEd8jqv3sA6Xj+CQ6+M7sgKx3jRK+DMOMGraq8zZZC32OEsJJ+ssMeDjapFapyWwKyUnzkJzCTQaMyGMZpUOXOzKIIekmUtKjieoFZqrzDe0ERwzYQx1HAdj3wm2M27sp677w3aNxXAUYDkSVNfg9S47xegK/r4qD25PqehX3hSDUepn3Pf88do8V/gIj0EDPAEr8x/4vnH2w/927+lPXXhJMKPMYvAapROuBDA+xfhRZFXfycj8eKsu6TJS6hwvcWMqeWqqHwtbWp76I3vCS6Li1z5ASefZkJXr3d+2b6aBNUsvQqPPAoTGTJ5BG7EuHxgPAub3rQ5PxWvG4n0n//zf9H+9v/7H0QhTGJ06JSqiHVs3FxxON2kblA2r48nZ0Oi0Ef14HHzqrB8rMPH2eLMuomBGzZ8bebBgdXRqHlYbxrFDJ33cF7feudWm+fw/+AHHmHjeOWoDPisVzbT0eZz8wjj3UXX9qFNqnLqG3dfJWs7cEObhlLqDzEAVQjB0fuT1lqibKDfQ8iDRENcJ9bHf1dWThBPtpOnTrWTOLKTT55t/+2P/X/ao08+2U5eOJ/HP3VYdX5cD69c6nwccoiqiOSbc48eYHzXXx7p+Fiv8afCxqMI7VENrM9MXlg2FoWciwsoV5WxFxAUIa+0Oz/v6GbN/QfeA8K19c6ha+cVuzHmqWPpTN0veVkY9Soz7776KPuYBqlGcnB6xbAuyNAQHuo8x6nA+ZvGIHBNAC4n0AtEygvg3p3W6fYArzur4gC2r638yRyYE4sADIYYBk/mzhoI7xMJ9CjeITPC2ccxdb7kt06avNO58rFdZUtj0XrxeNj5yFLKyKsXGOSJdzjd+T4+rcHknUnxyU8vRowxR2Ux8i+9/fE8nUPvcCvLXu12bj7SW/OG386b+oPdWn+NRfdvXV30qns58V4w8A7pFAapFz58RG8KWsShkSFx4lI7WOejwvL9EKdrF0NaOZjBodbQWzpzNnPbYk2y79BvvgV9B8MxexLjNPKoTGMYqCvWb92JY4OQQBv7FcN3F8PYpzo+8sEPtu989rk2hlFwan+q3bl7l/4+LeDLNHDeMLwO972LddC2fHMhc/Ngd4ruKx/B1FFcXPJJksl27+5aDEvvrPoIp3envIO1cGIeh20rRqOGuAetTqRreOvm3dzh3NPBB6+GmHenDAusjwf6mjLIuOp456SD27NtBt754j5mF574aKBa1btr0utY4lQPuv9jlMCH6GDa56WT8XJwB6cXFjGOvSuNQ+OayNPI35QOF+1zOjkY6/TJnRkvYrgurJGEzTFH9Yp4dSaF9U2Mtukgub+kx7WMTOaR3n43lTF0tjVm9tmn6k/PKXVaHnl3Tu5D5mrqY/Kelevrm5mzenB6ZoL12yv+sF9dB1idCx9eHFIepF0HVMNfPaMjvi6d4Hdsn0zx99YdW93pPpCfOrKO4Vp6p0X9Ij9tV/f4NIyOtmN6sionnh/2yb6B/+oWzyzvDG8o4xCXC1jgrzsa7HFSdcIe+9ELH66LGyp3jnKHWyN3KvTV49vqsgOcLpyn6YncCfRliBrM6oKsJXrCvrEt6OdXBpQHL8zuIu86lc5JXuh4yBfH8QKA63n3Tj2B4FjSvots79Bv6cQCznXNQ/nWWMx+VL5v3G5Li0vQVk9PuMbeMWJVc9dTXakhPo1cRL6ZowY+DdF/fhVEB1lmqNN3kG/PS+kRxrNdHlkn3nocfrrdwdGbnvLChXf3jdPoAGV3mnHn2zTOqXl/2WAZR+v2L/y9dvWbr7QzZ86g5zaY30K7eRvdwRzUn+JeAG++a4iT5Z27dZydTXT5IjKE1sy+P6mjiYOxieyfQPcpa67ZKk6xZ+8yZ0ntKeUTfQk+Lyx5kVX9W6vMOer5CDu2vZAJDe5/GIpDtpK7fXcuv8MZPIs+gxbWyK+Q3UN/yQ91lDKm/OnE3kHGpn2aAtk/vVQOss7AFnw7uVBPZSx4QYu12fBMEQdrMci8F+BW0dunFuc4p7V73BPoKnDozHvhVltC/aOYKjM+ZeVZrXM/hyM5h6O4euNa5MCLCts79VSBtG6hv9UB7lX3k3t90F/RV9CBuMZuyF6kTpjlU2dYj/F278b1OP7KnDdn6MSZsch5uJG1UI96AdOLoV5otX++A4vMeDbNIp9eqL2PzMizxZMruTvro8aeRTt+BYhxna8XR7zgrXN8/dr16CHtK/VcdAe89OlA999gx7nnffrEp7+82ZOvTwDn3W8v4GqfaHvpPHvR2XGsj0zAZ8+3k48+3k4+/kx77COfwJa83F67vdvu3V9vd+/eId7ljFiv78qCIy+DkmbPKGUD3skn10cemY6PT6FL5YV6DJtKuZbXY7az7sLSJv+1q8K34HA9ak2CB1nWtlFGlWt54FgumDri0uU77d13b7YT6IgncWjdi/IyMqK8KzAEdVfxi3p4o77MDSrqtWPlY2D6OuQRYtsox+4NTIePs+qFROGo63jEm7H5q/dhuCOJca6LFpKiC5pSNrUtf4ZYrNFHcLYy0RCkzF+dFAeQPaKXYt0wxwixCW0VhJBnZAGxPnd7e7O8FKbghkA5C9qLBHZJzx2Fhx1Z16NjGOE0K61lBzwcqKfKLn1m6TfAjmgZdTvCaRib/57/AFiBYRrME8lRsLttfsdyqy16Zf9wvT3YupOrSLJVCM+oEWwIEpebrOpS32Fsp7H4m7oKIXVUHjK1kDWxWsLU2dndRmPQQGDhV1CpS+WAo2CsU2jTRFQ0BhDbpNm2EBagSlPHR9EQ6queTtVdxb3fFpdPEpdrU7JBVbxxPN14KmJSH8HSmcsVJ2MUtHX1+EXucvdNO3w3tpTB0aYeNjOak7w8rhinmbIG3uVrd9v166vtycfPtMcuruQKZxwlWcakj5xYytTX1SSdKDZjh3XjDhvZTesVQo28XC0E3vZqq0fYAjOqK4WQMjhktLzysY84sihR76os+t1YjLeVEyfa6VOn26nTp9sKh8+Zl55qf/Vv/Tft/JNPtJWLFziQ7+eQ0iHKlVFXAj56ILjwKn4PMJ2JeiQJAw2omouPDmJcMK50aWi59q6Nd2b96ahdr35Cpy/Dkc/e4fFOk1ezNzWU4a0Ht/PwyrzropEiD1w3Bcj+1ikhvgQhjhPtuVukEQvflCKdSfmSwxJ+aPR518CdtOd3e2lzHOeisnatXF+dVp3IPDoGHzysPfyzZ1HoUcjwyEe/4owrs8xt33Gh3QMrjjfjasjHwMXgkkeOofx48GkYO6fsBuoOma+L53p6NyJ36qFR/HkSAhh5Jr9dBx1VnWy/iys+Hc86ZICHLvmiPDs3eeFh7wsO7ONjWDqY3kGPM876aOx6p1octin/0uX3f/LIL/OXNu8a+MjorncJMQg1QOTb9upqm8LI9ztlhzhuMcCcn7ItTz3U/798vQeAJ0d15/9mZifnsLM5S6uVVhIIIYQAgSIiCgw+g+/ss7HJQUjIgASYIBAimmCCDTa2MSCyEAbbYDiOHJSQtNLmnc1pZnZyTv/v5/u6Zxfu7t+zvb/u6gqvXn5V1dU4cLrnBGeMyOM4wyMsq1QB41lUUC8xgOBcPVYaQQP4Ry6YCZ6SoWcUGT1eKXiZRQcXLJWuFE3POuuseMrWrVHdNxPdlfVepjUuh5z3fVmuyMwXwU7VgvhKOghaYjC5JgCCn5ApdAzOHLRkgzRGxatrMmhhNglezFkkOevALpwh+zi5tIHzz2wZTkEaZfpRJYc7N7rrl7OiDkZjfbOcSoIyZlIIYnIWDYcIxwn+Yhkr/OO2+FMeZmyYpfK7pioLvAQxjeJPlnsSlJmWamtcThODWjiXKmretDwpgOOddTtu6BP6IbQDH/oE2P1+nfSmuNfBFzOCc94kQ22KbtOCj+XB03OT0VDLrKt6JXx6gEY4B1+gl/eTgZ2BhNSz0gtycOkTsMCzCUfqDvLAI+CTGXQCGeBjNhe+95J+9Zu26Dvwo7fRnfAHgy7wZ+IWeVOQJf5BzeAQIpN855wBATYdNO+pvyyZ5V1Pltw66BMv4gRCX/oGbzAb6kE1YFBJ0Ix88v6fNwFSPeCfYA35B/aJyXHRX3BDAP2DnujRpAdJ8D791s8C+pCZVQYE0pYx05l5csYd+NkIhgB7WDLhDuqEXvABs4NeUaIG6DPt1SvAQa95EES4yiBjRvxdL72ds93YjlwJwDM53qIjeOedZPgcerIZDbIBHqBV2i7RRXDyrj9BPrOLwNjU0Gw6gqCER06/8qCT0Y8MMgEzZekrh9Dn4NyDmPSFIFXtDQ0OCv+8pyp9I1mHN4CLQds6BbCs0rDNUyDLjOGJH38hDu9+OFatWSc9N4ZiiSEFMx7UUR/g7zrBkEGY5B5ZQ5eLZ1hKCq4ZCKhWPvOCCAWPTUqO2H8CviEIZyDHA5sqm3ZMJcUzDE6yGobdZBkk5tWYoeFB0axNfMzMODPsCoSEu7aWNi8ldZAp2nvZqWCYmZqIYYIZAlYFWvDAgPQYgWujYPcgvOA7JZq1CA+8BtCstsZEO5YWszwa/0Tca+7hHdkG+qxnXMMHQqHlbULwwd/sMcBzmJN0B5SSU+zEhPilTvoJXNEn9BoCjq+FLrCPo3IEW+wJgEw70JesIrv4KOg2GKJetsztihazKkOb2Njqeul06QbKMovOMuUZ4bF9+Srhc1S8If0qnCOTzFSCf1YOZdCITBPg8HoUS/0n7EewV8io8ItuNXz4Ceg7Mxx7VLBSqT7GhodE0xkvz2a5dj18rmt0OO8ig1/6zBJq/GIG83lXF5rjq8EnDEZg171SRH1AAGdUDv3b0trmPmI/21asjqVnnxfLN58bB/cfjn1jFTEgX2yg/5TlZ2iIWdnc/GlCOgu9Va6AoD1warut/iM/8JxnaHVaZyuwRV7tL/MrWJxHeU+fBMIErfnrvATDTkPnpd9LGr+oGVb7sYx8195jMTs5GxvPWhHNTbwigq6xhSquM15I2y/7ohvkAx6zTyy+8TU8o3tsHfd8BaUMZHlWPs8AV/fSIZk/6/HmU/p123pWrvbxvc68F+y0D1z8qh/k4YpfEggU4QjfS2KcqPvUz2lLVaHUMwo/7b35h7Jc8Y/MyusqOJycZQWC689k6vCl07KcrqEppRkkLjJQjvgry3OQoOdun3rJl3mpx3AV9XFQJnPmwf3vPAc3xGeLaaeflUfVktUXv7NSnecRJ43kQUGg06WQDeMw4js6MR3j0vsT89VnnDKExfX4nH5nl+T9nH7nqnRm+rjux2er8ncud6sa1/PxWTkzSifvmPSOn/m5goIZnX6uU+2Oz0ixsCHHNM8UYE9LAHWOy+BwTqr8lMpOzev0tRSv9BJluBdf617X+p3muZA0JcaUjnTalGRQOtmbEpS/s6pjRvlkD6XQ5GSJyKheuRDCYLWXmzCamgFpIZAOShldkiLWL6Os1Qix0+SsF4LLRlJcewRKhoEAh/SynvKeMx0orpmhwUHhzHag8ZSA3bXnuAzLZFx43uro6GhykI3SRCBSkAhcUtlZuCyEui4E0gJaCq8EdRbhlWJDKHO0jefMwOIw5jUBCoZjUaCLOstrXYiPMiADXnBBn3FC/K5sfYNHrHFm2aiipr05fnrPr6JRwcmcylAHs5Kw5owMvhWcDJeFxNKDk6j6pOgxtGQsHU7kDSWHgSJIQbF4xFqGZXxw2I4v79PY0BdKFGXPUjWQyjI24CZwZibU18Cue9QDB3jFyWFEk43InEfpGM5ylLkUK+OfP3AvfIKHKYIywUcaAs21+yD8gn+/76IK/S4WzoHaxjlXDcYzVZvPyCde4CDwhc70hbqYRUPBzct4Q6uyDHSnDZYJI+OM7HrzHWimw4MuwjXaAToTdBKUe/CoUFYstaK/LgGP0Qu1RX08LwdIHNArJwEruCbwJaBgxBmYnEfGGOeHAJTy5JmhTfPugpdDcehS/+mf4CSgZVCDdtiwyoG6ZMMz16JHY1uLl31SnveTwBkj1SWea1sa3TZ16T/P6JLOknBoOSnHjJlc4DIMLS3qZ+YH7nJQgrzMpBJY4JzABTjJtOW8OletWBlnL18eVZPz0cB7wegewUs+5I3ZIy+ZxtgLh5Y7lQPmcskXDu7UzGSMjo84IKAtTvpjmUVxGUfobdFPuihnHoVXOTYwkx653uRPnBzJvCgIL/jdQck15XGEJ6fGbKhw8GaUbrlSXr/bCZ7U/zS+cw5K0SnwNc73xOSo+w7dp6fF54LHM8ByGmkTuhIwTsyMm1cZGGBHeuBgsJJf+k7AQPAH2blG5mA/AgfkDv4k4CBQY9kgs3vUM8PGGcIZQT394aQ8M7ngBah5VQInbFS6xX0RvDiV3nRDzynrd05VFlh4X5E2hTrTAGcV2lOepdTwnFdpCCr6yiY8pV6lfWCHtizFZIAAHQq+wQkyj7PDDCP4LDfkcb91TVnrX/hEecAB+gz+Ab8LZNbJSgT6iVTSDjPo8GPiJPVUiRMCUpYn61Jw4lSB9xnzGPSBBg5q4UPRDHxyMLBJneCL98RGRofVr3RUmDkFV8aLZDLlhJlAdI/4Die2gJt70uEN+pYwTSoAHvJyT/iO8vQV/IBvO4CqH8YkwIWvadsz9DoA0XjWH7oA2TP85gXVBUKFJ9rLmbpiMFD9d+Cne979IxOBEXVweB8B5bMsChboDC2ZSecXfMD70wTOkhMCkxxoZPl6nQcgbPdk6yaP74yhE0d03RjjCgjsUagOgh30NwHauNoDR+AO/Iyof22yTehodIM3RjK/iE+FD8oDBQcwe4dk0YBBPl1Y5sA7tAEF0FZF3WeeebWR9G7OkIk+6gfPys3y/N678rDZj/leabTGLDErF1gy7GXDLq96BM+IggoHmIJFJMwgVMeE+G6MgUq1SxoDydCJJdgsz+SdTvgN+DxoBb1FV9rJPifvcWbfmMkkQKtWmxPRNzgivEn/qV7e1/UMmv7oH8uckaqcyVTf1Qhte6aMa+EW2uO4p2xhv6qid2gkhtR33juGZ8EFvKeqvSJvsL/f+GdzqpR1yYb6IKbwPXVBOwa7CJDpHLS1PoF2OoGLgaaEVzyqvpIOP7rfKr9EPA+NxoXXMfWZWTX8TOQUvsA/gS7QkNdG0IvwAQNApYzazou+IwrEGeAhWOa9Z/Qw/gLvozLY0bJ0WQwMDMXwvHwV4c2f4dGJ3KC7yc9JG+Yh4Bac+mfFlfoiBY52ufbnkIp0PxFsmadI8WXmpZw744NymY8DOc5HcCJ8InqJJrxnvXx5h/GxZ+9x4bhC/iVL64Xfoi7apNmyasomHLqGipBCBzJdyj98mEdRVv9Z7inr1CK/6zqdz1fFhX/Ka0FtP4prJZ3OU/SHGou0RaVVJGXeAhfOUjwAP/q1L1wmZ4bEZnlvPJJO/qJfoEcZMl/+lgf3BkFlkkb0rayZVCflVfGbP/zvq8zv+98/Mq/5Y/F58Wv8csF/5bPfPSoanvhSw2SQBWUyGkcC6s6K4eskxKu726JBxt9PlZazmHpuv4ny/CitAIaKGWfLKgn7dF+ZqTBxOqdp3Kk183HonroNfVGH8nLtw21wV/7SHPkWYnBsLI729snZpnwpQBThl/s8qLnEFzzqZWg6HLxzr0SYqEQ8J5MwCALPUI75Mrt+pTRg5lwerGtGh/TLrCqBBe+CpHHAaSegUj7SUN66x2nVhdP83ohHq/I5v9SNAKXAFG0KFn55jh4fGZ2MR3Yei5XdTbFxY7fwhWIvlakJZAVo51Fp/rXSweFAgTN6VJy6Rhng3NsB88mz09enn53+LY0KyywInmmPoMf0EqwO5mUAWKKVn9tp9juxbW1t0dnZ6bOjtS3az1kT7/nUJ2L9BVu9OdCUFDHBBZ9dGZGhYEaS9x1NI+OF5Y3MLqQTJGA8o2mSC2cencZ4i+cYScdwMXqZDrHyiLD0l9F+O+syDDgg8AHpsm1Rq7ampaBxhnh3HEcPxY3Rw6msp6wMO0bZy1b1i9FhCQ+cKQSnwRLeCEgJOjFe0Njv18phyzHpwjiDN8AXf2DIYEsCIgJ68qhGG1Z4DtxjcMVVHiGH53LDDpbCwd/JL56BlOEDLeCDwJJ3Y3ASvZGF2mFpuxq1o4bDTlkHYaKp4WJUXPm5BgaML8+pi3aBDP72jofCDbzHMqIpGW3yV6sd0imD/NY3t3h0eHyYXTZzhhYaTsm4zsrJ4T1nZgfAKTJInxpaW70JR2JB2BUO2QQMJHmXZeEDvLK0mGXajJrD38iY5VTwmI6Cl5l+Anz6BE0IhBs62v2+EHhmCfO0AllgTsd7NqpxJOW8UA/lQK4HEahHOIN2LH+sb2k2hLxfK0RGbWtLbD377Lh4/YaoG5qPtnk5XCNjfheUzTNY/j0xhuM675lBBjhEEuEFx0bOr3DKu6M47jhryCCOFyPrvPeEAw2dWVpMYE2fGTBAf8MjHqkWXqGVN3WqYuADh6iqmA0V3sU/duTUMDp3ko37xPdsjIesQQNm34xHlWXDFFaZTCqIonF0H0tUyccSQ3icctCDWQze2eT9TZZyqhkf6A8GyCxr4hcYFNoAP/223oP/pc+YZTL/mB7iKwcWwFdtmSyDPMNi/ZCDgvArB/XhmNshVEPMlpdmjqWGNARvAI8PEIpzC1DKBI3RXwwWoM+Uwc5S6s2cQcKpBO8MXCafpc2oqZJMwBA6cfbQz2Vgjy1Fj+FAsxSOVQLoJ+Aijw/Vi/OKzcyKAE/6gr6YR8Tz4gtm5MAPZcGdB0PAkeoETuQOB5Q2wJHxoz9wyXJbNikanxxxHbwqQ37wql4Yf9SF80XfbBcFN3oJ+5j8iJzQP8mh8JGDAJIv4cNOvNIYvKH/1AMc9JkBTWZkoUF9Yy6xBB8sa7cTr/rRR5TNeoEJdimCOgWKvB9J8GtnXuXgC3BCAIqGzE2T0snnYKAGHYW+g1eojWtm85F3BgH4hv0E/K3y8Lp3VRaukX3Ko4cYhLDzL3wzC8uSYmbUma31BmY1skNN9dHgGdmG6OjqjhO/uDMObrsv2to74lR/nwM9cA6v4I94gMG2RUG/0sDRqPRho/rJwCybuYE/NojyICF8a5lB1lip0eh9HdQxD5Kra+Y1AmTwSZ7mpibPpjkQUp3wLXhgcJDnvGtex14H0juIELrBm3xRj+rEH0K2WNWELzOuZ4s8gQwIFnwlAnIGduHlVulUgsYx9Q2+ZVUU/iX0HRkXX7IkGR2G7OkgoKv2oBODWHNKr4yGWuHKFJHcgt9Kyb9oAb/UMTCtPOn3CJ/Cz7T4MnlOQbPaoy1wmqvVlE35CGbrsNFK8PJl+RzIKTyJvmBDLH5ZxSZEmP4sBfY+G0pn+e+U7AZ48AyxdB861CudrAfhQMwQOiR1eY36LTDcNivALN/Kk3phzuXEELoWrpSH5/AbmAGHLMGG/0tck45c4N8AOyxdW537NdiOSseZ3oKFQZhGlonrmW02cKuOvsHB6OrojKbOrmjuXhEbLnly7N3TEwcnl8TQyHj09/VGv/ywAeUbHh72QFX5KR4HtMIPOE3/tPBd1R/PuiI/tCPAcqCjSHffU67Stui3gMf5rauw3UqnrMphf/x6HW0oj+VG9ZtvwLXy4euNCOaHHz0Y7W1N/uYsQS6xAviEd60r9YuOh172c4oTO2hdbf2ePhC/9uOUxj208aBD8cz5VA765D32pKwzfSJ+0YXkg376yecihmEQTUhXki50pS6V6ej+/OUQRxXP6bNnboqjnGygf0WCavSP06mHe3jBPir3/JRpmTET/DzT0c9l/uRo1ek79WExe/Kp23Ydmc/lf+8wTEVNOXt7+nB5BKQo//86Khou/cuEyVVRpQ6wqcMw6JcRmBdefUnc8so/iFYp4yS4Huih2zUkiUxXpf/LZIgDA5KA4NtQcaMkb0SA9dO9Db4r0ylEoZBQ1O6DzhIWV8q9SZnt8GuFKAN0UkHsm9/xwXh4524ZlnQAThNSZVSg7CdIBd1UjjC4LhwKpVsoyjzFiRBC/wovH1YaPj9KH2GUIFlocQyLe5S8lxJLKXobcv2mgs/Twqp7B79FfoTWQk856vOpdmmnwJWSiudSxHIYjp0YiiNHB2LL5hWxrCtnYeUFuN8pOCmspaDZiUM4RQ8vLbag8numoMr50HMEllkPhC+FklN5pbDK/Iw2L15TXnmhp0+lG63CH4aSAJGRPwJZPrnTKmefd3zapTS7u7qiTYHs8vPWx7s++fFYftZZUdfWIgXMEr6a4F2ZQd4hkpEVMowzglqC8bGBAbddqzpRnIgaQRAOFptJwUcocAIMZsshJLhF0XHQV+MdgyDcDo+OLi5PbVZ5MD8mg8V7kw2CZUIBwZCcD763Oj45bjqTFyPCJj3N7S1e4kowwjtHBK/UD/+w3KeW5UzK79k/eF2BGXRoWdppXqRBnMYxBThTvMOrfnpmTX1iVpSl1Dhc5KMe6At7846pl+nKAEIT+An+Rqmar/WXQS/JMnSSQd451Z0DXW8oBZ3UHoMBwM3yM+qiDYJ8Dg8iCE7gYvM0dq1kpUGD6EXQWUNgDE/opI+TBGyn+q2UCCxZ3sQmVjX1CmzFL96sTfgZOnEyRvv6YPCYGhqxY8Uz3tsFL8xk1KsNAnWkGNiRAzakgleZXW/q6jRsZGDzKAwl7357cElOD7R0MAvcDgDZdApHFVyKJxoV8A0wI6xr8ZODYOGvSmXHe0+RSXiuNx+y9Jlly9CO97K887T6AW7hP4LZWfEE5dlU4bz1m+KsFcujdbwqVixp9A6rI4PDCmDFJ2xkMznr940GhCtpA9XDLNNYNDY0O4BiV1fqRsewnJF2cWI8Oi/eZFYSGRJKPRKfGxpBfwLXDPZwOpqbhUPJ8ASzreozs3k4OcOjg57RHB1nEy9m1NK59ywxDr5wTXAAHzHTCM+hG+AHAg/oxYBQzqTNxJjkRBWZttYpygsc4J/PSqEPJgSnA2zxKs9xhgicoZ9pgOzrfmScwY5chugAAn7W6UBPgPCe65jyWD8pX82S3LgKfKGnJ6bGo76uMVqa2NF5Smc688COIKGbGbDhzoGNeIj6gB+a84uOQbeAK+QJXPDMG0SpXQ4CYtsPDL70L6t12BW3vqbeziP6iRlRdqeGLrRHrSxp9ydf1Fy7ghv6NjbGxktFQKg2gjFP7Euhb5obm2JEeeABZkFJ4xCkucmSHH7bLdU5LroSPObnxXDOZTMFFwESM0X0iUCIPjKTnjYxbRIDHOAZBxx8Wt+L3ozqmTeUh4CUzuCcscsz9Ab+luY2JbOEfMyoBF/jwivtUid1dbV3OxDtH+hzf5saW+RrtKou+I6+T0X/oPSH7jtkKwhYh0aG/IpKqetwYuFl6LK8a6Wy4heI39Qv8NxQr6BNeiOXJeeAjfWjYIPXEy/yUdAjohX6lmf0A14wf+uXdOsE0RhYwTb8hQ2leywrZtdt8vI9dN5hr6pmE7AmB7IN0i+d3ctix92fiL5De2L12rVx7NABt8FmecOSTzbvYSCI+kgHEgZkCa7YxKnVs7KiMXwn2s2rH62SaZbX+h1FFbSOBjpds/wUHUEgAG+ju4ZlM1uFS3aRhk+bZOfYZHO0v9e6n7bLpb8HDh+NaZEbeuU7pQTM4gvL9ILgVdAu/j0lu5mbOlV54IyN13jfk760iycm0IVmAuFe/Wpkhlqwq1nBOOdlyfSX9wxZ/WG7g11jJZLoOaeOweFMEqBPK4V+dJyyeGUQQShLrSUionddNAoGeHpY/MJSZc+4iieAHdyMsfO16m4XPpGHYZbJCv4G4FJZBkDQR+C6lgEM8TgQSJubB+y3YUPVLrPezIqv5GsL4GJwyGXZSA5/DLlCdmuqFqKbPKqJwL9ZuGuQDcEHQW9NyEf2CjLxFDP77Eo+pnxseIXsjMo+OEhUeegFLtDl6CJwydJzcYBhapE/IPIov3Cs/jI4glSjpy3Deohd8eoU4ZzdmNET1NO6ck10rjsrujacFQf3H4lDs7UxKF+kTz4274MTyLKcfkQ0x6awuo3BAusQEY2gBBov+sbFNTKX78Weea1T/TszoAXG3BxKebgW7uxDk1f9IV9OIulXz8v3aDnRg/aj1FdoDe8//NBB8cBcrF3T5W/OwnTQhBOetGYXPpyme/xX6E5fSEPWHaCqf5z0M3+L58U9J/elLrVNU72L6SztVFtZRs9p122kvvIvzwUDNIMvoSEHZcpgj7TMkf6fDz+j3zyji4kD35MHnej0olzxjP9drwJhYmHw5/wIpp8W+chDNtcuPDuzqyXRuRzMqhw632AZJs7iksx564MswEFLrueMh25HdRkUF/6/HxUNT/yLzAvjldCUB9pQx3jfYHzz726Nyy/eEPf+6l4hf1aKRUZZSgxnBuH0sgQpHhVyGUZncuSY4ECGWAg9cuRU3HN/j8qhxObjyZdtjeXdTXIu6mTUp6K1o1rGTnAI04cO98dPfrZNxkWGswKxhNjqapUeNsmgz+l6RkaoXm1WiyGOV0dXW3u8+ZaXxHs/+PH4hy/fJRjTWc0+CVHuj04hBKT5kie6h155nf+RA1o7YOVUBguITgun0vglqLWQIZQWqBQaC1oheOX6/3w/NkfqLcBKt2BTn8txIowIZymQ/KpeGIPdmgs4MNZjEzPRs/+khC0UxC6XMmSGQvhQP72cWH1HUfm3FCr98mxR6BCc4pfA1k4g974mz+lf5/N9keayqlN05t6jWkUb+q8YzRKLCo/g2IGsFDwj1Gw00NTUbOPbpkC2q2tpLFUg2y4nvPOctfGhz38uVmzcEEtXrYxBBXNWlAoS2CzJS47VDkuy+LTJ1DhBjfooZS6EGzcEeswG25grjV9msMA/+IMTGEFH2aB81QHjmI1c2OQCA6POuA8E2+wUSX0EdhNyAE4dOBQrBTubU4EPZjUYoSOIZQT/4Z07Yl4BV7Xk4Ow1a0xf5Kt8l4ugce/RQzEspdYix2Jdd3f0Dw3EcfWxdfkK05ngdvTE8bjonC2eSb7n4Ydi9coVsXb5Si8xziVWwi/8of709vXHYQVACpHjnM1nuQ7TXZ1Vl5VX6FHGYyf74sCxI3HuWWcbBwhcwrdgJw9ne/fBA1EvZ4vPBtXKMG5at171MWMkB1htIT+8G3WgtzfG5NgsFz1XLO2Oh3v2xbLztnjWFFwbH6IFM6bHHnw4LtyyJQ71noyKZUvt7HrJeIqceenYw9tijfiira3DDqQNlGBjlhGDu23ndjk7o7Flw8ZoUnmEmL7zHxuisEnFUfVvTKqhZdmyaBB9yqXHNXJWoL0dBvUR/DCzxrvXwMosL8EE7/GOnxoUK1V70ydkKDfYUqA5PuFRcjbjmmWAQjxX39ZmBxEHdlpOAAE9O04vkBf5kDzCmyxpvPiCC+MS4X2+fzKWVzQUzsCIeBuHidUAbLSkwFb8xoAEViWXnUFj6M3SuCWSJXQbjmw6NczWwsvMqrEDOLu/esRaJ/jHesHfLAcmwEWnEHAyk2oeEe9OTI/HgaM90dbVGJ1dHZZl6qRdZqeQob279sbo4KQ341m/aa3lOb+3yYwiztOCnJ5DwpN0gPT+itXLHMgBK3UhJwRdzJoeOnBUeBFoyrd2/WrxprhKdeSrEOheOdVybI8cPCadqf4umYt1G9Z5EAy7gzqH9uiCHdt3xpL5mhiZGIoLH3uBZZHgin7C3/A2AwRHDx2TQ1iv4G80ula0xTLxOMxHPTgp8AefO9m9vcczi+vPWuuVI+gv+JPZBviGewatHnnokejq7opVkkt4AJzZeiCbqpNZlz079sbG1VssNKQD9YFjPdHS3hCr16x2m+AHIKi3r7c/jhw45pmU2qYlsVI6kHLmWfXHfdJx8uTJmBxld9iReAx9Br+yKcg5zeB40e/tj+wEBbFq3Qo51fWWXdrhV8l2tvfu6ommujbpueGob66JtWvXyO6K702TnK3p7+uLQ/uPykaPx+Zzz4pOBUGU9aE2mamkcWTpoQceNk+uXrs6Du47JL6bjLUbVsXSpZ2mF6fxJHr3SW+dONSnwKc+aluWRPeybrVzJFrqOpKv5XwPjPbFmo2r48C+A1FToQBDaevOWiXnnff+cQAJSgmapmPPrn3RXNsWK5etEY8wUyWZlrzQFaKfBVaFiZbQD9vFTH+jglzwa/oJv431fJKJ/sjOjo+ZN+A3cE/Az8aGyCF2Z1b1EOBMz/BNbYINuSTSFzkTq7qkG+El3heub26Ixub6aJWt2/3dv4uTPTti3fqN0bN3d0yqngaVY9aRAG9M8l9fzYZeDFxVRLvsDXp1hEEu0QOaSNws0+gO3qEnEPbKBT3DV4HbCHLgXfgWWKoUZCPz2L16BS623eo7A3D4JN7YDtuoPjPT+ujB46GUWLpa+NQfA8foEvgbvPCZmyO7Ho3ausZYunZ9NLe3uj1nEAwcB3v2R9XYQPQPj8aGCx6baTseiZWtCuIIpES7HumVs849L7Y/+IA/R7Nu09kFTVQRAw3COzRkM8yeXTvjVN+J2PqYi81v8JE7a64m+2wc7dkbrfIXmcVeaOuMNYLNWdwLwFPgKrt0eM/OWC6aDEkH18mGLV+1xrkQDmkOyxJB4lHZRAYYz96yVXiSvaQOtUPwRSbgJGjft+1BrzTrWr3Og5usTmC5NCCC6xOHDkZrxUwsa2kSvWTbpN9bZU/45BJ18GqH/UPhDh9LHZSelM+tNsdFSyaAGGBgNQw6ksC7ua7G6fgpQof1AEezbBk+KRMp2G5mT7H5w5LhRuEdnc4gB9f4OryyxLvcbC7ZtmJVdKzbFF1rN8aho8fj0HR9DEg3ogf6yhlZ0Z7NMuFBZM+BbKF3ykCWNgyDrpEffGN8svR3wQvpxb3gxu4uBrLkd3oGtFnmjLKUo15de5PUoj3aYaUVeg76MSDLwMa+/SfixPFB+RcNsX7tMuUT3QSr/Vb9wRnQqAxkHcwKL9DF/i75SFOe8iQwxd6cmZZ50HNpW63zfC8f0oMp2SaD/QqHrP9ZKu9fP9MJDJzwGTBypX9Od1ramILxdU15/tcvgkJ2Cwz9L/K4TtITL8hLlsjrzKw2/EM9/J/1JiL5l3Vy0L7rFiyLiT6ybNbNNWnQI/uE/siDPOTKa+wR9WU/sn4Ryc/+/46KxktfojL0jFv/lxW4MV/E2OCoAtlbonp6JN504wclEGIwMZYDGwUSYqN0lpQX4CECBs5LjKUAK5csyLmXweofi15vIsKxEOtWr4iWlloJoALY8RkFEYzEwQhVMTAwGsd7jyqf6q1m2ZoEelqOa6UM59KRiBM4sbURDeOSWjlSww2xatWq+MY3Php3fftb8ekvfE2GldkXYKB/6WhxlA4Q/ctTqFZiIhcnhP8RBgREwmhBU4ruLTScSkOQMi0Fi5k+BJZdiR20Ciel8HHvUUA9K0edUN4YzXI5hYVc6cBR1g3TuG1g1C8GikBoYGg8duw+EavkjG1Y02FG8Yi9fkG7hUQXCFXOjEqIJCQEY+Xsq4NXhI5rTim6WZ6TZuEjPWde+VQDaTzPUaN87hFORhtRXrp3kEy6BTLhwAkDzyx9KQNZPlPEsqa21nJpcVd0yYh06Hr5uRviA1/6l1i3cVNs3bw5jg+eiuP9pxRo8MkEURT+UqDZKKPOx8KBCcPLiCKzZuAShVCOljPr6t0MJ+TcE3DgLIg/gYfBGBQM7yqDb2ZKlBC8M2pcqv9wEMHpqAw8Az5HHt0RT1ixOv70RX9k1ioVIQe0YmT/r976ltipQPXtN74hLn7sY22c4LvSYWXG6kc/+1nc8alPxFOecGm89cYbvVPsW29/T/TJSWvq7IxeGf8/uubp8Zd/9j9jb8+BeMGf/Um85L//Sbz+5S+P4cEh4xn+Aj5wzPtQ7/3bjxvWN7z6VaYNAynMshKkMThBn7/7/e/HV+6+O/7m9vdGl/DvzWWgkbUII9wN8ZNf/SI++cUvRo3476O3vUt0aU/+kojAX7RH0PfVu78dd3zsI/HWG14ff/SCF8T1f/I/YtXjLhL8HV7yBXwAONjbF5M7d8W/fOLTcfuHPhj3Hj8cGy94jOiG3IgOws8YhnH7rnjfG98Yq9au8+6P6TCl8uO9pHe+9/b4xW9+E3//sY/Fhg3rY5xlv8YAhwK6hnoFNdvj41/4fMwLhqa2VjmTcvAILFVHLcGvdajKqL8mh2iGTPA9US/nVb7UCToFv2cxZOiH1Ydc2i0cNTVGf89BLyVbunGjZ4yXFKPq5nmVWSKhJNBExpFBZpG2nHNOXH7eeVHZPx2rapqjV0ELy4mZaeVkYxq+KYtx5D1PaMi7oWJ5O3IeNNEvAoVDCW6gKQ4Ewa11hmhoGHTNu95+91LOFM4ux4J0aW//yejsWKrgToGtZAndRBBb1TgTb33HLS6LXgBZ6A3qrK+rj7/75N/HV7749Xj/39wel152qcsLS4aDA0do7569ccOrbo7zLzwv3nPHOwVrOmfABm45WI3x7bv+Lb74L1+Nx13y2Hjbu25VQD9gevhQe9AIXfmVL34tvvnVb8Ubbrkxnnbl5XayhB1noTYcs9/85p74m/d9LFpF73+583OeKWAgxICTST8ERd+9+9/j7z/5T3HR4y6MG9/0OudHLugDeamTNv/uE5+J7/3nf8UdH3h3bDlviwcs2IQHJ4rAhkEkNr95w+vfGM96zjPjT8T3zIy6fwX/0Gzfyd547ctvjEsufLJxit0YGhmISYUG73jPW70xEPiljNt3pyrjS5//knDzlbjhja+OP/7vL1LQekIP8hlAQi/gvu2vb49Tpwbii1/7ghzK4eC9VrViOHDy2FH0vbe933z4rve+o9g4iYEM8lAVu/TWx3997wfxhc99OWoba+P9H7nd3yslAEq8iAvEwwSDX/rXO+Nzn/1n0/9xj79YOmHa+pQZdJanI0fg6MbXvCE2bdoUr7/5NfG6V94US7uXxk1vujGa1D7fa0dPogvt1Aond7z7/bF92+74i1f+abxI/f2Xf/rXuPsr34nO1m7bn8mK0fjUP3w8Pv7BT8Tdd30nbv/gu+LxlzzOustyKlkjeEL+d+7YEe986+1x8XmXCWZoVhltLam/CDhnGT2h8zoI/hlwtx5VeWb1sSesWMDu8563bRl59Ae84JYg2Ls8q11sCG1MTvK5pRalwSuNfk4gW6PAkV1s2ZSNzwMxCEQgu/Pbn4z+Q3tixfLlsb+nR85jpYMVXmFhlpBlo+zwywor+shSXi8fVVvMFPKZFZx19Aa7diPz0IxAmLwpw/OeNWUpJ7RmHwrbSvSRcIccolsIpuB7NgucYEMh0YiZ2B4FMHvH5uNVb3lHLF3e7YDKgxDwt/CATO948MF41xtvimc874XxMtkxdBEsjU+FL8imXaf6B+ITd9wWv73/3vjid/7T+L3zn/8pfvndu2L1UtEGeixdG7e++/Z406tergD1sfGSV73WNoAgkskOBlCY/QKP/yD9/+uf/SQ+99Vvuh98+9/DO8IhuoHZ61/p+Sdvf2dsOf+x8Rc33RwrVq6yLi0MgHItKIiuj3/9h8/Er773rWhetibe8r4PeYk7NEUWOdVdb1L3lX/9l3jw3l/HDbe8VXqj3Xa/RfxGXjaOIjg7cfRo3PSyl4iPXx3PeeGLYnwKXcHsp/pXKbjUj93bd8QX/vZvYlX1QmxYvVzB/XA0CUetCiDx+BykCv+NsicOpMRryCC8x/vGBL/MDo+qTb9XrLpZrTYqGceXbpbdZQYcGrWIvpTFP0MfsoSZGfnhibFoU588qC6cGhump/xd1cHgYx2vfq1cFyu2XBDHjvfFgcklMTgiH773pJcWs+M+geyoaMSrLbyfDu3TzjDwIzyLV+FDCbnlnGv7yvaZxaM8973sLCdBqvjwtI98+jcnic7IU9y7zspi5lbX6UejS8URi20jt7Jh9TUxMjwee/adtGycffZKryRg0A6+5kCOwAUn177XycBOee+ZVPxc0kUfVkGUkz/lDG3m477wict7/xZ59AtNqN9+pE/aS9lBNg2H9Iz+d7qSfJbPSlmUVlWqiM1zMnAI5+Z3nE9f50F+ggYHrEpPa8oB3qiP7ASWZOBfls1qM08egqe4ztnZvFbV+VuU80E71FvmL/M6zSmu3/UtdkAHNOSZ0k63+7sHQ4q0Vv5XHFyLqOqlq5aHi9EZlMO1o6dP16iMIj8Q89Ig9/CBGyoa410RAJot7lVsSW2LhXXZ0pmYiL44ekhO7Liek0VZm2pmY3SWES4xZGNH1LSMRFWrqpgQLCcXYpLVS/UCu1G1SCct1KvgXHV0Lu2Ip1/7eCkYKRYpZYySP3irSqkaovi3aAialjjhGULma50WBl0xCoqiTgFUuoUSw5uBKctmMMg2xgiXMnHtmQDdlzOxnA5kLZQqQ7oDWrXC8zIQVvnyHVjujQPDRzu6knDOTs/H4WNDcfhoXzz2/DXR0tKQSkoOBAfCAcpLQfJsi86chZXQWKCKQLY4HchaCFlKXDwjT5lPaX6X1uVJVxsWRMpmGzgDKdgIYLYN48E3CCG4ZskEAmthxNIhsM6TdNKFr/1usR6j0MdkpICBby+yHGoEB1XKkg13cM5ox7NoNXJAqnDmhTfVgQD6Wg2DY+jKjIGFFg2gAwUCPWmaJXgEgiGjzfInHAXog4gzYunlYnIAxkZGYrCvLx7/3Ovl9DXGre94VyhMEA0Rl2QoaH3wVF/wzb1nXfeM+PZ/fDe+8JWvRgsj1TgCMrovVPlrr7oqPvPFL7h9Pj3EktDbbrk13vTOd8SRRx6NP1TZl7/0Lz1z2dYxEvPCSwsjvXIKb//Qh+LQsWPGCX1srK+Pd7/pzXHdNdfER/7u7+LtH/6wNym6cOu58eab/yr+/pvfiJ/L2QdXR48fi/auzti4aWN87Wtfjf/6yU/Fk8KDsITj+xd/+qfxvGc9Nz7xuc9F96qVcfHFj48PfuyjKv8bOWi1Ekb6WxnveMut8SQ5s/S6UQaTWXUGZTy4oD4y2o9u4L1TTnC4dFm3l9pNKVhjhr1ySrwvpwu6z8owQzk2RPrVA/fHF77wRe/0KwY3X/Hu0/6D+6O+vSXWKojtOXgo/uaTf+tZdBErZtTfJ1x8cdx8ww3xjX//buyUkQWuhSXiETkcLPGGR6EqPMzsFPVOyagjb3yAnqXLYgrBIwMlx5dl0AxeEKAukaPBgIeXI0tm21cslxM5IhrUeMaZmY5GBQA4zOxSDP+a/9hEQL+8C4yzj9NVp/4ii7CMB7T0BwzM4Hk5FcHfPM4IzxWgCl47GdK94Aq9YL2ksuyI6t1FxVt8BgVD2cDOmmpnwjOzSsMxU3nkGxp1ti91oCztY74/OXDMy0kvf+ol/sbsu97+7hgeGA2WEyNPKuo+HD92IlqF/8uf9tR45JFH4rOf/odoUjAGD4+ODccL/uiF8fwXPF/83OoZgvUbNsSn/vbT8ZMf/8xBAoObzKa97JUvieuf/9z46p13RVNzY3S0t8VHPvixOHjgUPKQ9ct0fOQTH40nPumy+MH3/1dcddWV8bOf/Sy+/a3vqP/o2ArPXv+P//nf4/nPf1588iOfVvBQG91dy+KbX/uWgrPv2wFlMEDYjle/9jVxxZVXxEc//HEH2Y+58DHxutfdGP0n+4SjnEnjfdcP/c0H47pnXauA6dvxL5/7gpevspHRTTe/Ps47f2u88Q1vDjapYyb6+OET0b10qV9fuPkNfyVdCV2EKw7hBH3e3Njqpczof2Tg1GBfXCo8n3vuufHWN789Tp7oswxBSwL+j336I3Hl1VfEpz/5mVjW1S19VREfEcxjQ+N24AhWNm7cEH+t4H/zls1x3z0PRGdnR9z19W/Gv3/nP6QvCE5SxxFk7u85oLa2qMym+Oxn/yF++ZNfGsfoPt7FfsWrXxEv/G8viL//9Gdj5foV8biLHhfve+8H49e//JWDf3QsO/i+7W1vjcuefFnc+YWvKtD+cnz7m981Lz7jOdfFtU+/Jv7mg5+RI39c/FgbQ6eGov6CBusEBmcuvvhxHsR5zSte54EVbGQGJfVx+/tui6uvvTruUT/aWzu8g+uf/s8/iZGhkfjed36ooE4BYEd9dHcutcxiqq+55uq4//774m8//knpPjZf433B6XiS4Lv8aU9WIN5umrW1VkXDkpYYGOqPRgWXzG7y7jEON7Ow2OsKBsulp1h+jNzjEOOcw/fwE7RGDlm6DT4YkGJwlNUP2EMGkFimPir54ZUJPnXC0lCvxkJGxQPYMOSPXw44ksFAVq4x48xKGOQU/efl8NIN4IeT4NY+hWhGcEgZZBa6oAeYxeWajTix0wR+8BJLPXlXEucvfQjsMAH/6ZVJ8DBB+oh0I0HPJJucqU2+s0twuf/osdjylGviYun5d7z5TTF08pjawm4qYMSO648BFD53dNETL7XO/NT77ohJluQrD3g++7yt8dfvfk98Y82auOdXv5Luabe8/M+XviwGpSfv/ZHkVLpz3coaLxvnG7G//umP4/D+/R4oWXf25njbu26Lv//4R+NXP/+55KkxThw5pL7VxErp4K9/6V/jW9/4utMRJPjrf7zkL+PyK6+Kj7z7XbH2nLPjyU96Yrzl5pvj2KGDxoXtjfjybYLr2ddfH//29S/FhU85JzadtSk+JPvbs2eX7VQeTCAsiT71ndnHf5R+oA5eHQKuPfv2xj9+6pMOiND9DFo847nPjSMHe+JTH/mwg0xrIOF187lb4/o//G9R29wWA32HYpl4idlUAmJijdL/4XNefE5pXP4Py7YJhpgdhxGPS+etRr/SDxUiqMVXrRfdkXoG4+EXuIzP5cyIp+sFA/4LQTADu03iL3wx/FTeIR8WvZmxhB/wfYChTjRijxJ0E/aPSSX6sXgIVu7KgXz7etTrXwY75GcDs+2bbK4qIr9DBniH9ufF1/qtko1WTe4Pg645EcK+JrrnWr9sSksF4Min+Q/RJY+aUflK2UfXrfZyBSbyjR8IPLymI99RPsyF56+LfQdPxIPbeuKsDStlr5rN0wmhfl0n13kA3RIFavOVZd/wnWFxytAfyarqR6YrlMd+c5p9t1upzs8VMGDLKyvwrVWvylfIf6d++oHtpn1iQrdKPwHDv6SDC1NEdShZtkFYU72qhzwF/LQLjvS/fqkz4yB4uQDKefE7qBtalc8yP+ncF3kMIVdZzlWTQn90TdZcOQvf/b+OhK08gI/yZx6Ld4ajaMTl1M7v5T3zEO7IVJzqAE5bnhQVpumUkMvIY1WNBHqF7p9+PKqvOhnNVxyP5qcci4brj0frs09E5ZW9UXHViYgrTkTt0/uj8sW6/sMTUfHEkah46qmIq49Fx1MORMfl+6LhiYei47JjUXOZ8lx9POIq1XlNb1Q/vz8qnndSbQzLcZyIjuXHYlXjqeiYHYm21YcFi/IeGY+Kub6IukMKPPojpnqjpXkqNm7osiPHctPFPulw/+knfSqQ51N/GBrTkGe+T6WQy/IITBlBQulnMJqjRjhRSldeNhlw8Kp8LOvhxLDhcKA08mQkVXmUxmiXA1/dMyqFQ4wTRf0wI4KR1ykUGJ/y2fjIVGzfeSwGBobjKZdujuZmNidilA3lgSFOIUshygDVQWoRoOLMYuhQitw7eHXQwawmJ7OTOuVA+pd7n+TFsM64bFl/tsE7Mgil7qXEHPAijBJ0qQIhFjErlFxeGVb4KgUC5EMefskPvSSc5kH6tOBdEHk3Y3EmQX/gj42jcLSBzTQSjqZl5KnLeBPuwRvOIXji3Tw+GQCtlME8AX7I49lbwd3a3CzHvM4z1wSH7c0tMvCNMahAhXcHK2WMBJT6Ox+9/f1x745tsfvE8dipoLJHAe5+pe1UoFgpo4pDQdC9/9Ah5dsej+w/EDuOHY1tPT2xS9cOpAU3MzL0i2BxxbJl8babbornXX1NvO7Vr4kf/uCH8fNf/lIO2Izhwwkj2Nwh47n7wIHYK8O8R+eunn0xyOcRhEaM17b9++LenY/Gtj17POO2Te0/tG9PbDuwP44MnDIPE1DvP3Q4dirvHjkNu1Tno7t3ql+9po9xLdyMqd4dqv+3e3bHziNH4uH9PfGbRx+O/v5T5rkMlNh1FcdOdJ4RLwjnw8JH/8EjMdLb788TMOBCwLXIp+I7+uT3rZVOICvSOtAjEOazEF7yJjljJuLR7TvilPiAjdwI2k729cb2PeBB/dfvdsG4V/2Ds6At7xLzfUaJtQJL4Ua4ZsDCAxu6Rs+NDw56hoJ3NjngFeStRkHX5Ehu8oTzTPu0C9y8PzZw8mQMDw16A5Bx8Qb9g2/hP2Z1LQ/qA7iZFt8SyFuHFO0gDaw+IXBiORo8y6wSI8sYXWQf3gQh1Mtz+swMD8sUbeD1zKO3+mtplSFmZ0aWL8p59beRq5OvcbwtXaqPpY/IomfRPAgCCdhohO/3SidVLImBUwOx+1HhdceeOLj7YBzaezgO7TsWB/ccjtkJOfNewj0Zx44ciwfv2xZ7duzX2RMP6Hr/vgNqL79/i+yyJ8KhA4dj3+4enapz557YtX1XnDguHsPgChah1M753r37Y/+eg3Ii98e+PT2x49FdwfdgcYatrwT/7p1745EHt8fenT3Rs+tgbHvgEQe/BO3IOzqI2YHDBw/FIw/viB7Bv2vHbvVlX/SeVJuCi+Wo4G9M/LFz+07BRXs6BeOOR3d6Nhe84+QdP9obu7fvjYfufzR6WUYvfvrtvQ8Yhv17DjhYwKFiHwlMviqGZcyzQ3I49+89EF0dCuYEFxtr8W49fYGeLJv+7f0Px57t+7z8tmfnfgelw8NDphtLYhlEw9kH/n2qa/++g7Fv1744oOAU3MDT6pLwh1zRcL5njP6Dzg8/+LCCClYFsDpgRsHBEfd1727JiurZ/sguL2VWVvEeupEgbjwO7gdvor/gAj/QgiWF4BkeOnG4L3Y+sid2bNsTPXt7EpfC3S74Zttetc+uvtJXcozBB3LDjM3Dv90Wu1Rur/q6+xHwui0GxW/oYPgTnvzFL36lwORbcePNr4vLr36S9NFxwSY9rrbxg5AhPvkhs6NbJbjf+b7yPffcG2+66S1eQsmrRfAMg7yNtY0KMNnVns3/GqOpkRlnluWXTp/q9YoH7Bg2LAd+0BMEdrz3yQ7VzAqyHB97ggwxm21/QPV69li0Raj8mpZO6Ew+4AcHBKn2PGhQHEPwPaT+Y/nI2z/KqwtzMTY9F3xqB9nGzR2WDh8Y5v1vVkbwLq+eCx/w+qRtOEveFxQEMvCQ77XyvibwwCNlEMs7wiyxpyyfcZmaFJ7E58zu8hw+9r4JanNU9s7LmvUcvbbt3nuiZ9tv4+S+HdF3YHcMHtwT/T27YrrvmPdOoU+9J4/HLuXZ/+iDcWjHw3Fw+0PikYdFL/YggE5y18QHv/jpz+IXv/x53HDLm+O8J4jGQ+qb/Bh8FaFSNuNk7Hrwvtinen57333WAXt37YgdD/wmDjzy25geHTLOWBFz9Ij0y/ZH41DP3ji8T3y9c7uCTvmQwgF4Z9Cd4Oyg7F/P7u1xaM/OOLwXnfBI9EumkV/2EcCHGBkair1K73nkwTi269Ho69kdw4d7YvRoTzTMTMTy+poYO3og+vbuiEcfuNevKPQdl/0XrMf27IjBY4f8mSH2cMD2w1u493Qc/bpn18548+tfFwdUN3tvjItuepJ+oeTK/qZOfIIm1dOqAJeBFOyP1Idn6td0tinAnTF/sNsztC0322IXZg/WiD94HxQ9Rxqvs3GgVxhMZdZ+VLQ+Vby2xZLkIckMAygNsncMmiypIZBXo+BQdUA/s61/zbH6l4ErCsQr8gJ5h47oddpPmtqW6cSes5wWWs/KT3cepZ1eDahT8pe7L+deH6R77xHdMwiK7OXJ7C+bI2Z5n/Zfsavif9px29lOwpe44fnZG1fEuVvWxJ6eY3HgYK/qQobSj0QWyjN98pQhZtcXz0LuwTvX/OLj52+m/c6pOjyhtfhbpiXNaQMe9OuM5hdg0S8kMJeUZ3Ev9DNEwmpXaOF0YLZkoBKVLoLxNHURv9zwW6Q7QSc6tNBXeWRZz1FCXl37zIf/x+F4Ue2BX+qjbiAhxfX7Ps/fP0jLHGXt5W9x/N7t/+0QjhCzghF9qpR+SVtkVkfaup4R+mj12oNR+eQDMXvpoRjROf6CQzH9hENRceWBiMsP6jwQ1S86FJXX6v5ZOi9TsPmkw1F5xcGYvfxw9D/taOx8/NE4efHxqHj8wah4ssrorLrycEwq2F14xv6ouPRYzPS2xdGes2PXby+U03RhHJ/eHBWd50jRnR8L1Vsjas6Litrzo6L93OjZVx2f+ocfxOAAmwUkMZOwAh+CKIVrEnnXNAN1nTzXAzNplRhD2qLcPCUZkF8xJwpDv6TBpGbY3zn5nECeZX4CJ5+69id3SBfzZrCrU79lncnE/HIy8ppMTF3QpLd3OLbvOBpNzfXxhIs3WkF4+aGUGQYSZ5TfXJqtE6UgQ1UGolYSEmSEnyAhTxSBFALnonLIe5QweXiX0+WtWIrr4p7NeqyECoVh5SW4Eo6Eh9F4fs2L8Jbg5LoUjDMPbp0mWoDH+roGL4EZkZPE+4m8fyjk+MPjnr0Tf7KrLIqRYAChwckCtyjOXO6MgUJhLHFAx8gzzoNnlNUmS0CTXxaiQQ4uo5wsz6lWvRj8Xhk2HDAvwVJfcLitHAUn/MPIOLvgNTY2+/ROmSoPn+GEkg86s0kKJ7CwRBHj4sM4kLMgej+4bVu88R1vjw2bzooPvPs9ce8D98dbbnuXaWilRHb1ByPzqj9/iQziDXHjK14ZN770ZXHDS18eK7qWxb4DPVHXUOuZWwwSvExZNq7A6WIZJu+aghs2r3rus58dN7/y1fH6l78ibnrlK+PWm94Qlz7+kjiggBXF7oEf/RknS9h4R31tafIy34Qo5ae4chDLLo4Eb3wChF2D4UnSRQTBQn+ZmZATpTyTo6NytBX4wVPCLf1jI59nXHV1fPyO98fH3/eB+Ngdd8SnP/LR2Lxpk3kN/YRDduEFF8RbBC+w3/zKV8WbXvOa+KMX/EEcl2MxIseF2QFGzpk5N9cJjiW8biB45/SczT/YHIsAknq9C3EhF/BhY0erac2yZ+qaVZuTI8OWuebu7mhoazMP1srZqG9tUb25024G3+JhlizRrvrtT2spiIbcBJ/Q2zQtZBw9g3ySH54h2PcyQtMdWQFtjChPynmbNA5s/FQPS/eqa6VvBD/v205P8j5xjZxSybJgwZFHppELjBVLY5n55b0m+mnZxnkQn9EGuggeZaaVZZHMmvHdWd6vQ18h/yz/AW4CDzbtYaaeTVeQJWClXmBjdcyzr3923PTGG+K1N746brj5tXHTX90Ql1xysXT2PtUlORTO4Mk/e8mfxGtvelW8+vWvitff9Oq4+c03Ravw2oezqf4CG0E8fMw7iPSXGTLaR/8BF3iB56975nVxy9veFK+64RVxo9q+4Q2viS1bz1EAfVy6guWFebziVS+L16g92nzla18m2F4fXV0d4oHUY8gLM1XgE9mFnCy7411+3tVF3kV44bYmPvih98WHP/aB+OBH3h8f/dsPxcte+RfCF++g5gAPm9VQJ/2AztAW/IFbcE5/auW8km6+0QmvdHd3GcYbbnqN+3PDG14df/wnL3a/B04RdIvXZJOe94Lr428/+ZH40Ec/GO//8B3x/g+9V/aiwbzNyYZaz33+c+J1wsXr3vA60+PmW26KCx9zfuzfv98t5pLZqnjO80Uz0ellr/7LeNXrXh43Kv/6TetdD/JCcAZvwHfAC93BBTxQz0ZE4iUcMvOCnuufD/iK10voKzNefMO2nCFTLcYNuuDTn/j7+NqXvxm3vvVNcdkVTxQfs8kcAYd0vZzun/z4p7F5y9nC80fjjg+/J+740HviA+rvRz7+IfHN641nln6XA69YIOQL20pH0cl1CmgZnAXHs7NsHpaDpMyeV8uJx6bTD8uF8rC0ns2ryEd/0j+ij8nrDDzAI/SHgWEPxiqdIAxZ8eCO+pb4kg8h+qFPCZR5P3ZedfJt0BqvBGJljxIKvqY/7KjL5owMTNEvgICvCFxyOZ4CO2DVQRl25yVw5lUR+BjYmDVk8S2BFstvkecK4JBc+VUowcXKFN75Q8czG4wOpHJsCEuTkTl0D78eLNY1tp/2bWtVDzPTDDLz7fFyQ0U72eoTr2ANDQ/Fu9/61jiwd2/cdOtbY92WrZY5O+7ws2DiPeW25mbBzsZvyV8VrFahXsFJm9imy6+4Km649W3xZ69+XfzZa14br7r5jfGYiy6Kvv5e+wzgm8GBP3nJS+MVr39jvOS1r4+/0Pnam98Uq9et8wCsZw/5ExqRSfoG3ugvgT6znWzIVCd+b2lujBbpJZ7zXiZ80iI4G9B/8pWxez/43n/ExrPPijs+8vF494c+ovOjcduHPxLv/9tPxRtuuSU6l3YrCB5X8DhqmrE8nM/xEGQV3pIHnoDJX2SA1wQcuxx7VlV4bBCcfHoH/mFHaHgBuoArBsnZ8Zr8TaIFG2exiRQ18/1oNuJiwJONo0YmZxQgy3dV35FjwyC+5XOG7MIP/sznhgpbxJWgFEzASvACfB5yEb/iA/qZeIjT+kdyazkUrPgeTsPucAr2lFP9Yn+FD/wDPu9VBrOecBE+7NMWJzYN/9TBrn+LuiR7PGcWmQkJznzlB9sMbAnXpPRIR2tDXHrJ2fYLd+4+FgNDfEdcPFj4TQ4mdcLX5XV572AUfkfOdGYcwKRV+v6sSCont0jjmcuRt0gzLR1PUI/4XnX71DUDFw5q3R6/sEDyqOXE13AI9/oP38p6FPcT3WSW0cn1GTGdaGRh1ZHyVuQr8uSzpCz5M52D+rk+XZ7nyQ/lQSn/OD3vyrzAVt6fThO7+h795yf6r6zTv/pnt/H/51BIJ0AkAOQnMyPkrtwVoKRPd7xCv57sHFHSmJ5NCgUjap1lv0dF+AGVH9A9vua0nLgDej5IHhmIEVl0leGsGCWPENinOqhnWHn4zNmcFPVxKcYh2lB+HRWDMjxiPq8jPqo6j+tezL1EglkxrCBvWOX7lLdxNqrrpZRVVS4pUBvATJ98DdGT4JiJM5kSxvXIiJmMfJlupewznbbTIy7JlIuMi+LW6WAWh5978kgZ+xRTe+ZVeQlCvLRYz+3cqs4MXs8UlmRehImd/PbtPxkHj/bH2Wcti81ndUsh5ScDMG6cKPRUEhJS0qUQENw0whJsKwwUA0oBgUfwM4jN58WzM4JcP7NiSKWCknHwJyVk5eC20tGy0uK3uF+8Nl9xnWcJr3lK/JVyV/CaDxL0o7K0z2grS654N5Xy4IlZNpbnIsCexZvk3TvxDGWkoKEzO9gSeNXIuRYafdCmv+En5Y3hZbt/dlaELtCLUU9Gs1vlpDIDbLqLV7z0TNdwEE4AI/SGVu0bVOGEjYh4Z5eRTgYAvARbStd9VEH6jHGbniK4E96dRzyd2idPZWQH4J/ed298/DN/H3f/+3fjfR//WIzC68JBGhNlgzd0zfLiFcuWx+qVq2LN6tWxbPmy+Lcf/Fd89wc/8C7BOPrs0Mth/KoM/SYNnoX3UFm8I7h6Vdbx7GufHq//i7/0zPcHPvFxB/zg3N/SE93ZMZnPlTDjCI+QDg5Yomo6cicw+dzM6MCglzbDC+MDAyrDABOBXios6mBTkcETJ2PkZF+MnhpwUItSI1D58S9+GW977+3xrg99wL9vue222H/woHQBPCj+Vr3MlK5etTJWKqi88qmXx2sV0K9ftz4+9PGPx34FLG1Luxwwwi8sqRYx/Z408pEfhRcfC2TkBP6C78ARO2BPjsgJHhdNB4ZiRH1hNp46WGrF7pjMwJLfRlm44LNC48rHJ5hwlnMTkGo/987Uws3EkPgYOYIfRH9oynuv8AeDBvAccom+gl/TKWWjEOgPu1R4VsmGU/SDF3CeG1tyVghHhiVpCBazNugeU0Wd5JrnOPO8z4i8o2M4+DQKdOQZ7ZAfvbDoaMykjkEfoHcYFAJG9CT1gBuCQ2Q2eUCV6Ll1gdpk46hVa9bEypUr4/kvfF785SteFsePnYy/++Rn/T1KjDVFurq6YtXqVcq3IlaIruvWrov/+M5/xte//A05ii3KI5kX3jxiP8+M0pR+0SU40IXOFo9RGUsXV6ie5SuXxQv/6Pnx0lf8Rezduy8++5l/lBzmcmuIv2H9hjhr81lx1qYNsfnszXH2pk3GN/gQoeyA0SfrQfUdGlgX2UZIf+gXWoGr2995h893v/098c6/vs3vEueyZnArnSq4c0a+GMTQAY5Ysop8QW/2IoAn/Yy+CY/op2VLl7k/4Gbd+nXegOrz//zF+O19D7ouBtm+993vxdtueXvcftv74r3ven+87z0fiPHRSc9+gBN0ckdHu+tYtWpFPPM5z4jX3PDyGBwc8HJr3j1ewusuFVWxasWq2HzOZi+13Lz5bOFpXfA5FyNb9BJY4j3ZNeyY8gM0cCBvBB7gCX6jK7ZL9ERl4CuWPjIbOjlNQFYM0hkdCgjhaVYciN8+8bFPxw/+64dx69veHE+94imyB+h3gtDK+MfP/FN84L0f9ru19PX97/5wvPPt740f/fAnceU1V0Rre7MHZakT/jaeJVvQDjxgJ4Hdq6nECzXV9eq7dL7u+foBttBwCXACHYIF6MysOvJle6u64AvqljC6ft4RJygiQIRHLMuSYfIjV6TZ0RdkbMzIrBk8zIwvAQQzINAfB7dOMstup7NSmNgp/AH0o195gd8FHyf4APZJ85ACUOkoAlccZdpkIA7ZRBdxwE8EoBzAAY8DwwT617zMIHnaYDWffVA7DMwSDPHecMqhdDv2tyJn+8hJezwjWOI5A1UmPKgU8PQL/mLgauTk8XjPLW/yhktvfc97Y+M5W7Je1UHfa2uSHvSRDfNUhWmFrBNQWn8pkfdtV61aLVuwOp5+/R/En77ydX6H858++QnTh3z0c/W6tbHhrI2x8azNPpH7+oY6wYk/UeUBAfOtZBYepQ+sAmBzMGa3WZ3EgBZBLTsIZ+CH/Kt2IYqVKuyUXi/++fbXvhZ/c/u746PvfXd8+D1vjw++6+3xgbe/Ne7+ypfiaVdfG93rNsSQbIy/Uaw2Z6kDPlS9rKwAB5kuegiPDIIZNtFqUjRguTHSxYA4S5cZAGnAPhk/FZ65ZZAE/xGcehdkydaYdLVXuZmnZSeUp0Z1cPBu9gRLzZVf/6W/oL6I0dW2MgAjDKjTG69yoKLEn+nvIVf8pqzk5IrSVC7vsR/IonAJPtUeuPcKCPxQbA48p9MDx/yKDvAhJ9fpv+pXeoPVgMh4riYUj+ssyy/Wq3bypF+/e49cmr6C7ZKLN0Vba33s7ZGvfahXMOYMfWlXSh998TSeT58OSCXzizEBp/iEwUavxuR5kVbmoVzyc/k8aZf1F/GHrstgViD4ue8L3oNGyBd6g30bKpmkU8/gHQZVIJAudY0E5L31GLRUPtPG+YtyopeDWfLovsxDcdrwffGc00nF/6ksUuOV9ZaPsi5YhfZ5zh3/qbYz7llanjdOcD+cbph5lOm/f1SyntwzlmIud0CnO8TptKLCIhVFTAhP9X7GgHR1ArCg4HShQQ+UVjWpvHNCNLoTnsd7LeoKBcMVsucs1eNzAhVVqlm/qH3PVCj/AgZDh5FGOf2rmBFRVWft6rlobF0STY3Mciq/ykejFGqNGmMdOXkFD/UZTlG9ijZM3GREE462lIs2k2F4hoJM5iKfnUbf69oMibI4PetqZiMPJ4xIHjOqmJhfP6McdeXzxfyL7fGLgucX2Ok5sy8z8eC2wxLSuXjM1rXR2dHgGZlSaaAw7GDquQ2ABNWnhNsjWhLYvOfUtZSUn/k5efmV8HMvBUG+eV17JEtIZOTKvzCoTjPRGSf3paJKkKEVkEOAUhCKe36VqTzzSJoks5KehppdDPnMAMqUGU9GwnlGfgYDFlBUgp88CD/CzHtsfAqFkTvexRByHTRyyegjo8Lgyo646OBAT3mYVfZ7izLOp8aGLVSt9Y3RrDYbazNAYOaQtnFkrfhUKwqT0Vo2o9qoIHJtZ1esbWuPNe0dsUHXlVLEtMUSITbzOG+TnGUFnZvXrI3zNm5y8GgnWe2Z/4QDRvjaOjvj+z/9abzjQx+K4clxBSktyYfwCPwheBhEuO1974ub3vG2uEXG8s3veXfc+v73xSfv/EJMCD8sd13CbEd9g/CFs5lOC5sveddS+Ff52ppa4gt3filufNtb4/VvuSXeoHPf4UPexGHX7r1eXgaP0fb6Navj/LPPibPXrI+zVqx0f5oam4wTbJqVsNoCH2vVh5UN9dGhsl1yEJYJ/3UsnxVv8U7vGuFjfXtXdKrgCsHYLVoslRw2Kz/OFiP6jNjv29cT+3p6ZFgOCZ7dsVbBNt8aRkia5FSzjPClr31t3PS2t8Wfv+pVcd9DD8XYyGg8sn2H3wti0KK6Mb8hC47r5fDUMIMvnHPA7wSWHAQvtc1N0itt4hU54rrnHXicxnLJFzOvdU2Nro/di0uZ9eCFTjuW4g0PjEm+PcMsueIdGPLyyR7ekSQAgOVTtyEfBDppZHmPFHqrIhtmKTfznI2gcGfHTPREv0AbZtnYoRjnv4F3eBVE2OjjjImnU06FC+GURlP3iddUHjj11OnABH9RP+94bZLDt3rdKp0rY+nqrlixRoHU+uWxpI7PO0xZpgmKzj3/nNiweW2s1LPNWzbF8uUrU3+rTdpiY5Yv/MsX442vf1O8+Q23xi1/dWucPHEsjh8/Fj379qtpZJF3DKfjg3d8UHneEu+49V3x9lveGbe88a/js5/6pzjMDr7CC/1Zs3aVnND1sWrtCjml6zwr172cJZ0pS+kkzcdXv/zVuOHVN8Vfqd13vO22OCQe4n3aRx/ablqDf3D11295e7zpxlsE35vjDTe+KV7z6hu8GzCOdq2Cm4baBjmJDdbjlj92yFXfcPDq2FFf1p13danvwMEDceDAgTgkGWLpL++fslPw2PiIHVwHwOIDnB5oB02Bf/2mNbF6w5pYs2FVbNm62QNu5cwdjnNvX2+8/e3vire++a/jHbe8S/h5j4LlO+LOz3/NA8voKJhoQHK7/8B+4etgHDp4MI4cPhqbNm/y/gK0x27WbKL0V+rrzerzrbe8RXAeiv6+/tiza6/bg/dxKP/hM5+NV73sNfHGm25R3jfHjTfcHNu3bXeQan9BbaKX+SwSHgY6uOQrBm4ZYAEmVnHgfGGfwN/W88+NTWdviHUb18Tajatj87nZX5xTbGMKRIV4sFkO6XzccdsHYu+ePfEXL/tLr4oBz8jGa173yli/YW3s3LkrDqqvBw+pz/v3GwfYSMsgMFm6CAwz6IbXKA+PwisM6iB3rP4B7tSXBAGSU8k9/WT2mc/1MLDH5kB8Nor6sd3sbGx9obaYLQU+23FfqCmdDMZyYLPIgG7gl8El4jwlGF+Y2UnRaUonQQib/zBrWmtZTRvgzarkNxGwemkwNjvVmaokUJQekF5msKmBWULh0bu/wiM6CEhL2uFUM2BgfaM6sH040OqF2wcXDHgy2wceN289N7o3nhVL150Vbas2RtPy1bFsw6ao6+oOvhPL4Bw8dvaWc2PlpnOUTzrk7LPjLAWoXgUjPHNgd8EPuzj3HT8a73nLm4INIF/6ylfariaM0reCj4DV98IpHkWT9HdbU4NxSh3w3ff+/Tvxpte8It7y+tfG+2TLDu3dJb04Eb+991eFnmQ2uSY+fPvtcesNr413/tWN8fabb4ibXvny2Ld7j+2kgxv5Q+iGtRs2xprN58WyjZujecUa9W9F1HavigG++81mS/C0Zx/TP2agm1UrvKPbLJpNy4n5s1e8Wnx+jpcSI48HDvRET8/+6D15wsEYvgh8hv6F9tDEQbt+vSJH9LDvKP3IyXvXDI4QTON/2HLomllzbw4mPrHPqTzQThgT39QUnxFC38kvEB/DuyK4ByBYKVDLihs9bxReWaYMD6XsyM8QDLMMNon+lIGGZhT7zqnzOPNeP/4rfgmouOFev2lz8/TAj+5JWzz5U7p1uPDqTTbF4x60Lk4HqQSr+K34ecKj05WPwBb5cuDr5+nPeuWgTmw2OsjBrE5P+NCOMIle5vWLszZ0x7lnL4++gZHY/ugR2RsGdsFH6jZ+LYem1e9el74/eHNwyjX049Q1up5PGqH7XUZnBq6Z36fLEjuQrjrhB52OP2gfvWK9U8IkeRVuecaFbnWCeyiAtCgfBADfOlxeWZmhNT0kFy6jPxxvaEBVuPHps7tC/xILqICD2XTzSVed/l93BR0zQNaBXeRHZ1ahZ9RPecNAJv5LGC3LtKvnhrF4evoo6ndBV+jU8qiqXnH+O7lwIQORTOYlhYYggvcjXvTcp3k557e+/18xd8nxWDKjEno826DfZhmKkyopXTnfovtBKY5mGScp9rklynSiSVKpoKJuOuoUjE4rqJxXOTYcRkVO12ZdKBGQO10zExXjDbHw0+7f64yMQrMQdPFAjFVOxfyEghwJ4vSoCo9K8Te2xItfdE1s2/ZQPPDwjlTEqiAJC4KSIX0N85kRC8WqPCWjwkgw1OlRERhS6ZU54uXnYswyYOXM9CJ4Lc5cNnzGvcp5pJZfM2m2d7rtNL4oslOD4/GQgtgN67ti0/qlJjzvvUCbZBqCDKFLwulRZgQUoUZYrZQZ7ZLwOg2hZtSK0atSuHF2SZfQWxmoPgQcpld9KH9+XbfaM4GsaMzFvrewCC6eglP+588OvXDNQ/7KkS1ww3tLONU4pgSf7BDI2STjxNJFHIruld3xi+2PRFNrizftYKQbhx1BZ8MfPqfCrDDEZaQS+Oob5MCLT3Ew+TRNDc6G2sapB0JGIVEobCSCsmeEnT4SNAM3I9jsDsmI6NqOtjihQMo7IYoeasB45v0h6hzuOxXNSr/oMRfGdVdfE9dc/rS4+mlPi2ufdkVc9dTL47nXXhv3P/BAHDp6NM5RwHfZpZfGc667Lq572pVxzZVXxnVXXe2Zn5//8tfxvR//b29udMlFj41///73Y1Z4YrfAahlGNh7i00JPvuTx5p+vffvuuEBOwhY5B1/9t2/HrPrD7pd8/qVOeGpb1h0dy1eonzJaLc3ue5P48kmPuzj+989+GkNzfG5B6TJgzcI56T/51S/j6OCAnck9cgiPHTkaL37+803Nh7ZvN/0vU75LBcOzrr0mnn7FFfHMq66JZ+gaB+9//+zn8ZNf/iKecNFFsUkOwDVXXhHXXnGlcXHNU5/qk2XCNeKH+++5J57znGfHZsH/vGc9W7i7yvVdc/lT4vqnX+clnGzg8oSLHhePe8xj4g+e97x4nvK/4NnPjuc/93r/7pRjcODg4bhObRw8fDh+cs+v3e/+/r544JFt8ULVu3L5sviV2mKzCnZ/tkMgngEvjNbCM7wXC/x8z9dyK4cAZwqFPT0mxYSSFw6QS3GZ8LDgWdgM+MRz4gccBG+2JRzhlFI/wavY0gdLrPmucRq2dBKWdXfHyo7OaJwTjRYUFEqnqhXjmRmncnCKvDg8rCww/0o2OSw/gpslu43iETtTwm1Ta2PMTM3KIOdsI5uOeNbGA4I4B9SZcmyjpGR4igDfhl/18P7nxMxYPO2Ky+Mposk1110TV117VVx1zVPjymuujGc/95lxVDx972/ujwseszUe89gL4xnPfGZcrTzXXHt1POPZz4j1G9cpuNgZ3/za3V4S+5SnPjl++F8/ihPHeqOpvjl2794bpwZOxR//6Ys9WLFz+65Yu35NnHfeufGdb/+HDAIblzVJTpuk2xvkGDZ6NnZsYiy6lnfGteK7q6+5Op5+3bVq86p41nOe5RnKX//qN955lyD8asH64x/9JHr2HozO1o548LcPuY/Pvf459D5+9cvfxIWPPT/O2XJOfOVLXxf2U08TlLFs+6prr/R7mz/73z+PjvZO26XBocG46JLHRqtk7e5v/lt0dyyTDqtzH7ZeeK76sE71Xx/Ped6zvYnVc65/bjzr+mfF4x//2Lj7ru/G2pUbrDvhNWjbP3AiLnr8RXHFFU8zjq9++pXCo2RLOIQn2DF520OPemfotrbW+Pd/+49orGnypjpNDS0eROI7q/7Gqpzqpz/jmtiyZUv84R+9wEu5n/28Z8XzBMdTnvZk18OGPFdc/bT44ff/V/Se6I9G4XbXrt3R13sy/tsf/2FMTk7EI4886hUaT778svhfynf00PFoaWmNatk9NjN64pMuDb4Fe9+vfxsdrV3icxlPqcfulR2iwdr42Y9/IQefVxeSL1s7W2LrBVvj++oLvLz1gvPiumddF1ddLT3oPl/tTa1YhfDlL30tThw/GRdf/Fg7ur/86a+k+9vkSM/Gz6RjLrjwfL8H/qMf/lgB9Y547gue6+XjzxW+nyO6Pvs5z4zrX3B9bD7nbO9a/O/f/n6sWLpSeJIuFV0z4J7zxnkM/EJv7C0D0yxhZJklM4aSNMsTHhV2SaSSvWIJbvoO0A/bjfzYxumCfTnI5/01mEWUXNkZle5g4BAaeXZGQRkDE7kyqDbmevfGcP+JWC590Ds04kCCTX9oC1s5a3jkH6ETJLrAxW62E9I9+CSN9XUO9phF5zm6qkU2FFuL1LM8moMVXMg6gQ8DuLwHXy3bgu1nGSO6gQMznw40JytxGESbjcN9A7FJdudqyfrTrn56XHHtdfGkq6+Oy2UHrnnms6J79Zq4++tfjWWyPU952lXxxKeKp5/xTPH1dSrz7Lj4kkviiHT2f37n7jgm/fGs5/+B32G/56c/jlXLu/2O66Pb4PXLvMnWz3/0w5ibGFUgz7eXq2Omsjoukz355Y9/FCN9J8R7zbLHCzGm84rrnhn3/urnsW/7tljR3RG7tj/qdz2vffZzora+0Tsbn61AeuuFsq/f+kZUi67V0n/MQjLgccmTLjfufvAf/2a6Xfrkp8ZlT7ncsD9Ftv1pV10bl1/79Lju+uf7G7M7f3uvN5giqBqdmY+LLntKHD9xPA7s2B6NojkBJ5/u27D1/HjBi/97XCc4nqGyz77+D+I56vfjL70s7rvvvrjnJz+KRvnBbGzVLD1OAMK3h5lNBx5WixE6oMvnxVxsxDRrHwaeg7bokfRPp5VOIMvmXASxhNec+LXM9BL0YzfwK+FfVhzQhjcx4091MFjggEll+OoGM2fwU610dkNbh+zCvPyHKr9aNVnsdL/4uR3hYnbR9yx4CftpvxY/N3/hK8MMf6k9XyM30hoZnqscguRnxckfD3imP/75x7/8x6GyTivvTx9OUnmXpS79uLqizvKgLZafs6vxyuXtMTQ4GgcO90svQBNkPuEBmIQrD9LLyqwNznhu36Eo57JFGge3i3l9w7/innxFnsV0CvmgA3lX1kkQSgHfubyu9MvmSzwrcoEl/6JVjA3ylAgqMmX7ulEyufKurEEHfdIPTTqTYcjnWd9iVT5SgxXPdZq+izdkpn39FOmLvz7pg2+Lg/yJvzxOP6xofNwfC14qo0EYoiQ5KQkEH+z/5t+/PaaGR+LPbnpLTL/q/qgdlqCMyVlbroyKU+v2S2FKV841qJyi8cbuxpgamlTAqvud3QJoNCo7R6JrvCKm6qWcq+ajbUxBgaR1TOXY7KqutS4qJhdismVSwe/SiPdv1YMcoePgp2W5BFyGYWz58ag4URctQ+0y0nxapELGdGl88673xZ13fj7+8Uvf9oxdOTObDCc6qBK5d1xIoKBLGUxmIFkKXAoggp3CzehrXp95ZgD7f54ykoWS8UldUnKyUHYcvdGMlIUZXfAh0GX7LDc6dGQw+vpH4qIL1ipAY5lTLlNFEaEoMrjMQCyX+OZok08paRzhMojNkagcqcrgFoVD4MqoF0scc+bQ9brO03Urs9pUPnhCaeXv4oia8pIfuHx/5gkXwUgMjIB39Q9jivPH0lFG11kexztwbQrCujq7orOrU45TW2x9/Pnx7i99PtatXRvL+TRB74kY56PtgqdGhpq6vDxazjq4RVkwe8VoUb2cXgI441Z/k2MjUv588FvKWnAQcDDqyZJAAnkOBwWCiSXKjHCfK4M8JMfu2OAp44wZNxQ2y0YxYBOShwPbHo4tq5klbxcOiGVwLnjPUcZG8Dz46KMxPDMVVXI8nqjATMjyM3CDsWNzFL41y8fvV6jvm9etjd+qzJJ2BaU4IwQw4tXe/Qdjg4KfJjnov1RwvG7lSs+O/nbHrqhX23wGpkL1NbW0iA4ycDJO8CtB92j/QMzKAT9LONzFd/y6OqK2ocnvDU339cXmVWtivxyLqWrxqtrjEz2zenb2qtWxfNny+LGCRHbIa5bz9ditF4i3wKBO9QXZONXXHw/u2mEKr1P+DRs2WH8wFsh7UNDDfKS0oyeOxf4DB+OJj7/EygVdw2wjuIJ/CBaOHT0SO/bsiQvOPz+a5Ogxcyyuy10IVYZlmb99+KHoU5DxeOUZGR+L3Qq+m4U/6MuO1svleG89d0s8vHt3iLGic+UK8bEMOLOVclZZ4g3vs9MwQSywQV/4BXzjIPF+NMvxWPpsAyZ88tke+MSz2wZdvzqYYUWe4A3yjPWfisoanORKbwJFOwTNbkd4O/ecc+Jc4XfZbH20z1fH8MioZ1RHhkYdSE5PzqiuGTsJODfzsyqn+nEekB0QwUwicoyOYYkU6Y3NDZ5tPqbgA9nHWc+dUHlHL5dvUgZ9xHM2d4I2M9PjMTQ+ZJ0xNDwQB4/tV2DSGatWrzAu0LkcwEB9uxX8nDjWJ1lZkIP6OPePvkFH2gQ5995zvwLCmWhtaYqtjzlfwap4ZFqOmgICluyxac6mLRu9JPCBex+IZuXbsGm9A5SmulY5ZfWLwRC6FB11Ug7sXMVsnHf+OYYDnvM7hAKQZdn3/OYe8a5gbKiNx1x0gXfqHR0scRZx+PhBBeRX+P3KBx94KJatFL8q6L7nV/dGR0unccImUOx0e/a5G5RvMg4fUJDRtULO/GT0nuqNVeuWR6vkc9v9j8TqFeuse070Hou2Za3SU0utVyyEHOh5NQzutz24IzauOdsb6oBH9NOe/Tti2aqlsXbdaqWhO6THVIyBzgHJ7X333Cfd2BbLV63wDtB7duyLZZ0ytuq4Zw11otOnFWAeP3UsLrr4QrUmOgiGVM+inWkyG488/Ih+5+XMb4m9u3tibmpezlmdeGzK/YUWrBphZ2nee32MgsaefQelD2aipUl6RTCPT08oWF+lgHYqTh49Fe3NHe4m9mC2clp9WeZv3zbXtVlGWDo8Oj3ogQ1gP3b0WJz3mK2xSnj3Ch8dLNPFDh47diwefnCbxLUjVqkeZn0PH1Jd0lXIwPjURCxUzcQTFNTfL345dfKUHPU53V+ivCzNNxsYFmj9wH0PKlBvjlUrZD8VsKOrCGipq17BDXaLJYnMoObMcYWCPfEKs+bIO/JNhRBEZZB/AsvhkUGnUQZ+8WaP0lHkBe/QlsH7fHda6VIpntmXc0wAy94FdY21tnlN0t39v75LduR+b/rDQByDVugb6uZw4KK6WTbKks/BsQnv7tuggHhaslmnNtmxFrvCDC2yznu0zKLyugeIYSEc77aKafypFHZ+ZXMYdNz4OINuudx3iv6obbGNlw/zziy7ILMU9d5d+6OmoyvWn3VO1inY0Nm4lMA4MTzkjY94f3XjuedF17Klwc6sin2MG5ZW7tq+PfoUsBJgPfYJT4hTA4MxcGi/ZK/ZS+5PnuiPVeecGx2d3XFk345ol00i+Aem/adGY6PsDxs01c5OxNK2FvP4bvHB1oseH8cPH4zpwX7Jl/xH/e09cjQufspTTZ/7fvHz6BRvMyv8yAP3xfLONq/oYuVZn3TvsvVnW1cf2P6I+jUX7ctXxSbBYd9C+LRPLBxWSeccOXAg5gd7Y+3SjhgTjk6MCpZ1m6y3qxdmok3iz2snw+OT0dN7KjZfcKFnx/GXcmJI+lxw73pkWyyZHo3Na1aJf0L2vyNq1EadcM5g/ah0DzP1SEmjAimWEvvdZjEUKx/51A/LoFmWDC0JAocVYEITZqwRLwbqvWQYP0fPeY2GII1gDR1D4Hu4t89LkFm9Uy08e/BEfMDgCJ/Jalq6Mhq7lntmvXdoLA6OV8WAaA2vsnSb1Q9D4qnyO7IEt5zot9KPZNAEmUkf19g0vsEFaf7l3uaX6xzw9bMyr079k3KUDy78nOmbnzlZVAHvK61adOc6J6DSb8f/9jV16Z4KwXW2rTTK0Aj41C/v7h9RINvTczK6l/E6Rrv4kZU06YNzZB/z/sxzMU00QJYXfXOllfd+J9h58jonVooJKN1THl1Ce5nvdDueRxYI0NurM92e7lFcxTW8w2uiaZFTrjlEEbroPBAmk8G3ErmHVvrzNfXrKgcXIEAe9ktMI/LnM/L6WVGPnzmB/1XWFWf9vj/zcJnfTaN8YpnDhfIQD+X9GWk6KhovepFaSgc7HydAPnRJGju5feMz74ypwdH487+6NaZfen8sUUBayxrOJSor+1q1tyLGWGIMpG0LUb+mIaaOK5DltZpHFcjWjCgKHY2OCQkM/iPvyI4uRH+tHBHaUmBbv6w+Yihiqn0i5o91RbzvArXP00QAOGnrlEC3VMbIpgNRdbA1oqc5JuRgyluNdRuWxl3ffH986c5/jc/d+U05drkTH31wkKor/y6eYl7qxSAhBKTpOgNX7hECAlIcU/JkegpHeZ4OWD3DgdCQx2cKjZcP6xfHgkAW7aUnCZva92iv/oZGJmPf/l4JUbWXODCbwrIeU9QMmozs9wvEpGZqPccwlwJC4ImjbsHxby658NJFBEb5nY/n/CI8MKzPrNc8qV8zgG+Ef9olj4Ax0/of/6XUGC7npQh1FeWLo8QPs0nMxGLsm5qaPeLPxil8foZAlg+Jny+n7L1f/lcHsp1Ll8beE8c9cgzsBBD8wvZ8wB3a0hZ9ZOaN5/6ci+BhOdn42LDwrgC6vkFBAkvOCoERblB2VMQ391h2zRJkRmXbBBuQHzmloET5cTBGxkf92RXem/RmOTJevYePxIACQgGg9ngPMZeMsgSSJcKMxhMQDbC7LwMJppGcbYJNjIX675FSwTI8OhrtXV3RrOCrVuWAX0jzO8FH9u6zcVjqDSJG/AH6FcJNg5wAD9bor6G1WWCIv4q++zM/whNG9oSCvVbBwwZQdkDUx2EZopMy+K1yqMA5pGNZbmtbc/Sf7PXIeJtoAt0wVsNyPOgcTi04YvYbp7ddQSTBTL9oRBBmnoAqli/xtXibZUA4p7R/TDhDFuBhXXh2olSEGPtm5RmWYZyeGIsl6tuUnDfLFLKiOhlFZiMO3q3k0zjAyPuu4AClOnD8RMyLph0K/lmWzfdswS/vBhP0swkVeqRWwROGi3eZSzlkFhOc4YjjKEhojFdoN3Zq0HXNyJGH1l7mJPlhQycCqzEFra1LuxQ8DboOglqWqhEgVjPbg3yokfVr1sSWVauiY7omuisb/O3gkWGC2XHxzaxXv+RvztQiV8KkAo6h4JM6zGwBK/SyE1ovnlPOFjl36KL+k0M2uGNeDq8+6B90gO9QovUK3pmd83uuKs9MJZ/NsR5R5mEFNid7j8fg0EChF5DjzEe/kdWmZj7yPytnptd4wtkEBtLgPwaomhUA8X3HEfWvQ3jz6wHqB3SmrT45Q8gxgSEbtY2NjkdnZ3u0tTKDLhlWsECt9NXv2gnvw4Lz2HE2IWM1Ccut2RhJ3RIdOsTfBK3MLA4NDUZne5cChwxiCfzA/7Hjx90fNnNik5VpOep8tqalsSVmpfvqqnnvbC5OiJfR351dcsjVr+oqlv5VxrETx0SbScsh/fDSTNVLkHvq1EnThM21/Fkj9YHZ+wbpnbWr16u88KJgys4Mulf6uE/46+/rlY5nWXo6GMBHve3t7epfjWUP52bF8hUOwphdtK1SffAfgyuDQ6c8K8Q7pxyszEFGcZBYHtssPYHdYfdjgsXGBlalsHEOy89nvHQZ4FvFQyzJRPbBS1trh2Cq9LJvnNs+6Qze9V2qYIMAzjP+wtOodNLIyFisWLFc/eU7rOJ19fPUgBzeU/0eqEBGmIlnZU3Ku2RH+FE2w4M9QH+yeRV2E1vA0m07j/DW3HT0D/Sbh5sVHABjv+oDl3Z6qEi/4LtdgWJnx3IH6+CMo65WjnkDq1FmPJvFoKhtgcrwNzLBJk45+5rP0jcgOAWX8NH07JSCB74bmvRCphrqmxzcMxMm0ASHgokmOTjUq+qx4WxqxSZe3jCtWXavuTEa29rj5C+/Hsd2bbPMTEjmeY8NmWYlkFcKIX+CrUF6FlpOEFyhU90fBrhxacXfShuTbWuSnmEZNzvYUg+zXbaX1nGilfwX4Esey2Wqc9I36qxhZ2CIb/yOi968ozrGQMcEAVJl9MhW9A2IF7G1wjW73qZvJR2kvHw+C94fYnd/BWLAZDgEBLhhtQ304D3e8eFBwcUrJt2CnkEwfKSIQ8f7PLhCeqtwhO+jZAeGJ8V7nW2trod2ebeT9zyPHD0pfdMoeW8L3geFpgyWHT0mWVf/4CN2dmbgeKUC2rbWVgWy05IRgsG5OHpC8ie9tVT6A5nGDo+ii5WGXwAFGExgWShL9FcLNt5L5Tvz6Nje/kHZ1o5YvnJVzEl3ToxL/4pHhqTTew4dMs1YAo4u9SyrcLeyuzNWyNa3So8uEc2hNe/csskXOnxacE1NS0cI1+2SJ+wl9MV/gnfZ+JLBCwZH4AHe1Z0Q7idlf1n2jKxid6BVtfBRIf01Jd7Fh8JHgJfYC4Y+wqcsLWbzRHSLmN8+GrzT0r0iGjqXxYpzzou+0cnYPzATgw5k+30Oytahn/AxkGuCWN4nPx3IwqluQge6gl/kSlyjNAeRunDkUdgQfDUzNbKDvSCNPwo4j1KFD87S106fXPqIYFU4Ij19hvTdfSq9LAOOaceDh4IBniEv9QCkIdE/ZGxCdviR7Yddx9p1S0Uz2QiCSuHW9rGQJ3iHPpen7Ry+tehgfa+TdGha3p958o66J02Ke+fFXyzqy6CY6yKwdXv47tJ9vkZdkM4vMGU85/EsuJh03Sc+WfWZ19xlTl2ZUKkLfOiC6zKfFVpx4Mu4nPMWOONwHb7IcuJvdI+HvWiTIs5TnnkkH5yun0fo/SzAvyIvlZJNcVrecOhp02P/W3FHK+UDrotfHaNSTgSy08Pj8T/fcGvMvOx+aRehg0FZ/FvFnAsnddIAna9fiMZVckJHpmK2UeA8tFztjsZCm4JZNcpq4wr5GHODIgLvt2KDVLauW4Gs9Opk03jE8a5YuON85c9ZszMPsV/UrJOwDFfF1IAb1XlGIPvlz8c/3/ktKRspPT1BqUsGklkloXawlZaCICQo3QzOcwTD6UorhcLCkjOKPC8DVpjb6RaUQkgcCGd+jxDpvqzPzgrtUZ/a5w94YMbjckAPHToVa9d2xpqV7JYqppaSMjERlpKhdZbr+834coh4ZoGA8aX8CTYom2kZxDpdz3E2cYAcVOmE4X2Y0zkhhv/pP/CWDASb5V8eLuey+VsKj3M6IC7Eg1/qUf+9vEpKkp0rcVz4xmNLs4wTS4jluHUoKGH3v00XnhOf+u7dsWbVGhnI9jggh081uJ8CyLOx0MSb2RRt4nCgqOmzkGqHk0CS4BVlRfDjmSnRzpsBKD9w0D8cTgZrmmUkWebVJiN1ZPBU9LN7o3AMvVlyiAHjZfghBXXjCvpwKAlggAFDx6wtGMJ5IHgz7URbynvkynRI3PNejjjCSyYJ3hyuwCfqkx156hAeccLZ1GpM8NEnb/qhPEKo+bNBwRlOv5fOqgzvSrIjrRWV+ksAAp8SUMM33qxEbbGUFp6YkoEngITWbMDEp4YYePFut3IIZpWHUVz4FgcPnkOWTAPR08ELsCqvDQFdpnEZVN5xgcfnZERZIkjAS5sNwjP4h8e9U6bqA8ZJGUP4231W/Sx/Y4SboAueZndNRtPBJTiqVJ8bFFgRtLNRVK1gZ9OtOgWRBI8TCohZYs17rbQLH3QrwIUUvSdOOthERh30C08MaBEwgTwCcPpRzZIu4XNW+KvnG7GCBxhnhDfwX6f6y4294PjZqQl/ngeUwvO0W9tY51nWKsG0Vs7UhavXRPVoRPu8nDE5fWMj414SDN0IAsAVOyp6pkVpwEvAwjub8Dn8Q93gRf9ghVi7frWCxrE4drQ/HRbRobauOvgeJHTBmDHizq60AtY6QAgx3NBibJxvxooGCobgM+gOP5ue+iPomJqeUHZ0EFTlPT5G/9VrV6MU1cOBLmQHUuiYs6u8tzut8jloUOoYBISAlAqQQTvYNewWi75E4tHTOYA1rkDDO64L7loFxeOstFC/4D1ePQBXKcvID8uxqZZVFzMOPuAvAi6ah74zC6JLsfSSAS8GWZhZYGUA+ECns6s3Tg+wEWw6oFUFzN7RHoMq0JnZR9pBD3iAQ8/oX2szqzWQF2QVR1hBj/gH2tlhgRYy9N6ECNlSeepgppAqgJnvgBKw2ykVbOg0BmLAPXodOjMQwHvU46KhnSDpDWB2oKNy0B++aahrMLzQ3njQf9iAhE+8Mj7ia8/Wwm/SEbSZNKdLkk1wq7LoBjuGqpv3f0Uq04yH1smcuuUzOQShAEpbUFVNuD/QF3gZCGGzI5b229YqA7SDtvACOFy2osuBw4mjvbongMORr/XKE3DAyiZ41PXTH3AnHUtfPIOqdlgBAP3Q6fx6cyUQIVjhu7GJYes3YKDP1EdfCNjJA83oIQMm8CQ4ZUYY/KIfacN2XtfAxkAfeIGXmI1lxURTS6M3GGpUQHXqvu/EgR0PeYnwCJsmqSMN0t+TkhNecVFV6lvihqCKmdkR6QkCR9Q4r8LkLKr4WW0zy0bwV270hK3yng7wjvCozkoGsy5wysqOkj8SDQty3KX/qFv6Ch6Hr+elFwnwZuQV81133tnlnVjy12EDVBeyTTlwb/6vlI6ZRefgN4HPBfeLo0sBHAGtcauGcwMowFOHhQR0IPhEj5HGBAJ5mQWlvw7OVA/12r6o/YTfAOTGfPCtbsEHdob9LBjY5NWjGdv1lFcGOeEHf/JNOEQGgQe7Wcs78IYR/OVgWJ1oxfc+kcMx6VYGcpu7l9s/GOs/KT3OrresgpEMw0diAD7Rg71kABvZw/epVxvwSXN9wfPqOjtE2y9VOj4hunpaPNYpG8dKMfaYwObgx3hgX3KAjLhOwUWb3ggU3vWmMxngwEXkA2ecJNEem1pBf3DIDCRBW84c59LljmWrZPM6o3vj5jg1Ph0HR+Y8Izt46pT30fAA9/Dw/xHI2m9Vw6rK+KNP1vtuV3zIva6drr7C40DmHOq36eIb/SdeciDGLXmyoOvxpAW4Q94rzwhkOcGvcUyeYqk/9zxT5xkILJ+lzHIiI6pXMKF/gCx9/crYu+9knOwbjtUrO2N5d7vhyGCWPtLX1N3oAMOv/p95kl4+Q2/AkxmoCldc61kGsf+PYFbpnqQSzcqA1s9pCxi4NzyJP04Ot6/fTDN68zexrV8xgn8zXQgwXXxZ/JZ5TQ9O3/JMp6+zjqRxUZYr5FlH5oF2eqaH9oVJKZ7zjIP6zAXFcw74AL1IHn54wskgFSWcpmsFsn/oHlIBBOGhHY3M7nN0aESB7G0xpUD2z2/OGdkKditeqse9ytOt6xO6ZmgItmtiSYSMdstkzFWqrnuWRdSPRbTI6a8VAONKq1feAZWlDD1VQFsvh4/7yUYFskcUyL7/At3n5LhBSRH0fYV39BHoaHQ6LiFfu16B7F3viy/f+YX45y/fLUeVpcVienUUhWnnSEwJi8K0vrYwkIffZGacDv/yzAxfGlWucxlDPiNfEcj6+nQav95Nl3y0j3CAfLdF+zCMFN7MfOw/0Bunhifioq2rpXCrg2/v0WvokEKhfloIYHiYOIPRchmxr8tTeHDA6mvVQ/CE4Ei5lL92BBAg6CwuYalA8oBujYNkOv34OoWcp8kVxrcOk0R1SFaUBBs5ZfHXrKfn9JM6CGQZdWfZIIYA48IS4xYFAyyjI5hlCdja8zbGl376I898EKgdOX7cBocAjtFrquX9D2Z5vAOw7hnpwnCzsyyOIZ97MVuJNigxlAdgkRdlTRr9AK5yIIDNGlYJDtIZlT58sjcmZdByoyg50HKICNIJPrxVvow66VmfnF0ZkVnhHIU6w6i0YOXzAxzwA3gBJwRb8IaXZYJLJBWREL/OC88EmWAY5x/+JJCinwSd9J13aCEH71mxlJhaUdAQQtxip5TllvMEr1SsduEHz4DoF+WGsifwINgkGIU2iFQ9PC6cMarK8js714VypRxwsZEC9drxoHX1xTxo51bBpvLzCJ1CPX4vSwDzmR3K1wp+K1bVx26rbDjW0t6BpxujI0NWUuDJ+FLdwE/9BK4Esox48y4az+kHPIXxhJYEmKTziSZv5KS05s4Of08W40wQBO9PMtOre+TTOouhS5VDnjzqrfYEgnHEZl9zcqJqmhpEMwZj5DQoyCGA5X1sjAlLyEZl3NlQi0CWABx94F90gTpeLQfunLVrY31XV9RJHTbOVskBmBAsou8U35NltndevKV7BU7wKp/awHihm4wHncCVuiY/b8Ms+tLlnXIwhqOv95TqkBzIYbPTA0+qDwyA8E4vgQXLgknnPXJohB6cmOTbgnJkBCjfFURXpD0gUCv4Q235sxySX/OcQEKXYFihGAe492yPhK+EkRF+EMD3j9Gd5gxlt74ynnVf6Bd41LKpFtCrdBe+m/W3rXOFAQEovMk9rymADxw46gRPNqj6RwBDHehLBinAlXWDYCYPzxiwYOdorrP/DALwB+3lELq8HN2p/HYoS1WBj9lmZJqDd8QY4Z+eFm5VL3SjTnQP9+RD1xIYcpCey4IVNOiA5ywP+iMI8fcMhTv0DngBf+CJvtpu6A8HjsEXdAiOO0v7+AZyrsBhViU3JLL8qR7qxynyhkaqA4c86YwznPCQH7lW7c5PP8sl3sgXh5eyA4f6BZzUzQFc9JN80Bw9mHyg4IhgU7/UD07hIfrAHzDpkfnCNoYb0YqynNTDTFjH0tYYGhiOXpYVC2ZkHhhw6uEDysLzOP8MckGzRtkWgmzwzoAvdROcADduhFdH6ZyZZUaVQIABgSnhOWdUGbhMp1x9hz3hDWTLPKwq9Bx+YlDBO7frz5vDiYeZGU17l/YHfFfV5OZn9U310SBdMPLIj+L43kf9mZlhDzgRvElPTrO8E94JB7G8F0twVS3fyHyCvOgZNpB8zPgR1LYoQGamFPjAEfiAx6gXu85hO6DC8COBKQMlJb14xgwsy1jhm/HJxCvLWfEbCFYnxSe5xwR+heyK8AwsrFpi8LPkX+pDLxB8Q2dmGZl5RN7EBIYFfBqtOgnERsQnDAgTtPG+MHIB//OZGVWloJRyCiK5Fx7oK7wMn5gXVYZ+wULo5DLAAPa6hqZoXtqJMoOJY2J0xHyDXzWHTIH3cdFfeXWZdYnW8FP6h5JD4QU6MMgAHAwetHZ2R21Lm0z4fIwPn4qhvlOiCXpZtk3lWHrN4BbwARu8yY7yzJpiW0r54WAzJur1IIR+QSxLyoEH2apSXzxQIfnD1oJ3sGd8qR7wDc4I+JlRr6+uMt5pz99zlmzTJ/xGPs3EJ5/krYrG1CO06KxBr6gedA+fl2vsWhErtmyNfvmnBwbGY3B41LucMxtLEMvKCHQyPpEH1H4nkFUffCS/8oueyBtZEP3ie5LLZ5HfZQWn/hle+7u6lqbIjD6wW9hV4C/8bvUJvZjBrGRQcsc9Nh49TtvYFwe44JOTQFb6xq9C8ev8KS/UbX9Y4LJSY2BwNLbvOhytLY2xYW230uA38AZes7/l75nX/CKPnIvXkgFohd9a+u/22RevMx/54ZsyPa9pT/dqPE/aAX96lu6e0FTCkHj1qX5AY2Xzc3CIHSeY5Tl0KWfRfaj/SSvl9zNf5sEzleVfeoWZz7bXdULzTPM9cYZ/k+YsTfaTxTzJhNyDU3BfHrzu4caBTc+B1aV8nXkrmi58ITnIfjqDu8tBxjnPOn3js++J6ZGJnJF9hQLZST2rU34+t8N7ssd1enZV6a0RTdWNMTkzGbObVNdPl0dF9UgEM7J1AnBYbSnYrWClEN1T0kIdO6/JsZqWU7J6MhZ6eEf2HGkURonlKKkTbC3NiIP0ug+P1klpYMxitlqB7FoFsu+Nr3z5C/EvXyaQZbOGHOFKptc1nRZzOrgUo2OMzPzcw7SFIJAO81tASNN1GttCAHwiMMqnNKcXz8z8eqZEw2hhggbAUbQD84+OTsWuPb3R3FIbW89ZLuUkphQnQhwYFi6kqw4+dC4sYDxgVgJRmFlOgZQRCjEZPQ1IMrlOXfs8M130dKBBebUBXMkgGOZ0kOgDI7jZx4SXa35PM97pAzjKIxmLX9g7+YkyMBuKhRFRHFGUK++0sPlGE0sRCWabpTgVTK4+d1N889c/j6UdHR5FPzJwygaedsAtG1Op01LoOTJOEEf/6ROjnjiWOO5TDgbkkEkpVwsGjBtOOQ4AzgOGF8hFVTs6vMO3VA7G4PhYsBkSH5rvxeCxzFO4sQJQHeACXE4qKOAeQ8ryO8SIkVsc4gUF0hg6K1Od9B/lAe753hyKH5qyjJiRthwhTEcPXoW+BK/mSfhUfzjiNthqzwGc8tE3sIwSxNBa0altDt79pG0CNzuYoq35QCdBNk4wbfqTH/CDlA1OmcRM+IDnUoECD+UYVdYjx93gGLx7ZlQnI9IY8yo5jRhZAuRKnBoZN3ieNtWYjTQBQTX4VxDH7Lg371K9zPDCPPAMm5MRMCNj1M9ABrsIzyuor1bQSNueWVddfgdV8FMH6TmqDK8mb/Iu7KwcNN6R1SOXYVAE3BPgwiO0gVNkR7VBAd/AkHGLDmFml8EHlqejrPRP9cqJE349OICTDIxyIBhYg1r0FwM6NTbq97Yr5VSogdi0ao13ua4bVUCvYsy8crLMlUCEetn0CecLhsNQEeByoH+gg+VTsHmQQc/Z6KxJzjHOyoTqYrlyylwGBLxvm45Z0hKdgKOaulHBhuuudLBG+xzoDHgNA1QOdHiWTzzA4ELqA/EB/VQ7C8I1/AqPZ16cMYwSAVFuckM/4EPqoW2CJ7dFX7lXm+yqCd3yXS0FFwoyoAuBo2dvVadlXZlwnGiLPqAXXJ/gJYAFLmBgeS7pHsgSL1DODUjyLZPqrmc3BUMZMPJpn2rel0RX0jF6pbLYM88+6vDnWYQHOyHQHxkUTmFeZi2p07gRXOhBBqfoBxmQ6YQlZRrZ9zJ0pdEXNh7KWaUMQJEL8vOePIjGuQa35fJcB7DYafEytDVvUJdoxOlDdMVpIr91s2DAvnlmSnptSrQnaGUXUzZ0gWbQEtklwMMxBFfJV/SCfpyu379Kp64MLHLGC9wjw9ZLgg0dZL4lI/Whfwp60ib8B35y4zVl0X/MFjU05YqaCQUbQ4PDzg8g6B/aApaEI20UuKddaCpIzX/oZY7KSoIrYMMxTBh5xcO4ROeqz9YHqgv8VCxgA5nNZLaL98t5fz+fIy3YX9rntL4UmcmPfmVwEg5aIrxWV7Mbc1PUN9b7+9WTPfdFzyP3RUt9Y+6GK18GJPI/9XqjN/EzOgA8wAON9bXecXZK7bD6iyIE+gyIJUKLwrqgT9gZXuVh5QkzetAAngV+gqzcVVo4FG6xzWMMnIk04AaU8pm6sQnRUn9SbX7P3/of/tUvsIFvYJ+cyjIEuvAbs5zgAXzyaalG8TV2n1liYGAGeVztEhzSP94NZfNO78Wgf9hpukKX1JzrRt95tlrPMjjMlRHwI7YOOYfuMA/tWOZUCSt/6lta/B1wVuJMS1a8X4L0DH2A9xjLhPdYGSSgBRf4RxfiW0jPsmRccOhG+Zldlb5SnZYNIa1G9TIry4BdBihkTn5GjwAvG3856BQ+CEgNs9KRaYLlWgdUcCeHaKg87H4OfE4HRsHEAIplQPUSfAvFCvjZnZjBFek7IawWWVB96Gf6gf5lebMSDIuXuUJHvAsRk5UGvFeLnKA3a8SXde3tsXrrRQpkx2J/74i/tzo0POhXRhZnY0U39DOyA1we6BbOaBSrbBqqTcMLd+uHK2DlgIZ0jF9wDS9Yr+qED/n1Nemig/O6pOpQf+wj6df+OKd0aJXwTLoDV/NLyudpn774Ff7RSel/UQ+4EM6EB/LbjxDC+c0B1op4eNsB4Xw+NiqYbW3NT5IBG/JZ9oO09OWBOf0ofstrn1w7Le/LZ+gu7B9+7unnXGeZsh5OB7zCCW3TLnrWbYovuFayYSYvh+mhGE1PTBfokdAWtIAwOR2uA0LlmXmShtTPM3DCdc6wJl39pLg/fc2pZ/pBTn0rncr9mfnL43Qb1FnIAnmcxnW268uifgWyf6AUMQ836jiJmYmUzOwZWQWykyPj8ZIb3xrTr7wvIUBQWFK8QnlP6Z62sBXdC9GoQHZqSI7LRgnKA91CzlgsdMnBAno5cdGh9gZAgq5VF0ExBpxpocl2KeU+Rce3rVFA8rBOjIurj2khedp+eiof3q/h/Zz5heUKZJ+oQPbd8ZU7/zU+/9V/C3Z9tSI1s4N4HDcxKAwsZMDIydSkwbg45snQHlk1s+MMkSYh8G8ytMu63kIAVJ68KTAIgq7BKYimPv2iiKiXdzmOnxyJo8cGYsO6rli1olXOiJwhmEIkQMHAgQhtMmMGqjBrMn8GtijSWQyT7hcFXk4Yz5xePHe6rjHCrk/MXwljS3lZUIGt6Bf9Z6MHRnO59/sSZ+CJX/InAwFy8oiJ6BP+IR1eynv6bUWgsg4qpVx4D5h3h+ql/AnseF+Ud5h4x2rtlo3x3Qfui+6O9lja1RUHenvdB5iAusALTgSO6vjYhAyZDI5owdIWgjl10saUQBJxxeADCwoJ2EhjaQ6woTCgDfkZqWZUlFnYFil1dGafjAiFUPxlec9wCTfMyJHOzChOLIMh8AijoAye8AwcgzcvB0JehAOY3kGF2iPgBleMOqFsrAyFWvAE+ux48FyJnkFQOWNVdUErAEIcMIi0jVGER+gdwW3iSzSXUmR2wEtmRX+3pT/zq/IqwYbcBgC8gG8dopxpjcONE4HiZ7k2yMEZBl4vdVY+fyPVMKusLpitnFGAxiw5s3nQj37xnVmW+5K35D30gPlUeMJ4L4iP52akO/CWTCs5duKXsYFB0ZjgX+3i6KkS+sW9Z0jpo/CEMWW2mjb5m5ZzggMDUglKSec9J/Dj7+QSRGJAXEfKxDzvKQkmy3IxSku94JBZZmjJ+0rjg4JJzqRlRP1Tj1L+FACQnxl05IRl7Wzqtb5racwOTEaDlxZPeGMh5N8DB8IdfOMlbzrNOwqQ3T7QC1HgCv7CuEFzlpPzLuES/fKe8phkAvqSnxMDRzkVEa4YcUfPpB4oA1f0F7xGHzm4RjZoH36gLetQWFDPzbf6o350o/vrwI+25GwKP8BmqHVfOqfIA7NX5mmloQ9VzDqNE9wBi+sWbF4ar7ZSfwFDlRx5ZmUzQEiHllcNCILUH5VDL8CryBVpLKFMfk+9CtQZjMvBlgNG8MzgCnzjzYNUDhrMsFmb6MmAhR66bZb92k4oGJqYkcMqGnn2u+AN3rUFX9gCB4uChUAL3uAgyAan4ItnwGUU6de6WDhmYDR1TPZDBTyA0LV0qd9jx+n1gJPgpx5OcIlOoQ4QzbUKWq+VwaKSPVjlAFZlgINEAjnwgV5gNYLtjvHGwAV4h3CSfeRKeRjcoG33EzxKJ9A/cpGKbsRpdv8lS6YvuohICF6ANqof/iJYcPChvGlTRBvXL5orD7B619/atE3Iwqj8EPMZULnPklXdI8vYFuhHPZQvX5sAl8AAzYHS7YMD5Er2Af4Cdo/i6Z95cIFnObiQ/AdeeI7OQd9KrxXtJ+zZT+jHyg3S0CXM3KCXmKWtZcMn2Tg+xTVzeFvse/ShaG1kZYTKumremazxu5XMEMHRSBzt2l6Yn4BV/EiQoqek50w0csN9BtTglM2aeGedoIm9FZJfBQvKQCc87YEy+lrwiXWE7AXsATx87gdLypJeGoTmfPKFmUbqIpCCz6xnhFcGVbj27KyeEVg1ShczcAyfsIM0O/sSRAMvgR0bTJX9ZBCddN5F5LCNVtvYabBhH0Q5QDn6Av2PbvKAj+DPWdSUIfxN2wT4SHI+NzUuXqqPKdkD+gqveYd31W8c+1cMS+U0Dy8iU0rCnoGjlDPRWO2h75F1cFnb2Bzjp+SrqD5ghk84eHWFgcwcf2f2NJd0I2uqzM0IccIz+jxflfCsonqXM8vSk+oPBMFHpyzvMpNu+RaotMc9POc+qCy8zyQQ33zFnvNeLDKE3gc3lg+3UeBd8LCBlApkgCd81covW3bWlhgan5YfNuT3h0dGeSd+NNgrhJVprBqanJ6yj4PdyP0U6Ky7nzNqOqCRGcitql9cEtCoPfQN9ECeGDzidSb0KbQkQEZW8QdmCt6y3hTidGk9Ax8bZ9hgyasDWuslfFZmZwlode1npKevbh9e5fIa3Om6ghM7hEzwCyVSb2D7G+prYve+E3Hy5EAsXdoaK1d2qGz2A31tOShgLH/PvKafi786od1pvx7apN8BjaALfefXZcCPZKrUn2nDk/7Wq+YPoZ62yrYLPPEfP+RXLl2RT/+JZ3iOXXQ206g8kl6eSXW+fJY/ZT7K8Vw4UJJrJr9xlvXplkQ/50ke3GSb5bV/zzgW6+WGR5k5y+m61LsVjRc8D+xzqTM5Lx+pCtJ1MzIwHN/8x9sVyE7Fn73h1ph9+f3OtcCKMZYUL1eNCmjdyKzS10gZVyiQPTUVcwpy43h3VPQrIFg94iYWhlUpKzgHdOLXM5nVHCGxUa0VMaFAtmJwWVS+a0PULjmgIrzrB9JVToolkZnBDEZiclKGPFpi3YYL4q5vvie+/OUvxee/9m3P9tlwCREwmoNXMTNMb8b3mYzqU88xFGZ0CwZKCoOFojz9zGXJI+BJ96gX9ygVqR/aROHxHDxzTd38Tk3Nxb6ek1b+55zVHS3NdXJkGdFXj2BCmBEG1x8jpl4CjNIhDaaEYX1fCL6vzzjJLyWHc8J9md87oKlM7maIotY/ncCPAKPsGenEASXAxPnzez6FQ/r7AS1HyUQIaFLk9EHaYgLtKK+dEuGK+ljuxewpI++c0Ip3R2hz5ab18ZNHt8XSjrZYuWx57O+TcRC+qNDiobrmhU+BbWFl5JGPxqehhOnlaACb2kcRAQbwYAiB2fTQH++fkM10UiaWkvE9NZwIridxTEWDCTm73txEsGOUaZ8lULSNEYC2KCI6ilhCA/J41Bp4BcOslFG5FCXTBZN+cbx4PomzrLqgKffgyIpI9wLY9ZLOkh8cpXGcbBkBlsEYNyBDdeNkFh1OXoJUAg0Dg9MBn3vQQ89t/I2PSn/knRCZWQfq11PxDoMrqlf/bOzYhlL1lYEwTfEfisZKVjznjW7UDo/gFQd+qp9dIoGRIHRShpC2vQQXJQ2+CTLVDptwIENWmnYqlai8DlKhs/LjCBL8EahCP0aS2awCXNmA0rr6bucc+ojvZmfYgET9BzZkiXTdg3NdqFvgkaXUclxlyJBnYKQ9ocr0AA6WeRPsk04z4BWHjiCbgAeYMIwU4hmdctAu/oQ2a5Z2xpqOzpgdmoo6Bu3UDxzT2WlkNgMSnEiuWbpn120BLsLhgDdSv9BP6IthZfCmppaZV14rYGkyTiJ9lgOIbhKOzAt0RDcYRa454VNwnc4MTqq6SSAymUtw4Vn0rXka+jGzuIQlnQRCBD/pyKtmw8w1PAbemX3BGYU/4VOaZ8duvyur/ODagREkUw0Ek6WzQ130Bfi5t+5T/5kN4z1ey4dlRXQq8EE+2ueX5eroY3SeZ23VJ/DhARn9wZO06TZ0bWNpQAr9IhwxM8vnWciLPvWMNLN6ysvAVQa/2SYBKgdw2LEFD+oLvMmO68gyB7RDvtAX1qe0zb3lHF1E28ooXkHe6R89Ir9pWvCIB7r0ABGhburC4eOgXfoFnCC9pAe4oB01AQYSJtEVyCgPDrAFrC6B3zzwhWQoDZknH0E56fAkg5HwDXqANKpzgKQG0DGlHSw3RwGvwAa+CHCwUzyHe+gnfeR56vAsl0t0ZS8aasSTDNLOe/AS+s9KHxnVtKm2LQ+CsRw00W1RN7RFL2d7NSrEzq/MpOf71OhZ2hZtFKxQN0vvwUkOBgJPIc+6xo7pTrKB/kq7xOAvy4BLfqIewEh7lwPCkGOJcMY1g3sLvXviyL7dkhNm0lKG4GkGKcABcuIAAxnWMwmRTsFKm/TZHQR/MEzCWPoxIrR1A/123fRfaeCU2WnzG7hWX1WjcAee8/UY8rou85/qMP2EB7CpugmOaJr+sSqAQFdNGAqRC6QLbyojXKA7HECpLT8HpyrsTbcs27mKCT7iHVECNCoGFwyilPxA/VTMKiz4k9Un6Ca/G62Ai5k3yzR8Tnn6is6CQZQODtgzZXJs2PI3rYCWb6uSj3e4gYv6wR/lbHcEBeUsP3pGHts4tYFviHGtbqgTngWHwGZZP6uE0DHwEwMCuSN+Dmyg66AyfTMCTSbkQjg2ruBBdIH4UrSwnVWaCygvA2YMaMHH2AZYgCCNcvBmyo14TL8E6+hsf5JQbcMztueCwDAoIzoNMCznSgD3Dc2NwmWt8DOhOuqims8hbjo7BmVTDp7gG81T3jhrQjoNm+uBWPWR4Buaop8Mn2BCL3C4x+abIoHOGFL9LzzDb/AKPMngoesS7bExTE4w0MKZg4s520wbLqcTGqGnoDU0Ag/wlGdrlcYEin158bqDVvHD6YCWkzR8I2Q76/E9/A/9dQ1vWc+YEVnRVxOnhsdj197j8hUrYsP6FfId2csA3wLyguMCRmBVogd4oGkJe9Fnn+5Tca0TPcCECMFp+v+Z93QZ/Z5R3yJOdOqf2tevcJxtJbs5fgIu0nVvn0C9SRzqV/1yHh2+56FvKSeaKZHHYJsDec4MnNYO+iOD6tEP19STHAfNde10X5kNXCor9a9nd3WWbZA7y6YOcBd0x1P6lVf6v/H851A8b/JJcei6uPfndz53hwLZSQeyM698wDW6in6d3brt1a96VlGtMksjGmYa5GxK6JYr8aQynBiLirUjEk7lG1SLHcpLWXY9VvBb0SYFO5Mjk5NLJ2OhvzsqbztLmYiQ0/jWsrRYF7JnOlCQcsBl4Fiiu7BQG2vXbY67vnV7fEWB7Je+8Z2oLz7VAqObYWFM/ZYKepGJhXiuMWowLIaH9DxLZj/jLISgrMebOnHvwJU09cdBLr8oG5yGCsP5yI5jsWJZa6xb226jPzOtvgnXZnwzIr/JsB5lgzHNuKSdZvQ8U3E4XUrKaTamOUr/+2W4pj7oLHDcvvsog8LGFCytZVMkAkr/1iuwlHBieG18pVwx8ov9VueglwVBZKevcEyeBevC7WTSQ5a1oCxoE+cEg12tdjGsBLC8A8bM0ppNG+LeXbtiWXdXdLS0elY0lTfCS0OqFl6jDcFhPPLMzhN8AYx6qrwWZDUPjVMpJX2sZFQHcJIHMGv0jJ0fmckFZEadCY7pJwgjEAEG+I4Z3XxnR3XrGoXD6D2CiSCXStYV6QcouARjLEMBdvgoYaQ98Yh+4VFg0a15gWvoD7+BQ+oAjyzxIj9tUz+8wi+jiG5WMJjOBQgQiDSIgmMCvDxwe6qLgRvvWgkudPJ5IngkYYCWBDvQWhDpuZfViifgM/DpEUPhykuKRVveKWXX4RwlFy9iNIW7004n18zwZN+8PEuPvNmSnmPIgZc61YBHiwlmMfJ8CgHDXS8+dZCkOklXMQeVHi0XX7FDMXJJXcgKs8MYspy1VRtqk42N6CN5mI0FJwSj7otxBM9Iro1n9Zt09YN0OynwMw4GsxrUIziFTOsQeIU6gIGKgbOzucnfiqyZjKhbUB4FV3YoCF4lu5Th8OYpIp5H0NUuwS3lzdumcdIJhwYnms1kMPxsFGX8wleUNxzJGxyWScFO10gCvjPfby8DCvoIu4BLnFUlmc7IEHWW76eZj+AJPUvuhJ+VJl3N8n2P/Av2lJGUK7JbP6gB2jLv0MdC7kqZIJ1+5uzjErWZTjYH6XSAnTbhT/QecNG0dbPy0DZ9JZhMB5TglMBEfQIWwYRsMytLUJL9SvwlhDiFwj+yJcioNwcIBZvaB1ba47CzpDP1bPKWUKlDvClcwZ/mA5VD7qmH9u18qhLwPqPAGcjRDuCZ4LvorupMHNIHPUoQdaSTprJy/jw7Yz1F3+esVyfYsKpS/A9QKkU6eoGBGuoEDuhAnQ4GlIvBOu6B3QGYbuiDMQL8agengwGNDLTSUaeIZwsAmhvloR6cOyeQTJ91esdU3Xs5rX49aKPLtC8lf5PODGF1NDTV+j1y+Nt6VVSfnxMMzPiaT7JN9CpcTho9Bl74EtiB1YMe6D/BRDp4Np/R2CJ/s7xS+OaZ6rWM6BmHuVyXOOp1zPTrObzGLyfPbGN0AR3Mi9RLMErdBMqycdadJ/bGBJ/0EcjwAcE1/WbJLa15t1vBZboowfDrt5wd8QZyKsc17cHbLLPFXlg+VAuyh32nHvpAIAtNR8QXTcqLLfJKKbXh12N0WNfC84ZL1+KtGulagijeRWcfBTVQ2DHhQjJjB7Soi3KuizQdtAvcuTpAtEePmy552PZIJ7tvKpu8qmtIAsyqEJ4h6GQVDv2jPx6gUjn2JSAvNCRYwc7AH/CEceG+V+XmgZMTho+BVewL/MWgF8GKg1NK0nfKCH7kxAGR6oWLklfUPm0Ag3RcleQMwLE92D/bZdEFGEl3HTrnpGdUmXFQ1g+O+DO+uRVs8JsAAgOuizR0B/W5TzrhMfM6XeVX/+Bp+C31icrTpugAlZLvsWkqoDbJg680JybVEweJ1NvQ2iK81ijgHzWuaxTIdqxd4/dDj50a88xrriJScKm6JwkwhUts16z4AHw7qKLfggnA3E93roA1L3zQH/t1gi0D1fzUIfWy0SE7TtMeewAQzMI7tJOD8SoHfsApf+rjaZ89Jwg8Gyv6oSMd6GL/rWPKfMgn9po05AD7Slqeqa/wF4Qn8SL3DFxAVyYVINXeAyeit28kNq1bFp2dze6i6aQL/5Z00+/vX3Mab/pNH1f9gr+K9PJd2XKW1vl8TT1n5Fedi89FYttw2lEe86xwzS/wgn/yOU3PHUj6Ws9NGzjrDBpx6f+KZ/CsaUo/ufdlcYjv/Ez8f0Y6NKLORV4ojixLun482J/PvE9KcZ0H1zrBLaLhu3wOzBVNW5+ZdSkD4GcH3Nvid0GB7EgGsqMKZF/9tph5+kHlUkO8uoXuqxdiplSS6zrVobNugW3qRaBOYfV4Y1RMSCl3Tnm5WIzSsPJNApju2WWmUQaxQkZTz6eb5MRNtEXc2Szn+pGorUIpqinZPjYoSBhxLPJ7T3wPbWFheaxb94T45l3via9+7c648xv/Fg18O07MVzKrGZcAUwIMk8LgydwwtH7LPD5Pz8aW5csg7ncCWcGgGzsg3JvRRQC1qgBX5BRBWDJyQoy+v6c3Lti6KtraG2xMy9FcAk8zhBiSEyaF0XJJcV6bYa0kSUtBnpfjMyscm5GVxnPuUX45A1swv84F57PWU4s4c4kXhJqlPQSunLyj6rOYIW1oavC7yzzDwJXL6LKfyUxwCRRBSkpGJMFP9M8OgU729TLOhD8cRIyXg2hmZ2uKZcx63r5iWfT3D0Rrc7ONn3rgNnhP2sxaNGGFz7WbQQgtKlagtGcHPbNmHvFaGn6uxQP6JT9KFxyaxnbccRrVFu2pVnVW19CGS3hHfVCVBLp64Hvqz3e4USK6Vd1iMz0GhmxTT9SarnVFIOp3W/SHM4kh4F0maEIGaA7e+OM7e74SHLTDx8pRSuQj4OTXzpbyo9x5RN/4VcZCwaeDAX/B8+W1lQV9dVfEZyqiFPefvlkZArk6RXU2TnqE82JHQL+Uhx8wmvAajidKMTsN5FmGwzM71MG12qN+l0eOdIkjQDn4ArwJOe6TawEe5QWDlmvxkSFWfteDg4pcUFLPMdosAZ5FJnTawKsd3t0FDmUx3Q2C5MB5BBd6QYjTdbZFm3aGRNTyW2284zY9ljtiVyloZqaWuhkMAwcZ6KgBwOaKSz1n1QNtLK2uj8YlNTE/k8GV8wg+nBH8foy6eQfgeDovR0Z/1FPtja4Es+pjlhGQWF4MxN7xk35BB+EQHLmPMhLMjGTQQxABX4JHupo8zAwXBpNPDFFXk/QAfTFuhC9Vqz4IB/CJ2sl3+EC7eAQ+kM7ziLTqq66VfAuPOUOvTHRDeLROUjvATts41qaP6kj9Br/xKwhgPBVNfco1dAZ08JKcCq3gDxpg6b2KGU9uT4eXk4nfTT/dozuRTzUsPoU35HzqD6eYMil3KVP007oOGPRnGaOo/nMw7HYTPoAFD4ZPf6nn6KD6oz6WfXJQAs+4XJVnl0u7M6Vr6uWavO43MlbCLpjrpSupP3U57bGEsz7YrIsul0sNeWeN4BJnsJaBANWDzvEOvnK4mXUHWIHndhgM9K/ahrbQMW1n2jzf42joz/KhNvK5+ljUgX3koK/GF3SYR47hJqS5cGZUhDZQks6jA0mjL8DOgAJMjY0oBxZyxlc1i3+o23RS28CbM4aqX7Sm7OlgFzoVdMNpN38Xszr6ZWPBpEkRJAAj+BaDgF9mwIEHuEwP/ZGntAFe8aF0ZIMBT3ZQ5ru7XkUg+KFzwgGy+Kf6BTOOMsH/eN9Bb15HXfgxvJ/KElvsMSuC0M+Uor7RyWnP1qMfvOuwvLlxaAsOVB57A8z2aYBP9ww20RcGXhk4aJUt9wyz6hwYHY+OFt7NzU/SNSkYwx7RDjsnwxcsDcbGsZMxAaP5RvVClxw8pi7ukRH8HGQKTyjbJp9xanigPa5Syg34JMF0AyfK434oHZjBUWnf6VMOIlMXMl1tf4b2ycBAnhBjuvA5NAY8ac874qsRyzj8KV0Iv5kuar5cpquG9Jv08S9E1531rRIsF9V1wm9Rr+BFpj04Jdhsu3RQ1nZRsFegB1UHNHNfwLroSX9pnzRkK2fb0r4Di9vWiZ4Ep+CEQDFXvlTG0MiYdXiD+AXd7v7wp76jR8Ev0AsU1+FlzcrvTw2CT/0zr+t0P0wHdzr7ovb4egGrfKrk93GwDH58ajb6x3MmnECT1T8EnSwjZjDW+41IplMH6lRbVM2AJjIIPhOwbKs8yAvfUBerXAiOPdM7PhZsTMjsL+8Ij46yoZQCaAJc5WFQy34vfaGz6j94p08eyObafiZp+JnFvWTa+WSCEQAA//RJREFU/KsTGnjJufrt4FZl4REPdlOPrl1O9SEj5Qmu/Zkg0dQTJ+L5vv6ReHTnkVi1vCNWrOiQfIvz0G/wesFf6CnohZwCd8IOH5U+f+GvK799+aJ/ZRDLmddlXurSL3WRrmvaWdwoSjcZvGb7kN9tihD2H7nXfx50gBawgi6UrPzKw436q8qdrk5nBuVeDGZ17/xcUo9pi9TpV9eL8UBxzx8Hz8lLGRQGvO2KkBM/p07qLtpZPLI918f/zqPfpvOeYdA4QHNZJv01gxPDg0MKZN/vTSD+/M/eJkbOEUPGr/hdgKbKO0NASjn9QfAFvis7qzQrGbJURL1QV6XKUeSzdbNS3so3q4fURaMtQtqwBB+mWhiNutnj3rUPu5eHwfYJE3lpsZfUtSiQPS/uuuv2+MrXvhxfvuu7NlTAYeFWfXYYYFpfo4zFoIKjvMZgwMQ4GzliU2kHxwoS5ie/z6JOrtUxBEJZnA5BQK5HYNXfsYnpOHjolD8ufvFj1rhOB7DCl40g3DMLs3GmcJoJzZwFQ8LMOHsKaHh/wGlWgEXgWijDZHIMP/kpp1PPSaMuM7GCIJQz/aZPjCoRQJ7+tmtT8R3I5mht64i2rmXCQVXwsXj53KZbKgcYTLRTneAFxsngBlyYCbBA+aMTgSkNGowLu+ZoGQYslQHw+NMDcta8O6AcdhgfhnYwrFLUiDKgYgsFDag8HGGDAGz6U29dr8vrmbrse3iaP4xieUBfO+pqg7+ctQHGhLUU0HxnDEeKAZVUKuQD3oQLRaETI6YbNk4gTymM/MmaqULgk6MGPMpI+/SPEe6UBBUmv/gH/qAsSovfhN+P3SfyGq+igV8FgAcprifemMNX+l95ytFdYKOMcykPSg2+zHozHQUM3ChIRscYwYZ2KEnq4tf8S53IA3IDnCoDvakLOpne1KRnpXygpAGE66Sr6qKA2yV7BnccGB7zsZxo+ErNug9wlIjt/GKbhFv9mAI+JZZLpmkbGlgudYd88QmKGvEbZeFt7svZPJYJgcMq4V4NJn+LpyAMznf2g/ahm+pQIXBphQxceuZ70oEBuEijnOAdHVfwq2zM6GPsBJoNOHSGt2yI1TbOl2ep9eeNrlQe5wm5c+tqCzksl5aDZvqILuDIFQLwkPhMMl7yMLqKvnoWBXaB7tIrcB4wKpN5Ad3CtfnS9WdfKJ86R40Aik6CZ9rDoNbKqWQndjaZqS13lmbASmWVQ7Dk6yMUnZlhg5oMVuy46Q8dxT26GlkCpTbsqt/9ZwaPa/GDOYd2pRPZTIlRfDaSIx1Hy/03XtBXwjf9EuDIEpt1oA+QaTurag+dyKc1aBSeEyIUNMDN8Jh+lU49fibggA2eRu/gLJlPhSvSrYd1le/nq7z6vbCQs0DmR9Ar+qM7k68W7DwyyIDMmP2wL+alHGDh3S2/n6oesruuPyWigJXNi5ATglbKVNeqvOrne8wZlBLsspO5ZBh5KmjvfkB38ZAw4Haq5bCb16DDjOpGuNQ4AyXGuGAHJvJkwJbL+NDXZPR3hUVv+IYAB4eT73q6PXhKecAZ/cSZpN/obGQAnkiC+Z/rNP/TGaVTJ/S2k8wTwQWfEHBSrx57ptM8SjBjOJEFGgeDqkYJrD5C1krdiu63DVPTlEm+I2BHFjKY5eDagzYq5xUUKocccc/yVu8doDr4TBNBqIM04QgdQh3A7b5xrWewlIBzW+CEEz2KfIEf2yTBwAAUdKW/0AWceZk7PEaieSiXo1qG1Qg0ddBE18Ex18IL/aVt+p8rxdCP6r9K0T5YAl50Cp8wQz5mJsbz1Q0xJbhU7TSZfAr80MayqO4UOIWMYBGElHYXuUO3QEP4yktx8Q2VD323RDIM46fsgxdVWJRnRQXfnqVOPoU1J78yZQ/dhM5ciM72Jr+3OTo25QFD9Bw8qIwJk/IAN+2DK8PHP92DNjAHPue4cfvAkmkipNLUFn2WHlNNesZKH+ifQbshFt6oLPtIv+mB7lVN6sDkST/QBRMDqlh1kEN9Uv3Wd+oXNsI0BByDIOB5Bu1UDpqnTMAnlEZWBUVV6h3S/W1d05nnqsj15S++IDIGLTxJIwh4rczwAbHaR92yZFikCySUAQrrEWWCT7DTBLf0HdjpITKCbRqfJB9NpbzQZUAwD1EeWERv+yahvlC/6qYPfDf9wL59spejMcLuyGMEtmwsVczMSr97Flgdg37g1TIkebMNla7EbiOzp3/x4fOePLncOF/Vwt93WV07eC0mshYDWcpQP6f6aX8LpOuevrAsHn/rtw/0xJK6mli7qsOfMkRfQwdGP4UFyzRosI+odD9CV/g66V6evnda+vp5ffoZdgSdaj2kOpwunJLPz3TteiVj5k01nPpTacI7WIMmCU/ikYO8XIHTnMwxQzgd2TcRdSzOmioPg7slTakTmpIvyxbX5OWKfEUdHMajbrN1uLQsQ5vlJXJD23mcrlf/q76K5vOuy/I6EHT+eGxgXPV8DLNr8T9+UE7iZPz5G26J6cuPRM1UZdRKSIgHKjZKsR6oiJFZCfMSdVcBbGNHg/JLACqlbPe3SrtPRTROxjJmblVnVacYaGo6jk8oeKHtShlbnJyOeb/zGmPNUXX3UhUbcn6gyQOYQBg76mUANDbBdwbFPGs3xbe+9V4Fsl+NrxHIsluoGM2MWzDhIlPDsE6HsUkvGNwKMK/L06M0lBezMurvfDr1n4XPAmxjk4TlFyj7B8Zj/6H+aG9tiC2bljn4saLTAbPlLF/BaDZ8yajJ2MKt8voXRoWZpbhQ/ouMzUkaG+OUeZRf/6Wz6bozDYanLhFZEGOg5fAUQSzLeglimYnle4qtra3R2qKzY2nM1K2T4uQF/+mYYJfZ+dxYxbNuqpN3GvhwdMWSGjsjKHccNiFCSiAHPNwuszXz7MyYy3DABUwPPoEPeEAaH/72Z3WmJgQbgXa9DTD4LJ0onFpmHnIGFNzxVN1WX3Foc9kvBgZnJI0iQqCuW7HigPE8pQRdhILmfSnRXTTme5LIHLgz3kQXjOzaVcu9xMbfRpRhZVkqO+4yCg/P0D7OJO1iXFk+jbOBA8qyY1Xjusy/+p/PD9lhMZ2YGYJ/5OjKgaRtjwxK0c6x3JZnwDk9IVzh7OTmSzYG6lhtQ6uct3G1Was2M+h0n0QX86RORnZpp2pJnWCd8ZJLlDTfjyz5n3dicMhwYpf4kxQsd6uQTLJEUbhHsYlewAq94TN4obaWb1TiICt4FV3YYAJdQvt2ruS5EyTUN7a4zxB7emosGoQ7nHFGOAk4rKAFJ8qZcuwsjNFKrQTP6FdnBZ/1gvZCJA54TQ279k6IV9LAI1vlp0OsvFWMGX2M7BTv1gke+JiZw/EJZq2Y8cEAJ88gE/ST93XYAKOSoAH+xpmSvEFDB2UqIynUL7Dz/iDLAFmqlXJOsCuAjF+RRAHetDcHm5km0GOJPZ90Uh2iJ04CdUN3ZJRvDTN4Bd3ogGexlO4ZSPUb+ghU99sOOPwtpvbnm4SHmckx48Ew038BwM7ES0R/HDRwQx9mRAd4wkGLKqaf6JZqyV6l8JG7ZwuvqktcWPA3AS08yKBG5iUwvezic+Jk30g8+Mhe1cRAGzRL/Tsj/qxvaFF5cKNgTPDJI0vciN5spmJ9qGdICINN8H/KQvFJKeEj9VdNjI8NqV3hW384FlPSRbyDzbd+edXC6eo3n2sy2yiNoBtckYZs0998V7JKuq/JPM5mWbOqS900XxFwAi9L83BwJidGpcfZzEi2QQHMLDOp5l8+4TFsPGZ/RRdm3UW/OvUbGiOzfidPz5lVI3hlWTT6gDLgmDahpCikNoQT5FY5GuqbJYdJ66npMfEouxinrqF973ysPqFz0EfWMqI5fC5J0TOdwIA+M1z0B10uGIwbwdnY7FlC+jY5MRK1dXLGTBEorz/zkdkv9YryEXyhw1l66m+HMjigNj1gorbYD4GyLOGemxNexTO8o4gNJZ138XgnD350P1SG3uNsIsu0gxNkHaX2ACLxi70BJnRj4g/4cOjVU8GJTZHuMI6AUfwjGJEbz3YIVwxa8zx7RB8TZ752ZemUc+3VSLpmh2BgRRcRZMLP6raCRmhLAE3fCZZTh/sTOCpvW+Jy0nGCo6KiGKhyv6VP1Vf4HXnjAK8cE2PD/nxM4h89wBJV+K1SfQEf6hu0BOxCNukGPE8dzOa5T3RRmAGP8Am0p036Bb8TLGLn4J0Jfw+VQa9ayxyyjG3HBiGj8BxoS3yl7aP9RKXk1v6B2hIuiKYFinUBy9ENq+r1LKPSQTO7k7Px14KDBja0knxRj2ABP1MKYOpkKwicsWs0w87iU5IHNvWcn6+MKy87N3bv2xuHjvSrHLuLzxmX0ImgPesSBqC76ab61WZpa+mNaaH2vVpJsMPr5kGnJTzoS3CPbJMPOa+uaTBOwCN4gPdsswSoB7+ss/VASbQHHyNv0AqeKtuFhMi66SK940FM4xA4xLvSe1Nqv0ZyaX1PPeIlcM5n4aYmR1VD6jz6hy70Khp8TEjFn+ETb6hdiajtJJMGyFJzI6vCUnan1S/8QAiEH6BqrOvZP6Gjo11Nzsme8M4ug0MM5ovOyku/ujrass9K6+sfipGhEV2pKsGLHcNWoN/r6xvVz6poYEMy6Q36sWn9yuhoWohf/uR/ybcf86d+8Mk4/akf+SfsxA8fcErJWD9kgKlT+Pagja5LneGAtJBL66wizfei6aKPr3IuQ35+oYnqy0A27Ri0JWbISRv9QnD/YrNrYsfOo4J5NJYubYtVK/jmLLwmu6ZT3TO80gSiOT4h8s+z/EUuy9+8Lv3/vEdvlXngY+jh18GK52VdDmS5pi6Vgf7652c5SyxU0zZKAiqR7t+E0dd6Dp9DN/OyTtL5j/vUjyTQfz0r6kKfJqvnPc9dHsaTPs2yRZoO8rnexfq4VN5M1I/+9Mxpi0dRxgX0rOm8p+e9oafqsvoyeV5MyDuyH5aRZrOnW2Lmpt9G9bACSfVQsWtUrJdQPKQgRDHKPPqjIaJ1dUNMnJiM6VZlerBbGeS0LB2Lbv0QUMw2RdSfjOhV3ikGpQRjU5sKT8uRaJGiPro0Kv56nYzcdj1EsZc9dNaoRX/DQGK0sXGWOyyNteuf4F2Lv/b1r8Y3vv2f0STFB+MhsMm8uhbT8usRFzM3y5FgcJRWMrCvi3Jm+IKBKYtBspBQpxCbTnoycQpOOpwHD5+SAI/Fpg1dsXxpiwx1OvmEAHBRyWQog5JhYRwzpNIwAihQP8NB4bkUBMaAa555mTF5qFfKkbycKPtkZPIUaW6PEUWBqxMB9S51UkC5pLghWppbo0VBbFtbW3S0S1EtqY89x3MZ1IneQTlcbLGOI4WzkfwC/GmQ02HGQUK5gAsbbz33x6p174BVOPZIsoyblyNKGdiZEFOAj2rVjTzwriRGgTr57AkGdUJOYr0MOh1gpBgccRA04NzZyBdpGHjjU21yMFNDUEJwCY/nQAKGS8pXXTH91C54wiHGiOL0K6MV2RIZqq7OVtN8QPIwPjaivAqWZFCUqDpxRBgpBg/gliWAKAPRALqIJ5BDctImu0hiLAgacCQxyPAlI4mTE8PKL0eHehRo0G/wgOEcG+61s05l4AhehdYEpTTI9ZycAvO1ytppU13QwvAI9/QRmPmGYGWl6pdTCS2pYIkCEgIy98g0E430CBxM40TLuNqIw/PCV63wAn+h9M2Dapv+ITv0ViRw/zgIWAmUyWODrOCYZb7IVy5BFR+oLKPoNv4CE7CgLf1n8x14ECOt1hWADqfTD8OIiMCRgWEqfgCfFY+RB35lRheYWYWA8VVjqjOdZhxuBzoEoMoE39jBRWbUN/dJvAld6Sd5bKAMr3gKmZCcetZAAT28Cd3BM7CbN1WXl9uqWnDATJW6IZkQr6ostJqalJOk+lgWjBMjNBh/uZxqUvzfDDHsvFAn/AK9MK4zvOtVwIWhnRwftz6jEfQddJuaVHCiACj1jfAl3BBU1MmhSEcTHccgiAIOwQ8uyUPgyEDFYP/RqG/iM1ntwoNgkj4APvh0RAHg859xaeztORpHj/Wrf3J0JoaE77pYIp5FXpBJBmqQJ9+r37yHJTRIFuQsSRegD4w7mVAGTDxoJjj4vBaOaY14fXEpuuqwMwdN4BWnw3eireRDqDA+0+GAHNJnoqHlXgmz6icOCTQF5zh1OG3wPkvs0HW8883gDrqMgB35tFOjytWkBwzgryrJ56SCa+CtruWdQjZaYUAk+a5K+nRqnO8kIx/5CRc7tQX/MLihzK6TPhJY2JlaxAc8kbPPdvTFz9U1jYI989nhNv1zcMO6SLDQZ3iktOzURf1l8IJTDOzQE69lVoFSbV2z6cTBczvLKg/P1Ipe5UAaOgaGZlCKwR70v5fFKi8BHHzBRn5TgmeaJaqCc2pa+gZYkEnd50Hd0JDBr7TBvCMqxLqvtrXoQNHQ+kfPy9lvykjaJIdlQJB6BLrSBztYKsMsJrRj8AGc0H8ca3Q/PAMPwP+WVXCkfDhRpa7D6bOMA60S0LV8P1pVSDZTBpVV6QTPUEu00EPgp3/QF/igJ3bT/gZ0k1ypR7aHM8I9tm6OPgsP1td6Bs6xvdVLCPoZBEgdAW75/AkNM7jC4CLyyMAPcBtwHfAGbfFpFWhSHvQD2OBt4OVTSzznl0eUgc78QQvkC5mpFk9gN+kovIsc0m9gn1WQwgoEiqBDgZX+wtvIjXWzYAM+0mnDQZj0GzyADkc+7duoLcoLk4YR2qPbsnw5wFAdU+KFa55yQezr6Ymjx0es37Gt8DK2nsFI6M7ybWYhp2V78FE4vdmU+4YOR4aAC/8A/k57QhqHZV59BTlsjMWrK8YV+gAbIFqCl+wbfsaMdGuz+wKs9N8rHczIopn1Djulp3SSh77D0a4PmQz0g+rTdW19U9YrOqJL4VfkPPcAUBu2P+mX0ZZqdL9KuHnOYBKrOOrqmiy3tAl9vVRYeg4Xqk7tILPWf+BbBwN4tA2f1sgO8crZpAJN6uTby65HsLNaBH+ysYF2F6Kvb9C0wMajt5fInowN97sPtfUtrru5pUO8yaaus3HB5g1x5aXr48H7fx3DI8MxMDDgT/2wwmRUp7+9Lji9KZRgsR8o5OGDWS/rTB9dKciYcGe7prT07QlEc8bVs7GSM547jbzCFyf9duyALDkfPFeWpx3wkvxonSQ9AhXZt6e3dzT27T8he7IkNm5YJn0rPScwHSj6FxrBY/gJwqnFK/0W6I+eWJyc4rnu0dszTs88fhfZ/SfAzbKc5o8iLevKM+9pS237t4QD6vML7yndFCGPWUlXgA6C6R8HnJrP4OE8su8e6KI+0l0vxXhGPpUjwi2KEJy6DOlZpY68zjLF73yhf32f8DhTZvRdVU3XhnfSIKbHWfQPAwkw3PA7LYP+R89/eiBTd3/vhzH32GMR8vFnG9TxYSl9IWBWge38jBpUeoWC06rx6pg5JUK1qpojzVEhRR9LpmO6Tg6CgtnpagWs0r8zM+oGdk3NVS1ICCdU1xIZtFPNsfCz5SIIiq9VZ1ues23qmCrV9dRMuxrrlHOm4CaaHIC96EVXx/adj8auPT12ShyMwrA+pTBhWAU5Zlpde6msfjGe6UTBxGUaQpD3ZlzlseHjGsaGkXXC8B6xEd6mJmfj0Z3HBedCnH/uymhrkfOiNBgEFjHz/g6DJYPy6yDEJwpc92JSTu5P/+YsGAqQ09dFXhRMPqPOIvgt8pVMToDGAYMgtPSboJBNnfhoO7OEjTLOzU0y0BLaUyPFuzIYQPd7wTNKS5ZUOAhmF0FG0mTeVL5BRqVSCq7eSzdJB78sz/Psr2iOTqxRHp57x2Ivaa6zMeFD7MyI8T4UI+ktba3R0cHW5lIOdQQ+w6Jxu+oVbcC5hKW+njL8ymHSSXteck67ar+pUQEjeYV9vpHIckcrLwkBM8mkMfPboL57dkc0hFeq1E9gLXdSbmhgt1Y5P8Ivo5Y4/jgS1E174lrVXWMcAqMkw7N84JfPStEv4DFMTQ1qD2cm3C/aYydI6qiTcaiqlIMkB4V29Uh9wthKPgSTLr3JER+XF8pELxkUtUm7DY1ySCvndZ+fM+I9Z5cxPsA5eKuIlpZWPdcz9ZX6ZU4L2JhxyM11+HC/l7TRL7VFf+hLW1un8cAKigUZEit1b/rCbIyCDNXB91rBI6O0zCZBE9KoX4LrkV34BtjMB+oz/FQhmpsXxT/edVY86h1LRSf42XIoXiBoR2E2NDCDRqCD8yn1IvlmwAJHGv5WFo/4gl9oDPzIvx1dy4H6qrrQ2AS3OHCINO+oQVfeW6PvnrmWkwCvAg8rBrwknzLwgOrFYPEMHUCf+GYk5aAFKx28PF8BCPjmeYXqaxQfNImWlhHoKRojE0tUBzBkXapHcIFzBh4aRFd10xuxVYpPaL+xsdn4qxPuqBc+WCDgNxxLjF+W2sE3OBjgkY3V4DnLhPLwmZQlFapPcFSrLtpnCSY0o54lhew2N7UIjgbRs4BPbTIQBi4am1tj07rl/o7tqQFmJpFF8ArdFbwVOhUT5eBL5fn8lhK8tHHo1Ak9TwfLg3kz5cwiJkw2yg6EaKd7HDvohqPJUIRnxsUzBB+lXsUZsb5WO+YHO9zwer2dbc88S55xQHD2lNk6mG/yIhU47DlAJuhVH0v3c7UBwZI0CgMf5FEGHDQcTb69WC96sEEOAaeDWfgKwqs8dGQgihUMzMw66NCz6akR9ZMBOsmM6mewIWFG5/Kr+m07ZBvpsZ4xk4kThWUBl+SBHjlDI54WjefUz/rGVsHPABYzkNQnidc9G1xBG3Bu2KCVnqu7xqXrEy1oAfzjKDsIEnwuK1iB8bStLJw6/VHWNkY4zSCGGdlRPSEogJfSHuPEozPMY2qbQVh+eUYQA/0WxCvezRx+g29VtzU6+ECfoBR1TWADvtQ5l+edxHRemfWeUNvqh+Dh/UVWyNBv0qgHvUIQgkOetIJ/6APvyorXfQ1eCMbR+/ALOCOAnItl3e0ux6oK8Ax+Ba51IPxI/fTLA1Yqq1v5E8KZYLcuUl2UKYMGDyoINtOJgTjxpVd7uHvFjJ7onKtYsq0yP/be3ygVPJSjfnjIBzgTLilPkGQZUTn6xmAG1APvpDPzS15wQgbq82Ac/Kzy1AjdCczAIXTMVkQV+F68CCz0nbLIrAcDpW9yQFAyItwy2wrfUxjbQ3ngwR5z0B48AB0dfOoZg35qVNfYHjnxkuW1q5bFwOBgTEyKZipLUASvYHPIAy+p0cSX0qGFeVlBOTwKf3GYNugKnnMv2C070Fz5bA9UF/nUstKFS+EJ3DY0KDDTL/oUnAM7bdFn8wor2lQPfQEn5BXGrRsX9My6UjxKW9g19Fmpg4Cf1R/WmcIRg8HgzPyo+mAC7B99KXFFG9RlX1f0cT/UN/xIVkmx4i15G92BfVJdkkX8CfiiSn4LtgLexa6WEx+8FgX4DdJ32FZW22Eb8P94xkAXdPdggniBVxaY9aUu2sFe0A/XKxlAZ1YKD/hhHe2tcc7Grug7ecKBKgOL1MNgbl7n53g48WnRzdYFhQzkhXjDP8h3mXz6Ov/TPcGaHxYpwmfeqPdk1j+0jMv9H4dL5GXxS3H2mmhUMNvd3RKnBsfjwKF++aHgDfkQrmFJ1S/0uAA8zMFvTqg4w+k0Py54wDeZjzxZRvmd7/TJQS3lNcdi+hlpp9s/M5//Ny4sPoAiZJa5jC9dOR+I0UX+6D9+VYjLshld+qAdyroernVBCgf/n9lvKlQLmV82l8rQTT6Kn9M1SwbqutYrkE1HIc+8hogZ9CiQnZyMFz3/GXIsFuLu//hhzF92LCrqJZQKchampUik5/h1teghyVn1DM6nDFijUkcVaGKI2qdDdiDmFLjOKX1uVKCiqwgEGiX08wi2mL9JimZCZX7crIdHdSpKDqLdPCsV+TbUjkdz3WS0NiqImxmS0qpT4LMsXvyiK2PHrh2xc3ePnMh02mxocdYk0Iyulw6Vja+f5yxAKpgznkng+UWRWelIkPlNJSaYURSFsmBkY3BwMh569FisFANv2dxtRp2bRgxkpPQcJwqBs+ItBNBOV3HtEUiCTkbY9Dure0bSvZyYAFZpadSLfCpHHmbN8j6DWBRZppVtZDu0zTAMDIfycnCv/vkdWZxuKZl8T7bZ78mSvXdYdS1UBduulwaUJYE5e41ihNWk8GxY0oHBITIzYzjgVh0EDMxwgGPe7wC3MC4OH2U80m0GUn7BD36ZBaIPHIwWsaU8/dWNlHIaOWaR6IOPoi3oUY4MeQBBv8CD8gYP6RymA4FAlQKuW5VNw2j45SRAO5xVlsMx+kh9fFoA2uIQMxiIc+llV+qPP/MiuBldY6S2pIMdJNqV4nZwpICFLeyRNkaM6QOjxHZ2dK9aRXNmeOXM0R+rpfmoU+CKc5lOuxwcpQI/Ro3lOjZgEioH3Wq/kpk0wcoMEXzBiD4j515yJITXNbR6pgDU1zW1CvacLbCDb0cPI8zsMkYtl6J5KbD6ageYtkV7OwzGK7gUDpUPOcsTRzJnjYAPPmTGSFgUX7B0Ua2LR4cHjscS3WP8zbMYQ7WBo4RBTw3DbCFBELNOOeMlYoll0piRxQ6e+g9BDSM8BZ2LsvCHZ0mUl3o9cAJ/qD5knRkj8kJH8tgxMA5wwOWgFP2GnspmGagTb07KIbOu0HN/0knPc2ZdvywfVT1W4PqlHmYyciZROkBwIefui/7KUXOcAZYJ26iqLLrBzwnCVNZ4YEYd6HBqVTd4YYaDems8Y5fLKXFigJmlaXWsJNCBowlMk2Mj7iMOXH6aIuUIePSfHSwGjmob4D1wyEZJ00VABhwsRZ2SA9Idg0OTcWqI5fmSb+sgyZ1owvuLXuqn+pilYOaaPlhuJCeMyttTp6+Wu3Si4ddGgjGlo0OhL3oIh8Y6XXBCeg5mEeAd8AHt0wkkiEgnm+X3tGHHUYVw3ArU6jkz+DhJglmJ6CggoS70D/1GhzArywNgRyYo7EBDOEd+ypkwZrK9izc8Ay8IdudXWWa87VC4nuRnZXI/6E8pR/AJ/YEu3NMn+pObjgFxwgksHOjocjaN1QvoBedR/+F16w1mYoQHNiZjBg/b4oEi1e0VN/Cv+JnaPdOjeoEfmpd6E3rzi350mtqFjtb9bjHxbn5UHYZHuIUH0VteVQRfqF1407NUqpOBBNtInfTJ9VtvSOaEEzar4v1o+gmPeCBDShhssZoBXEBD+MLmQCeSnzRMJkGvoMeBlXYSfvhFZbFH4gnKJF/jvDcaPnQ7Mgb8tKsqfbCTKvzEYBYzRvAO8sy7wvAdvOEZStUFPcAx/YJfCPigL3p5amLEdDI/YAekQ9ER+WmntN/Yf2CFPbCjgDCr+gg+gI2ZW5a50hY0M4UUINUoDRwS6GBzoQ+BDW2hK9AD1IveIV854IfdYMaNQQzPJuk0faGf+gicBEbQyu9X655fghf4wyuWRB+/KyxYeU2mnHkCPtrggFfgn7zWr2Sl1JfgGr3Hayj2b/SHHNkfET6tF1Ruy9mrYnhkNAZH0E8pk+RJXlWVUgvcMyAAXXNQhIFkZAs8ZT3gI4O/atPHulMVnNb9wr9xi91mkFc4YLBQ5aiXvNhxE0m5GBRFbxHEYVeQbQYacgCTQYpZwVKrfAx4YW/xnzIYzCNlgHqRI2a18E/oN7wL/0ATHoEvYLPNVmfSX6UMfVN+dCU5FRzALxySNqBSHnCr8moLPY1dpA5obd5HTozHtOXoRGwbfUtfJXkC2kI75B5YKS/IBEfqU1ZFjI8PGr+UhT6sLILXgam9rTHO27gsTp48bv3kDZ68nJhdizOoLYNZ2mLmEtyAj/IwjwI7SCkOXzoPz3ioM53OPBbTnCPz6xBb6C51jFd36HoxT5HJtfhZlkOWQOmK5W3Bvhs7dh0x/9Q3it8giAqyCrFcbs4JzL7mNgmtX4hX3iMjvuWqSMvD8Yh+nXJmevFLGux4+gmHyhQw86B85uJOKuosH/jINPp+5pGwFxl1mbihj8pfVqjjzLpSy+qJ/itznNmnrAg/XJc+qRX8Zrn8j0MSWNO59nQgWxKyPF1IinpyKl78B88QU83HXd//r5i76rhiSz0b1cNc5Shtql8+oyNfBMhqZqV8aqT8GlT3vqZYqBNTN8l5Jg98UC/EsuJGRqnCg2sSeJWpkL6fq5JSHWiOip8znau2/BYthitPRm6qK6XQK8XEEpiqhUkJTW00t66KF7/4qti+e0fs3nvAMygYKzvTEjiUHsbq9JlLYbkmH8rH6RIoBBUlbafCZxpphA5FhALBySQP724dOjIYh46eigvOXRXLl7V6qRFLAugXQi1tY0fGgStGQMLnX04J5KyFkjMdVIxoXmPs8zlGNgU382YZ7jOtVNzls7It/0JjnVJ75m4UrmeqpDQ9k1iXgWxTQ6M3emJWFuof7iU4qvVyEYwH8Hppm5wlnAacCGYWYMBUbtkmfQYe0kRR1YTzoV9wKNzRZxQ2sEMfmBEHmjZYasgIppe6SIGi7B2c6M/vlFGvHSupX7Xr/gnXNjBSGqRhPMiXNEVhJy0QChQegXBpBHhGHegXcMQnHXi/CeWl/wybDa7KJe4JulWX6M/IKwo8+YzAhYBFcMhw036djBu48VJm1VfSms+rYMyoE5ipz39qH0eZvnHg/NM+zhd4t2MkmJnhpDMVcgbPHMXjl+B5ASdRdaqoeZbv23Hk6GjSMYN7GUt4QWnACZ6RCwJNjkyT3Koq3gmGngQlxqPqQDnCWxggZAeDVi1HmeAKWk6Lfl4CSF61l84as32MfhHQsiyO/s1Fa+dy48N8orZBvTfSUt2eXVK/aAt4CPLI64BEuDU8og0OOtfQAJrAg+QDL+AXY5IGVDwg5wNZwFhageof8INjL2eEP1QnPGgc0ZaAQsaAsVzSS70Upg92HMA3DpPy+5058giB1FM6wh5okKEHL5YjVQwuwS+4W8LACO2rDZxb2oMXLN/QTE0CH/nzM0DSV6qAdw1Z7k198Bp9wUGhQPZD2pTlr+ZLpcKXyltb36j2ky7oO95RB34OjBTvNrtdzA84FG6ZrUJOwB04nZiciK3nrJUjOR4jY8AI/jJYIajDUWEpG0G++UG/HMBInSa6jgw4hA/JOPQWZxlX0Ak9zOBO0reAD94Xfs2PdoYonfXgPOJ80HdwbvyKtuAmnWI5o0VwQUFwKWlXXad1pgMl1YncU3O2Wzj19MVtEXRgdHH2cDzpI/KMbpYeV33wBrO65EOPgFcPlqhu2uTXS4VFc27AF4Eneo9+TY2Pun76Cv4zoBHM8IjqTH1P2/CC9KNojA7KQSzBK96hbfMjPCEckn9udsJLRTk8mCbH3YGtdVrimE66rE7KgX940fDoQB6zX+JpECL8WKYEO/qEdsA7dU6Jv4EP2BkgQdVNTPBOJoOqzPgm74IPaIpzbFmFLuBW7dAubYG/kv/gT+qHt5ldtb0qZCzbLvQedDAekTd4VD4Fdapd0hkIgFZlkFwOftGPnDnE5iD1woFtDLsCz3gpPZslAn/qadFc9SKL4NO61DIkeIFbf8g6baS9TB1NuzwjGGFpODB5cEH8i0NvnOke9IKfxqZWTzZkeWCDBvACA6wZkBkHkmn4jpngWQWsyCQmDvsNgZmhZdkneETXE/DRlySn6AnedAds+AQMxoBTwyd6Ug+D3B7YFZ48o6lnqtm4SFwxIKjqgAMa6C7pCdzwYvIIraZ+yxUG+FmWGeVDtuhb9hU9ol/BuXXL2hgeGpP+UX7Vjb3ANqpa880CvqPwwaw/7+Ri06jPJ4iAJ2WLAdCDu7pkgN591jX5fKHnCTODbilvHrikHtLVJjgHNmhIOgNvPKtrTHvGahi/wqC+4HvRd67Jazsg1OTgoa7drmRW+CTIxi+yfDgYBQ7AImCEhrIP4Fp9z0G8fMZMd3ltH04wQxvqgvcSdvKXugm+EP3UP3RvtgM90B3AxG/qafpp3KhdBlEpxzMPtqosuCePGiS36/EmYfRZePGAG/ICHLrv6miKC85ZEceOnRB8CmQnJmJ6YtKbzTIry/uxtgc+sYepxw0PzKX/0E/uhHCSiSmvHDw6nVcwweOcroNnZf7MAp8s3qsc1XLjZP53wu8efAOfIBE/v7W1MZYta4k9e0/E2CivbbDqKP2tPOA//W8C8ZtVggtfOx+0yYf+K691woscwJN58yivXdr8mmkpdzooAIM5Xdfl6fr5TVnnqw1FqnUkclE8dn2Jh6wuj5QX0Jglzzwyl58jc8pRQk+95XG6H0Wtpkl5AJd/gEh5ZQ8dyJofyegni4cFWL9TYqI/+oNnxtz0QnzrRz+M+acei4qjeioFXokvTvlR4QTftJnrDBTmpsVgDQKwX0FpgxTHPCOyApumGIiTX7VQrXpkG4hRy6UkM7USpHFV9rNutS+CR5vOVv8G1xUtUgxtooHuK9vj1JiM/0J9tLa3x4tedFXs3r0r9uw7JGYpln/KSWf02UGqTpQvgpP3uZyK5cYehbMy06lnZwayKC0zjE5+MGz6L8ZHp2LHnhPqyEKcf94qBYJyihTEljvOwvg2UhLaDF716+sM9Pi1UyXFg1Bi1HKkGgEleM1glmdeM698LjdLHYWicF3KSxmdtIFj5bxSIBixFFyLqmmay1FY9sdSTpZP1oaX5yqQZUkqS0/n1ecTAyhjNv2hLUbp0nFAkWFkUYYoQAu40lFSqdjk7Oo5M2XcM3rMgeJy+0Ii+MFZAy5g5L0MlDf4IlhhaRCf+MAoQAPwRhvg3oofhag6WFbHs8pKlAzv4BHQpLOrVmRwE3coepa0kof2kBWMRIkfbJiXskhRui8qbaWs5yh8RXDmgUW6CU4+f0Oe8gP6PKcOZnEFpOmGM5jOBbI0KlwwAICxyFlbWgIXJU+g4MmvG+OCcvQRHqQ+B+vqA/wBLs0rKgfOUe42MjZq4AR4CcoROnLTXwXLojd30AMaOqCJDHgwQDkbUMy+qw5K44TZ+Bf49/dTcTJUEY4RbYILz17qGpxjTMEfzrRac3/MI/Rf9eih4c0ldqBMfVcdphGwQDfVPzUxJhrgfJDGMuZ0DOk3sCff56AI17oRdpOuyWdu3X3A8SAII78dW/3hxCFLueSOvouvJSPAms9xnBKnOUMPv+AQ8tkA0V66IuVOUJtmwJmOaeJlWkEiy7iof8YGn8ECaldTbjv5mxLwAzyKA43+YzABXTCRsCkPbaROk1yoFgalmM1ixgWagAecNpxRb6qiQszEwaMMFGV/VI/qSmcUjKslwWK9KB4lOLHTCw/DA+BS+OLkAC4cTe5xXnHuz960KsYnpmN8Euc4eYY86FvwBS/RVzswKmNjDQ+a/wk+BK9xl3U6eMb5ZAM5Qcg/nHMYkXo8I0Cy8gIf10BmnuUe3jBdSCfwpm3hl/y0D++Tj9qFU+SP2TPwgwwoo8pnX9A30I/KWP2QuozGU59aJsTL/x9ffwGg2VWl+8Oru7rcpd2S7k467i4kQLAgCUGHgZkBZpjhMgPMoEETLIGEEAgS3DUkSIAQCBBHIhC3dq2W8rdc+nt+zzqnupn73f9569SxLWsvX3vvs4/I4XrAT4kzznFqqZeg2vDB23oO/qkvYRVMlpMiP/+pUxv8ZNrrOTaC+pERaUTXjRyiI2bEj7rp3G4X9BLM0IKRlZr6BgXsdKo4kXHOieGQ3RBixT+MVgK3ONS4A3uy67oPvaxb4RngF4/QEWDdI1gTbuFyKmWVTRhXeuiIjO7vEE6pBA/kQp6Fd9IU/CjEOL91XcEnyA98SanMopgYq9A8XeKEEzyRTHpfwRjYopljSsOsGeQOx0fF6FHKKTxgvhTuCbSoHxlAblPHQAtsgwJcyRPnBOOUnTpWkKscfxtX95BFRrSsL/WjTXTgsKXOThmi49aA00zhDkCZVg/V3IGFLVReB1/GkeDROXyY/AvvyM9SWcgJHWSkgy/83r3SE6jrZpEXaHSufOYT6lZb/Vw/z7AC/8KNbRadAaoP/KF7yOOgWHkst8Zb8juKBN3pQFXlgssMwMRBtI9r8VfBkb5veuoI3xkm3S9tQ8po0eaE2veSXjrSdnSK6OZ02g+V7ulXIDsk/UOlbqPu2z+yDOhPhJ+jNuR0cfgR20A6ymdwIvUtdfCz9rdsp0zYP0Qv6gjekXteffFCdCqLMqA95aU/C97RzTlFnVee4D2wkPWyuCmj8qnzGEmmjeATHYL/yoCIg0ml90KVY2OiN+/Aq51Fm5y/6FhwW8GR7kPPlEu1C5yic5Q238EX30hXIE/QBXxRN8/duagy4D3K4py8pgTwFXBaJyoNPI5OAkfgDf4tO+KQOxVCMdrpBMUXFL/puWFX3tmOVaWb39ESRx6yKHbv7HbHDYuM8mkrFtKkgwU/gE4A9D+2CV6D/uACu54neXC79KOevPJtt8lHcER7ZrfiXDjI1H+/ZSDHfSrQRrFORy25lbnQM9y1byqdcNCKrujtqcTOXf2+39SU08ad1ukRJJ74SuXk0bwIcrhSmv3nxX39mQ55W3innL/fnJaEBXDORnq1J7MV+ABm62Lf0p/+6QHXTkGmAl9F1dq45kxH/pw404Gq2brZyqQ+0Vael2Xyc1YQy3nm47/Rrj3LUtkuN+uoqm5fcUkmLRLrAauL+ui7vPc5Fq9QIMuo109vuyWm1yqQ5d1WvsfSoOOYdupdqPyK6fi+LO9QIej7GnW9l38KYuemI+xNlfkTBAyKjOpC5wgh23S9GHOgKeLuZiXYpjsD2hUpx5CP+0JO7fRQTExLuc6DsXleE21ti+OVBLLr1sW6jVuivoH3I+VEiYlyZA6HKvfsYc33NXwuocqRWCkq3UdBoSStuCysyUB+30P3wHtPbyUef2JnLFnSFoccPN/Gd2JChkoPU7kgJCjRPHegUh61W/gljBhKBNLPpAAsnBbSDFJJXyoKRn1Yfp08KCwbMcpzPWVdHLM88wdCaZgS+RgYG7sCB0wt9ogs76s28k5fs9/fk96KniEZLeFiuMK01wwoedfP5agMlEhOI02jhNOEgTH/SDHSa2t2U9UWwlk4MGA4aCnkdppgTOEZBYsJoXycH+PdvFHmzYUJuM8nN2am6a0bdd2804MBxmHBSBMAeNEm5XPwzjsftSyoxHSAfco34rLsACk/QUAutkWwMeYRGujANMgMNoUUpaM3dEp1jyrAYkob8FOnHTHK0jXwG1rRAdnydFpobFrjrNCDnYqZuqA1wQhOAwYIo2bal7zBkR4f4FA7ufa0PdUCz7D4AXWXTg64ghfsyGrDqfGImHBJe7OTAWdddSo/PJew43ZCL0ay6LGlvuRT1608uZjMlBy6YfEjhhsDyeqSvOuH4SdfOkLQ2kZY9RLkTkzKgVMFtBvla/5XGfS+OiCinSoL2MrRNwxu7oJBfEU7HGwIHgLJTEtnQRpGB7zQTW0Q0JaTxAdt0bmDXGgC3ou2Q3ud8ww5S7wKNvEP9SRPiDbCD04qfObVVoVHT5nVtYMFdsqElgX84JH86APawaIrll9g0X07O8Bf4Jg8QJ54mFZwiCMMVeZ6dAr64mwikzggtBHnoXzPiWDF/K7nKsy6zO/Y6YfTQJDMtPM0npEBiip0EIEzKtiBlSCSsvnDYQEPpoccFHSiZVRE5MgiHCcesyp6+uRMDgEvfIDso6Nw8nEaKUOyIb1M+8iHHihpCf1wAEgPTpAfGwfV6ZEt2uL0mS5hoewMGGgPfGinVzIGDQSmdRHphTbjk8rTSdcJlQAMzVT97swoYCHo5EhbHOzAJ6oTvJoG4mloSd3A5cBfvOARHaXzyqM6UjHXSf+Cv3WNDFg+wb3SYGuEHAdobNmO1B8kchmiHcB6poTgopPEuo96dD9xSZnSt5KLDD4IVLBr6Gbak447eGQ6tnEuudOJnmRt4COnresUGKlfeW2T4FXaoLrcUaNrl0tWjDwk07k7GAQ/bQXVtlXi8Ww/ui5lnzLpTKKDgPJIM47e1rlHuIQT2upgTOdKpDKSr6kUHYTclTSiXoJ18Gs9Ca4Elsld0Bg8c0152B0Wo0l+Fq2hJWXhiKO3hENkHPjhBeid7UDOsdVJA+hO/WmX6XwCFukc8ZHtOXRR/bYzxhk6Vjwg3FE3uhXdBRqxL+6QdR20QYELuORa51CDLXVSwV+mE3RVMG7c0F7amH6OZY/70LlI73aiV1UG9dNe22rBA6cgJ8grMFJlygN1IwfQQpRR2SyqBh5pG34XrXAdpJX8OTgW79IWAiU241l6ChjhCeTR05hVBfjBP+EesKQsZp20x3CAKG10sB++Zmn09g/J3oP75A3sGjq11DfAPNtxIxhK2tFZDxCWFT1NHzADbzp98SPAUwZ4aW+BEVxTVskv8C5HOnaon1XyWdODT9SwlkUuKsVChfCScKE2jo6OGCfIEusT1NdVRWVE+hP7Ap9Ae/EBO/QaqQy63fB12nDRTmBgS9LnY2SUmVDwJB2vaXtm5DdaLuBJ/eBtB63uuGOafrY916BANiQH7mCGkuh4aJO0t11XYmhnPAlW0pWBrzlYMKmEPFIe/KT66cCxzwhNhEsGLOBN85z4ZH5XSxyxelF0K5DFrwM/LO7EopT56R3J9QR6Q7va747Kot3mNeoWTwJPblxzbo7MW94yNdNfy+e5cV8tnr2lax2VanZLvuZepj0wgYsqthJ3JIYnFylWqBVvbd66N4aHJ6KlhSn/kiF4nAz887l+AsC8r3u2U9pEAp2DJ9GjSCfE+hmZD7yfcpNpMzf3OPipnnGdewFl7v6nfPysNPlLzHkmtK+5IJ3/caUNeMuzskRlACHaKdGdW97I9/db+Qz9R1Zf6d8sPsusxZaX+XBO85ozsTe5FRXuz5CJBvsG4oZvf0bO/0z881svjsnX3u9AlucGF94GXhA/pQbr2DivMcZnxr1S1pwNC2NfpxzcjooYLpsHArIX1sXAd1E/l2lWc2OMFaM2LIr4/ko9elwJMNxsJWBZd/aGVVspxL6uWHnQ8XH9DR+JX/76pvj1LXdEc3OrFFMGQShWhAzFaIdDBObIdQaqKGKETU1Rep7bqNkBUo1OA3go6qnYvK0vdu8ZihOOWe4XuxkhRRnwQzlIw4hxU8BQLl4xzEqHYzq5pfKyMHKvMFj+sLQVbKZLZ0FGn7y6x307AromPQJs50K7zEHxTPjVczv0OoIv7qGMEBxGPlFYvBPL+7B8dofFsrq6urQv0D7f3+/9y6ODXmCmMsz0DwUQUqz0NDJ1GqdszIEMzlIqeNrOyBOKPN/LQ6mOyhgwxY/OilRoUBAFizID/26HfilUoA8DK/p4hFY0Edx0IpCG3k/KJ5hjJb1JKTsWOSEvKx9Sh0e39OMTTCM2CnOiU20iWKfzYkCBOc5i/0CfF5liivVwhVG/CQXxjTGkc4/0Cg56/5h+LXJa2HBSeL8IWkwS8Cgdi+nwTTNoYp4SD7W2dZmfKZO2jIwMxOQo75qkkFN2KltdqVzKAWesUmw+VXvNO1KA0BRHgncGMbpuJ/gQTHQWZLCQRpQdowTPs3Jtg3DASEI5rQteGh4eFI5lOMUD4AH+ARSm8GLMCYhYDGu4UonBIeHIU3tnYnR4yEaMAI33WjyCo3w4MQ0NzXaqp4Uv6mNGBJ8dKWXLqlHtwsgyTdIj1zirYgbuuddYQDB9CrgwajgvOOzwB34UI76sYm1nT+k9zX1MjoBgg4/qGlvMc6aPjnxChLbV1zf5PSY3EqdKzgR4ZaSXBalwmk0D+EzOPgaXT//gfNJm6wHhjgAHXk/eFbz6YcRRgBTtERDrCtFX7UsezhE+8M0UXqSResEbOgwn3x02VckXYgMeOI8A8UJrFA7e0zFK/LCCN/JBfWzZG46zpfpFe/SRONh8MilZBoGUzUyLfSxWoC0dtCrJbI6kAAv6xfpOO7qF9qoI1S0w9CxHa9A5OdUN/oGXhxTIvum1z4sHHtscW2WoJ6erLFMCyniFxiySNiL+5p1A5Ag9CR7saMHM4MLt0E/114qnRiv9gjODFAqDjsh+fX2L6Qvvz5mLEya4Q0fRAx1Axyt8AJ3gIzodaAsbDikLl4CnocF+HcvRCBy6WnfI+NM54gPojt4xTsXboBtHmgfWV+BN7bdjKnyyGjejd4yQWUCVED7ylFDJBeXBr35XUc9dboEHZJzP7FAu/OPgQOfwiSuWHgNX7hhRnnnimynZWXdmgC/pB+iJzMAbhkttEDVNYz7fAB+ip4GJkUU6XcrAAh1BR6UDP9WLzbTNEE6MH8GIDNIGHPUx5WfExQGRcAid2Rh9h4fhX8BO+5DwE/gzigoO0hHPAIa8yCzp0H/wC/bBn57Rc2Bjox7KpV10soM19DJBX3ZY4TRin4xQb3wHF37hVQf4m/UN0HXu6KFu4c8BgdJjZdCv2A7eTx2q8P54vh/M1Gs6RpmqSf20x7ZOdGLWktuveoE/nUjpNtGKNQmQRTxB9FxJb+BwIKtr/CFmhvGuJaNPvKfqVWELfkveZCYZPJ6djzTRC7cJT9RJm93JqSN0hK7s+wQL8oxOIJCa/eyG8C9DJlBEa8GVHVSio9ICD/zojnulFRhOg+4jAEP3IrP2n6zHwB12LfUHNZQ8A/2A2XKPjVA+3j1OetFpmDJB4uw8QJ4pTfdVHwsyCVCXB86BCVliSreY3d+f/4cXnx3rNmyL7bsrCnrE84KBAGh8XLKMjFlG0xaMi7f87rEqYJYUs8EcZBpP6GLRTTQD14kXOiTg0+RxyiJtvl8suFUObEkwiUwN9u0yDvjcGLYYXd3YUB9D8qN4ZxI+6undozTpDzLrsb6uVnqdV71ypt880ZXp6nSwQvtRbBQVCQfwFbhgejiyqapk6yu6ZvEs6XbBaP/AyJ8rndJkeB3Uqp34Y/UNrYYRB55PpPmdWGHZMxOFL9WgtuSrSHQys4FT236Psibs4AUZ5rNudMKbVkqHv+PF3sgH3Pqjg4DPJvXt3eFF6AiskRPwhB4Cv2tXLY6XPu+EePBvf4v+3t7Ys3dv7NXeq/OBgQHL47BsMqO0Y3QaSg7QG2yps5C73NFdpqn1WHlPbVYb0SP2R8W72Fb0Wd7LjivkgPPktYwdvG4F6ZUOviA9+MrzvO9OI/SA8jFj78B6CZrnSRfxGbjHHtsaE7JRhx68MBoaeXUCtSacwudujs6EPOII7mMrkBHHGXrAPWQNnoZ3y0+KlfdIw2cuiS8yT+qMzJdlwR/oIvjWNkn14gO4Pv04TxlGZ+w/smXePKpxeRSR8bwh+ozaij+yf0PPiifZdUVerssNHCHz+zfpFF06D3mLZ65FafMsz6vq2pdfkjeKvSgngcpL5qi/4qLzhYSIn97025g5vjuDV4pWOsNChWRBLnSokTMoNxUdGXP6ZIiaJAj1OdUmE+pAQjby6IL3wtim+Pbs3oaIRxYqNVNB25WE1Ws7fNyn6zk6zp3bKcHtkJDxLm1DtLW2etXi9RvXx4ZN26SwWHkVhz6dGRiRHWbzdGMzdzJj7jAyzJjMi9CCJASNVUERzqHBsXhi3S7j5+QTD1Z6poAIGbp2L34h1CgeCAVjmTlhEjEYgm/G807vJAEqeKKnTM/EUDgYMJzv67nLgtHYizwuU/VRl/eC2c2AhoPKC5gEm+/pFjhPwaZNTC1mRDZXHs1RWVZSbXSAi+M6NM5y4g3R16eAQGXbsVA6ptICS9VcGUlTVf/NzEKF6xBedWSFYBbkQYGiVCB2GgLam+8MZu8n78vifCi/2sOIGwbY7wmJJmweDVU97p2Uwuzr3hg1M/3RUj8ZNaFgs0qO8hyO49FYPR39Upbbt2+NxnmjMTXWGz19Uqz+fMZYjAyPRPfmh6OlOo3O5i0boqVOfDc5EBs3bYimeePR0ai2q5zm2hmX2VQ3E831MihDe2KT0rTUTUZXc1U0NyqAqpqIhpoZpREnVouOo3ujp6cvGpvbrKD79myLGNkZHS1h2EhfM3c8mlVmY810NNVOR2VgT+zcsSkWtc1Tm2R8VA7186xZ5TbVTUfPnp1S6r0hUxddjfuipUGOr/I31OyL1oa50VwzFQ3zJmL9uqcUJA7Ewva50b1zm2iZi/XgrA0N9MTU4GbVOxndu3ZEpXdHLF/YEOPDvdErOuNw41zt2PxENFQpcJ2uxPYdO8WDE9EmGDpbqwRfRIvw0qq2t9aLrtMjsXv3LjlzY9FYNRxVMxUZ6n4HIhCVIAtlDw8xUtK3e3M0zK1Eu9rQKNib6/epnRzFp0VZUHuob1t0yi52NiidnrU2VqmtwovwNzbcH7t2bo+xyu5Y3FEV4wp4+Bg++oQgYbBvj2Dvi7b66di2eZ0CoCYHCVb0aktv95Zoqh7Wc+FMeG5Ue5qAQ22ckfPT07PXQU6T+Gd+6zzBN0d0gBakEe5Fk8nRPtFscyxf0CicCH7K0LMG4baxelJwTgnGTTFnakjPdL57t8rsiY4G4VG4axQeaTdtahS9Ofb3dsde0bnFuK7Wc/GdfHjgA0/N4oftW56QAZasytnGuAi5lm2rZeSdo24Y79KrEinLH/KG/gs5awRaOKN4begb5A3dR9BOXnSSdR9Ouz+UKTrqWS5SQZWF8VJajsTKJx6zJrq7+6J3oKJ0TLOXE5bQuBw7QqKNF01RHhskOgIEP06uFIk3axTpLNKQnnYAK7NSJuV44izltHySpF4g0EknA4c+HWx0CoFl6hCCC8EvvQgPYODpsMGppR50IvWkc6b8ysI9/Rd4BP98qiYXWkN3Mh2U5tNxAwlGBntjdHiP5Frt2zehB2PiQznR+8Zj7syE4BjyO16jwwNiHMlVjKuMETVf7dBxrtKPjgzLeZ2MwX7Z2KlB8Xa/nXHok6jZF/092yWru+UkTUZFTt1Qv+pEHkYHVT50lM4V3ARBQ9IpMxO6P9KXIxvDw8Jfr8qWTuQb7YKrio7i6dGYVHA5ONgnGZ2KkaHdasdUDA4oLfyDbRFehod61KxetXVvVIYG1fZBtY0ZFmNyuIdjWnp77r5sN3ARYJSfEkq7pfYjp/3bRA05xJL1fYJljoLxmKzoOGr89PXukh5TsbpXka6uFd6xIfAasou927VjfcybGZYDPxD9/dJpExWVOSoHYtQwoJPA0Yyuh4BV9Bsd3BPVujc6ksENzqsdKAgpDGNL0dUzEwNu6z7JSemsg8vRgW41ddB4wl4P9e+IWvwV01Hw891awTwu3TREO4dkc6aFE7WLFcVnlGZGcM5Ve/PeeAz07VbQNCx8TyqAoe17VIZ4loUthdd9zDxTeoXKfr99SE68R6Cle/gK/+Cg6Kh2IGfgGdrsmxhSubtke+VHIcvCF445OphOBUbFaDFBhTs+hFMCLi8OKBmjvXQOwPfgBN3AiPk+pUW+2OyY2xuVfNBxgY+h+wQF+HP2Fyw/pJF/hwyprHJ9gHRi0QF0vKR/AGz4PGq03/E2bcSPJX0QOMs3ZVKWykCO8UFOOOrg2Cv7xdTiiQleKcoOEp4Bp4MLNh2A14GKyqdDg864HIWU5sE/UdngBD1EfXTee3BAcAEJskx+XtNwoC+4eKWMry3s2PJ41Ezt1mlP9A8OK2Djm6qgIGeQkXb75ielMGTbWuZGm/yMNmyB9Hu99H+NfJg54usnHntcbZRdqBmJRZ31spWytbKXnS3VsvXSd/uGo7enRwHuZAzs3RyL2+dFV2tNtDXJY5adxE60NoiG4v9t8oP47nZt9Ee18vX1DUZ+yke8K9gIYryQmmiIbqTNdQqqCRKBFyyyeRADWum57YQxBJ8wU4h3C0U74ZSONDiS56zAPiV+Rv7hKfjCRIDGKoeOY+hZ2pqVyxfFISs75LfsSF9Nemt4ZEQ4H3Vg7SnGgoHgmjIFoOFnKyisLeFl02P+e89TQZw3tRU5dIkOL8+xpLNJ2HRR5BYdffCWfJlbiaNMB85IWCTWwffhZxxrtXX5si7xzFSs37BLfC9/rwH7Kx7UD1jKINAY3l8MWYstb8LWszDpYcoV9xKC/cmLEv2cMjkCq478kd636EzMNAbZ51xxrXZx0J6l57Eoxecc6Thjo80e1fVdtsSLy8w/beWzAzY9B7ezIquj/Q6udbG/xtzmtK4+QyWrOghlolBRsRVEGuzrjxu+8zkZ1Ih/fsvFMfm6+0K24P+5ka1pXmOMTY9LGQgpGxdGLKhEtLHMcZHof23crueFW21jc2WMnloU8cPluv+Q4GH0QIJevS/GxK/ST94IwlgmvDLEh/8Xx4qVp8f1118av/ndzfHbP/wxWlrbC0FJ580BrHtV5LBI+Vixs0sIUdgoMJ5ZyRnRQpiuGflnNHTX7mE59L2xZHF7HCRBmxilFyOBKQNYmMCLPCm9A00Jmg0496UU7EQX9zCsqTAzYEW55/1Mg0OBAaIsO156jhLIZwS4WU5ZV/bcoGghqf4jMO5t209fnDsMSTmdOEdkWzwi297eHp2dnftHZFXe5t1SmDXNsWHzdtfTwGd5RJGhYnoLGhqnEfhwjCcUYGIMUXEsqICh4VthBKaspgv+/X6RlNhcr9IHS0oJyjH0lBPBD5NTF6svliMYrkc/etTJsXXT49FRPxLvftt/xaJFC9xzqdtOC//x3a5vf/dH8YUvfzO+8ZVr5JANxCWXfT6WHXSEeWZkeDQGdz8V3//W5+M73/9xfPTjV8dPf/zNqK+tjVf+0xviyss/FM8571wFv33CJSo54WL0+rrrfhIXf+Aj8dUvfSbOedqZCkzE18Kr/XvJL87+gw89FG+/+LJYc9SpxstTD98Tr3zx0+OVr3yZgYT/6KH199BEVxzPn954U3zpK9+On13/Lb+nPDIqB0Y8SZuom98VV38uvv/96+ITH/1APOc553kUgATQlufwLQr+BRe9Kk48/tj4zNWXx5ve/I54clN/dM1f5ACib+/2uOg5p8WLX3ph/PPr/yvaW5vih9/7ejzy8CNx6UevjF19Clg7FsTmpx6Iz33mMsN50cv/JZ75jKfFxe94c3R2dCbfoTdEF3okcZIvft+H44GHn4qrrrxEgfqcuPiSq2PhiiPsKNDj6uBCMO7Yti6WdeyLd779LeY5+J828I+RUlbIfs/7PxRPbtwVp51waLz34ndYTpER84ZS0vmydfPWeNd7L3Xw+umrPiIkzMR7P/DRGJ/TopL2RU0MxUcuea9x+N4PXh5VDYuivXOxnol/FUxWT++Kj3/sg/5sAO0xDPCQdAGj+J/85Ofixptuiauv/FC84PznODCn99JKGB4TDLfdfnd8/gtfip9c/z3Tgh3la1mTXsFxuVy8ddDKZaL9S+MfXv2GWLvm4Lj0kouDUX56LwW2Kk1HC/n+2je+Fz/56S/jC5+9Mo444lDBWnGbKVOVR2tLc3zo0svivscVwC9f43usDkrnEZ0Q7llXc/j8BY4geoP8OJVlT26BbrcFfqGDg/xtrS2CmVGMIliTDvCntzwaRrBHTz/fAlWwgh6S3DNajws7VBmNN/3zs+P+hzbGE+u3SRaqFZSwyjyjNRiMDBQZGfWsApxBygUBgoP6oA0zDHCcxxRsGNfac6qz0hmvBLV1apecT/3QwdA4e9RzlDWdX3Ru6lhmMuAIUV7ZuZejfY0KWAgE+CQUn+FQ4Kz2d3a2q937xAeyRbrHiC58QacobXYALpqxgI5H3CZGo2/7Q/EPL39hLF60yOUYwUVd6Ntb/nB7XPez38TznnlOnPf0M62HaJcAVtJM98QT6+N7P74pGuvnxX//5+uiv7dPeW6JkRnp6ZZWBbh7o71+Ol564XNVZm188povC6sz8eFL3uWV+q/7yc0xt7Yt2rsWKSDrjpb6ifjXf35lPPnUuvjZL29lTDBe8eLnxuqDlws2cAuI0h1qD87iDT+/KR5+fJM7JP75H18Wt/z+9rjz3sejsXWx044P7oqLXnh2bNy4JX5x823x8ovOj1NPPsntdHmSX/33vmXrjrjx17fFvppOL0gEfeGZnVseiQukf4484jD56Wo3iYsNm/Tb3/8hvv2d6+INr/+nOP64I+JTn/1mNHWtkg5pVgrwPhMDvbujo24s/ukfXxrfv+7ncc/9D8ZrXvmSOO6Yw5RGNNaODqDoicnp+OXNv437H9wQnW3V8V///rr49vd+HHuGa2LpikOVgpEtFuWZq0CyP/Zueyhe/+oL4ne3/TE2do9Lby6z3lz/+P3xrLOPjpNPPDYu+cjV0bVwaZx7xjFxwvHHqAyVIvpRIzZvVHr957/8bdx25x/jnW99Q6xcuRI20nN8ghzlhLWxkV/9+veNm9eJTldf88UYGBqNf/uXf4xly+Q3mY3UEuEXHYit+fFPfh2Prd8czz33lHj++efFddffGA89uT1au5ZLtsaiemYgXv3yF8SNv/p19I41REfXSgepdCgTNKRvY5DFt0y7rbKclB1dPKNayy0+iupm5C/1BmmEX6W3otNGGr+OoLaRGXuATsd3Aqdegb0IHLHxDeIF0uXCfLpf1A+CHFA7mE6/Bn4Cb+DLQS73BQ+LHcI7yD0dxZMKXF95wenxpPTOlm46f+Q7ma/lu00yc2rCo+iejo+vJz6aFNwCzp8NY/SVxPiLdJB51WnJLDqRNtAWj3RLVwILgwwsjJWjusAt3016YGJ0MLZveiQuefe/Gy+XXP6lWHLwUdEkGwNuJ4QXPl11359+E//1bxfFa/7xlbGru1s4hjng2NSxu3ftjVe85g1xxOFr45pPXebP7Y2M4UMh7eJX6S5eA7vyymvi69+7wfrg/Re/LcYFg+WZklQe+IG33vbO98X9DzwRl136DvmvC+OdH7gqGtuXye9r85cLqN+zTIRbcMyXK1iMkun0bHQK0H74Ar+U0VdoCY+wlgw8TcCKeNJJRCeobaV+dD7qwjP18IHhRQYjgA2fFVgZIQb/dXUtcfJxq+MZpx0c9997X/T19kbPXgYF9kRvX47I8k3Z4eFh+05lJ59HKtWG5GFqhcP0g9aCkSv79vI/ubatAHbRm5W26cSgo4UjcYJjBD0rB77cAST8sLNCOH6pZVjPmBUDD7MzWyljiv3l+Bn3BBdH85POwSXr0gwMjsZDj22LtqaGWLaiQ7ofPic4RyTwa3WuxMn7ab/LnViD++zo1nLmJ+9kQxNsI/dtq52eZ7nnqCxyRl16XpTt9JTjOsVtOnEsw3OAFi79TNfWeeZbwMSGwcbCvtqY+hDfWQ2BBkpHXu9Ok3TyKC8lcG92K9I4BZvq8Gl5vzyHtvJ1yh4Zj6xyh2Oe8C//M/zqe/zL+/9fm5OylScu//8752yeAza5GrrfrmP2RqMmheMirRqvG5MT9A7iZNULbhwMmLkYbdReMlQZwJZHepNmGU27lS7XMLfKtjAQ4KqyicmZWLdxj5XjEYculPOtIJ3pzFAT4hWEdkAJQ8BcEB7hFyPCWMlcRSArRZDMRQ8tASpKt3yutMqHssh3HgqGI63uUY7TuD7Swzyqj7p1H9ZJ5koYoCd7yWQomrkwni94VD4rGBduMceID3TNNEXKAT+65amqtBP8jAz3S/E0+ZkwbKcuhVl5ZDy8SNR4JeYy9cqGjp4/Fv6pjVxpNZkQoyG30/Ww2zjImFEhjp6DV9HFozJy0nGEh4f64wVyBteuPTTeffGHYkhOqqcEAb4awpTybdu6/b5vXa2c2DqM3YR7vwcHMNDp6DLVGKcZuvMJFaaqIxxMS39y3fr47Oe+Iqc9p4whIzgD/QOD0aYArLFeTrCc93e8+xLBxWwCKSrxF/BXhgejqVnOMMpeyqu9c0Hc9ZcHYt2m7eKj8Vi5fEm8993/Hd//4U/ijrv/HC0KkLdukzPS1qZApSVuuvnWuOGnP5fzJr5OUjlAWb9hSyycvyDOP//Zcdfd98R1N9wo+JGTYoN/RQNGZnDOGGGn/oGB3XKc+XZfTitmlIT2ms7Kwzdm1x66Nt7zrrfGBy69PHp3b3Vx4McdFAouTzvlpFizZnW87R3vU9DC6qZyWOQktrQ0xiXve0ece/aZdiiZ0lavIAoHH/rTcYIDIAq7R797x+Z42fkXxapVB8V/v/0DDvZQhSg9pul/5NL3xjOffm789YHPxQue/xYZxpG48uprJQ/Kr4aOj01ER0drvPofXhKrV6+OX970+7jq6i848Hvb/7wp3n/plWpzxHve9/Y4dO2aeNN/vi2GpSfmdzYq77DgrhUP7I0Ln31GLF26JN6j4LcyxOc/UkEz9fuaqy6LZz7z7PjeD68Pvle7e/fe+OClH1ML0BP0qopPRfO9Pb2WGb5X+6ubfx4/ueEXCjiaLY+WNeH2sceeiMPlkNQrmKID5aIXv8COzdve9X7Jj4w7cqu6/X1jAb5x0ybxy3y1sT1ukzN9w89+qfJgAuSObybXxQYFEp6NIqeL9gh5sB/UFG9LfMQDyChl23Dq53qkjwjg+Eas3zOSjrFoqw2UNTSUUxWXLJ4fPX2Duo8sV2JcMgpsTPOkHurDMUM/YB+mVBaOHMaN0c/JSZwTpt4xJVW4YlRPzyhDyQQzQQ3TM+mlr1Jx6Eic9UInCFZwSAAInF5wCb0jR4IAbpLPx4gvGcmxU2Acpm7HWQVA9BSdhbTdTrNkeEq6Fnzg8AADecmT7+8Bn5wywTmGMzsNrHLClRZHe2qM713W2PGjMw5nmynE1DPYvydOUND1hjf8a9zwk1+IZ3NhIDXe7RmXMz89MzfGK4Pxute+KlavWRM3/fq3dp5mZLdo4+FrD4kLL7wgfvGr3wlvVfGCFyaftHV2KZj7euxWkFU7ZzT+481vjhe/5MLYK5685tpveEriiy98UQwNjwffF772K9+NymBfdLbUxAcufnc87ezT484/3hM/uuEmOcaHxpv/843SL7+VY9gnZwx9Jxundr7sogv8+sXLXvV6z8B60YueH6edcUZcdvkV8Ztb74vaBt7vmhPPftZ58ee/3B8/ufF3cdaZZ8bTn3FO/OQnN7qdNNd6VTz0H//++ughEP/5HbH6sGOlx8dNJ/TV885/bnS2d8ZvbvmD8S8yKJ/kSLZ2bGI6auubY9PmbfGed79N+nImLr9KAcFBh1m3QcP+7qfiqi9/2t9hXrfhGgfFb37zf8Tf/vZQbN2+E0jMpuja5z332XHooWvi+Rf+Y6xdfXK84hUvj9vuUJB67zo759h9Ru0BAtvCiv3Pf8ELYsfegXhk3W0x3iIdPsWrJ4Nx0kknxkXC00eu+Gx0ddTHxYLvL/feH0/x3fqa/TMKznvG2dEiXf6Xe+5TADIVwyPShdKBxxx9ZBx77JFx4y9uir7+AfPbuIKwNWtWxstf/jJ3ZB6y5tD4z//8d+n/Gz0ajV6i0xD5/cdXvsx28A1venucdMp/iUYviGOOOSbe/Z5L44EnNqgJ1XHw8s64QPzw2OPr4o77norR0QF5Ry2IbMyTfiXAYIVyd+DPTV8DvwmeZgZbTW2TgjwFLUqHf5gBDnYiO4v87rKua6rz+6vgmtlVrFRMQFhVJ92DvRQu2JnKi+11UCVdhe1ubuksOscyEM0ZWfIJlAGcTKlcOuJwuB2cqF4CInck4Scgx8pD5x94YSPwwI5Niod4hc0jyOhr5Bu+QS8ICfiGwFOj/BPKi0+Tq2KnQw+MUwY+9YR1jMpOH0k6SnqGNHrk9uP3EMiypf7KKZ18esuDDeIxZlrQ+caz0dEhlSmdJns2ODQcb33b+6Vfp1wX8GEJ8WF49WvFcr6CMT/e/d5L45HHn5R8Y8PGpKNr4kUvPN9TXocH++O8c8+WLpqJ1/3bW0Q/2V/phPHxyaiRvH75i9dITs+IP9x2l9qHrKcvyay2ycn6qCK4x/boRxvB/3BlwLjvbG+TzpsX3bt7RUtG5/FBZ2JeHTyRNmRO8NoAr3WV66jQkaqKRFdWVMe2u4MEWglf1VUNwlfFOOf7s3wiDmMpygse9CR+K9jUAduk336/VAfxHnC6swOakB7bQEqlYTevKi3PcgGopAs9efADdg2e2Dcl2FQG38+fou064qdU7ctRdug7MyM+oy6e+XnaiBnlr9IzsQM1Ox/wEGNwxF4zZZsnOvEoJc0ibIPW8Aojzvg8p560Op58ckc8/vh2+Yad0dnZLFiIcdQK4FJ+8ENZZk3kRDttm55OWWPjPtJAWuzKXMUi5OLxDPyls8xPHxGyx3091xG8ZzFKgz1WndPSC6B9jmwX+JgrvuRHXtCK3yLUKAGtJ6HKUzrokdOCixZzj5zkK2hpWpFG/8AH5c5uTp55nUayqEJ0Yobw/QSAc+ROhJoL0gvEsyeTpNACkHcKVVof4YmEJcvjWNzzfR0gN2lpiJlxrsoonv//3bWpRv+8CcgkHEzerL0lRqdaZs/Z58xplTPJSsZc54gBOwyCk4IDDVOVvSrsCKl796TEUcqcc88BGMylEnRpJgKxGKB7H9gadSrr2KMWK8hgCqYUIviBgj5mgOkgU5zhYJWdQFMKyk4QuxQr7xdxjWPPjpL0M1/vT597MX1CysA7ecuy9Rwh5RxDACylUJdHPc0je0Ff2A0cZRqO4Cw3WszOc/iP1ChU0tjJQ/B5LLzRVi48xWmcRRgIOGXgtDlINU4ZIWK6iUpVfQTe5EXF8BylhxFCIGkb9xi5YyokW0IiuEQXjBDvVWHACJCYNkfbWQTn1jvvir/c92j85f5H44/3PRz3Pvhk/PHex6K7Z8i0xxltlMOzbHFntDfOiXZPz9wXB69kxJ8fyo6Rq8TXPJSu4K0MVWLzlq2xeevW2Lh5c6zfuDn+8pd74sGHHlXQwXtKrDg4Fps2boqN2rds3abgeYecl3vigYeeiqZWpsAjpFXRtWhFDE83xAOPbY0/3vNw3P2nP5smDzz4YNzy+7vizj/9VXXsUnDJe0ehIKLXjtymTVtiw6aNCmA3OODFSWtobFTwNxlPPPFU3HJr5iVIvvueh1TuX+OPf3lQ/J/f3IUflyxeEMsWtrvtXc3zYnFXU8xfMD9GZMB5jiJnBPKrX/+2lOiKeNfb3hQt9VUKunj/GT7EmaFnfcYjAr9Xnb//w11x+x33qP474447/xx79vREtYwrcoVChPf9Lp8DAt4zHfB7sTminj28KPFb/nBr3PXnB0TDe+PWu+6J27X3KDi0YVWdfOdvy9bt8TvV97tb/+gRooceeSzuuuvuuPi9H1Kw+0gsWbYs7pED+4FLPhbnPfPp8X/+7dXxute8LJ553tMVfH48Hnxiq/AvWovXmO6KvHjhDNXR3zcg+O8RDv8Wd/zx/rjjrnvjt7fc6ulM8APKDTyOjI0qeNwoOm/2aNS2HTvjnvv+Gg89/LjphdHHad+4eUtsEs9w3LJpu/B0R+za0wsXJ68TMCn9oPD421tuU51/jT/d+1D8+Z4H4+4/Pxh/ul98u7civs33vAk2NomvNon/4C928L23n84dOvZ4n4wpbvVy4orv+dqoyNiofdX0Hosm6AfrQY8gIE85skxejANyjrTxTjS93TxvqKuTk0ZHjBwMd1LNMz9nB4V4gymxggFdkDq3Vk4K7gMOq6y7y8ygOnu3a+TM1chBBU5m0zS702eGkVUZCeSExcO8Sbcw3RJlnKunSp+7cys37BOjpNAxp5zisBKMTkv/ZFCCMh8b4x3dHJUADtpMGr5/C5wjwywgmFoPHeSOJ+GLd7KQCdoJrExlRjfxaSnKo2feOlAygc5gFGLBggWxRXS68lOfiw9f9pm4/MovxEc/8VkFYV+MSz56tfj7vliwZJloUhP3Kvh5/yWXx8f0/GMfvybe94GPxw9++BOPALe28b7YjPnpjjvujtNPP008/Y9RPTMcb3vLf8TRRx8Tt916d/QPDBgWnLydu3okj3fFS19yQbzsJc9XwDsSH7rknbFUsnGz+BkYcWA7Ojv9maRPXvX5eP8HPx7vk8zQcfX2d30gHnvssWhX3cah7MvGzTska4/E/7z1zXHKCYdHT/dW6eBx0Yipm9mxQYfu+nUb4pIPXeE2f0wB3seuoP2fjCHpz7a2VqUVP02MKmAYdBBE+cy6QJdedfXn4qpPfyGu+swX4sqrrolLP/IJyczdsXjpyrjjT/fF57/0jXjhBc+LU45fG7t2bDK9u7c8Fa98yQtj1cEHx2Wf+HR27i1YqCBnXnz+C1+J96s9yP0lH74i3vHuD8add97t9R9gCewpMsWUyWnPPKiIz7IzgiCWkTv03SjtFC3QjdhepkSzjVRG/GoHDnyTAl5454tf/ka86z0fjg997Mq4RDt1/+53d7hToLNrQXzlGz+ISy/7dHzgw1c6OGW0jTa/9wOXxWVXfj6e2rDZ/Ge45AN0ze/y+4Af/8TV8cEPfcKzZD4q3L73/R+VLdoRbR3ttk90PjzwyJMKMnrikg9eHCuXdMRA707bpMrImHQtwVG1aCS7qTbA//AscgqvY1MtW8g1AazkkaDCgZ91AoGYfAHkX7KGbAAn6aF9dv7QoZdTx5F31klAdpVdddHBNWq8Yitz8AAdIL2i9PYl0BXSdcyuIEhFzqyXCIikG5DbTMMsC3wXZsipfsELbYDf/pd26iCvDtooXG3APxLstMOLYunupPjX/onKBBe0D1tsW2jZ1jPBir5yu9APwhs+EDM4+Awa/pEDHf3wHfBLxqUD6KwBJ5RF+3LkC95BT7DQEaO9sqe64wTa6Zz3oIvqZZZPZbASjz2xXvXLF1Cd2IrHn1wvX+FJ+RWPi9575R/0xw9/eINk5XaPTvtdUfH2U+vWSx43xbr1shdbtttu0IHCO99WiFSrnxdKGmfRweQD3y3wB60JPLD//YODbkOdgln8MOt5wUqb+VQY9HJwr2fwF8HsNB3TMAB4FK3KzjLPEFS5rAGCL2ibQhSoZ8AAv9Gxl4Mz6aca99BUaezBcksbqOOcI/+Awf4su6/VRt/L++gc7+KH9KELP11+q4/CB58oZLfPUz7XEZ/dI+7479IP+AP22yVfeSzuk17tmvXh7c+rHHaVg+zBAx7tNExqkeCnUwW4Dj98Saxc0SV9sFs2f6/lxzGJcFIGvuUOntKupn3ff54xz/91b3bnvvhNO3LH2i7YbPbZMoVvpy3qyTw6h8bUr+dwkmESXUxqfuV9HWkY5/7cnGghCYGSplXSlut8hrfiNNod93LUCaVkOeQjPZfgLPOW5+wKL8uClRjEmjvymsKp0OfeDVrMnRTzTUmZaI8pKccJOS+6N4f7k0LEtBh9So3XNT2ZnHM/puVIKA/7Pl2zk2eOjpRVxVF6o2pSjD+jZ8H0tm0S9M2qdqPgpMdxkxCn89iQ92Y2C6GbBFe/dpwoEAzyIVROZT1wTyWsXUS0whKhdMN55rqXBiU5T8y2L3bvqchR3hpr18yPQw6ZrzSs+iqliVCZGTFy2sVwyfDJsN5hdpQEwaiOTGPJa5z7XKyDnTwOOBACM/8B6fQMRb0/gEUQUhigGfVbmUKn4sh9FL5SmZb7n5dkxZFzci74N7vBKMk82jjRYxYwqgyzkqRKFAylMiMoR9HzjSkW8EGYcfSsrMfkAMpoYMRIT1nGlfLPSElSsHvWdc0zlBQKFBq4WtVreugeCg5HA7qwyA+KEoYfHR50Hv1zYMeU547O9pwWPX9+zJ+/wD3r4Ayn5KgjD4/Pf+bjcdUnLo1PXnFJXPOpj8RHPvSeTMNqfirT8qeNI20+6eST4mtf/lx85xtfiu9/88vxw+9+Nf719f9kg8EUIcpeoIDwuuu+Fd//zlfj21//Qvzou1+OV7/youho73Qw2dDYmu0Szlpa2mPBoqXRJYe3uanRCoPPHC1YuFAOZFvU1eFgyIninfSXXRg//uHX47vfuDZ+8J2vxde+dE2cccpJ4h3eP5NhFDH5pm5rc7Pytqu+DrV7YXQtXBQdcqDgfZQ5Cugtb3pjfP2Ln4lrrvpYfOaqj8QXP/fJeM5znuUp+QLLTgw98Xfe/cd457vfF6eeemr8n//4FwUyLHIhZhENZ6RYaC/0ZPS42VPRO2J+10I5L7mMPGnhzzmiNboCnA4rgJ2Qombhh+EK7xAOmN9NeJXZ2FgfbS1t0dnRJfw0CS8sSkEQhxwlL2Pcm5uYAt+kupviW1+7Jn70/a/FF79wdZxwwlF2mBcsXBK//cOd8elPfzFe85pXiU6vjWuu+XL84dY/xcKlq9zZMrc6nQW6UtjgVa4bGxuiRXRgWm1bu/ZWFsGw2jUvwLurDjoovvftr2v/YnxHdP7Jj74erxKNGhrqhWcUccQrXvri+Kl44dtf+3x875tK981r46DlS+2ksFEmNWPE4Ie21rZoVXtbmprV/gWxaPFS18208gkFG3zcn9Gfb331c+aDb3/92vjGVz8bzzj3dPMJ08sYLWdxGFbFTAOJbkg9gG4heNFlGiDt6EUaRiBCjyh8ghHC8airbfJiWUwBG1GgwcwSpr82NrXIgWMRLTnyw+kUM82T6YZ2ZlUe9bITgFE2eouRayrzlDo53QQNBEH01o9PVNyGnKEh5xU9rLQsJjXFdDGcT1WI7Ce9xMsKAHFw2QiGc2PKWoN2OjxTP0I0gmBGUGkvdMTBQaeaBgILeFhwBfp7pETPedeVzkN4E9uH7DQ2tyt46UsnXk5PdqiNWA7pFCAwczuko9HnaoH1YoP0Cp0LTFduEn+3tHaZTqkHy1EmXrtgPYImpas1jaAdtgO4mqTXfn7jLxTsXRMXXviiuPpTl0tunx1XXPmpuPk3v5XuyECKwBtU33DDz+Lz134l/v3fXhvf/MYXYxmzDd53aTz04EN+ZQJeBgfI1AnHHxlnnHai9pPj1FNOjKedeYrLY3YEbYFncGI+9tFPxF3SCx+VrjzuqNXWu2x23sE12BUf0WnM7A9G31jYhvax4exRH4vA0D4vkKTrUenXE08+Ma74xIfjissvjU9cdklc+YkPeSRzpDJsis9fsDi+8pVvx+ZNW+KNb3y936ndtW1TrFjSHq//19fGL3/16/jdrXdJ9hc7gMBhP/qoQ+O0k4+PU08+IU456fg464xTpaO7xG+MMKbcJeycVznI45197Jc7Y6V7cfIBHxs1Z55sHYG75BG8AJjtn2wGeg0cHH3UUXH2WafFSSccGycff5zweXwsXLTAepx6CO7KqZq0CzowK4oRNzqf6HQHjcCmwmNc9cOn+CcEKXzDGZwia+AVfwLdzvmYgu13vvO90dc/GJ+8/BLhplO8miOPvOvKqBvOKQE6N8vg1D+lQX+w2JH5G8ccf4WAXjhBN1BWyZNT4EB4ssMqOP1Othft4l1zpo3yuoECFGYpmMzMCpIusw0HrwS0GTgDh9PqGfyDbFAPCGYhKMupdm7x3iTyit82Oc0K8tlxRmr+4dcxSyPbR6CNUUs6zWGqu/DI6CyBum4q4BwUTATYTG3mOfwgGRZsBNTAxUincSXY0rumXAWw8jHBHz4iwTTyRGcX9bE4IF9BQO9RHvLNcWhgIAb6e6U7Va+e8yko7pOJIOFy8f5VV3woPqX9M5+6LF73L6+KZsk+bYZf0AV825/Xv+gUfttb3mhf48fXfTNe/Y+vFK3gwxnri69ce0189tOXxZVXXBqf+uRHVO7l7jgTtxvGxLFoIx1EpxD0RIeNVobEB0OiHUEodqFGOhW7XqVAmvYxtXoyWJyMuuggdGe1cIF98zRtLIloBA73zcAn1KrdfMsopfiNNQbEY4zeo8Pzs3yCS7wK7+VgCX6t6OLWJ7xsBdcWV7nRnrxDWtR4GdSyZ7DIzkZazt2hLVr7KFoTVGce2Q/xOXt24AsmtWsK3lcwSidT+uZF4IqsCPfspHEepUE+Uw6yjAxssREZG1C36zJ8XKsNU9i6qVjQ1Sy9tSp6e+i82BGVinxowY4Mw0/4VZ41Kp6dDVKJZYpzFojLWIf7ec7MMa55xqdGM4gt4iHptzLtbEDr8lSHdjq04AH4dB58IRi4p9MC4zxPOmHteZD6IZ/6P0Kp55wzPk06t9n39weoXGecWTx3sCrq6g+fPwNdqF3kLfPzTBScvemMHgktGFD7XOUr5JjsUTU+L+Y/eUhU/3VFtD++OqruWxHND6+KqkeWxOJNh0TVQ8ti2faj4rSJM+KM6bNi8ZYjYs76tmh4YkXs+/Py6FDemr8dFDX3HxTVj8lxe+LgaF1/UMzfeFicNHZGnDJ+VhzVf1Lse6zZUzePP/bUOPdpz4jOztVC7FIZyuUKVlYJmsViisUi0iIJ+Apd48igHBB8iMM01P2B7Oz8dhMcAinA1rUKdc8DhsVz5efxfstErN+0J7bt6I9TThZsnY1iVjEeAQ9ML2bM3pV0SvbvPINhYfiS6Q9gfgRBzJ7XMjLFDrPnt0c5p3dGRxicHUFT2fRmpYCzc14IJT/dK4XVTKB/STNOOLJxPnthZfV/Hb1zQamc8nkaDHxRtgUJA8XoTk4n4VMi4ARnEvgpgpUzWX0XR48PinN0rxKOt9LhSDDFE4HAuckFJ+a5PNdLJXJKwQGM6qmQ4gVZCKdDqbDIAolpJwoBpcxS7RjgXJ6daTPZM8h0QEbT6P3/9Ge/FJ++5kvxyas/G1/+yteUR4E1FWaDDQNKm3cXnnrqqfiU0n1CjuPHr/x0XH7FVfHbW35v3mLBAWjA+xof/8SnVOYX41Of/oJHCO7+031W1JTH1Er4js3KSG3gXZKULsmTeBNDSofBPDmbbEyPuu3WO+MjH/lEfOKKq+NylX/Vp66JJ5980oooqQOYOL706MlREG+xEi5Og1fiFU3QJbDFj3/ys7hMsF/9mS/E1ddcG5/85GfjT3/+ixwk4RRmUSHQtlkO969/f2e8/4MfjRe+4Px42/+80bhDRyiVFZu/jwyfq2AHAwTWBJxKAe48hQg6qkyeo+QH+3abJnyqaHiQRWfohJA6oyyVPawgd3wCRyrlCGK4J4/ymF4j3vey+wpu4LFf/PI3ceddf46DD16hAL7NeXAIWzoWxg+u/0U8+ODDnmL4o+tvjIaWDj0TH8po1tUp+CKYlSKn/rI32CPHGCXkUHjEGBq/2ukVBY7du/bEJ6/6tPbPGY8fu+xTwuH9MsbwbvY433HX3fGxj18Vn/rMtaLXZ+OT2kflBENj48QlSqfqYLqpTvDnd1Q9owE64hgxTa9G+q8h/nj33aLXNfGJq66JK3S84spr4sGHH1dxMnyCm/wSJMEpvYH86QdtXBN0NU1oDXoR+Uk+ZJVuYEE/YXTQiRNyQHFM6b3v6+uPwUrFsgtMBLewCroVPQbOvcqrTAhBJA4rSKAqFW+DhU1hujS9qwR5OEElXFOsei7cCnDDiBOc78xWux4cCDrGWCjFnWWiGXrSI6Fqnx158RpTnRnJSf06Jh2dU42ph+C4SQGkZVDtY5VMOwL80CkKLKxrGTFBT8hxY4QGfcfiQqRFlxOw4wym3uPTFEzJEr5pnx34KcHANEec3wwW+aSER14ECyNAwA4h3Fst2LlGd5EX+fVIjXjAW5GGVjQ0t8ZXvvb9+OznvhxHHLlWvPWF+NZ3r1eAzXvg4inryKSpNKUC2a/Hz3/2q2htbYmPX/EZz2KoEx+lvVBaHVmN/p1vf2t8kiDysg/ElZd9MD73mSti0eIleg6NsY0qU07OyNi+eOf7PhqPP/ZkXPnxD8cpJx5nmUhHXInBtcCFJuPWQzjHdJ7kM9IwA4wCGf3Ib+fqnnCIrA0NDMaA9sGBoegXz42M0oGBygHXopF44GMfuzLWHnpovOrlL4r+vVvizf/5hqgMVyRfn4+2zgWJW+WpVEbijf/xBjnvH45PflyB8cc/GF/43JUKNI+wHoLWJb7gRxZWwoEf6N8bw5V+T3nFQSegRUjpkBkbHVG5fV4gj1VS4Q1oah7EdxINXvvPr/J7jFdS5+UfVFD+wTjt1JM9LRifyoGqymODTgCLHNKJgQ4msPOmNhifIADamsIZsHmkGHkBd36edTOat23n3njr/1wsezkTH7/80li5col5EP/GAajwTHkIFkEdAQh1ssIto6V2VKWjaDedfSV/M70XuYePkYdq8RG6Expbw4imBJleNV64ZWEp9CojcOgGnvkoONBn+3SEt/AdPFIn+rqzQEXh3NJGcGv8qBx3ZKsdnCceayzrHpFVBhaCpD50kTuRhBYH7LRDecGS7YlozjuYDhrkI9bUqy3yOZB1ykQXALNHhGUn0NfMHgLDwGd4BWuOEhX8Lj7wYm8qH58Enwf/ZF5VrfnRdBYAdIDQecvCZ317d3oRt6H+3cHK15aBqX3xtnd+MN769vfHf2v/r7deHF/75vfkg/LZK9EbJaEjnZK0Uc2Nn9/4y/jSF78iHd0Xzc2NUEIwgcc5kqN+v/o00NsXfT29XssEngWHRpCA4pNo0HBAsPBKRP/e7dG7d5tXEq7IVrOuKX4dn8lzoCb9XxkeFs6Y1i0cgHMCfsmH/T+UnngrZ6/kok9V0otUx6gyHUXZSaOWKF9trfBf3SD+Y50D2S8lRJYIgPGDwB36mun09svNE7SR3f+KnZt+NLupCu++fcCz9GELzwnAtHOPTrbssJA9g6bc55543lPDtePvMEV6qpAl6MBum8Mz7SWe2Mt7zie5cDrxRE4np1zZT8lg7tRNvaoTGgunVYLhjFMPFU/Nkw/aHd27+5VG/qFwyExRcEzbwAV8jg9NXEOgmrhLeZ6NfXgmuS6PzNLKEVfS5X0HqgS1ZV7fU1kqmwEXy6Ou8QHlghoW7mN13GEBSNo5Z4MGAlVgIsuioW7j08HLyFFqtYIG8vWhNeRKXlIap9cN/1Ma6EJeyvPzpCdpya96KSALpSDnK3ZGVnxTmxWqHs4dmROd9xwZ1X84ONr+tDbi9yvikC0nRu3DC+LInSdE7UML47Ddp8ULWy6KC1pfFqs2nhR1T3TGis2HRNyqQPbeI2LebatiwX1ro+WJZbH04SNi2c6DY8XGY+O5tRfE+Q0XxtPGzo94qCHmL26LC154Yfz7614bhx92uhztw0TctdHRweIKB6sNq4T01dHWepSu2yUM2etq5YNyMiGKHSLACD5HEUrwpUgwK3Zqq5M5+npH49HHu4WYqjj1xJVyvqrkiKTRwria4YSXHIlNxxsFSWDLeTnCOsu8sztCADOnUwNDw+gWGB/pBVcZKt/CxE65GEvoISJywv1yY9pBMrGYqmwfbYfJuBbH/V3vC/jgeXF94F4+Y7EdyrTi04ZA4vRSLwElXEIbU6GrLAUQtB2ofIRlMFhiXjbayCk4ZgcvbOAXocAIIJx2FJXZPKjSUAx8wqG6muXlc+EX3gVBITLVC/pBA5yEE489Mo45fFUcumpZHLJyUaxaviAOOXhJtDcxTTe/30Ygct0Nv4yf3/SH+MVNt8cNP78lfnbjb0wbT4MUb7vdwik9rv70gYLcjZs2S5ls0r5B+8aok7O79pCDlU9BsvDFNMzvfv/6+Nmvbo2bfntX/PyXf4idvRPR3LbAjjHkwsgxMoPh9YIbOkIrDKYDJeGgvpF3jdMRrlVA2ydD9PgTT8a69RvjqSfXe5rxkmVLYtGihXYYocfKFcvixOMO8yjE0UesjiPWHhRHrFkZh69ZLvzlKDb0/MMfbo8fXPeL+MnPf6v9lvjej34Wjzz6WDQ15OcT4DPajRJiRPDGm36nAPrT8Q+v/Ic48ojDRTcoooaozuramjjhuCPjhKMPi6OOOCSOWrsqjj/mMI/S5ihfKq6Ozo444fij48hDV8Tq5e2xYlFTHLyYvSUa63KEANqdeuLxcZzgP0b7UUeujuOOPjwam+i1NZeozInomt8Zp550XBx/7BFxktL/4bY7449//JN5hBEDnCL981RVvp+6s7s7du3qdrcWgQAy4cWQBBfBBjwE7uHFuvr6OO6Yo1S32kJ7jlgTJ51wtPmRhRTgXZQ9U6x+cN0N8eOf3Rw//cUtcf2Nv4tN2/dmucihePnhhx6N7/7gJ/Fz8cJPfyE++82dMae60aMF6CDkFBlg8RlWKDzlxGNFu7Wi3apYvXJBrF7WGYcevDRaGlmUZFJl18rR6PO72uvWiwfFC/DD4sWLo6ujxT3pONSTY4lL2XzLIbwFD6OXyp5R7qODCB64cg8tfJ+U1Q7voxsYddC1dBHB1ZDaTQAA3zcIVwQwBHbIPnUzQokT604V/eAVFuyh84CeZ6Y3osOAL7+JyKg+8DGiNWJZsN7YB27SGUMImM3ASO305Kg7fsAzo35p1DBiWQ4bnVbA7IVs0FGqD6cfp5m0Hl1SeaWuxim1flNdpPcMhwIP1E/HCQEsTgarxOK0MTLMwjQ4HzhnjNSCZ/OJ7tkgIx9yEhrqFIAJtVVz1Q6BPGcfoxMqj841yS68h8Pc2FAnPYOuEZ/qHBzjPECHdBhBxXS0dXTEl7/xvXj/JZfFt77/k+hcwCJAaQuML3CqI+/NzUR1XPvVb8e7Lr40br7ljuicP9/tKPlASItaVfjJq6+Jd7znw/HO93wo3nnxJfHm/744dnXvtKzY8UBfKzmdamOjk/Hu934odnTviosv/p9YvGSh6aoWGofYjeaGxqhT2lo5Q7SJ75DD89hY6qc8TBhwo3MaFcD99f774x3ven+8/d3a3/WBeKeOt99+l2dFQAs6n5rbuuLBRzfEj6//SVxwwQs8hfbEE46PT3/m8zEwNO7RzjmiAVtTU31ce+1X4n/e8d4s7+IPx5v+83/iwYcfsSwRxMEz7LxqUhUKbieHvULxxGhvjFf2it57AdGw857hHD5TxSrIM+NRLx/BDiF8p3aXNu4b3/qugpD3COcfFk4v8aJ3f/nzX4ST/CwOOzyDnSUftML+wdN00NQoADTdeaYfvEnRTcJhXa1ssviI7xHTvqxb8gPtVTdlsY7CUxu3mo6tba3x9v9+c7RIh1pKJPPQhzLtT+BjwNuye/7ygHQg8s3rQFSKLDKlt6EJ/hbc0l3IN3LPiJO/mV7w2xzJGSOxKlw8zTRcOm/SNtu3kq7NIIY21MieoyMAOuE2HrjUc2ZypP7BZjGbiNddKiqXtRb4BAyf7aHjTDoHX0kwcE0eAiPywOLIJLqGNoIq/AvbOORF+op3Ir3gDzAKGmAu85lX1UaATJjxUVSujugzNVw6VvZacBPAsbEgJfqQDkU6RniGLkDnLVu2NJ7xtFPj1OPXxmknro3jj1gexx++Io4/ckU01+cUWjoTFsi+zZe97OrqjHbR77DD1sa555zpdhLYoBdOP+2keN5znhEXXXC+R+d37elx5y7TVoFXIMbw6Fi88T/fIV4kMP5gvOVt74v/edt7wbDqyWna4G3pssXxzKefFeecfkKcePTBhuf4I5bGCUcuieGeDdHfhwyIHjIo+BroeeSXhaRK/cWIqV8TkoJjdgL8C29Zz4AD4Qr/g84CywmER/a5rzwcmbkHB6D3SQ9s8MukB4zQbaKRbWba19JXRUcBQ3nN7vVtdITnPBvTvg/+bLmnz28fj7SWMfFgAa8BhEdsX9BRwKpzweSAVrQCRkbtgd2+vuiTfj52DZ+eXecErAT5lof08/1KYZGGgZhyurHX0Cl2DwgUdbOWxrGHLY3VqxfGjh19sW5dt9cOyBFS+S/wJvDrGnniXrk7AD1gL6/B0+w90cC4K+/rOp/lvXL0Fjz7vupyXOE6VLfwlvGHnkFFozHxiR8p7PoHjEi95Rw8WwEQ/ErHKh0yyHu3c9T2wkAUOx2O4js9S3sv3HBfedglYQW9Mn1VbeuCSzgtC0gFmXcAhHu8U/OSC8+PjvZWOcBPRl1rbSxe3hJdy1plVBti+SHt0dReG+0dXVG/cE4ceuiSWHnQ/NhXJ2adMxlVdfuia2mjX2BeoHwdyrN4VVssWNIkI90WdQuqY+Xq+XHQyq6oahJQjXNib/+QylkWRxyxOFra6mPr9l1y9vk2Z3M0NNbGIjnES5e1xKIl7XKam2X8GuPQtUviBS84K55U0LGje68EXs4PiC6Y2gxQMDQjPWZmXTN9SLwZ23b2x+bNPYKj07DAbKy6DMLS4de5dgex2rNXtmBwmBIDAdOasXGE8toMLebOKQeZDuaGcW0gdM/lmKF1j7pUJ/Xmi+ocC0aBMQqGham8IJUZSufaywVjLPhue17nvbJHRo6WFBsBU35yp947KxjjYPDuD1NuJwVf79C0DW5ff0V1M8o2ZsfJfEK5wiFwMyrDOUJeKhWYGWEHdjoW9NCcxRQrcOBRS5UDjWgzxh08wHkoXRtDlYMjiUJAGeAAskgCRoPPtBx1xGFx5hknxWmnHB9nn85UuePjjFN1fubJngZ57/0PxrOYrjYyHPc/8JicsBXip9Zobm7zS/bPe/bT48GHHok/33NfvPD8Zxmun//yZpUnJX/CsXHm6afE8577jDhf+3Of88x4wfOe5V7W2+/8Yzz7WefYub/p5ttj2cpVsXjp8uhauExObod4tUU4ZQSQBUBk+KbpTcXAK/gd5LMJo/GsZ54Tv/v97bG9uy+aWzpS4mbG4tynnRGHHb5GdT5TdZ+X+/PO0/0zY8PGTfGXe+6PU04+QYHiMTJwJ6itp8SZxfGs00+KU08+Pn76s1/EwgUL4pwzT/NqqWMTc2LB4qVexKpGjvaxR66NZUsXxc9+8Rs5nfVx7tmnx+/+cGfs7hk0LPfee597vk5UsLVly9a4/oYbFTy1x7HHHBlnnHGK9hM9ne7pMrhnnn6qlF51fOs7P5DS3WWYDjvsUAdqwMN+hmhzNnQSbTZt2hrbJM8nnXCM8p4k+p3iqY1PU3mURc/gd35wfWzdxvvA9fHMc89Se4/z83POOj2eDy5U73bVdeMvfx28st7Syue4xHMyNAT3BNX33C8HllG9+ibxeU7NY3TPfCp+6uvZHk8XroHjLMF21uknC4enxjlnnxYsEvOzG2+KRx9/Kp593jl2Fn9/692xcMlKBdaLo2P+Iq/EijziDL/oBc+J+//2UGzevidWHXKEeEyOycLFcgTh16lYowD1oJXL48Zf3Sw9MCVePcXOiXHj48k6niA8neBPKjzy+BOC6TTh/zjTHScGXn3ec3J/7NFHRatKtLTPl2FWuySTyBe93Fb8EjQcOomo8cL0bHROOhHSX+iZYpaHZQ2DaEPC6Gg5xQvxzMWhxuW4NTc2qFg6F3IUx/yKcGtjWm6lMhjHH7M69vQOSv/ucdvH5PigB0q5zr99waqf5KQOEURVM2Kpcmy4MGI6Ok/hVEiPoCvpCKRdCRwl4DTJGQVe0mp3uToDNhwHaSndI+iWLkI3obP4FeU7tc4ZhbIOVflepVj5Peoj/HjFTekfcIWOowPK79PiwEsnsiJy3byJeO6znxVrD10jmp2m/XTxFzOKTo3nnvc0gbov/vzne+M5zz7HHUTHHXN4nCfefob254q2p5x0gvisLr7+je+aTq946YXxxz/dE488tt6LxT382FPRtWCRV5Vmdd7jjz0qvv+jG6JatHjFyy8Sf94RW3fslodQHRs2bZdtXqQqp+O4o9fGkqWLxc+/jpUrl7k+Zo48/Pg6yeEe2dbuePiRx+LlL73AvPrdH14fp54iWZWO+fH1P4txxayVkfG4769/9VTdIw8/NG6V/rv3vr9J/s+II+R4H3XkofHMZ5wlB/lMl3/e08/xqPAfbr8z1m3cGZ2SGXgG+kyND8dZ4vmjjjrMU5tfKNl54fO16/jiF7/A9Hzk8Q2y6Qucp2peXTzwt/tU/jnx/Oc+J2769W/iy1/5jvyIJWoqn5IZjyWL2iUX58U1n73WaxDslP3frv2Bvz3gfEuWLJZ+us4rSr9EdSxdvNB67NyzT4lzzjhZ8ndcPOeZZyvAqI1HH3sszjnnrEKHHWMannP2qfEc6XumEQ8MDsU3v/19BSqLBPNz49ovfTNuufVPsVd8v2VLd2zctCWOF86Z0vyb390Rc8VDdHgQBBx+yArp7WPjhp/+IsanmfnT4JlEK5cvMN5+eN315s9nPvPcOGyt+Oic0+M86ToCj+dKByxdsszvV2M3nvecZ3nF/p/+/CYHVH6HfsuWeK7sxpIl0u26v6tnOBpk6wg4kUc6Y7BJyAg8nJ2AzEZoEF/LVyv4W/8ctKY+Key95IGOKwJHfA6+4UznK34FcmVfC3stOamqoi5JnfKhYxxo6jnP8I/SD5trm+5ABB2gtMyeoPMcX6DUY/wjLzLtK8k9cKJ6OAc+vk191NoVMTQyEX2DrG8g+Uc3sKstHnl1/TnlN19RQC+hh1Q+/gl6RmXhn7jzjTpcN7oRKCgLXaEAVs8cUKF3VOa4dKKnXatdIwM9cdiaZeJvyfhxR8uPOCZOPP6oOFm8dLJ8Cjp477n3r9HW0iweW+Np8GeJF88661TxoWy5bMGqg1bEDT//les9RnriZNmBU086Nk6STcUenH32WYJjxjL9V9mdc84+w/75jb+6RTpicTSJ5nyNQk2O8599rnych+OvDzwk23iM9cZRR6yVTT0xThIsJwm2E487Uvb85Lj7rjujZ2A86hqabQcSzypEdEA3soFX6MiGGkZHQlPPGsSOcFO7/WTu62eeUH7PEtB5dtqQLKcxQ5PksSq/V3/4moXRs4fPd/G5neKzO9rp2J6SjsJnJr39ZHgHqFQ+ejOD2MIXRt/rfhnElX4wexnglfeQu3xNIwMwYCrtG+3fv+VFNhNfnd23fHP25+f+Jz3MnTIJZ+VVbr7lLeujXjoLmxvrYmFXq3TLUGzf3ufBB14pAyzSECa6o6AA0/d8P88z2N1/3J9GtOCoa9q9/34W5dkHusByFg+95zP2LC9R739lSk59hew48NQZ5XjUFVxw7gZnGYkL5JVT0viEf95Ik3gs0hZllDqDlHNaVhztHM5MAgAsbuSDiEr/QLzlja+Pf3vtq3WDHjF6YApnQImmxMAQHwEHJ3rkfAkwOhHhl2LA9+EepShtNo4L5UePcK6HBhxfBqCM45w+kkjNRLM9zMW1BULMSJ7PfP6bsbdvONpwbgUMRHMPRnHuXKrD0xfExDi969bvkbM2HcccsVSKukpGR9YbuEFUwayl8CCg7hEkgNVObw0KshQwAlgHqFw7GOa+dhkKlA89PC6ryE95uijqUZtdJ4igaXnP19rsEEIjXQs8JdFzt18XKBJ+zkc5zjKbl60Uaq++qSC2DF55/6K1tTU6Ojqjq7MrOrVXRsfj0S2j7p1dt2G782G8PM1QcGGY6WmenBh2IItxou1snlYkvAAhIzMoO9oDTtJxliGUgiLANc+QVzhhA14MKAEso0I57YApjWOpNHXk8yk7+ARPS10sX56fhvBiAm60Uqud3d27FFjsjFVy3sAbi+g0slqinPrpCb4LqGcrFvuzKjhzh6xeYXgee2q97i/1+68IC0rAdBOu6akisHty/ZZYu/ogOSJ1sX5zd7TPX6FyWdGU3uEaGxIWGxBC1K4JG396loFzeKg3dm9+SMZqaWxRQDenpl20kPFUu4cUXB100GJd1wYf07ZTT5MEB791GzZF967eaKyvjsPkMNc3NTpAsTITjnACcSr+dM/f/F7pwSuW27GaqWoo3nPke5Zj/tZpe0ujYN8pWkzH4Yce4k8szcypEy3rPD2ZaUeMgo6JD57csMU8fJDwsnTJEjEigYeMuPgXB2Hnzp2xccsO0b02lizk3dlO8Rg9pYzMSUmpbYA4o3+MLm9TELpGxnrxwk6BLWeKNDYo1bF969bYIieUBXl4t+qgFQtj/vwu8YHkN8kreuzzIlsDw9PRIie/pppRQhbv6fNCXkoRAyNzcmRcuG1U2+fIYIJLnPuRkaHYsuGhWNBa6wVxoK9RqH/wzk7xzVPCGw7oMsFYJznZvG1PtHfhPFcXDp54QiTes+1xOZ2rvejKyMScaOtYaB5HPqDF8GBvVO8bkWy1xaatO71g1tpDVsWC+R3WDbSHts8RLulYgxe3a1918PLobG9XWRl8Wo4F37yqOV7QY199lwL4Bb6HXNTV8/F93m1iijr6TQ6mcObOJdqme4zCYrimdA/5JA3lMvoBzFz39+61Q4lTB8+xIjOf2+HcU8Ukl+gPHAvKJT88yIjAf73+gnhq4464/a4HoqmtU7yjYE+JWM2U3nsv2iQZ8tQsOX/AhrPBZjj1Q7Hxo3OLjisHjOhv7bzDhSzxjHQckS+cIXQuI7zomORLOtMgOR15kiOP0OpKzjxT2kAJ154JgV3DSVdAMK17Y+IjVicGRvgcGhD8M/2QIJfqeeePbzHy3mhFNN6z44n4p394cRxx5BHmMxWuP+pVoKA201HEbIgTjj3cQSPvtpumSgwe6dj8/W13xi9++bvo6GyLt/yf13uhpnvufyw6Fi4OZqjQcdm7tztOPf6weNpZZ3iaO3r5rW/5dwUuv45Hn9waHfMXUKJgVOAxPhQnHL0mDllzcHztWz+UjjsoLrrw+Q6+JvaJj0VzPtmwd/f2+D//9k/i2Ym48tPXOrDm82PXfulbURnjs2vN0duzNw45eFH867+8Om76zS3xm1tuUzte5M98ob+QGxk3tSll6IEHH4of3fDraGlfHPXNraJNdur07d4YL3zu2e6ExGbP6Jc2f8bvZN988y3xq9/9KRYtW22bAP/0qc3HHbkyXv7iF8YVV38+Zbu13bwzPDgQizobFPi/IL7+ze9E/0i++wlee5TvpRc8O1YsWxKXXfFZydSKeNMbX2teB2/IsIMk8UudHMQ/3/NAfPO7P3JA8fznP1t6BflI+JAlXrW5TsE96VYfvCz+9fWvie9+/4bYtGW3VylGB09PjCg4Pi66ujriRz/9TVTX0XlYHwN9e+OYQ5fE0889O7701e/E5Nwmdyz27OmOg5e3xytfemF89tqvSjd2x3/866vjaPER7EH9GElGOrZt2xlf/Mq3or9/MC580fPi4FUr46tf/17MlUwwGtW3d5cD7xdfcL6C/a/HroEQXF2iX4dsX7vgsyIo2sTncCpqO3oAe03nsvhBegsnAjlvaumSXGXw6QBS+hn9Ad+Py+4zqobtJy+6B53NOhbUk4Fedgohn7SBBjmQQSbkR9C5hG+GTWYGFDoA/YD8oPOg/wyf75Hs4luQDx3Blw+w1dgkgsjhyki85qXnCnd746HHtzs9r2pAMwIhfy5F8gOvUb8Dd+WFrowwZ6cfi04xgi0fiYBUNtDvxSoNetF+mvKDm5xmO+OZYjF3n9oxJR1Xcbt7d2+Jkb5t/voAOHCzwYf++3UK1bN77x7p4mq/PkLb2ayP9Bw/lZkz3Xv7lFd6L6ZifqdoZ99KdFO7AWNweNwLvqErW5vq7TP0VyairlGyJvjB4WDfzpgvGzI8InvOQnJK19LIq1/MhEE/USZ4RS9XxZ69A9G25LBoaGxxfvwZj4ajW9GfwkVON8ePgM7y9bCFwg18wpE2w7KpY/UTLPhspGNEEfzjF0NLB7jiG/jEsjivLo5ce1C8+FlHx5OPPxa9/Xx+pyd6e3vE8/3BN5OHhoZkr0Y8wAbPQLPU+WBCeERWdUyfiBv8EWvo/wG7/jkdW8YTIpTg8yPORVfPFCpS2UaTxzTFlhFvpK4D32k/CZiLoLk4L4No8AvtywCbZ/Ac9x1E+0jZyHrWBUzYHvLv7O6Tbe2WP7RAvqlsve5hP8pBtbQlKTfwNN409LAMFWnA1ey5+B86cE4aZkU4HtF958e+eict99mVV3RynaqPc3iW59QOe3Mf5mERQvKycQt7hC8PnJmC2MBPQbjT50ZUAxFmMe/dSb3lNeiBpr7Tuuyo2ee+p73Mwn87jtqm5FAee+ThUs4t8mGZTobToc2ZnDJPZ+Q4AaydEhGDQAD+0LmLUiLOIBIORkb+OOxCjB6LjEqTPSQ8gxCk49tNsJQ35S2ZipJduuqBsLt29wmEuliyTEGGlF2mU16Yo8jDPnceU1QVOAyOxmMbdskQNsehqxfEpISbd2HBsIlkQorYwAchIQJEhAkgqgQcwieRi3OYAQZhGoGuzTC65/n2lKW0PtI2M4VwZYpCZBqIkUlYeU5PVrkV5HCrYRiwCOYYuIU9wBZ/4Go/E2UuygOvCBZKlECWndFXAtn8lmyHFyrq7GiPyvhk/PXJfhniZilevgE8pUBhyAJIJa5b+MIBxFFBSFAeCDBHcOEeXri7oBGOHaO0Xv5fNECQMXLACE6sjFQPihblhMOrG2JYjI3uydHCcLFoAopzoGe3nGUWHmBkiR7eAl/gjXYSEDOKI8eb78X5fTrhn6kSLGzCZ1iAlW96DvE9SSGWzyhgBFlZk6LMYfrnUSzRENo0MpWWqZ0SPkYDc+pYtQLLNhlzjArf1BXdaavayHsjXg1QOOE9xNHKoBTzbgdYGAucBr+PqHYNDg3aUHgVTTnLpqfKhu+8wqEUP/hCiZu2Ag7ehx9pN+8Pe/VYAc/Kg3RU8H4g+EcBUw6BC++wMmUNGJVNcDR7dsIc0XSu6mE65bDS8emUmjrBJnpgvKAz7wqyOizKF3zgRIEr+Au5gv+hf/JJ0lkH8wsOIzDyLiZllTKJDFnulbCuXm3kvs797h0zAXQOXuBzeIFphYwec810Kytc0XpogIXf9snRbRNOFeBhjAUvnVbghTYwtZlpTH3iHz4Uj24wj4rOnrqmH58R4nqkMuR39ZrgH/EGI7zIgGVa+CfYHhzoddBFXcgsNMKxU6Vqm/SM+GxoqF+8IQdI5fNpBPADz4N8ZJk80JLgAjzkO8ZKI0eDPIlHkDzPq6Ey4s/0S/izXkEXK0h6hEWwQw9/6kDthmfofOTIOzx1cpyGxTu8Bw7dSz1Ebzfw0IsOP0M5pv+iL5BFnE7aJxBtxOmI4tzGVzwwJEfp9a98ZqzbvDP+dO+jkgsFskpDOSwUg8MCTMgnuAL/vAuG/EFPaIw+RT/6nTTJFu8mYdTNV6ItmqyhsU2yWTFP4eQC2zzJF+/NIA7oGJwncAbswNDQINxUN8TE6JDh4T6ySAMIXsHZJI6idTrv4DeKL/oVgNZajgggx6X7mGlCx551k3ADzPle6IQD2q0bH49R8YP5WPBTrkc0RMUaOZrzFyyxnunv2WOaW1fhYFO3YOezSB2dskOifW9fT7S1d7ljBNmkcXRUUd/uHXKWBU9n53zRdkIObZ/SsdDdUrWTYCPlnIV3WCCJ99M7OrpETz6xNKR0i4pZILxXSOCyL3Zs32x45+sZn+hi9dQFC5d6ej44Q9/zPmnPrm6PHLfKTvQqOBvnvVbJfNp65JfzKk+JnL/kILUJGWy27qWdwL1146MOMLANOLPgAlmjFoI7vtFaK2eaaZvylITvydi1Y7PltV3t7Fy4zDZzrngZyd27Z0f0dG9X0NbuwA3+h7bo1V27tgnGES8ECA/39O6VM6kgFuZF9lQn9gB5pGOyU+3n+8d8t3KfYNNj0VP6V/Wgp1hUp1lBYWWo1+/2di5cbBtAJ4pHpWYmYs+unaLhRMxfvES6rHiPW/qfNgwN9cXiZasSr8KbkKJ27VJAu9P2F129u3uL9a39Ij1H9qENstC5aHHUqi4WEBqVfl64eLntDroBmvf27pFf0+/F5BYtW6PymvWM11faVEL6FuimCekAtuysnet3OXGwmVHk2WTiQXBi/Sx6przhHkt+RFOmC0ObxA9ylp+xmRCvUSbfBGVRJWjhqce27+ikPEcv4iinjzWpvLxvrqOeQzt4A16fS0BB+6WrgGVeTQYN6DT0L/qKBR1f85JzY3v3nvjT/es8i8z6VThkTQbe8bVTLnzyHVfKQU9QLnDwGgk+k9S16mSBOdkK8R66iQ5qaA/vcAIPo6OZ3UMgD32QV9Iii8xY4ZUQvp/LffuLys8rWhnEs1psBsZ8pgsbTDuU3TwJbuQVOcClzFHZSfwdT78WfaAVgHgUXHkIfNUs4ZxvyzYbVtsSnWHDWYHfdBLcsBt2Fv+P8phWroyyS9iOudYJ7qgVDQyn8OiVidGx+CeFn8J3uaEVq7UbR6I775cjv+AWPAg0b/i/6DnWE5jEZqjtdGyif6kXfwgViQ2bV9McJx9/aJz/tEPjsUcfiwHxMSt4s7MeCYFsRfa4/I5sOb2aOuAS6mfDD2Z9H8sECAFPIJhNR2DM0wOP4BV7DG9ohz/JDNLAucshr85VrssWD6TvkzbKgat26FS+3uiAVnYDnsWOlIGs6cezQrbAv4/s2FSVTV322wQbfM9nFe+/f0O0tDfF8iXt8u2w09AU2ycMaLffr2MZq0Bvywl8KDpy9K777KQvz8sdH9kBq/Wz8oknzedTOkcfO0/Kk+uwbBc+MkdwJsigg3Fp2AyW4eWajf/GsVpoc6kt0+jatNxPq6RP5tm/JY4UyB5ZBrXOlltRiQtEwFPYUZowIkqHh7plwYOuGG1XLaQrsc7Jo0L0DwXhX0EUUU5H7VyTXNdih7ynGxC+VK7lSCrPcAj84rGZA0Lr+n+la23rjAULFjvQ8MvPhcEiP5UhUJyzIvD27f0O0NYc3BULF/DOmZwJKzuIAmNAIJghiZgEL49iCJ8TrMAcxQ4jEMD4eV6XgaxOLLwOil0GyhzBAdsQG/kQvgsYjQsztY4k0T2IyjXE10F5TKQ8aqMTAbq4MB/yWG4pbDnFGKeagAsnjxUrCWTb2jo8UsA+JAfljw/vkZJqklEfcn2Uy6p7KLMMaEMGsCJll71yVOeeKeGejXYQGJRplUTtzkUd4K06GRUK9oIU8ILOSZvfjiV4S2OOsRLWlCRHmFg0AEPE9GHwyD1Vpfs4sfR6Jc0xcPUNLFLBYg6MvKQTC27p1YO2DlwEmJ1JbdnThmNP3SUvEDzl9DCu3UEifiOgw4lF2YPTuXJYqBfHPIN4ephz2hJlUB7Lz7unWgYPmYAfsiMCQ5WLaeS71Aq2hAf30qpuYAUXOCXuDFAb3MtVvC/ILAH4hXbkuz3gKuGmx5lRO95pJpDDCSSoIJhwR4KZBkEWHFJQ4KyqqtYjl7xna/mX8WBjKhXTwnmvap4MGPwvQJKuKsPvIAoO0tEW2g/OBKRhMXx6Dg4weMiyGqHqk9c9/UgOEL3EpIXXlNX1wILQG57BeKLwc9qcgk4wofbiLKBv0mmp0zMFc9rBF3Kng+gyIWPIh9un05FXXmaZgC8vxKEfMJseumY1X/AOAExT5r1n8E7nlHv+BT96gzSWUWRA53Vy+KFjZWjQjhA6oUoyzmdMKEyca4PLVFvgBSfoKOqGZgSX0J3AG77MHnvhV84Pzhm949QJPOCetgKM9R5tEhzAYz5AH6JLdT0yOmrHCrQfqMuQQ/QDOATHGOPRkYGkAbwqWOBlG2HVYZqgWoXU0bGpePVLz431G3fF/Q89JQeeRfJyIStwQHuBFxpapvRzZ5DqRV6yZ5dph/un9uqh/oQX8Q0zNKA3sMHHFIQz7kBbPOHPYgCM210TrKpaizM9PixdpyBWvA4O0Z0sgMQINqtp0/GErcBJsjSpTXQ8scoyzpU7UZSHTiXKBxZwTjrjRrhw54h0A7qL9PsCXmWER7DqHjRB96APwB0dMm4LbZfOwCP19HDZUeQI+UC2KAM+8OJ58IUI5sAP2XKgwUgZ7yrC5/mOMDR3hyA/8Cy88l1QdAk49WeaxAeT4t1SD5GH9pAGLVt2piCT5kVwrKN5QPU7LXDqGh7iH3wK31MWnSaq1s/hL95fx167kwI51I9PO/GaBo4//Dk7XRNekCygr3h/FOWIs8o9V6b8lIuP4AAanHkkODuyPHok26Fchgm/Ab1LPYzKGS8ApzJYHwF62ecQbpBjprs6cCMf8onCMGfA57wTCH3SH2HmAkA5rZIxgpebUqs8OnnBH3hmK2UcvZtpkPXU18DBrC1/vk7l0T70FDhHPll8iw5g+EcNUB4CSWgie6bgAAcZPQKMnjECPeiErOfdWtFEOgJ5QlYI9PicHe+hw0fAwswqFW76WX/rLivZeh0M5SMNcuSZGm57nfzB4dQ53oQ/+Fi8gawhXzn9nqn5vP+N3Ur44GHLrJ6ha7H3BF/ID1MnmSVnO6WfSy7ywOt8SxXckIb2A8+IAsJ/uODs2NvXH3f95XF3nCArBMPoATo02aiHQJagGfVCI+ksp17zl+khOdQD9BtfRIDWdAjTPnQnASYdQ9gpyodHaKdp7TTYEOFFMjY6pEBX5YJLd56JPuhpZBkyjo4rcNeJbbmegBPzlq79zX41grzIu30QwYkviX6z7XQ5knf4QM+AETnK4AB+nBfDlT6fG1bVT9tKG8U90qAPKIfgHXw2NrYZF9CWegWRcqEHZGfNf5Q/V+2mQ5w1CFhQT/ZKPEUeAm/rFMONRoGH8ZMaxN/5yTT4gM4eZMiLgKrNdQ1tcdKxh8bTTzkotm7Z7EC2v7/PC1sRyNIJRxDLq2J0UGbnq+RefAWcthkHbIbdsopsA7OOSmLodQLO+aM9UiWGlRskhRYZoIkGui9U+f5sHcIPMIu5VBb4S986d2zt/9ptf9kzjWMYzoUHcMFe3qc8P+do+LNe0uC3P/DQVn9yacnitljQBa3we2iDaOx2ovvxh/IaHLFnm3TOsTwv7x+w7w9kuc4jtt/nHJ1nf7l+ZvzwnGtwxnPdE2wenS1w63uAaI7iBHsgSjgNCOY5DSaN+BbuK3Fe3tS2P41o2rbsCMV5ulJ+is3NtWhDjaRgQnL9448q87+ImD/dB+E8V1keGtdd/5diS6MDQSCEhANC+Zo9hcgGzEQuzvUsCZ4GlWdmlmKYHcPjcpw205sZdI2wozRcp/KgnKmbwANgx+VwPbFulxXN6lULoqmxxvdQiuwgvCQQRmg/sdLh20/wDFQ55jPtGHjtvgfxeS4im9DF/SQwTovqS1QmfMJdOY0A3BAY4WDN4gzcGr+FAJobYBgdKIT/XHBaPj5gc17dBzfsOb24fDe2QcEso7Kt0dbarr0lBmUcbv/rTgFXG0OVUZWXRgjng5EJPh9AXbz7i6Gc3icHS44wRtkGTQAAOzhCqeGo8YkE4KctXjJfeLWyEFPibKDgGuqbJKRFkEdPqcvIzhP/VCf4phOD93gQABw1aKRbzuem6x/8ZN4xb2GspKD0AOMBPRAcj8w4rQyd7kESeCC/tSn4dMQA0rOOo+dRLSleemqhNVN6yMNAPnVTGJ8nyRUUk6Z8DxX5Iv04DjY9kThwdprkrnoVbdoL3zCSL+M4KUOuNrm9goc6SMO0UKk4nYtXxNteYVI0wJkF52NyrmtYoVf4tfMmeiAXTU05emkeN95VptLzqQH4MoPjdOgYTYHHcApZwdHvQlE38Kl+0rERpJbvMLtTSzs0dJ167s8lCe9qgOXPhtEyoLwEteIJ8uif+YFryoSudA7QSQBOHDBzDvwW01wpG4J7apt4pwbjjlNGefCYfuQl6CYtPEd76gQDi/L09OxROapP7ULWMLQ49yzWwDRmgi/4Et4FVtWsitOZw3AnD7Ky63A0SI4oi09uwP+sSNqIAyme4tMfGF0vljLON435WD00I9AvOnkEMtfJv6nQcUytR0QvnAUCYTvc4F3wwmME4tAZZzNHgJNXrEN0TRmlHCb4cIDopP92npSe8nL0BzkUHMIzBbmDA57VtR0T4Q2eS57JThpQjdHCkI5PTMfLXnhmbNy0J57csM2OPat7ozPszPioPJSh31QxBZF05Yizz4VH6rc+107PPzC4s0J0qQz1yBHPz5n4czAAIRAI5u0g6YdO4SYBOLCRj04VOj0Al7wedRY8dMShz7Ab1tm6584XtZ3vavJ9SAIMygN2Ao3sXJGjWskF6KznLT8s5qWApDjnvhLonNctUj4Tx8BSJ5wxWsKiMazgmXinPSy0QkcNePKopMrA0YcfSAOvor9oEzoHWlmfKi/8gBOD44Tt5t1l1hWAJ5i1oiJdDZ0+0C7xzPRvvj1Kh4ngVVrQSlms2M+7nHPm0pkl51q/tPccWUMjAyHzsTZ3kChzWSc4o620gTrQyfBozlDhKGcWfEvXzkzikNPRyuI0xaiQ9CyzMsA7dgWdR5kis7Ysy59OQlakOz0LR/Q3H4FL7ZYtwWg7LvrSfmTMuse6kBEnOn245BUSptDLFui6DHLtbOkH3hPHlFV2EKWf4o5vlQ/9sXvgGr52QfoTo5s2tIs2gDN4AXjBKfWgv90hoR25B1jzgfQOcoTdAUbLtdKjm+kNw4bwfDYwU5lV4iEWfKxVUJm6Q+0QXHR6QAs6oAkY7ZcoPTLgUVA6ZHVORw33pHHcBAJS2kUb6ZQiELF+V7nu3DN/o1PpMICn4JcZz6LARteoTdSFzLAuB4MjdBiDe9rFQmTogNEROjd4T7ciHCM7srE6mSO9Df3pgMA38EJswvXY+FS8/EVnRWV4LH5/21+irqlL8CIn6IGkIfaDTkdoC/3Q39AO3dzY2CyczfH0VdpSr7bwabV51WlvJ1llfR+voUl/y1eynRAfcI0tFIjCBTOkxL+CH33FQqH+PNeUniL0kjG4yLKjM6b0gwd0MXmSQeSDKECHl+hggIfhM3wJysaOQSfq9NRd5KM6p3NDc8pDfuEB48wyN2I6wic8xw+jU4MjdpQAGJnBjyYNsxgamxi9Z7Yds1pSDsFhaUvQpwTrbpfSeaV9ZFiwWcfabtE5Mlrw7XTwGTOmqmM/hovRf1XomUXmH0aFVcbKZQvigvOOjoHe3QpkWdW8z3QppxQTyGJnmdEF/qGxbRAQc/DGSeKTc8uJwxvkxQf/c3rxSfKt2it9ZB2h8vA58QEzaJOuVdu4j/rIPIkHD8RBR/BimU65zmMOoHDuxah0nvoCn1TPlcdpKQd9zf3ZcihT+XhG+TraZgv2Rvmc27r7Y/OWvdHW0hgrVnQ5VhDkwj2aKtuTbUldwZ64ynuc/78C2dl9Nl3m+7v7vlYdxER6zjk8yu46qF/45Tr1Ir53iXeudeQ+uOSeYYYwnHEgs/4gmG5zT5TkiTaOTqVNNG1ffjhlupgs4u83HCvuWuEfsIFsxDKfJ4JJw26m9xFCF8fZPQldnvt7rrouiZ0EJ3DLXsGSIRzIOS0Gg3tloEtdRVkH1FMahSR+IgLEDg6Nx2NP7IyVKzpj2eI2MQgOlZS4fmVwaQJACBEMJZLELgg4uxOUYqxQprz7mkEqwQDPyY/DXqYlP4YRI1oaQFAH/hJntAeHJKf9Yrz/7tzPD2wjzMCOYuSYlOOoS/PA/95Ix2Z8qmwWe6Ls2YWe5BgzMsu7ss0tzTEwNBo3371ReK+TYpx24EXBGD6vvivc0rPZ0lwv5SKlIseF1fxoJx0O6bxIdRfthuExCvMU9KLQKcPOG/wn+mWngQIU3aenjUA5P+SNcyE8SsHSs+pRDoJDlTI1o+BG5UMHpXJaG3C10Q69lDB4Mu6EX90yj+dnbNhkbHFMxSI8x/EmLSMKQxUFcGqvxUpl2IgTjAhm+JX3nnDwa+UMEDCM8j6gaJOGgREyFIccT+7RYgetOC4KLpnqKmCAFYjcLhk98EWduTIxPMiIFqMCOMVpBHF+6wjy9MwjVQQ40FwYEecajw5CdHTnjerGMYQnCbB0kmXqvoNXByUEZfQYJ+6sYAwZAZYcTXpc9dw97OBW6UjhlVyNj2qqsUEjF4o37ymVCgFuCvMoo9LQHgwtNANHvD8HcRiJ4J4VoOowj4inqA8cpmwxioUeYJQhjWbSGZlK/meKC50NHiVT2603RCOccRwhHFfSEVBW870B5cU5ge+y5boHJOItt1N5Mf5z6XtS+7M9PMnOE+SJHF4VWM+aGvm+qxzBMRZ5y06y7MgqVLngoD04ceBCWFY70Fd0dqitcqrKqak4JcicZZ02CHCCVqYNo8912/WDM3QhQYSDb92zEdS1DUfBa7xjBSzmVT0rnQ70Kuly9BS2xalRwC0HVNrHvMQIIToJ+aZTjzLdyaRyCGQveu4psWHL7li3cYeNF7SFl8AZK7ODG9ruNqotjDjhUPkc+qt+gikcTfMF9017Qe52oFf3OcizzoOXaZPKxXnEYYKHxuVkuSNQTlVSk//wtZ4Ld9K41l8U7EBKupC06BtsFt81RN7oQGHUic9JQGc6WJArHA6myhGAAxN8TqeC8aA0DhaEf+SL57QHegsR/DcPGy6aQJvYaSNeEg6S2o0cMlqM84QTRD7ox4Y+ncNnNIQ/6KaMDk5chejG1EDgpAJ4EhkCH0y/htYwjp0T+FGXfs1DfOHOEvhRaUobg65m5A5VguPodigTtpMK0VWMmBLAAnMZRMIrsyOE4sd5klX4zptgw2GmBPiIlesduOGAk1b6F50KT6NrwZeDbLeVNhbwG75Cz9I2nCnBi7yT0NhSW8CF+UVp0PPwi3ld7acZyB33bEd0nNWBSs/mkVt0pXAL7NSfZetPNCdYJK2n86mN7mAAx/vEwyoPJ9Vpldd8rTbiN8DH6BiCKPMnuk/tctHIjXAO/RNe7oon0T+Cw7oAGsnuQj9oalmmTSof2pCfEUhoyzWbYbctzk60CabpE/TomQNPaKf0yAP4ISCEhsDBNHFmZEEYPmcGhqEjwYsBFC5chyp28FDgJUeq4bW0OV7du7HJ8kYgyas9TFcVmuV3EFjDP3M9YwJa0oFM55V1hODBHpGGjkBmCE5MzsRLzuf72vvixptvi+b2xW4PuAYn8HHOBkq+TRsmnkGXWJ/ha/G6BFNep4PP2rBAHvaBV4SsJ5UXmth303VdrXwE+T34EnrowJT1C3htxIMzCLfohY5HPng9rlw1vs6yomCQsvVLmUTe4OlQQC9Y7AOkXrENFJ94hW74Q2nsE+jE7cK3CGwAvCScu52p78ZG8tvf3ugEUFuxq+CSMrER5ke1m7IIbul0s05GftVW/IkppRUasQTCiXww4YfPnWGbrDP0DD6xTPkoeAsdgrRQH3TLwCefoat5zxh8tnUukR85GKefenKcf+4R0bd3tz+zNTDQ7+nEFfljjMQy+g7PoLex19QHbYyUYrOsA5A36MURTHOia98TzEoGf5KfGWruoAA+wU7Z8CodC9hwz6z0M+pDn6gs62oVonY4CBVfOUCd3Q+Ia8THvNJQxjHI8Wwa4Qv7mnkZ1OAougivDmJ5jkz5XK1Q3bV1NTHCoNyTOw3bmtWLvRgUMgn9bWEEZ8Kqe/BScc1OO4ht0En734Hdv8+mYRcfZbBatN+8o3On2V8mMpD54Eydu86ybsSNu7kZJl2AR5kyToDYG6g1+LrnmwX9IGSm4gZc5QeMyB7mPOxJ/NwwYrlB8PI805kBdA9BRQiEWTM76dhBdrm7d9dHEbI8h6giqIkoobLQ6z4CVhK1ZADu8TyH5dNQZn7y6DkE5lz1ch/YTHgYC1iUF6dwQk7Wju6B2LK9L048dlk0N9EDLmSzQ/IC2Rm0JnGTmP+bqDBzOqTexeikmRKjZ2CrtE7PsUy3P71qgDo6Jl6tRNzOYgRWO++tEmTyjh7TbMr7+SmdbL+yFlueJO2SwAfS8X9v1Jn1Za830xQIOOvlZDBlJ0dmm6OhpUlKejJ+efuTUlo5OsTiB+DHPYU4oCqP6acrVyxWk+bGzp07dJQil2JCUfK+Bk4JjvHoaE5r84qJOhoD4mJgBV+cI6DghhV/4Zt8BzTTUA5T+zwNTULiKTDCPeUIiZ7yjtMGnvhuIwoBp4mywD9ocr0qC+XO5zjgE+gHNB7xQcmi2IUbRqp5j5ReXI8+18noSmE7HQGEysPoQHdGqnnPDt7D4DI1jrow7q5b5QNLjmLlKBz5PUKj+oEf6Z6cHInWdj6tMR2VoX7TCSUKjG6PcC6OMW+Z55Ep1YlRABf0os+pkuMqQ8pnaAg8gaekO04qU3swSmzAhowI8yoV5wlDiJOR7cMhp63AAW/TPrMW7RRNoZGNgMpB0cJHGBc2HBf0g9/95dt6gp1CUeZ24lWQp88h+4KBQB54qAuYTV9dEwx5VBz8iQ4AUOYFn8CDkU7DQOBMD3qO7uGYsKFDlMjvs9jRdZmp43AySOf3j3jOM/iBoEQbzcVJ0ENdaAdbqtvvY8sJwXiRCjlyYtOH75DSTq65CY8nnxuvMpA4STjoOEnSUCoeThY8cuzSWUvc2tBgPIQzj8jpmDwJj/EulHAuWgAZaT2lsJAZ4KQzCNMhLAt/dLbkTAfSgDNgs95SGf7+XzGdGz4nHaNm0zMT0gtdarMcG9EEOKmbzZ0roEY8Ozo2Ha968Znx+PodDmRHGL1T8x2ckUjl8m1YDDS96vAkvG1YTRuCEf5cg50q604CHrWl5EE7nZI3eIB3QK1vlQ5YS95mtgabMGGDi24AZzj1ObqqupFlXePE4Sh6REH1U5c7m8yrWTb2iMXSmKaIjrMOFk8QBFiO+Yl3gB5+cQCrH3+lo5g8B0/qRPAwYimquc7kPYK7lEmcBtK6A0l1l9fgjA0dBg3RCxTsoFUFOcAXHAS6doj0y9GcfcYJcCEbdowgiejHCbxYBl8CQA+EOZVLEGb5Ei2MUuGGzis6XrIA7CWBjxxg6MMTtYETOpd4xgVtUAOoUPfoaENWyS69pZ9QmnIqOKGrK9NNBw1CIvzBNPVZ/HHPB3Q6I1boVPJAB3RF6hNd6jayzRRiRhpLncARGmBbaL/4y/LKv9Sx+Bg4eBTrYNrkVXtUJ3QAttTvwprSIH/wBDQ3L+tm6l/kW36MS0+e5x5y4FWvhff0gYRb5d0nXUBnLy1nRIsjz1LWUo9gY5hRAGzwMXVBY2akEMTSwWxcqDxwnagBTqWBd0QjYIVX6YjA50I24e+sT/CqTBb9o8MGwIRmyR02DH2cM6DAA3Jh+iJt4AjcqI4a1WsnVxnTt6ODacId59gDvo6ATzQhXSsOME2wd+hgv4ahfKnHXHTyLvd0XVsvG6VcdphVxpRuPvvso2SHq+P6G2+Olo7lplmpy8nDBsy6ZR+LxYLoYIGGvBvtYEJEYnZecwudLunzQad8nxSdyais7s1L+tHxDX4hOzyEPeE9xrp6+E04FvDjalO2H34gmMNmA4fwrHvARN2ewSBeHJP9rqupimF/t1htYzQY+NV25BpbiK4eGxl0W+gkw0cBD+BOgMJe1hn4IDl1Hp+ZUd5R8YDwItjdkayCxcUu0zQUvj0iL7i9/oLrVRqVxZT7ppZOrz3T07s7R+Q94px+CcjjveC0K4xQc85IuPShbAi6mwX00NEsysiGTkdv0ynL/db2+XHkEWvihU8/KoYG+mJ4hO84MxI77EAWP5J3sR1cqlx2aAQO4RW2WR1ZXIMMOmOMLEuhoTVvkIad/LxuCI+hS+hwoA7qYhYVHRzlffjJdcKLImO2XSULx7TXI6tiCPg9d2if/J9xT57nMTvtnF70sU5Ab3PtcopYR/cd1KJ/4VM3UT4O5Sj/xi27Y+u2njhk1eJo62DhVWw8+kltNt9gE4B3f3tLvPm8uD5wL9PM7uKBDFp1BAccVR5H+1UqHznJsqBHcdSPsqYKXIMz4EHP8F+nCZOfC5Xik5Ja/PdzrkohZgMBJZ1VTlV9S8clXFKpb+lhptHRpeq2ziG8HS5VgoLjthVvce2gUecmhgmSeylAEIFrBBrBNxF9rmfFPT8TEct0BCU8wwnwufKUCtH5xRTZOwmhsx56/k184MGRFaCVymSs27TLoyOnHX+wBF+OipSGp23iSEAMCAcyTbCCuFJwBxJySsKewSrOVQYYELW8nw5VCkOmxzHBqdFzEzuPpcPDhnKD6cr2lisJN2mvb2qIFil7RkmbmpuiuThvVKDJtzZZpImFJ5qaGt272digQFTnXPszOsW58//d3qxAvll5i51rlU8e9joFs7wjuW9uTTy1pV8CrLaoPUCcTIYBy8AlR1V1LdxRNr2RKGMCINITjNqp1AXT+aBHjhJigDHoMlDCC04rPOV3/XTCOyhMZ0uhQMkykjdS8JsEXHTG+cyRBjnzKFQ5MKxoSmXmDylqG1QpXOjhhQbEKziHdlKkqJTAThqw4sAzYohQWb1LJDAQ7nlCWQuwWi92I+MjegML7Yd2GBEHj+JVG4l59TqHN1MZwVulY+73QSgL/CmvLpymic+5KL1HPQQfDgSGzPg0/9c4UKEcRq0NJ/jkJ1jAnYM55S3lOMuXw6L21dU26lplyBB5JFwJSmcI3mR0HrwxGgUc1iDaoDVnPDMuHeSobPBmfmahBjklnIvXS/kDD8iRwNG1ZFbpzQh6ZsdNdTstMNoJkhMrugIvOoSjC1cW41ltpxz0zDzB4VEJ5eTj6tZBgo9ymTpGVgw2dRtPlKfUwIOuAw/0Dpp2xX3eVXRPsTJ7BFtPoCfTwqkHOVUtuubIHZwFnOV06PZhZJQHZwI6Uy+yYfqrfNLQGPSXSnNbXabKw8m04hcO6UTxtFLBj/7DseCdzrlV0B7+QlcmL1Am7aXB3ING1A2Pq8DUj/qhh6iDupEFcJGOKp/QEJKU37gHGzp3IKvntAWHkHyGH9olUn0OX1AOTt746HicctyaGKiMRV//iI2/6av0HNHx4BpHgPKgJY4Z7SjliZF52wfhv+woQV9CW9qGgz6PIFb3Z1SvA+/ilQe+cQwu0MV0vLE4BnEHvEIbPPVR9OO9ZtpPeege84baY70ifE+M5TvsTG1naietBJ5ymid8L8ToXG1XGehDAskcJda50FROjcVZ9Lu7wIcMc1+OBx01zPAo7RZ9JKYtaNUOHHQ6EZDxHP2TU5NVLzwqWD0LASAMuxxy3RcGdY+ZC0xDpLM27RRtpdsbuhq3wjFTS5VRqdEVyQ/oQKflnurNDgY6/qRLdU/MR4XmU8OtxkI3n9tpURKVCc514nLAAx0I7kBUe7D5yftqo9oE7ODRgYfKsQ5VzrLTK2186lHzr4iK3FKvz1U2rJnHxKfbJNlKZzDLdyAiWEwL8ZzrIT3tpf3IFTuOJTyo+zyrrmJEE3lDF2BXsgx0M3WyojnlYN8YxYHfmbJrPWQZhubYypL+woFoXauADr3Ac8pFt/KMeqEhPAS+0YXoP6Zewyh+TcJ8Q9nCEZTRfXcEqx08Z0Qe/CRO9Iz2aecIr5b4L/0WYCDIMX+jT9Q2yzawIGtKAzwqRfKm/IIL/kybqfaAK8qGdws4wAN1mAbAoiOvc6F3CQhIZ/tu/2lKZeV92g7rYLuBF15G5ljLALuHTCAkJd2ogwzLlvBFgqp4nJW7O7tcfuqeksexDchl8jUNRCbRh6RRISpT/I4M6xkdOSz4WFurNhS6n+Da/prwh34nv9urp+ThyEJoPGd0igEC7qHL8O3QGl7wT/SCrokvFr9j+jzfNedTTeJLPYOP4V14BtxDo2k669Red7irDuwC5WMbkW3yYEvRXfAzPOJN+MpRVvEzOBCvsWih+Ut0YXV28pZ+CrAxmm5eMF0ZjcfO0nmYo9zgE/8LeZ/1s+AtXaMT0RHIhe2UyxL8hR8F/nPWTK18zvZQHCK88GrIVMzv6oojD1kSIoWQQ/X77QcdwOCqTj5MXT3fNmcKeH55I33e/X7sfn83rw+8h5+MD836MHxaj7JYjA/+omMAXi15IjfkhvhA7ZJszAaFtBRZgZDJAKAf1vLmW6TTCXztJ9xzelJwWpyUm9KX6RzAsXHuU/1TMeAEmsJP4H5+R0t0tDfGI49vE49Mi+/QudIrZPEG/3OwJOQdtS91gq90FIf7WjvP3H6yFPdmcxab4UAq8twH38v7fm74y/PimmfeaJQOPMNoFmnKxtLplrPS8lY+LFKQ1ji0RVcg29xxSaYiCQCX6VWILjh347gl5nMDSScuszOqZ9451/N8hxUFhhHRjqBYaSIwB5z7OcydBswKz8yOAcmgNp/vP3c+MfTsrjKYcpsCr90MD0zaVTft3LNnKNZv2hMdHU1x1GFLrJBn/M6CjhI6mIhjGbzyHMXGDoNwRLgygM0A1QGp9gxSuSflW9zLvcxbpi/yqHw9cJ1GsZBKm0pFxigsQulAVkLXQrDZ0KKgU8LX2BJNLRK8phYvQEAQS+DKt3L5PAZBH0LJqCrXDmqlqAgwEHY/133S8DF4At88p4x8R7ZBe52EmjxWwMLjE+u7Y1gOKcaMHnF6SmkzGz1UCDa8MTBQwepZGQPTcCUXYbKRAq8wnJ4jegS3jDxBV57BZ/TooMAxMizCQ142AlqmO2EUpqQEU8aZ3sx0GYm5dkYOYWECP+ozvsEzUi7gRArnZVW/sqd+P51kPN0O6pOyrmuOkUq/glJW08vFSDxFWrxJu91e4YU80A3nFhio20Zf5xihSZXvlZWVnul15egP71VgcOAPT4tTGQCJgYEHgJvFhnjfifpY8MrOtnCEQQdmRhyY6u3GKR/l8DkEDB4fLScgg8fo7ScNCrS6Wk6TEEI9tAsYC2SaphgvYOGbjNQFrHymB3gwQFgU8zqGSzKNM0KgyPuAfq7yRkU3ZJf6wDfnSgy5TGf0BLKEUYNewMgIAlBYhvRjZNlpVDYGQgDI4DGdOR0zenm9GIp4x0655NzGRemgpXvylYZ202tIj7l5VnjDcTcOdV/QuJ6SDwACHvXUaNUNzdCW8GUuSATfDitt6kXaR5mmwT46xiiD9OB4jh0yT/lWW5kuRVs9rQYVAE8oP04Eji9yZVmBtuhdwTZLa5AjmjkIRbcJzw4A1VZ43e9jKh0j3xxxGpiu5xkl8Jjg9UqCKmhU8NP553KFAes7lQ9+6CRhND2n6qnNEyPOD87hp3yHVrI2WjG9BITrUGuUXm0V3fh82anHr4nuPYMxMjrhxSiAn7bY8JJRO/VQvx0DyuK+0Ehvrj+xZNoJDm5qB88EfsaDcANOGWW0s4d9Ef/B3xRkeqpS9F2tdmQDPVBThwPDJyUoL9sCbDhixqnsjBcAAjdeQE0yLf5FLzB9nTrQgfMU1DDFnHffaBOLyqAH3D7Bap0D/LRFFSDnVITc6Z+fwcueuSA+Ms8YFnbqRZQYMUFGxKPmT5w/AjfgFe50gsy5DGAS7OCOZ5ku+QO5oY3iHNdhnOkZDjCjNNAaZ5eOEviANtKh4PfD1W74w7KucxzicmEuCkWXsKihbYHyetq3YOfzbJQPHHTusdCWABCYQgxHpWHkybhR2+A96lYG6b3iUxpKix6ynOj5tGmYI2vA5AyCER2MLOcrEUa89QM8AF2to1Uuz+jodPsgEPDmQc/p5BNPqC3YYuTfnbaqE/5HGilHKVUOMBBwSVZ5pnLRgRIxp6Nd8IF1oNJmRya4AIfotfQlwKEXHarl3UFsE3pebVSd0AlEkQ68C5mGk/KBgfvW3dDIupNRW97tp4zEO0kZKcmVYTOwYANm/B7jTTiyvVJ9nj0jHgIYXiPySJvgow18hsVBs8o2DLKhHPhSAD4IK0yn75e6DC4gyALB1jPgRnUy/ZY6se/IBjDhB9juUq/KADzKJq+DH50SVND+fJh8o0ZK3ukUFu9LD/EKByv/rl6x0HjkU4HN8pXgBd61Bb/4GsgIujk71pHN5BkHnYKNisjPayGWF+nlBgU41A9doX+taEuQwHvhDsTNo8gHMAkW+TAcAZM6QT08yEgtcNtHVn20g5WLsy05gtmgAJjzcvo+aZmxE/vEM+Jngtx52Ad3zGTnDHwAbcA15cID8Bn2Gzyiu+lUoYPQqw+DRwGFzIxUBtVuBh5YW0I2VWWiZ3MGDXAR+AJvwRscVT8+EUjx++5qIzBAR56DU3ws6mUwo9oBtXx3wWN9KX5i8TF4lvdlmxTAWg/pGfDB460t9XHw8q6or5UcwXKCoewIAT+8S01nfK0CzzrxKt/yr9POp4zSf85X5fBr7RMX1/Ar98pX6eiAwt9ljROmzGcQC9zyE7EJ4kk1zrSiXakTsdPpY1qH6B/3kBX4BLqz+ehz7utEN8y7xT1vwqXPfUheLB+VG0k87dYPdAI+uHa21ArchLfrhK+Dli+I7d19jntq5s2R/NL5r1RKD29DV5BKGc7rE7iNYvaXV6blyE4Z6atCjzySy+nyokjrUz/z7bzIps4+017Uhb4wsvwsj9k+fIHESabPI1t59FZczGlfusa5MzH/VYFzHXgvgedOAps7DJZHEZ1zCwjnCBfnylNczwaxnHPUDuM7SJVQISx5n+flebE7b/aQuKyiTAfVqgdBFv/nuyhKz8IHU5P7YsOWvTE4NBFrV81XINsgI4ViZYcx0yiWTApj+mhGzXM7RTpH2AlUMSLlfTv1pPOe6cr0OLs4BPvLKtIor/ELPt1ORjXpOalOQSx6jVg9uLm5WYFsS9Q2dnq0FEeCdyzATUES4wTHF8pAfHA5IbgQKhJxH9wBN3XRVu5BbysHcEg6PWuQckaRopiYZoMT1zMwHN+87ncyWrmqI0LrIAAm41xtgvY4neaBIk25WikrM3pxDik23oPI3lQCwv2OZHZoSJFKmfGtRT77Mj5SLAJDo1yn2kR7BW/mE50w6Bg/nAdoj7JUPZ5eKNitbIR3AjSPIJo/Cd4w6Bhx8Zjarpa4LrdFBZV0I9B3gKG0fHKEwIRRHt4TpnzKg+n87glFaEPpkoaeahqHs5u9/jjvMhhKzzWBhaBRNmQtOQL+ABc4RhRnRekznLOclm2HTXnznULlhxcFHzxho6bk5gelxVAAD+ek96innsO/4BQ4CIjhCHDKQ/ghg0M6l+TgQlfJlh1lyQ0wQ1MWT7JjSn0qy0hVOTiPtAGDBa6TP/UEuAv8+nMM0Edlq0VCPQ4fI6HCjwx0TgGiXGFF+cASOIJGcDTt5Ry+ZmNEB8PvYEp1MAoC/XI0g/TQM+WaYuBT8J1FZpk+p/2CF2cdI4ljTvsgM0YeWoB7HENGU5CDzFO0UzLnYMZl6omUMO82MSpGxwH4pm7rTj0HZuTBQRX0hD56wrdkE94cuecc5wS80ga2bIPq0DX5oQ893dCEAIg6rAPYqK9oS07zxhlJ5x64cxQv0yGXYIOc8A1ts/Nb3DVfORiSkyMnJTsLU5dS97Ccxle/5OmxY89YbN+5J0aYjiUHjndsvWw/5cNjuja+RF/aYLypfcyQ8EiH+VI1IifAofaCNLOp6oFOyDQrtPPOEd++BGh6aCmKDsG2luZoaGqIwcER0ZR3bssROLVBAR5Bk/lGupqplYzmQq9a8dPwyIDqSlxTvmcDyBFjGjPsjjNEJwWBJHpUSDcusQk4eegUaKZ/okvShzYgA9A1Aw7Qij0TDnTfNkbwg0fazsiQX3tRhbzqIAQV+jb5AF3INRu8zrfc0WbIkuWZ5+gNHRnB92dkdJs2smCOX8swLoEzbSq8gf4gHRu6gPooz3xCOtKrpuQxdK/gBylqD/pJ3OBntBHZg7cSF5JV0cDTnEV7cOeylBbcWGerjtJe+v1CBfIOcHQKulKvCB61hVkSnnoqHOCokw9YwQlwwd/cQ5dxTSBZ6gTaiiyTHvlXaqcpacg99AsyTye7FzRC3woezxzQebZbPFKWLTlHToCdES8HzMpv/OsHjpAv9CLnHmEXXgggrdNUNsomZ8FlPdaBqt94Bk/Ah46VnszODcpVNdQsXFIP9Sf+hSed0yEHPLSd4Ew5rHvBL+UzLREl7Y4R5FL6Laf+TsU4NkswQVfkB5wyndWdhsJtS2ub7CSfOOMVhJzaD52s76Cp8uDf0F5oj65ilI2gLnWoeEpwo3M9y0HP3JmkE/Ol6AINaSMwk4d6oQ3v1NJO6wv9wG2r4GlVANu9a69100hlOIa9OFniAz7iE2qUAf/RYQHv1QgH0DJHDAvcuCXgRcGk5FCghDgTi+WgeWxCtAcuXduHVVph1uWm7abO1KkdHfNJGsOVUemdQeEi10/ArkAXfAP4qWpO2i0+AYluMk+JLwi0AABYqxlAEnzUX/qTaS+MvmLL4JiFqriPDifghr9npuks4v3mXGxyelL3hUul1DN0k9oMzUCWdmpgDQl3cIvvoEF2dsM/SSd4hTo8eswrMvi/ojm8yDN4lmm6fK3BOC3oKJK4nhJuaAmPMmJ91pmnRUezgkr8R/Eg+IDH3OGgHO6YBm8gVtfIJHJEWfbj4HXLQdo6ZJ11T6gXvFmvCp+WE9HenfbKw9R3jtiX8dG+GBzI79YODQ2Klype7Z/OEehcwkP54IK68JfACWWDb+rlGp7lHvoe3kT3OWBWmox/Mr138RN5MjYiPx2beg68xdG6i2cc1QaO4IGyahXQbt3RE5u39sTC+S2xZEmn8Zh6POWe9nNM3oHfkTX0r47QXXjiWXnP59BT/MwR/Dst6bSXU4qT5mX6Ir+OWbfu84x6gaGAxdc8E/wJG7vFq7BHySHgmLtwDGloL38+63Agq5OC6OW5j6QSg9ip4aq4D6PAOIlMIU/I5Vk5+so5BIV4nt4DUU1IelXKIDWJDLEcpJmImT8JSrokuPPraMYr6kym0K66fA9Qdc02KqF56NGd0dpcF4esmS9BrJLzkqOIIBoiQjyQd6DR4xnnKJ+8lz2XpbPJfYQFY2eBEFG4n8Rm5zwJy/X+cnVOnToH7bAc7QYXfkdVjtfs1AcC2FZWDm61ApyuWxFHHbYitnf3WgFBYd7pYYQEwSf4ZBXUGt0ziYWI4TF66lH+M9FQjzJQesEzMpKOYm0tTgZlCWliFEa1/Z6Kyct3yybcG1ZfVx2DQyNuN7iFETFCpPPoktoPLbJdKAQUoXAsRebFMaSoUYo4RHQrmQ9pP3TiHD4CUOUF1xZa8QJG3r173LODg3Ohn9qBAYPmVCkITD/ugxen0TP4xjQGRpUuruGxN4Kz/JyMeEs7zhDAlA6AA3zxbqbPZ2w2wlLUKE9u0angqdGCl4UHeH8ZPgQqeJVpHTmiqFtqL+2ED0AQZYMnEMKiCZhDjADCmR0M4mvd5R8wGc+0S3xM5Tg7iH2pSFqaG73ao1eWpi26DxxWIFyb5ykXh4Ne/JzJgKOjm4aHNJyk07y/DP5yBCBh0QMdlUd8w/QopTQN2IAbvFhB6Rp6khF6wf/AOObOgZQF6GOaAZeMI8E2VeHMgGcWuhmXM05wwQJXlG8cUz740Dm8Bv1pGzyk2gB0tm6BauVLTRADucfxpbPPn9ngB73NR6KNaaR6rEDRNTrQJWp6QVs5YpIVdyqIJxhhsEFVnbTZ/8mn/FxjhKBr4s7MoHvwgJ5SuGBKGIRTXdFRAKywNM6dxRTYdDRtjDMdVAZ1C5kqB/goXw8oT6fIN2V6dMn00E/PDYvOwT20BwJkji0NDjzLiAjTCJVeP8qApymf9w2RLeQSWkBbNurAaZ7fwWqXyXPjYwQc6XRMmFdx2DOtyKYty1JrEdKYK7yZjuZX6KYAAWOudtI0B3ZChOkOnMrJz1NBxd8iG+wp/KInUrfCx3xrD7qPy/Ho7R2OzvYGjxgPj7Ja7Ix0HDMPcKByZITKa+Vo8p1p2g1Pwb/QkE5H9C/sxefa7CAAhZ5BQZpFm3jv2qhR+eVUStqZBhxEKpcKsXMiOiUaIZD+dA7e0N/YEPieMu0sqT7uuXPK8gAvUQ3lKyPlqDzoghxRNoUCl9OCe3QZeEVn+anqILdhAQzp75qUrTHWG5BuylVRobnoYn7PAAL43TlF8KZyGUHjk0jgI/Uh8KUTbdlSTQ4uRT/PblAat4P02tFnAtxtpU049qS3DdFzO6mCj7Tgi7aXbaQs16Xy4Dk6FVPGU7YEuduAIw5d4SGPYJIX1LlMn6gc3UNnipesp3wvecDJxKvuJDOO6VDLjih0q4Mu2XbAStnHj0ldaUCMO8pQW8msNFzDFtRB+8jHNYpqf70pp2XwIISaLwmIq6x3uVYC7W6LK1Ehoruno0J79kJn+DUglZV1co/vicqXEI8hh/gB+A6gBPuNn0HbqENQebXUdZu6rdc9I0X5kHmmfRKcQkNaBiw8h3exk8gCneXuJEXkVB71qoX2NYANnCPDpAV3dDzBC/A1vhPvSgKvRx+lH7DPvLtKAIecA7IL1p/tJOVJHzTX5+wF+Jr8QMh0VcoBBXWSe+pmJLSxgXc5xSsEhMoDjQnI4COQMiodgh2qFVxCmPCfgwj2T0iBjOvY0tLs1y7w2YAFnqqXDeKVLfCDLGeHJ7M8ErcTwuOM4GtQOmajmQzQTrRi5lxtwV8eWOD9U8kogwHwGK84USb4QocwuOFXJsT3deglyQV1g1voDD3BqW2eFKgHWbBv5guhED9MbadTr6IgzvrP8iyS63xE94Db+kEnyLbLVWbwQbvxBfHL0RGefSg6oUvpLIEnxaLS9WIG5YMGlZGxwj8TArXxio51qNpsXlE9dJLWip6IEQCkz516XMkgkXkH2oqk9mmnBDTvKVu/Kh8LdsFng8Oj5uPK8IjxNjMpv3d4q78HPDA4EP39+f3aSmX/isn+hq3qdBygeoEJ2XRHpdqBXUW+yt1BqODxIAo45lp4B28Z45TpZc+Ei4yNmBGFX1TEP8WRdDzL++gG6qVOOI5ZCswamIiHH90m3qqKVQctjDr58xiXpKs5TwwE7HB06gD7ZXrmuCXKmCb9TB/FH+hlB67ehXM9gz75DB2jI+lVnvNRrn6lPcvyVa+Iwg95884zgeT7PiK+ec4ZNOYZ7cv7tJVN7SeQ1XM7SnBTKsAkig1b+UOQQBz3deGgg5vKAxG47+BViC2DWyNbSgaEH0gkH0VkhGF/AEuaYoS2zOtd94tyTTDXBcGoJ2HQ42R6IWdP/0g8tX53rDl4QSxb3CIhEnLEyKiHWWRpt9Kf3SESREjC5M694lyCSJoygMVImuAQsci7Pw/3lc5lZZmk8bWOxpOgoZ04izAcPaBM92UUtlkBbHtbW7S3d8b8+QvjD/duj6efc2rc/qdHVC9BLAoEJTpkunR0dTng7GxtkgDzweRUDJxXKjklGIJv37lL+KpRPQp8FdxOTKYB6JBTJ9BsgCaFP3q/duzqjeVLu2LVsq7YvKPXQtrW2uBAafvOXjmGDdHTP+i2wEpjo3yehR7WUSmGhti7Z2e0dnTFEB/071wYu7s3Cx6m5+HksDhKbdQ2NPucRVvoraUXl3cU+M7fYH93NLUuiMpQn0el0rmXwVY6ppE0NbfH4GC/gh8pn7om0R/nAScpHSbjX7Tm/QtgZ4qhp5pJ+SAoMDu9rwRySR+CefETikNlOMoRUyHgFiUdcdZQFjhp8KWN60hF7WiJvp6dqqNR7ZNBE82RL17CR2Hg2Ak5bgOwuV6UybTaRHlqAztTbIybeXVSKjJCkg/Ei/da6TxByVbLqKHsWRhoZqbKq/eJYHHIqqVx8tEr496HNsXevmHhQk6DfqK8FQwKlx06s1gWOPFUYj3nvUEWUoCXrUAFtwC2UcUwI5Oq0O3AmKNACBwwmtB0bBQHN2UVvqT3mBEuFoSokQNAEEK5ODD0Du7c3e+OFvhyZCS/ldvYVBf9vclPc6tkxBUgMLW1rWNB9Pd0R0NTawz174160d3vQqvuOmYriHfo5fW7hMIX0/UYFUDf8Ay5g7/4jh66gh1dwPR8pHBkqFf6QfW3dIp1MJQE02q/eIT3sWkX379EbmkD71gzGrdn945obe+K4cE+yWtn9OzZLt6UYQae4Zx5wCg+PA29ea+TYJfpYcAAr8B3dhYKHmTEg+nGTMX0O31w8z6cuhwZY5o6U6+QN/8Tc9AZAS8zHcxTMKdZ6Zv3mHBO4FtxkmjCNWyPPkJ/WIfxTlR1vsdXGsTh4X6fk5gj78whfwM9u+QcMe2tzg6SHuoPPAlu9LXKKD8FAV/NnUuHV+od9AnfTIUj0fcER+WGboeeShjV9U1qM/xSI16tKM+UnUT96blyKxvOA3LY1NSpfJIV4ZU2gkeS1TJSKh2N/fEIUlHVskUL4tQTVrlT7pbbH00nWuDTKTeleuBRHFQWxkLH47DlVE2VqrIYYcDJY/ZHvXTfqGRJIoimUL3IUL6ugNPDZztmZuQwostUDjyETsbZKxeFQgZx7GpFt2o5V9hAOjPnqJ3iCsOA0ScIo+e/fN/Z8Km9LEACfehYww5PCL/gsRz5TYdGMsrCbdInjL5Cd+wWuHQnocqjTjGI6cB0SBaYESUEp+xCW9qFTVt2S/c3xe69fUonWRYeeH0EHoE/0B+Dks2m5jbDxfXwkPgI/hTvjEr2uFff2O7RPBy0Es+kpyBGh8wrogN8zIj5HPEBa1iUn5karQwo/bDkUXyiZ+UMBHSRX+EQsVnYD0cHnHslXeGtv2+36s91E9CzDZLLvbu3S34XeHosPgUL54AzbASzieAbOsWQE9579SwZlQtfIaPYL9rHp5+wPTzDlk7IwWXa5AB1IoeCg84ZaA6O4ZVyIUBeSYFeOM3YF2Qd2TBt1C5Yl92dzGo38DFNk7zMLJhUmz26rWuPZOncAYrKpeyGxlbJuHAgGWGxtnrBA81pD7qc0SWmxNpeCoCU533R0tYe9Qok+gYrqj2DctNdcBAI4swzLZMQ7VlnHxW/u/WO2LZrSOXL/kkHAh8jwOXq3sgRK16zqKFfR9Nz8MXrTu4gU71iQcPsrxQIZjqrmabMWiAZvMyxnUEO4GPDKjkgYGEWSIv4E5wRWDbW8y43nVPDgilXLOc1p/Y2/IRq0YzP+aBXRA/ttB1bjvzDN6TjfFgBLLQd7O8xDsEdNhXeRNfz+gm6mm+K0wlLXj7tYx+AtIKRhb6QU+DHJsNf2L2WtvkmLjJAWmCnLngWeSUoJ1gEPnS2j0pLQAA3EZTDNKwHAj/if2Gn0EjYHOylp9KrvR4gkN5xp7Bo4leh9POsAWy+jsDkBR61YWuYTWS7b/VHO8YtO+U0b2iILwbcBOnDlUGVzStl0IEp7cKRdTM4U20qn+DW/hi4UXvgCwJIgmvwAFyN8oFamho9m2bd+o3O0yi9goxY06ocZBNbwIg2erNN/mulMuaOScrBz2lubYka0QN8WNakSwEcfmM0HV+RKcmj8uXqeJdUcODbslUG8rWyurnDcehS9MxY7O3pkR7p98jswNCgFzHkCxWMEvNKAkFdtgu+Sns7G5/o+HcBLfelXx0z6Zr9wMG9TFPERvA696RbKMcrHus5vEK6stwyDso6EwZwDF8zoPLok9ujp3coVikm6mjLV2Ect0AfwQ2dErfaRVP92Z7R0Ye9cVyjm3Q8Os4hDfe8c12ecz/jHMdIKpf7lFkGtchReZ31ZlBrf4X6oVpxX3+5+x5PtIknuWZzGvOF3ODG1o5LPJ1FN0oEZICCIHEtxp2HAsJwFggrkMQQuRdUEbNnIKqjkO7gVEd6GyCGHVkZpDwW9yRAKODyOvcMZDFOzguhIKDOk+iqr2QAM4ngol6dj8kp2bStN7r3DMWxRy6J+R1SSFLU2UuZ+2zg4vMSySUR2HEgcgTWhPRRROGehISj8/w/nx24FwR0eu1iCuqEDDhdVnC0X21zD5WcCs/vZ1S2qcnvxba2tcYTG3bEsmUrFLiNxbCEh5FXjJE/lK4Ah/eZKsOj0dM3KKW/L/b2Dkioc9SNKSi7dg9YSBnR8nTR8Ynol5LP5f4zgNu1t98w1ivAhaHY6IltaaqPjdv2qA0EhSi0GcEwEa0tddHT02sji6MKz6g6KSUWY6qyo44Dz65G2/HgnTV/HkIbzkhLW6fqIvBh0Z6kJwGKKCMD1m66sJABR/jNRl+OH9N1GZm2wR7Lj5Inzegp1SbHgY+X4xBRPgKDcuPdJww/ixegfGDs0ZEhnTMVCAFKgWAaNasZEgCivEkLDVG0GA0CatpL3f5UhBR6hglqp+7TOYFTj0HBePHEvdjagQVEMUWR1SARRAwG00mBn4CHNBN65tVrdc67sKMyVAnXVAwpeKV3cGRkXA41Du08KdqKnM3G2L2nR3QZ1n14hTZPulcd3mR0wQZVvAkDIov0AqM8bLR0xFChFEEE038wiCh1YPcCRJJplAzyhnzCu+YWyoN+MsTgGFm3fIqHyIOhQbnV1etcwSvPeO9ndIT3MIUX8ZXrVXQArsEhjjE4YHEtYEYnYYxhNYIrv8uiemzVTDuMCSNk0jOCC73lEWdBWOodOJ5z4IReqEEVbv3iqXqSCYJQ5wUvuu/eUKWGtp7iLThxvOFtf1JC9cObGEa/xyknAKeipa2DqnWPafoJj50m2skD32CkuPgJduBFXwEDn+3AgYD/0ZU55RDHnQBJwRH8B4/oPnnsgNgAUA9TgJnqx0yIbCerfdIGcOiRa/GCE9MpAm/qecjhtcwKRniW9uI0G2anlRzKMOIg04kDXbhNPQSZaawU6MipQXagGd9lph0CynBYnlUc7UCO6N3FVqB/wIs/pyVdie2BvpYdlQ98DpKdatpBPXJLEINDoSarfsEiOJCZ1LvKIxr29FcUYIo2AnZrtxyVwuYYV/Cz+FSFCjfMQqmNatsZ8YraDo7p0MmOnJJGtKRoh9IYV9BKMLozQm1mpfdxHb3apfjbFahNtJ9gEucs25/PgB3coRO4hw007ZUGWuEEEnhia6r9/hm2U06ouFop/CpELt7CqFe10hJUUDQ4oJMF3avUusnPzrtpxGIs6P0Zf/eYEZe0U5CMDolcOGRwUEGbYGP6qXKr7cm/6A4CDglPAU/aFHwBeB9ZJxColuPJxjXtQ77gD3i9HF1mxNb5pKNZnRdeZDQI/kbvckSWsH0CwnXjqIF/ZNV8qjLNaUrrRdKkPwj4mYUBwbE1BJm5QJPoJxibmzuMW0FnPGPTPKqkBMiMO5RE79xUtohlPlAb0CdKYscNpzcXs4J2yDo44FNyGQhgp5Ln0oeAaXEmwbM7ulQGcPOcjkwWl4K6LC5D+yw7juGYdpx2CB61/RIOgA254kgb+GQUOiPfGxb88BLtUTnUZ1rQBuiFf6Y8yDTOvT9LJlrYZgoPiAjOO3SgziH5EEetXRbr1603rzP9lPLAPr4DHbf2zwQN8o2tQEcKU05D5zL3wp0tjIrla0e84sSiSNACHodG0KFNvhA6jM5R4wfdID7giAzTmS/otcPbwDrqwYESn0DS1EBHuPIhcoKBcgkY64RnfD4lFozQX/ALX5QHH/BNdeDgPoMOdIQRbGDbEINkO0Z26Rye1HM6ZtSuAqe4WuZDHUU92YdG4wY7RIcXNCB4p0MfmMGDbSv8LtqQFl+Luu1j69zvBcsnQx54LW2OeJTFi5An8A+uwB+4B6654gP405/IUmPwx9Br6EV/PpBOBrUDOSA/cEOTfaI/beQe05pz5JwFCRmASP7ETvi9UzqZVA/0pR5sPPnooMBn5Z1gw6+dbnY6o/BBeI8VPkEvOxBtaZHM0GEkHlD7EBqeQzMCUXb0vNsn/EAjOkCIJ6A9sMOLIxW+/02erC9n06AzMh3tw57na0LMbGtwJwG6N6aHY1GH6KyE/gST4KEDL4PX9PdnCt8QWU+dhuYxmPmPP3SOcMIFsl/8yyTwA9fFngf9030ffQ8Nz2//PTbOi1JEaz21H5TXHMlB0knpiiUL28UjtfHUul2S+ynhmxmcBPpZrv8pP/IAo1NK+mNgXWl0z0k4glvqQumRXNcZJ5a7b5M4r33OZZ6jIfKX6Ujvk+IesBe1+r7LEy87nZtH23KbPeqkqqG5/ZL9QKSi49xKyMcieNR9zs2EOncgqzRco/AYyYDpUOI2KlzjMOBY+j5MRBod52KIi6DVezKY0+s4G7xaiGFm1cmu6zLoMXxGdMRAZTwef6rbgn3sYUukeHJKCvYYJWYnt2C0kunYM+DkPINPpiAw+sVoAIxaBqgc0zHCQVJa3ysCX64pT8d8XjI2ZdLjxnnWy3myScKfgTxOR60VBKONOb2YxZ2apbzb4/EN3bF0yTI5YwOer887WBgd6EFviR0ACTI0YfQZA8W7nYyI8JFwjJwVjhwN8Evt4INtRIEOgQXLxadDzLMcEWMJeFZB6+0dUh1Kq8CIXkqmwjJlYUyGAk5i2gpMh3PLaGq94MaxUEHiCdULzcT4OHgsWFUuiuRRXOW30wRdZJSgJyO6PPAnWPweHj3GafhR9NALxoZHED5wTtkEdJ5yCy6kcAk2LABKR17KxtHjnVb3aIoe7vkXHrwSqmjBQjaMkMC/yqRnCGuOjKA0cIDscKus7EGSQ80iM4IDpTxH7YUuvLdFLz+OHPR2T6vqSOdDdwSDAHO7cTxKnmPkIkducbxyBeJyZJDOm5npcZVP9ZRB2xQosBCXfqsPWuLOhT19BN+MwMoBV320nSCHPLQDdOMgZu92jhbQkwzdcURJS7rSuVfD7MxggGlzdjzJSKl+BxDJUIaHet2DKJwDM73oKacyIypneES8Iz6qjAxbPsE90+UIeHVmhwv6QyuXpXzwAu8UQVcytLS0ib45QkJnAroFepWdRMDmnkrzHTrN2SyXKGdxiJvljjfhwaMa4JKEqo9y4Cdo4QBfG8+4Rx4WMkMn0GY7WvChymUkGIfen4VR21mkzBWrslI/oCPhYWhPG62SVQ7l45QBN/xDoIP+sLFSXnrL4SH0K7DTKGCBpzziYic2g+YsUkGC4IK2GPCcysQougJK5QUW2kYnkF1PpacMYPP7qeJ96icdfEIzeK/VI59qGwEMddvRATeim+sGt4IX3U8eeMAMx4X2UnejL6wblTY7QYtp9UoD/9FOspR4QFupGsPia+0eJRHMBGHImj+rw6cfBGMGieI71U8HFG1buLAz2lrqY8uOPuNFTbbjxFRlaE4AC3+gB+goo1wCdIGVsAAzeOZCjgOyxzPKgreY1QAM6Pla6QSmjzuBnpOndCrL/GkT0d1Jf6dzetAyPQuHV+mUbeAI0KQFpeDRciWYYEHMP/rITjtOqxK5E0KykR0Roo2qYVQZ/GEvSM9z4ECW4Sl3WioooQNsfHwmKpJh7EN2CiXcpDPN5YTWey2B1EuiuHCfo8LAhTzAY9QFHdClHm2A992GDNApFxSQz/wlWIHZMg9axAFlOp7RRjuw8Cn6WOUy2s0GBrEDyCgdoXQ2TYkvAM9BnovAlkj/KQ+dIwS87twREMi58SNk0TFFe+HpcstzaE6nD/oeeukeeXSf2QnwPeXRVgm9yk1aWPaVxryuNOABnWpeVUGe2qlz8pdTyEnvgEuwAjd14nOkb5T6CjyAP/ONnmOPDL/aC0wE0zo4mCAfI47ItjutlM+dye6I4LvXzCKhw2TKQY75WfyHXWQUVzekM7Ej07Fy+aLYunVrzKtttb2i84znyDQdT16lV9cePdcPmaEjDR3HK1HAjDagff40nfLA52XnXPo1FIl80nFY+JzKj8wNDw84oCLIoH0En+z4jhVmxqgu3n3kUz3YOgIcFqRzICM8gCdoQBDnxZhgHm3AiX/HdGb7rwICONOXRNJITxCW+IFfbCuQP2AQHtypqQ3ZKhdSggfwQYDRwa7qZ8E0YKBy+AA8MWsoO84K+qsMZnAIKeYvhEdo8YABHSQqxbZQt1PeXFbaHeBnJhF4Q//Dz/ajoJVwANz289FF5ATvag9H/ABkl07T7BASXd02+FhYMC1UrtLRSQHs6G/zv3gEu+XOMPsiqSdL3YOfwOwI4KL94Iv6WZCUNoNDBiXYIIt9XqXDRsJ/8A86F5tCu0t7xwafkIYZE/lJKRZpTNq5NOGdd6cdrJFLt9iBO2eLCG8xFos64Rv8wuITPNJzrLcALXIGVBHQSpbcuaVCoIurMSyF3tAN31K98LYvvJcQA8PszczvB3kuDst7FM4GcXWdA5Cc5G2fqA42ib+v4SmmYDc31cbiBe2xs7s/du0ZjIY6eJGOF9FcafiV6SnD+aET174vHOuaFopkTlfuyb/QYP89/Tmvc5Pex7zv8/LHhRtLO4qHfpIbbYTPfC64ss1K7eS6z3P9qhpbOy/JRGJMPQAml6d/ZjgxSDLQgXs6quwYXN7PQDHDQGUQmwYvHagMVrlHwEoQm9cHBrHMwXdeynH56eBi0Kz0pRyzbmAUbDpHwe3aU3FPw0Eru2L1ik6hQw6uFEEpODhpduitcPbvGAOOMCLpHJAWe74vUQawMGoRoPp5npdps6w0DCg6p0MRSKkBQ/beYugSDmG2aEO234GsnCaUvhd8amjwaGxzU4vflX10/XYZIBwCpuDQE4cxTjpQHHVyL/EMjghYccB5L0vOBj3WgilH+PIdDgwXWx3KUnDVshqe8iOcGDkCPZQhS3qPOhhWEDKco1GVEaYRKb/aAN1KAUQxEbjC7OCFdtFeDCTHhC8NOcqII45w9r4mPbw8vAIbqWCpyWREinc55NExnQ+mqNAmpqalc5dTGuEbjHPi10GGNgcwaif4cF7hwE6DNk+t0RGjPzLcH61t861sWBqeMoGbBJYNFKQcMhyH5FXqpHw6CugpVFl6Ro+5V6SkrZIl+DcdMfGkeIqyMGpMEWFGQ8JPm3BA6SmnU4eRhpyqRL1Mj8uAXfgUPRn19TQ0gi7xz2FrlkXfwFD0DaYhoSycSRsEFJPgIj+GLWVbMBSyNiKjjzLA6EBrlIWnnQh2AjRGGHmOYsI4ghPaS5kYUhwLDC/8jPMGPzc153Ra3sUxb8lBVpGmIdMyeQcR+RJ2DCuP6J0FVgw47VSVCRcypTSszExHBlsGZ8hQtYyanCjRlnvwG7TlvoMi4Q+cO4iXXFJ/XX2LYUdu+ZxB8gBTLXFcmfrYQNVuo40d8gB/6xlyB46gH3mEFfMi+f5uhFvPkAEMo78fqDbAH7QImGgjZdO+hB19RrCdjgH50ad2TASC+Zv6kSdKEX5KRwGYkC0flY4E6GUcSDvTKoAFi5huxrR8goUp6QPLiGhKeWzQ21PPVKadFMFJ+zJdlo2TY0dLOAKX8CL30UHwM/yIjNIRRdnK7DLcVl0jC9SHnmD1X1bBtg7RM5JzCp8hZ+CZtOYrOjwIPHUj5Qy4U7+wWrf5lpr0DNqAS9rOd5GZsnnwykVykupia3dftLc1mmf5FiRGnvrhJTpCCeTgRnQmdgDn3voKHoAnZeEZKfM78KoT/cm232YxawEeEM74qR7bL2Ra7QC3auAsfLQPXoPWnPiou0aJfugZy4LuAYsdUJcBTZRGeBW0hte6yrjOupXVcscIMyNROOw5jQt9k7xMITg04DPlH7uFXQF2qpLOFZzo54RVOIbPKBz41BZ4kjax+Z09wYP8pe4nlx4rjztqBJtH2i3jWT587aBFZVivAIfuo688qqt7UNsrpiuTYTBeZFNEB7eDdqud4NpBvG5xTlr+XA/p1Ci/P0jApHvASIOBnrLBP201DgkmlZZ85XRUOpSoyzKi8m0LLO/QrraAi7ZSVuoV0lCBbSTlgivoq3MBU6Rjmn7aAII5SAw86CT0WK4/kX4WZUAryi2dPNsT00HPGTEncCOo1nPwjU1D94MzglD0khqguuk8omxAElBKl504+D8E9QoqhA8CQp5B1+x0q41jj1wZWxTITkzzaSven8UPSJuNrqED0rZGMDHl3hu09I6OQudhU5Cf5D8WfEuZIw28xjfdCd6USOViQ8ARwUZjI53D4Bp5Yc+yvBaDAg94lOAauQAm/cEl1sXwn/Wr4KCjJuUOXAGTfEjBAWaxreABngJ2/FHwjG5gK/UUcmoZFH64V8KPzZk7B3sOTbHv2QmB/OMT8DoM+DZfFPoM/wRYmLoMLLxOVHa40RDzuNqF3QDPyEi2VfKCbRF+wHl2psAvwqdwgE9CufiBybvUB16S543XiXzVA38cXM0Tn7ACsfNBd5VPWq7TNxe9hXNmECFF9jfAtArmnlIItwmv/RfxoOETLuFBOsFYWwGbSDmMNFM29Ek9kHwPHpLG6UNBr9Qt2E9sq/jaNBUeVTflZqeC9JnKQEaT7/ZFZbhiOpmkKgOY7dt5Ft64R/PnxUQsXaDgXeUxc4wZdsgAgaxn5+ErO5jF32eHP9UuWw/gMhr3b1yAayXDxwFHfl7s5Clu+5ytPObBD1xGcWN2c3DszQ8LvPhMZeqe/gAPe7d4UZts9Ew8uXGXR/sZnTXvC2dZPHpOOfUvg1gecS/LkbrIax/z3Gn8L9PN3nMCn2rL89LvpoRMBtccmMfJcnN6/VN7yEa6Qt3ldkA7qxr5jqwSs+9XHigHlEkqkryGadlliNjFOBDZu9LAGDgbCDTTYlCaKL0cZWU/MKhlz1FZnL0sJ51gH3Vd1sV1wiAYBYOf6ZwX+jdu7onunqE4+bgV0d7CuwUoXSkYcSjKOoNJjDNKHyWSARPMl45KGbxmwIrjhyEue1ryWQZyHGfvOR33CVqK5yo7GTp3mAnmpv5SANlLgoHPEh+8e4JQE9T50zoNfNu1yYHsY+t2ujeM3mUvWCDlxztXbCmc6eSyUXaO/uAk8R5tfqIG4gO7jYnSQH5wgpKgbhiWqTnAZx6QYRiT8FopS1gxFp4up3rBfYMC39693VZI8/zZC5wmlDH1JGz0iCEMHsXQlo6f6pSTkzQn8FOdsKfOmf4FbHaAdc0UYngQfGf3kOjFM1WCAfeHvZWfAMN8gwKH9oIhg3cp67lSjsAhnDgI0z1GWQg0Uf7ABm8hCNSNQwYuTVcjCZ4R/MILjrsdH8HGltP78t04+MFp5MCjfIDbtFA9wJpTTlO22JCXvKc0god0BLIoeRpQTtGjB7VWQSQjvGBOEGpXVcCBUVXb3RtaVx9Hrl0ZPb2VYupuyqWnqymtnQ+1I0eY1DDt8CV0A7d8bqi1vT2GKwOCS4pN7XCHhPADzLQLJ9/lmj8oArWyz8E/8DMCTntqxE/UgcKHF9kwmtANXNEjzhROOl0YBVKhxjswObhR23EECNRxcvTAfEaPr3GtutgISijDBlu8aSNJOUZx6jOC8HIzrjBuoge4oSzqwtnCkeAoxBrnvAdLLyxTCm1g1VZ4FfKBEwwH8mQDq0CJKj3ibtkvHcaUCaMbHjL904EBjzgT6I3UCThEyBnONrSTkZWsOCgTrMBFXvCNQ0SgCB2gq989kw4hnYN1cCS5hr/QccmLJo3KSd3ORhocegf3grkctZnlUdXtb0HreY6oZGcP7YGWwJn3BZNkCaeKh6U5FDPrSECBjBJs6YnaThuBm3rYzcv6MZrKlufMABCM6DHk23JBCSpHRXtREOBUfXSa4qRBj7wHzxlIl2WaKN3a1StE17pYt3G3R2JBa2lTuFYylZFBC9NZea8OvvBUMl0DBxv4F9KEP+kjwYe9SNuoulUnvGv4TdfsLGIDL7QdBwgQjT+VSxDKOWU6sCnSoa9K+4HDzygAMDDTgtIYhaSTFBsJXaiHACj5TnZFbcKhJz9t9AiveAP+ow7KdvsNczpk8Biyyftm0AW5KyBXPUon/WEHV+mY3kf7bEtVZp5jD4r20m6YRXkhC6UQtKHfaDc75VAPeMRW461QRgZ6ap9ygVZ/CksbvITMUh66wh1A4NE8nPloA3nBFTKOPJPeuoi0BBmCjWucXfLYnquMlI2EF9vH9HlawA1myrjDSvWim9wZCpzabDOVprQH1A8cbj1yrrqo076CcEWbBbCnR7LZpknXALOdbcGZjjvBgX7Kg96xz0E7dQ99TicXtOY+uhBdksFZ7uYrpc7OMOUSXNmBkH4UMOeaCcgIz+h0xFaInuLL0ZFh2Z8Gyyu2xB1sKoeV4pGDU45dHRs2bo2xSd6VbLHOtHwUzqq4Rv8STwJHO+1KPEM/pt1zn43XYOhQoR1uu3YvyqW0wEZwywCFHiYfqwr8pXnVkhPVQQeUaay6G2Ub4CnKT5wqm2jHwkIqTTLE6wu0N+kBqxoX4m82z+YTnASx5cwmAS16EdiLV6Tzeb8bHAtQ48V2AdrqGr0/OSn/SXincriENuFXsGiaRx+tH9CL4k06DWSrLBeqd3JixPXBJ9zDp0oeQSZ4BP8KFyqP8uHfGvFeucK17QrY13XpC4Ew8M597rHBN17NXACmbqZTIztV4V93WNBG9DcyIUQBt/0d1cs1I9N0tNB+l1m0w20GDnxwnSe/qXz5dZ5lJtzgo46IZ+A79CKvXIGnDGJld3TPfMsP+NQ2prWCZ8u5doIz4CbQ5Ehj0Nn4Moz4Qlc6ptGH1I/O451m7rOQpP1UNc4duMqNToK/5syMeo0d+K8iW8AMRBb1zNfU8KWAl9e2MpYAL3A8dRQUd3ns1n3cg2ktG2qP0pPFfKA7bLTTOUA2z/O2tvJ+sfsqf2wpbvqnEwLX5C3dSvWd51xSpvb2toaY39kSTzy507MymxuZnZL6wKOzKkoSqhz724PtRVgpinTlETuVV+DOifNceOM5m9OhA4q0TsajIq2f+4nOaYbTHZgGOLiX8KTvWdSnjftVTW1dl3DDBcG0nBsIFGGes6MgYUaPtkqQsqeHI05BOlJE+CgijACMg/IhsEXZ0mOS35bKIBjlyDHLLNIV5WSdOld5MGwKkwyFYADsgaGxeOypXVFTNy9OOnqF0mBEIVIyu4VZu058jmCg5NIRTsZDEbj3GOUhgUZo8nkRsGI09Azlk8Ht/kDW97Sj7BAqdl9rp04YFkVJ3TCeFVDBREZ8gWPjRThiBIsRjXzPgG/I5kedWcH40fU7vcz9zMzc2LV7r1cfxliwUh511NQUvYMquwzSrJyF3yR3KrYRFtoQfunVxumnZ8TfAzPu0In5Plcu5CH4lZNR2NpqyuU9zSG3A+PGgggscgCOCSj3SbmjiDD2MUcGRGldh8rgHkGCjYF201V05H0FaMD7Y1OTUm5SPgRsVtzjLESRChbH0IGYnglUKRECXAJORrpwcFGSBOHAglLEQSoVOkqK3uRhp3PPle5TnhK5Pi8UorwYTugJ3oQoj2Y6oIUPBGcN06yUnjYkj6FMkZekr421ADQvmh9UlsrBCAGvjY8VNJgVGIINw851qQDgfa4pG5nyaITwxT34kd55w6389OKTjQAY3ll10FIFsgNSrsKR6EWPtYtVehzAEocOEFUWC3CQzwsuCPcqWOUSKDFinQYXeWIKFDwkcAQDU4Ol/OnQoGzt8ABo5b0hvulHZ8ukP7HD9No0Lhg+L1qiMnnmKaHgWY2mx1y5hFemR7GACc4HBhW8kUKuR4FDpgiyaJRlGywIL2kA4aPsgQU7xrGASxol3eFoy5wKz+AtO4Coi/sEvaQiYECx07EE7C5XTiPTw8AddGIKuvnM8LNIUC4mw269KF2FvgPf9NrCA7mwDM4Jxh1dJJjFr/CL+Uqw2jkXv0MzzoGdf7Sdc+ihZLNBJzWiH+nVJ2k6gDkaRl3wrXv1VX7qRHqeMehyFsQopfPFtGF4LfGSRrnEHQVzmDUaOqZjpHMhD70NusEfKTw6KsDAAzlLPne52r0hM0ps+SqDPt22I2qa0rmDvM91J571mXgYvKHToCeBAQiAX7NTlNklkne3ldUsc9oaMPBbsWyRdG1VbN3e4444Xo/gfTveNadzhcLgWdsG8RPOP+8V4cBwr1xlk7oZlWOaJj30hsnWl44feCV5EmeQhfWwGTjR1s0gCtjhA92Dt0sHlQ16UBYdKMi9O2ORL+1jYxW3g1EOaMc59WAzQW8633BE2m2eMYrEon+8X++FaISO4ZERyzyvA9kBF84EgvCbC7yNKC2kBv/oxHTYVRs33UxqzqABqpnn1Cbrb/OMCtO18amCyWa+lg7AxrKIm62L0pDK738qi2mstDjSoAPSJQ+j+7JzjjKhBTT1iIHyMSIFfxtm4U9Iy3O1zYv76VnaO91UfnCdswpSp9BOmBndzGb7I5rR6WX/x2XBj9iDtCfSqJYXrwqtMkzLOeIN2UFqgYbQjHPgRXbQuQQaKsS61UG0aFDf2Gpc0FbDoHMHKYLV5QhJdgL1Aw9TCpAIruhAtk8mHEBHnDvyYBddn2ACkeh45INRTTQ8C9PgrGM/0ldIXwkfhCnEDriFHxZv8or6qt9tUfGeqaKjA1Lh7bgjVsS6DVvEe6yk2xT9A7yTiP6psY4CfmSK4BhqIzfwGbLgGVv6lb7V2NiQ6s0ZIWlzgQ1diQ6FXqKJeAP/gzoc6BKozqVc2sB7+eId4aihgU516hEttasWHeE/6IMsYYd45UB5dWT1cdqIrqfThHNsGXxK2cBJoMQ7n9ADnwdfNv2G5C+dGP9+xUpthkccWKJPLMfQI8smbWkDRHXJZ8V4d1rBi07NNMBddMYiL1QuAoBD8xazA3RinS98u9PROKNctVR4BYfoOfy65CNe2yHwzKnxDgh1l3y0A/8Hvez2i6fcNuoSrzBFGV4BPpdEGvs0lKB/2lNvIA/IBeDqiXUEPMS9bAO2N2c3qGzhfVI+Gvzvd3eVhvpZA4RCPOsH/0Uyy1ovLkPlMV0ceYLfWT9GWRL3yITaSDI6+emoRF+hq+gcJx0wAY+nuhf8jB7wmijiyTr5vUsX5OJqI9KZjNKOMCKrnWAWHsb2Y9tLGfq/t+Ke4FB1ppUvvOchzwraIsMcdG5bkRf6n9j1pc/yf2485aA7RRZvvllumSa5RvgWrPhRBx00P3bs7Ivu3QOSf+miega10BJKqXLotMssmY9p5NAuD5TGCRaHe8Wz8ud0uef93LhO3ybveXcSVciJG0A+QeFbJexqHv84d3qanGndvkXLD8Um2KB61wVKNZU4TlkGshAd55pznBSUqM/Le2IghNEBKcGslBdOI1OqrMx0v0zP9f58GGLK0j1doySBw3UDmOHQtawcjL5t14ACusE4aGl7LF3CgjA4XqkYzAAFUyFM5bmdE+XFWM6e2zhxTvDEjvOfjh3XTJ8r77OjEBzcusy8v798DAl1wpC61j2dpJDrR5pEOgTIniwUOT2KBK/+ZmxLS7S3t0dHR2fM71oQnZ1dsWjJkrjh1/dFS0eXgtmu2NHda0VPHnoVCWhRakyjUSWup7GhOvbs7RUTiLhMuZH+pPNhcGjQxgxh8buyAgcnkc4BlDUd6axajKM2joEQ6gmyMbg4bTDUgAwV09OamhpjYJB3XGEcFWl5zYCMb3AyGkf5lkvhiQ1FBCOyEElDU5MDGXBNYITSKXvO02mnhyydlxRw4c/1SMHJSEoU1bYctXTwK7rAj6wo2t/XJ7j1TLhAKUMPAiRW0TOMmA7ds7JWWSjT5O3kXUaPeMeN4JdADBxb0QrGGlZfRFtAX6BQGeZV4cQOHCIt2N2TCLxOhYPIapv0CipYKHgMnFGWO4wQ7HlMWWRVWsrOXkRGnP0use6hXP3BcBUM/+GE8H4uPc9NTQ1x4fNOj3vvfzRGJuZE76CMtBQyC07YOdIGLgimKAulzWqAGCrwMCbDPEfpwCGG3EZAeQiqeJ+mXkbSox6q24G+8jH7gfdqMAo49Hy/D2M6MKAgT05FjXBr3AsXGCU7vLRYbbeegM60VPhjcS5jS398zxO8co5+sFIloa7hb2VzWXTkwBOs7kpw5hF6pae9vLtn2RBdMX77XBdOi/hMeAPfAs6v4PBJA4IBgOGTDMgD798Mj+T0MOhkxwk+FO4wjLlYmHSX6mDDaWHFThYlolxWb+T9bGYVjGqnlxTnyQ6dBNKrOyqdnXDaRSUqm2DZjoTaad3p9MKZnqP2+U7iMKMkLHSkLMgnAFYqA4YCWQBmtA4ygTwalzpCC/COA8EU6Cm1FV0Cv+KsgKdydVcHinkmOtFxkG0H+U4vebATJPhUXYzhXCq/9bnKN94NS9Id+MuRljlCOlM2oTu4QvYIptCV8NooAZue0WvOKD/8MC4nAryAA0/PVn70DARENwEttoPF22gzPeosKEe9pr949fzzTpa8VMUtdz0cHdKz/lQVvC7+yQ7VfH+ODgiXhQ4UzOCVkTmC0irBx4qV4DRHOOkEhVexHbxLnnqYe+C7rb1F/I8zCg2Eh2nooIAN/StcgC9o44AKOIUPZJkVjsEVMDmd6hoVDLyDC8LBPdQh2IY+sHN2DOlEz41ztQ0YR5SvTg4KcOFk01mJfvQoqO4h88go7Ta/ix5qsmESOFRjfvK7cIIReJnK785D/WgbMo2+RsaQxQyYmPWSgRHyQpAwzUwitWlG9VmmqEjl5yed5rjzdkQ6yusO8IC2VtVKttHDdbqFHaBO4Uo/dAhBJlPHkRl0uJ0feA1bpjqws7br4glmmjigUBu4Bgbsp2cN0HZTm84p2R7OhQvLKZ21hSx4NAudrbrQfZRV0ogjZXK/xHE5uoc+5t7o6KDLgVcaFcRiU9DxPEO2rJoEA9NRCc7m6r6DH5U1Jj07Z674S+2va2g2jpTS9TCluU78aZ5Q+w077VeA2ijbw4wqgWeegDcpErjgGVaD5h1URvaZZutO00LnG680SOXCn0w95VUafIl/uujM+MXNt8eenqFYtnJ1dO/qV/tYZwI7RzBDYJ3Te0EuctncWO+Vj+E5RteQFfw/+Jv6aQ/TS7mvJ6obuZHuKo7IOtoydUG2EbsNjMMVZpHN9acLK7Ip4hDXCwcDA+1l4SZ8J3DNI3a/Ayte8loRai8jsegx8EQnPnVgt7E38Be8hw4gD0Ji/Q0v6FnKZlkt8HKhHErDTB++Q1orOnlTflVtO0BZBOs44+AZPTFPeMYeo4+QN2BCvqCN9Y3ypY+aq/7ynrLBUL3gBzg58kOWeNc+g2vpPOHaMq4GjQ8PuQzKgn9KfUZZpPErLcIvafyqk8qyDVUCZBD+K31gOg/KGTMzwt28WukJMZ47wIQMfC90NPZZaLXeoyMVPwRcschjboWdUZvhQWTYPiS00I7f1CR/jy838FkZ+BY7jq2Hx9VQz1ZqlG9NXQzKoB8ot7SLvlZbwDv+HbbEvr/sSs2+/jjlqAVu986d3dG7d2/09fVEf3+/fN9Bj9J6yrGDWnCXPgJ8RdvBUeLPmkTtz9gGWvKcuo3HA/BbxkblYI91qa7N3zwTv3Odqxcz8Kd8zoOcKF2ZnjI4p3yXl3VnfdQP/YAuZNfqY8v2vbFxa28s7GiKJUs7M/BXeyCI4yiduCMAXkeJiD/Qc/ha1uN6hrx6hWPScUR+oRs6pDinTPakZ+oW9vKe8+ocfhIyXT5lu95itz8kGPj52udq0pKVBLISKBgN5JkIajRH3TcicDyYNlwgJZFWIIzr8tzIZvoPCCuQ72MZyCay9+clD2nLchPhs4g2LLqnUxyCJ9bvdgMPOXi+HOd6KeAUHu9qcDYyEVIGsgciz+dGIPdScEEajGwGRin4Gcq8zJM9tJwjeSjjsjwbKCGb+667gMWIZvd1wsQRzkAAaXv5XixOgacRO5DtUCDbEV3z50dX53wx1dL48a/ujbauhdHY1Bbbduwt8tIjRu9lBhwohwmcSdozWfHnEBxA6j5KG0EABgwH781g9KRlhN/aaOtcbKaoEzwY3aHB3XLWBu1MgKeqKsyG6pQS7O/dYyWBw9E/MGhHBdyocVbKvIMxM8WInQywiEZ+aMtqxQ4Ea+qjff6yFEzxBUze273ZcAOfHUcdcSRKRTRPhp7gYmR4QGXNi6bWhS6PhtNbOTzUo/M5Muwt5tWB3p1WXAQPOQ2uWGhEfFRTq2BLzyr9e4wb3vNhaij4gL9b2qW4xJ/Tcvj43AO0F6DmC0YTq3kHStdo5HIE2SOjykNQPD42JKMoh0h1oVRplxKLp3hXpVZt4b1C0Uh5Pf1QaVFGbox2HITmtgX+dAIEJrDgXV0BmY65UpEUGBB4LuiFbmxojIteeFbcc/9DMTpZFT19FdPAZeoHHZiay2g++flkTUtruwMqAn/aw/RiZG1E7R4f6VO5Y+ZnjBI99cBKB0VzS7tlhKC4TvXOX7DcSh25ByeVgT2W/+q6ZqFYQcBwn2SJAE9wyGG1+hQMBL01ah/1QgvMrh0V6SF0BW22ohJsvCNuuJWWd7HsuEqZmrbiET57A37oZeezFNC6uXW+5EsBpcpDTnAKK5ILRrSqxds2oHLKcC6QYWRquMJnLmRMmxpjsDImPs9PC9g4CQAbEe1MMYNnCGyaWrokm63C97gVPoHumAKqkaE+H6mHDb2B7rOjVN8a9ZKhIfHh/4+9v4DT7Kjy//EzPu02LhmLuwBJcF1cAgFCggRNcCc4gYWguwSXXVhcFg0SSEKEGISEuHsm49I90zI90tPz/7w/59bzPN0zCbDs7/v7/16vb3Xf59YtPXXq1JGqunW9/Zl2VnzCkxqCn7BpLe1WWpmQYCa5vWu2YclPLaQygABcv/oeb9liHE9t7rSyvFPPOEBnvKH0YAwwntjaBu/CoGDF1pMUHn+5kiEgPPPMeEax8edzMDYNX5ETKMSCpUXG9cAG9QnbG1FgVJ9ouhgM4AVD2ZM06mcUNKjds7vm+xgLjP9doq2ZoqVNqntQZah9Gm+UAS+jjGnNHcJ3j/COERv+9FFR6jh5k36Bfpi4YicB+PanIWRAHfe0R0uBnBDnXHSNDMzu6O3tF22lgT1ZY5/V1yGMPOHKdKVxZbklRWqgv09wIr9El+BYtEJ7+XwDq/P9m1ar7i2mS+BmnO2UYsUOiimCA97g7coDm0Ujo9HRPUflVtu01b6h/vUacwMywKZJBsyW0tUvnHMQHUam+LfgQZaAC/qEcaMENtzZ9t/WPVtypEX4lKKq9tt4Un3bhjWWBzeaLilji/AKrTeLRgfYOi38jAjv9AV9guxlOzKnLbe09bjt8GFOse1du1K0zKQmn9Lp9GfHyMTWVMY8k3VMsDS3dbk/MBjgJ3xCjR06rGhNEf8lDF4KTbkAWqkw8xrVNzLKRJKMu4qXcngaq+tMFoEDlFvTG+NIfJJ+gPYZR9Yl1JfQNnxvsvL6VHn1Kcp6Gm7wRI1HtYWxCa3yGSpOZ8dgHRGcVgiBSXTHmGcFFdz41RF1GjQDXqYyDvWcO2fgnf3iURtsUEDv0AYrizQT4xsaZWeUx5HKnT693Rigr1DUO7vnpQxVO7eprzDg2S7OwYt8TsTGgv5YicwVVBlloo80yiZG94yFyj9dco8xUa1ICXdN09A1OJGaT9xIXolG+Nze5Mnw2ik+RDJPida4EnamTBXdi9Y5sRqcIT8ZC3whgck2cMFk3yte8Oj45a/Pjw39W2PhwkVx3/0bXHa+hpJbcWmf2IT87AqQDiDZ0Ldxnehd8kZxTPDBA1SR+c6UKZKR8Mmd4huiY1XpfqDT4DmkSeNXfjVwOhOfysuk3rAngHZKN2z353eQoxMnT1e9jNMBpRfvV3sxPuBjXr0UvcBHkHfbNV4wphmjqsjlU1dOKBGUNJE8TH+qyxSsshir9CHjAnrgU1NKbPnl9xSVEj6wVbhsae02/Du8S0c5JzcZR9uFExps3VV1pNyBD4rvoJ+IbyDT0B2oCz1lcKDXfQRtsCMS/ZKy0HOhdL4pu1Ntg26Z/Ghu7fKEOO1EJsGHhjR+fYjRtgFdHKCUkzrwXfCJdEbmQJt8Tsu0MqVV41LjvUXwCEf9m9ZVeSUX1U50MxuiU1ujpb1DeGdCatjy3nqeKpgg/j6yXXxPeVSN0kse82pda49wUgzYbdIhJEeVd5JoGB1ph8YGsCGnOa2YNkOv6iiV2SSdZK7qmCZ6GFJbeXUoD5CCZjE6ITXaBXz0q/VNtZHxCV45+Ktt+vY45pA5Lnv16tWxYcP66OtNQ3agn2/KDmksD5mWfHgafc2AUznKZPqn93yHPvygccHkivo87Z/K5rE/eQ7heaW8oS9qYR5Xubsu7THi8jn9lW1FPRi9Vd58tSufGWuUabigcdEnJ3XzOsmtt6825e+7BB10usYHNJ62i/UTIQs5bV/xRoQAAMmASURBVBtH9Im+hi5IPzEukC34sY/SqMXeyvhc8U8/NhcyAj+TKtChy3A67jwzd5d6QdbLVeCo7kpTYJuwYMkB4k+JbAYXA9wNVgfawAShQlIxwIhjYBXkFmQZiSh3uohnlsHhjkfRp2OqPAgc0ogx0QEuGxgqZCctECZmI9oYHNoaN9yyKhbO747F8zqdP1/GZ6YAAlKD3NAKqTS+8tf2sINIkG0EIjgIx690CrO/dICfyZ/3jAPpeiZe5RIOY1RV1YAXQlEZFA88PDN4EuFJDAqt8JjvxeaKbH4/tl2DvbOrK3oqQ3amDNm58+bHD371p+iaNT862zpi+eqNwemabSKydhny69ZtjiFvfZMxps7esG5F9K26OZ74xEdHu8qEsMARHQ/e2Zb7u3Muih2C57hnPDnOPe/CmNS+0MyspbU9Vtx3V8ztmhhHP/Tw+MGPz5IA2BEvf/HzZSBdG/fcc2887clPMvOgLFqDA+/Tm6bHT356VqzbsClOPOHZNppg0NRbBjPK3TXX3BDL126LBYv2FT5GJUA3xNaNd8Zxxz3LM6YM9hrz1r13U1/87Be/i/kL5sbjH/XwuOmWW+L6W+8XPvayArvy3lviCY860nWdfc4fpQTOiCMPWxZ7771PxcizboC4/77l8Ze/3hRrNvTGc572ONHjxPjvn/w6nvqUx0sIz43zzr80to3CdDuleEkgDq2KZwtHvz//4rjzzrviVa98sVfCGf70NPBDrxDAn/9yVVx/423xxCc8MpYtWSR6ULzqhB6UyH126aV/iUsv/0u88PhnRVdHh1cNhCHjByUEWr/uuhvjlrtF58uOyDEiRtbc0q1+Q0nkFOOpwpOYr+rGiPAprWL4nKT7rCc9NK657uaQ/RV9m6QEsQokh4LHSYB5eBXK8y4pgn3K0xbdPbP8nTyYV7+Mqr71q2Ly6KZ47COPliLL500oQ/gThExkMOZ++ZtzpBRsVTueGRdd/KeIpjnR0TkjRgTP3bf8JR577KE2fH8hBYdvEh516LJYvCi3/9O1jAuUs/vuuz8u/dO1UtIG4uSXnqAxmOOG8YWiiGICf7h/xcr45Vnnxl6LFsQjH36U6Zq2o0ygPsDkrvjzVXHvChTmTXHyS14Qq1avij9fdWu0dM2XYGyVwdgrYbg+jj3qAK9qnn3uRUq7JV70gueoHrYXw4NSabFwl2D48U/OMsxPfPyjPHEjFKgv6XfkEScZDgv+v8To1JnRJQXUs6oVL7v3jmti6fzWOPywQwwjmaEHzhDYvHlTnHvBJbFt57RonrI9nnfc063goagDA/ih/evXbVD5f40169bH8c9+ivnnWb+/JBYsOcQKRTEUBzdvjInbVsfTnvbEOO8Pf4xb7rg/Djto3zjm6MOlPLD9TWOQCQTBtXXr9rjookuid4sUMikN+0lgPeSoo1LZUjyCDdriPcnrb7gxrr5BBvL2ofiXxz8y5sydrb5ROzTerXxpXN19191x3oVXxMyZ3cLTw6VAdiZ/FN+xQa7hQes39W2O7//wZ/GMpz8pFsyfLzqeaB6K0ovDYLl3+f3xq99dHPNm98TDH3JwzFuwIHksMsG0sytuv/1uwXRH9MzdR8+TRF+zVM4O1dstQTyociXgxVtRlvLUbz4fgvI/KZ7wyEOjvWVq/PYPV0XPjJmxcWMq7yiwGATshqFdW6Tgj0iRoT5WnehvxjHKDQqYV6eEIxQZDLL7bv9rLFvYGYcecrDpwg58qs7ejb1xwUWXx5TWGVLc++OYI/eN3r6Ncft9/TFr/j4uu3f9ypgWm+LpT31C/OKs30f/ltGYN6s1HvuoR5guzUeUEBwwKXnFFX+Ne1ZujNnC+ZMee3T8/twLVf7CmDl3oQ0A3l9kq/0u8e7bbrosHnP0AZZ7N954UzzxSfA95DDvi0tmwGNULn25bv2G+O3vzonnPffZMbB5IC64/OqYOWepaW1z75ponTIcT3r8Y8TD/hyr+3bGXssOkUGVr4T0rbxOfP/4uPKqq+OWu9ZF54z5aTiJz4xu2RBPeNwxsXLVyrjimtvVhq3Cw4FxwAH7mdbQCUwLwjL4uuiSK2Pj5i3iG3vHwx5yZFwoel3TNyIjb67atTUGeu+Ppzz+WPHke+Lme9ZG06TRePQjHyr6nCt6YaKOslDER+OmG2+O6265T2iR8T15u+TioyQ72zTG4DUV/e2aGNdce1389Ybbolt8+VHHHh6zZs/SuFGc5D90Rn9iAP3unPM1HtfFCc9/bqxeszb+eNlVMWPO3pKdrf6u+eZ1d8fznv0vMTAwHD/4yS/i0IMOimOPPsL0BTy0lXGLUgdv+6/v/dgTyK942Ulx3fU3xLU33y9jZa7TrV15Zxxz1H6WOb8/54J45tP/xWNnRHINZRydDT7LM+dPfOs7P4hZiw4VL55tOoBvw0MZr8iI2bNmCYZdMez3+7ap3RzylYa5gv3+KOOFMcCdrffEYeznp00YW6kXos90dbTECc8+Nn70k7Nj09COWLJkSdx13zqvZvKd+q6uVin9gzYorXiiQ6ndK+67NSZu3xCPe8zDBT+rnslTVbR3hP3lL3+Nm267J44+6pB42EOP9M4I+DJAghdV70mSX5z1W0+mH//cp6ulyEp2YqAgswrPN/S3xCWXXRlbR6WQ7xiMhx6+X+y79zLLC/h6rqJPiOXLV8blV1wXfTLmX/rCZ3u3WF1xFu4EGBM9/Rrvvzzr7Dhgv73jqKMOUxlp1JrB6UdJYu3a9fHr318UnGNy7MMOi333WeZ+T+OX3UbT4v7ly+NPV96g8dYb//K4o813fvSz32g8z4zHPPzwmDF7rmFL+aY7DRbNXCBZO7C9WbrhfIWK7/f3xmDfPfHoY45wGZAreKA+aJaJoz9feV3ccttd8dQnPTq6uzrMXxfte6Tkb7NpArpOA2QkVt9zbRx2wOI44MD9s0+oXXhA11u1clX88ZIrYtuuKbHPXjPimGOOij9fcXUsXzMU3dJNMdDvueXPccLxz4g7774vzpXO9ILnPSsW7TUvfvbL38Xk5tneAda3YU1Mm7AlnvrkR8dZv/69eO1oPOtpj/V71ldcebV1I+Tx2edeHB0zFskAbYqV998Z+y3qiSMPPzi+/+NfxpTmjlgiO+Bo8QZ2G0CTHvNqM58Io8+ntM2LmbMXCnbRlww/zu3gYFPatUX0BA0zgYLRqs4WHrKt2ZcMn2kxNfrj2EMl1xW3yobshuiVIcu3wjeLVjjBe2goDdlckUUnQ5OiOPQAaCIv66By0ChCkTAI2bQFTQvHNlgVZxsMv8awV+EZc0pDOLYVd+wrTxgQL5mU9lheyFb00uTzlKOylSbHTtpfxZC1jNYdfYrJJ+Befv+GWL6qN/ZbOld6DZ+MQseCRoRmtc+TOEqPH1lvXiocFrlv4xaaMp+rG6k8w6syDWlT18I/xpAlHrtLqGSC26+MOj+2lehVfUg6+rLcuSbsteygXTTAygmI5K7GGblGTCK2IMXWfnX3sy8MWGYG0p/biUtnVPFVWgjPZXBRr/IgeBLR+NTJzBQKFmaWV67v1+DvjUMPni/myYxJKpxq5piGGBEVAo3YgkAjFoTk9iLuDjNSk7nWEKtyHcZd5YwxZN1RKQC5U5YeErHuYA0md2jChEMpzc4vYYlb8FDeSUFJfiBDds7cBfG9X10as+YskBCbF3cvX++2sQ2oeerk6O0fFDPfxFy14bjhr+fFR977+njEscfE3fdKgINT4Ksxt61xxqfONN5/+P3/jDe+5V1x/W1SPFQXs1F33HJ9vOi4x8W73/W2ePyTnmMBdskFv41/++wXrXz/6LtflzKxPdaLYTMYBYqaNBqtErbv+eDH4977l8f5Z//CKxUrVqyQ4TTFQhL+IAzY2L3oTzfH4r2l9AkP69feH4tnTY5vfuMrUrRujS1sDRTMHliigVVr1sV73v/RePSjjomPfPgDoo3ReNOb3hXX3npfdPTMkyF7W/zXVz9lXD7ruBfFs57xlPji5z8dt99xlxQsZo6lMFvQT44ly5bGJz7573HmF/8j/nD2zyTEp8Wzn/ey+JLSP/fZT46f/OxX8cl/+2rsmDBdfRux98KO+N53vhKvfcM7peCdF9dddbH6fUfcf+9y0WxunaFxjJMf/fCn8VspOV/70ufi4IP2jrvuvJceMbNiELbLKPyvb/8gvv6f34qLLvhNLN5riYyAOxTNTCvF7BIdNEdPT3e8+OVvkvBtFi3M9nbo5rYeJSANqwlM4OQhXEguDBW25fBe9XOffmz85arrY93mkdgyVB1ioA5CIXd6VcQMJMrriBTQCcq7YN7c2LBxXQxIALC6s3HNnfH21704Hv/4R8ddd99r2GDkOGiW9+s+8OFPetvwz378jXj7aR+Jm+9eH109c7wqfO1fhIMvfMz0+8jHPVMK2ovi/ae9VYLqXtHSdtGjelBtpT/2lULwnvf9a/zliqviy1/8tMaK6hAzXbTXouCgsTVr1lhQXXf9jfGhD38qPvGJD1mRBi4mjuBBTI7MmjnDhvozjztRythIXH7hr0VDk+NzX/xyfF9KVmvnnNg21BvPe5bo+rS3xz33LFefvj34DNA5v/lxrFi5RmOIFTf6CnyJrlX+ez7wUY/P73zry1LIB61kgwN2PyhhLFq4V1x93Y1x+hlfiI6ZizWGOQ14incEtE8djs+c8V4JuZHYxPc3QWSlNCzbe0lceOHF8YY3v1d4fozG1Ffjpltv98fWGZc47vvsvTS+/f0fxen/+ul4+5tPjTe+4TUar6fFNTeviHkL9xXtMDG1Jdbec1184bNnyKhrVZnvsYH2kx9+PTra2mPthvWUZlJlZXfhXgvdjic89flx1BGHxze//u/ueyaM2CEBn6LTUXAxID5z5tfiNa96cbzxda+J226/w7zZvEx8GrmwdMnSeOvb3x033nJ7fOzD7xXP6hbdjcSypUvNI+++9x5vo7v3vuXxpre+J77zzS/HYYceErfcfpvLAtewEITx1VdfG+9670fjPe98Y7zhta+SAnaH6JUt+tUY6miLRYv2ipe+/NToHWYloM0rAi3tXYYZyYGBgHBn9Zn2tLS3Ckd8XmxnPONfHhrTNdx++ts/mT77+9kivFXpppgHT5nGqkDyaFYZt27Nz49MFp8dkbLS1MwJo0jzUYVPEs0Mxt233xjzOkfjEx97v3clcBqmiEBlqBzR0r777i3l9zfxsc98RYbEnPjkv74z7rrrrjjzKz+MrlmLLO82rF0TR+w/K/7za5+Nk172urjwj5fFhef9Itpb22T8rbISQlnIjzlzZsem3r549vNPjoc+9Kj4+pc/FW9563vj3nU7Y/Y8GbITppiP2xDZMhjX/eUPGo9nmE7OPPNL8ba3vTk6utotu/bZZz8pYlti+X33mn/efvudcfpHPxMvOuG58YZTXx6f/dxX4pwLroxJ01pi4s7++NbXz4z1MuI+9LEzY0LTrOieMde7Mgb7N0d383D87EffjPtXro0Pnv7x+Ov1d7tfRrf1qqyXxUtOPD5+dfb58d4PnqFxMzd+/J2vxh13L7c8gjihArjMMvHoH4sPv/6Np8UXzjwjXvXKl1iOnHLqO2LDIO/1N8sI6o/vfvPM+N15F8ZnPve1OOXlJ8Vb33RK3KIxRP/lCphkpPp0xozuePd7Pxw//umv4uc/+VY85PBD4+677/FqD33E+6Idba0yBDriyU9/fsxUH339S58WX50UK1euZiC6K5Ej8OczPvlZGbDr4lc/+Y74wK742Mc/Fedc+NfokPE51Lc83vKmV8dLTjohrr3munjas18kxfzZ8eEPqn+W36v+YFuwaFl/jHL0iVPfdFrMkMynv1esWhef+vSZcd5FV0b37AXRu25FfPh9b7QBesqpb4t3vvMNcYTgZ6fN7Fkzo7W9PU8M1vMUwfl6ldU65yCFd5sG+cwLOgwrb62t7VLk4Zc5vhkTW0UT/haoZDSygpXNHcIfk6vtwt3AlmHRO2drDNpQQdbAR9A9+NYwusVLnvuI+NlZv4/NgzvisMMPidvvWmv+wHbu1uYpkhfb/Ek4ToiGp7e2TI3Lz/9pfPOr/xYLF86Pe0R76IbwXeCaqXHJxOsJL3lNPOeZT7UxxGf/2Co8b/4c9x3fqOa04g995FP+RNRPf/ifcd/y+zWeBwwfExPSwsSblnji+IQXv1o87KXxgfe+PVarT8nDuLOBr3Fy4P77xAc//On4yc9/HV/+/CckT2aKL2yPvRYtNv/nO7nosqvXrlWdn4lXnHxinPySE+L6G26Qnii9Sn0K8dLmW8Wz3vehT8QjZOj9x1fP9JhKPYQt0OJNui8Tz/zS174RHznj3+Ksn38v9lK7nvjU58Vp73xrvOplJ8bNt95qGkYrhlLQx+mfL3zpP+OOFUMxQ4YjvG1gYHNM37UhvvyFTylNGtEpq615xML5C8x3TzjplfHZT58RBx28fzzr+FfGsgMeYhphAoodI+hHG9aujCVzJsanP/kRl8PrE8hDZBZ17b//3tIBvxLf+M6P49RXnhjvPe0t8derb4j3fuiMWLNxWDK2J9Yvvy3++Iefxy9/dXa85R0fiF/9/PvxpCc8Os4976J4z4c+HpOnd0vmbo2D9p4dX/3CJ+JVoumbbr41zv7Vj2W4nh+f+9yXlecHsfeyJfEf3/h2fPFr34u27nmxesW98fpXnxCnvublcdQxj4+5c+fEf/3H500z0BYGG/o3eveypYvj7LPPja9+6xexYMlBGr9TNFbmqs9HNAZE69Mkn/t5pWRXDLC7S7IJP4sDef5BGmnYL7F9XTzyqCU25FZLF1m/HkN2Q4MhK94nng8eMWSxHaB9G6kQhJxxWN1rfsWbD0iuEYZezoRKpsHPXfaSrhJGG6HVtK0UZiOV5zRkc4djsbMyrXeMqWz0U/Qq7CklzDiVkQuH1M9d6QQy4exIGhjaFldfe2/Mm9cd82Z1iE9M0YhK/cUzJhW+kUlpb/GsOOGS8LSZsKEqQxZ7S/F+bU3hlFNsLNJh4Np+c17ZXC4v7blauO/intxVP35fgoH7ZAZKQSYz48Jj7HJjQUxebjh+I4c0uoNAjFIhE0QbYbpy37b8pKkhlqX0RL7jdLlD6HCQjd9wgFjgmBCDIvp7l/eJUHbEsUcvlfKMIq6GCXCpZSZAGsijZzlrjc57QU4xWG3Igszq2aurypNxFTKFcJCHQlQM17zIK/ZQlZ+zEkKq4mAaPNOJIwYmlY40XskCcSejTmM2XaO/0ZVQyqUvWBUY2TEaa9dvpqHGEWWuWLM+WlrZrkfV2V62A+6zbFlcc+318YrXvFkGxiyXtGsUAyLf6+rbtCmOfsjhZiqcvDs8JCV+QraT7bQ0M08T1OBSn/FeTkKfhP6FL341fnP2BU7PAEAwQxP+1qEMFAb0r39zdpwuQdMho5x89BVlMSu3cDErERwaxPtoU9z3a9WWD0kBuvq6Gyz0SE/DmJHbvCm3+wyLua5csSo+KWb79re/J66+6V717TZvuwJWtsEtWbJYis+qeJMU+hWr+a7wVG//aGubHi8+8UVSTtZ4xtjbrYULHIPp1tvviWMffky8YVAGyL9/KQa3CWcL2v3OJLgGnq0SqBdceIEUo9OjtUPKAh0EZtRJKNFsC2dL7dm//X18+KP/5lVvDBJ2AsA0pkixYOvdDinV11x7TbzoxadIGeedV4qZGIccvG9857++Egvmz7ax0tymOgQj2yR5F3OacMEWN7Z/JexsjcpJGWYWPZjVXraUgetJ0EUkHTM+CANetnJgxLIiC5o5RIxt37ST7y8feNBB8YMf/yI+/4X/9LtO/ii/YIR2gBXjbNni+R6X9DVK8aj6Qfzc5QEPOyig3TmzZxuHb3zzO2P5ynWmEcZMR1tzPO+4Z8SQaHBIuH7JK95iempvb5Zg/mRc/dfrpUh/TUo0tL8j2kVHGN1nn/MHKZNfMK3zPmWfBMtJL3xOfOAD75Hh3xnrN26MzQNDFjQnnHC84NgSPz/rd/G8Zz8lTn31K+KG628OPnFlYUVb1O7Pf+nrEn7nqG943zjfK22SMbCpfzAOPmh/9yGwsAKAQgiczOa++Y2viec/7ziNId4by/dNJ0/mpM+BOHDJQr/TfvIrT4lrr7tJLA5lbcTwfONrZ8aBBx5o8mHcrpfh+bGPfTouuvTKaNN4FvqkdE6MT5zxISk58/wN6a99/dtx7LHHxDvf/Lo4+ZQ3x/o190VbZ3esX3VfPO0pj40jjjg03vWe0+Oue1fGgfvtHV2dHfGlL/1H/OQXZ3sLN3y3d8O6OONf3xdPf/pT1KeTokOGL9/5fNd7Phjnn3+JDJwZQOQL406Z3D8H7r9vrFy9Lp77gpM9njzxp2Qd7S3xh3POikMPOyx+9dvz483vPB1i8jbcs372/VgvI/rkV7zR23jhG1tR6EQUt0i5e97xLxW+cxujhajokkmL2TLUmLC77sab47Wve5sMbLahTbMRvnTJgnjOs54hviHesWWTt6vBl3nvGUUbecSzJznEV1hJpDnQJweMITsmir5NzEgeeBZb0gWH+1yKPHAODIov8o78tn4L3WkTFV/FSR+QMGbHA+90j3i74oKDlkWbYHn1a98iebWm2v4lQ3JwIP7ja5+LQw45KIYGBmNb57AMhZwsFTF4mzzb3jAcIEZ4Lu+ds7rX3T0jfvzfP4t/PeMzwl+PZRIK08ukQL/2NS+Nru5OwQfvG3F72GE0yBkIza0xaUTjvJJfKNdMBsfEqXHbXSvijW/9gPySmzu2xS9++l3R5g3xVimdyAlWmrtmzIvv/+hXsWTxXvGG170mVq1aG9def0v8+2c+Yln2kTM+H9t3NcfcnhnetcKrJRhWu5rEw0XH/Roz73r7G+L0f/1U3HzbXfHWN74qHv/Yx8TNt99teccuiKXi0QNSAt/01tNk1LNamvKfrde/+eWPYu5sySzx/u1MmG7YGP0DW+KTn/hgvP1dH4oVa1dFW9MUv++5Q3xfmWJfGSJXXHVtnPq6t8jo2QHZihdti/32XRa/FB0yaQH/mzN7TlypdK949etF6xgrOywHFi+aH8999tO9BRmDgd0Y//GNb8U3v/0D8dlU8qCXcq4Eq3qs6tx3/8p4+1vfID7xqfjjHy+LN7/hVfH0pzxZBs7N6kfGUe4mG1Ffv+Od75WRt1xtzfHDOKFvdooPzRIu1/cORG/fpnjDa19t3nXJn68VbtkGWekoqvgTn/mS6k9F7/Wvfmk86V8eH296y3tjQy96Aa8UtMeMJrY0c3Ak3+KeHFMnNvmb9PD9aTJA1U3CJ9uS2V3D6y2S3dPRyUyCom+MwAnRJx46VTrdVPWNGKb4FLoLW10nmU5RJvmuLFuT2Xa+eYv0k3X9Fc2Br11S/tFP8sA1607qU4xi9MXZ4uUXXHRxvOO093sCkDYivw4/9MB4xCMeJiO8JX78s9/Ez3/5e+8Ke9ITHhWnv+/t8c7TPhz3LF/liRd49UEH7CNjeVh0+dm45NIrFM5728L79qH46lc+H7NmzZZOMjXmzZnDkNMYfZv0qI2idclV1dku4+bb3/hiHHzwgfHL354b73j3R4U/GTube+MTHz09Djxg7zjxpa/2xAcynj5C110l3eLkV71OvI53t3nNSXgUj0e3Rc7CM9mO+to3vkOGoepjHIom2Vb9spe+IO65d7XwNl19wLhmQSTisEMPjosvuzze+JZ3q0zeB1eZojkOEeNTSuymYvKLiWvwj8E/XeXRl5878/Px/R+fZT+nZA/J2H/j614l4+8VnoxDziGHoZ+hLbwytTM4ZMzbn9WnA/2boufgfUz7b3rbaXHrLXeLl0geapy1tSCTPxX7aDzBZ3aOTvCkC7L8A+99W3xQhvuqNcutMzNZnaQ/wZN+d2h877/vPvHed7w+PvrxMzVWOAxvpuNG1AZ4Knl2cNiWMAy/vfaGW+OFL3iujNSN8b0f/8ZjeUR1spOAbcXdkvNMNrz9XR+QkXyx5KBksnjFtq0j8YTHHat46ZwT2Jo/HO2dTZ7Es94lWh/Zwk4EtV38fOuwaEU4ZtIyv1GLzQJdabyJR0+fPF0QFQd0jOi6S/296Pr43WUOs4jBB9EpF7SNMMK2od2MEJ8LgE9pd0r/E3lJDaQs6dQkII/oqZTPGKIceNJknidhX3CJL6nsUeGGYeZ0CrNmLt3EI1rpR/ADjwofFW+wjadw3j1X1bJPkcK6S69rmj45HvvI/ePKa+6VXBmOhTJoO7v5Pj5nkBh45YEnYLOpTvJSCAyPADlk6kT6WPeRiZK9I0pLuH5ZkqEYfsAJl/mcLrJzXstE4WeE4mp/qtvmtJx/wK3apptEObSURmRa9GqcBqrfG+LSM8vWMF22a7APHWJnwDoOBUJxuRorvwiBAY1VT7q8SMdgJAyjlvpkAKt2FLxSP8YIwhR8rN84GLfetkbK9hR/WmeKGjfi9zXcU2ZKdCqM09uCUag1kFDoGXw5Q5IvcLPHHuWeOJ7LRXymz7Qg0emq9w8a473tkbrEPFFIMQaSYAo8gkXILcZ1wpaEhhGbS/HclcZ3Xdkbctwrv250NiQFHjDa2SbGNh96yzCpbTATDDK+gTidd/xQXAQ3+TEwPHsxYbKYVXtMa+mKtq5Z0do5M5paeyRculTURAmVrfGUpz4uXvKiZ8YLnvW4OOG4x8Wpr3h+POLYhzl/jiwAyoEIXMwuPlaKyWtPeVmc8sqXxOtfc3K8+hUnSdnqEHPKdtPmQw4+WIr+qTIeXhavffXL41VKM3/+nJjW2il6mWbaSWbMtiG2Jk+LZz7rKfG6U06O16jc17765DjpRccbh9AaDuH1mX/7XNx88+1end136ZwY7O/3QAFM2s5L+sDuN6RkpMO8n/TEx8YTH/+EuOvOu736BrNn4EB3TL7wsjtbyz796c9JyX9yvOmNrxSD7/VqNDDC4Dichr49cP8DFf86t+vU17xMiscrY86M7qq3JKil3B1wwAHx6leeJBydbDy97tRXx8GHHGwFAMUPUHmPadFeCzwrvWDBvJini5VF3mFGQc0DoTAQUVTVF2K+0AJCE0XAw1qwoxjiMDhhZsDAeINOy5jyxAf0pjAOi/DJjIwBjwmMXnY+5PtitJeJH7/jLGHa1NYZfP5nWlOnjHfRUDvvJPIZokQ4fc12deDo37zJ2xUpA2JhaAz43dnJcdJJJ0gxfkWc+qoXx6mnvDROPPF4GUdr4uJL/2yc8K7ZNBnWfCeZPofZT5AixzvNTaIZFChWXymT/kDQ877PLgl5z/B5bDJGRadqM1skf/GLX3kl8U2ve3m85U2vj+/98Kfxy1/+2isr8AtTtNI/4bGPilNMxy823Z3yypeah8nadxtpKys2CxbQX3NjL/pMxlZXJwfN8X4ro3WncQhfKQyZMdkzY0bMwxidP9fvuy9UGSgwbK8U+ZkPQLzYGghp3n3056wslIQH8xkJr2kt8clPfjZmzJoZL3vxC2Kgb230bVgdM9omx1ve+No4W+397e8vtNJunqQy2eo9SX3FBAorWSgDwIVyjLEHDbivJS0mTGlxHzSrj1s65mqcdqs/OmOqaI02wZdp89x5c9SWhZ5UYHWQvvaKEH04jT5sD2wreBskMqLxOJk2qX44O++89fR0xetf/6p47amiB40hxvxDHnqk2orcnhy9oqN5Kv8VLz8pXn+q0inNm994Sjz9af8SV1x5Vdx13wrRuAxLjWHeuTd9izaskCgc/s3hbBAL79rSZg6NQqAzUYmMS6UcCuBgu2Epd0NetYUXcdBdHgaDKgD+JRtEXxwes83jhO2m0D1bltVGoxvDS8aEcDh9uvAonPPuqfGtMYESz5jWTXmzHxg7lMXkFLw2FUBdyof8apGSPV94mCecL1i4QHifFx3tbR4bAgckOzmyhcOoGL+0G+N6YKjfijN14Ohvxn5zK7PrbYKVcMYv76o3eYw1t8/0ROO8+XvFZz/3H3HLzbfG297y2vjEGe+PA/bbN8745Jlxz6remDF7vieaGYdJP7yjJuVEOPvPb/yXlNe74gPvf0e8TUbss5/19Djz81+Oq668WsoR7zXTNinUSj9r1izzvYULF3r1CEMTXoGRyuQRf1tlpHz4Xz/uHSenf+AdMaMdAyz7xtvl4AtSijmFee7cuSqLnUsLPOZmzOyx7MZYY6cE6eiv7TvZVTEh+LTd00RThxx8UPz1mhtiYGBQ4O0UD98axx7zUNHlK3W9wvdXSn7tJVi3WZkWTcuA+4aM3cv/dFW8622viw+8721x/PHPjjM/9xWvAmJQCUj3EXrLC57/PMkBGRaSG28Q3Z8gRb2pJV+RIBn9/e1v/zCuuf76+OD7T4uD9l8aHJrEjh1oC5qdPLnJ9MUhh9tF7/AwDNzWDsn1zlnRM3uJccY4Iw+yTQNX5WzxJMewFH12s/HJEWSMClI6Vjqg+52etGKyiYlI5DP9QBlMtto4luHCWAOHjFP0D1Zct22HB0heKYJ6eX1BJOqJKvDFzgl0pwkKhO6h3wGN8X322duy8TWvko5wqmTlqS+LI444OM79w0XedjtdMmdKU7voNg16+JpUDNMr1zTxRBxjakZPj+Xp4r32Uv/PFZ+aa7lO22gn+CX/7NkzTSPzxYv3WjDf/MyHUcHjRCO8z47O5O/dqy3wkG3bmGRrlbxplw7Myeg7fcjQK18h3iX5Ah978xteHcc87Ejji2zwbeQSPGGiYAU/7HJ6+jOeFrfdflcsvx8exrvc1uQ1lnIy2RMgE6dJ7nZHi/S11s550T5jbnTM3Mv9ywm74N6TMFuHzH/haV3d3bFo0ULvWFm0eGkslr+nUzqZdBiftE2HCC4fjAbPUV4myBkf27bxHjfhyE/haOYsy7p5c+doXApH4vPoXvBF8qLb9/b2xsc//pno6eqK97/nLdHexE4x+A1ok+yWhzbdedfdccbHPx2PftQj403i+ZN2YZQqEXRq9MKDdDFUNPao5+yzz4lvfPP7Hi/PfMpjfdaEF4qUzmcsqCnIVg441ZBW8ES/zvXc454hXWaqdLkbPWnJQYvgiR1R4J+2Qf+Zn/dlmeDhJG4mEyv7h7Et/LLA4m3L/JmwSYlUE3vGq/AMzDHuNvDHXc/IbPzFBsh7ec47afIuecwWWtGCnxnXGPq6jwjf5uvVlfaIwtUuH5jHRJfuIxK6PtF8lMmptH+gJ+6e7GUCgrJULn3od/LhIeiYqpM494V4JfDBA8DZMQ9ZGj3dLXHHvWvj/vv7lJYFDeFEeCp2G7yJa4r0pQyDP1aTOvKbdwmnjDMWutAppgq/rICTDl4D30/bkDx1v+1H8hKuenkHvPF1GGxI16lumEwHwqDoxAQKP4BMtrBwPHEKw09BWRHPSuc01bPz1+9ukPJ6xZcK8ftOnWK0UuZq4QIOhrp8ZV+s3TAYB+wzW0iUQiBjDaSbkCACiFmI9pIy90IA1QWzpDNtgNJZ5ZnO51l15JJ1RSilDKelYzO8lGujDmLT3URJR9sveEzkgqNGxFW4Lhy39JYw7oQxRIrDVwZGDhO/F8Fd1zYpWSMjk6KNVUAhDIVgWAKH7TYbNm5SGuVRoaVuioJJoGxMEZ79zu9ODukQLkXYk6bSJ1I8hJ/DDjk09l62t9NDKAxw3oGlPFZwUbhR9oAEmFHwDjn4wFgihgleIU4Y3AUXXhrr1m2MVjF7tl4uXrwoOju7XKZnZIR7GMw9q8RUNJgmT84yGWi7duUW62OOfojho+0Q/IqVq+MHP/yF+0JFKM+kuH/VGq+Ifv2rn7XAf+vb32M4RkcxPIRTEgKvYLCSOjwUz37mk2P/ffezcvPlr3xDSst1tKbqu0zOYPnRT35mBeTdp73N22v+ctXVGa8fFCv1fMyXMvOMpz/F+IP7TpMBfuEfL4kVq9cJjulW1BdKmD7lyU8WnQOLnO5sk73sz1da4aJIViW+9IVPuQze32BVQo2QgFsVy1esstLAxMQkKcSMJU4whmYZO5QH88O8b5KCjmKSnxVAmMgAVd+Rjv41lQGq2jqlmU8nTPD7y6QDDvqCMFbaOJRnq5g/7SQf8d7aKSMFA5uZcQyapHaBK9gpd3iIzzLRPxjJzPoicFgBmB5/vPjy2F8KyyMfeYzbalrVhUKwQErE9I98Os678HLPVE9hZUwGobe8CGZWRTk0y1iEBqhU5UJTsRPmlbOTVq5E43nwkXAlHLNl8ktf/qaMzkVx8steIgP2t1Kov2oFEqbI8NrliZdRv9u4dNki45mGAeEPfyK6U1twHCBy0oueH8+Q0gtsvPuHAGhrbYvLLv+zDLcdMVWwmFfI75U1+Tl59q1vfq0MoGG3h3bArzBq16xdJXph1lGKjyKgJ3gauEPIOIMdQiOF7c233xPf+8FP4sQXHS9l+SpvQT39i5+xwPns575q/kB55AFVphV4gniakGYlQA/GF5dX6AU3NVEdh++MCA4fNiO6cF5hg2HSLgPqzH87Q37BnDk8HikHPzKAiU7iueMsUywHSAMIKHmj5i9Pf6rGhypN2mOXyGa/IzVF4/jc8/7oXSVPeMJjjS8ceGmWYvqqV54cp7zurXHv6qFgWyurzZN3Tdf4mWYaZkKV98XzsziqU4a8rCHhSEqW2gZ/o4+ABVjpM8Y+OB+WoapKqja5VrcU/LKSRB52ATCRySoBuBwRXbLKilIC1ilbpBzD4pvwNvJbXjB5oLpUuOBK3osByDtAfHsTPCADAVpdJTchHvuYR8dB4rV0Jm1BaPPqAYf0FHnpCDneh5uwS8rozuTtKDVM4jE2PerU1qSKhAEZTh3uSZXF+8SciMxuhZ1qI9s5P/HvX45Pf+JD8eQnPTbe/4GPxcV/ujYW732ADKJciaVvkQdMctM/8ML7xLve9e6PxLf/68vxnOc8Kz73+a/ED3/8yzj00IMTXrUBRaxZ9b37XW8VHtl2qXDwp/iZM2fHrpvvMM7oB4wlVlHf9e73x1e+dGa8911vizO/9FXj2TxK+TB299t3H+9goHn0M4Z7k+gF40RIcdm0H/pDHvFub/dec+JFz3+OePEiG10nnPRqT15i5O2//wFeNUSG0k5W/W666da47oabXRb4Z8fGBz/8ifjMpz4qvnKcjNivxde/+d34yIff6z4TUai9TMqNxMMf/nDrMPAP8nLexB8uusz0A7zInbXr1sdpp50e3/vuV+OTZ7w/3vjm0yzbTFkiChRr61OqPw9lovOY1JsS02R4lUOMpjYh3QSjcS08KQ8GLyfDT5jQrPErWUbHkx1ciL49ISo/k2wYi3xOj5VJDMghjFvByQQwDlnF55xGd3FgnIaXZMbg5r7YOXeh29gqvLN61tHWpnHdb9rwxZ/agwHx9W98L1584vPjuOc8032YMiekM3TGcc9+Rpzy+ndKx1FfociqfdACPYhewA4KxvpWjTEOvYJ+X3nySXHiCc81buE/pOab0Rdf8mdPytI2lOIPffDdGnee5vbYZ6zMnzcvLt12hcZP9qs4X+LHZLlLPKZSuuFv7ljBITw96fGPy+GndEyODmnMXHn19R57EAB1GGrRHNv8n/W0J3m304wZPfH9H/1UPPwK96V5vmDxSNYz5aGL+nA8PQMXCnzqrpM0Rjm7QrQk2p4kPYrXGV5w/PP8morT64If9XR3xZV/+Wtslf6MXATPyDR2DDU1d0pOyRBGpxB9o5+pQPPP0zTGmPwoeeBHey9dEjfefKtgSz2IMXHFX6+N933wjPi3z/xrvPe0N8eHTv+k20IDrN+r3Zyd8t8//01ME1/98IfeI7m3Jq69/mbhFQOeBievxa5gxRlHf37xy9+Qcd4lXeytsXr1Kush9EXiSJdwgof2sDtqn2VL/QpMR3tHXPGXq+ITn/6yz7DYuHF9dHXNTRogj8YL+Mn3v8W3VaD1ZNETk0acDYFc9mLIVlauRZeTyQf3UBFqU6HlCpC84WMwEGMgcVWEwpg0pY9VjBx9Tlo9+JbluEmUPREZSzlcKUNLnfI5L6uwkyblM4UwggibOKoQ0QT2mCGmfMaXwkZJT72kU3nUIW1Lz6pY/9lM+kNUq/4gK7s2Fy3oEQ5bfBBU/8Bw7L14VkxvZiyoBMNI+0R3GkveygyuFIbDDw8zTap8+RTIe8mCbyc8Sn2o/p6oMbmTMnRNnIi9wijEUbZg0iNq3+gEeUaBUfALn8AwodJpNHYxOCvruBioeraByjNKCvEOR2EhLUxVdw1yDqCBEDJ/hpdnW+XOx0wHSg0GrcJBtCCDaCFiHCcQX3/rqhjYsj0eduSi6O5stqBjpgLEQAhcNBJC88yC4kZ058pZiJyJgMDLKmzOZBCWsxnFYCVt5q2v0nr2QulJY2NXd07OtVErIsBIsxHLJSI3TBBWFWaGZEID3uxkXN6TCLnXL1yJ05UBcuk3UQgOt0mww2gn870nHze+XUw9T3ZzWpiw0ni2nL4A3+pznjEU+L7aLlanJewAh1OSP/PvX4jjX/DyePErXh8vPvn1fs/wu9/9kfpO/aR8KtUwkIHTfdvamr1l8cUnvzZecOIr48SXnBIve+UbbHTy3gqwIGx++9tz4hnPPiFe9oo3qOw3xMtf8/a4695V0S5lG0MApQl4VbpoZXJs7h/w+yfPe+Er4qWC5cSXvCbe/s4PWnn1Kj1pRawcxLByzfp4x7veG12C//3veYdXqWzkYRSIqD3RojLBZ4eY4Uc++hkZvx/0jDvC2QNLf5SZeNZgUZ4mGeHf+PaP4xtSRl72khPjZSe90AorNEFfKkOcf8GF8cznnBAveukp8aKXnRrPeu6L4467liuKATzJCv95f/iDtyPxbs4LTnxFnPCiV8bvzr0gujrbjR9avalvU/z4p2eJyf8qbrvtzthn72XR198vw/x93vrEKbiC0AoISoS3t7k7MM5lOKqft4vJIOhZMTVDhuFJaeK7kRyKAkwIVRQacM4BGYX2PVbZAmklnomFqaYh3n1NGmPsqsl0PWVOnah6B6UobTG+oA3PkCmdt61sHwpOPNw1itFGXzG2Izb29cWXvvZN4eOUvF7y2njhSafG69/87li7dl3sv+8yw9Iko5CVemBlVhAmDO8AbvMi8w0Bo4t+5dRYxts0TtcEVvW38aNGKNr52OXykY//e3zjv74bH/vEZyUgWPHMAx+AzxN2KvfLX/+vOP6EV8RJLz01XviSVwvOUzXehCdW9VQo5bNi88tfnRO/+NXvvVV97733jgsvviw+c+aX1QfTNR5Rmqle/Ss4GDIop1f+5Rq/a3rRhZfG+RddHOf84UIJ1z7xU97Ro3gECrBw5TP0TiNM94JRMeafXTPmxLe/89+xXvTxIinOHML28GMfFl/UeFzXNyTa63bbTM8qghNpjTPxLm7wblb0OQwCHCGpPBEpZRv1BNg5GXJ0B5NXClMm+Al0xMrKeRde7ImJiy6+NC64+JL446V/AuDsa/UbK35WRly4nO7weU5NpQwuZMd996+KZz/vJRpDr/G7cMe/6FXxs1/+xu/l0h/3L18RH/7Ip+KFGjsvPPHl8cIXnxLPOu6k+MCHPi7anh4zuztFa4Pqf8kF5J2qY1s4vAH+6sk6tRFcmrZaNJbMG8Ap+GZrF/w6BT7gdnR2SGgP+93+yVPSuIYHMsGG3NPANR8e6O+VQTBoY45XDfzet/uvKNBsyzarkPLJPfEDkMgafD5xXsoKp7tzSqewrL5CNqJaaLyrTYytFfevjPPOvSgukTJ+ySWXx4V/vDTuvPNu0Q7qi/rY5QMnFMKpoRtieLA3NvWujqGB3tgx1Ke+ZKlf/4KB9yMZE2yTTN4nqBTHaGOixJ+pYKt1U3PMnLMg7rxvrfr7T7Fi1dr49dl/iDkL9lIODhhqNr5TtqeRYXyr7E7x5A19/fHe9380vvL1b/mdOraXThEycndIXvClP//5L3GBxsYFFzE2uF8sJXuL8Af/UFXqP2QEW2P/fNVN8c73fDiOPuYh8bpTX5kGtzoOHNBXvCvHxM75f9RYUzl/uPCPcfmfZCgo3iseutBr4C/sfEWurFm7Id75rvfF5z//1WiWEY6uQ33doq9vf/cHcYLk2/NFg88X/375q94Q195wi+QX33NHhieP4XDDfxcP4D32b33vv9UX4lWC2w1QXeCGzzad9u4PmJ5Pksw47oUvjbef9sHYzDZV2Lo6gSxNkp9rN26K097zEU8QfPYzZ0RPV4dpmnI5IR4eSdnwX+tP7oOp4mstwfuOyA3GuBVzpSEfBD6jiwMMt3gXFv2Wuhr0jW6XchN9itcCODV8i9NuCXYruCvUDoxkeAQ7DMABZwywW0ydaZ2Ik8GRHyx+tDQzqcn3tZPf4uBlTIZCJ3+9+tp46zveFy8WPtAlXvry15sX/Mc3vxML5s0OzgqBX/mQLOHHk4+02dfkfOWFNoqmKP3PV/w1fv6L38Vvf/cHwTsh9t1/v/jOd34Yn/zMFyTXm9UAg6Bx9Cfx48tE15eJXi6Pyy69wu86+isblolsy+YdcybjMDxSTwDvo+IhZTfU5k2bBLv4l+Q8OtAznyO96Yf/bVigMWU07cEToKk2jYszPvX5eNNb326cghcMM/ejctX4o/rUpqJ0DrYI79qFXrpF8pXvDvM+ef2EXfM64R25zitZ8NCfn3V2nPVrduecH1/+z+/Gv37yszG4ha3k+S4l/TOqcnYMb1Z5/Xla+uDG2DrEzjYEUMQVGpd/+MNFcZHww7iEB/T28j6p5DO4sFzhnfG2uFC86eOq46iHHOV3kLOroRJ5QIDaNL2lJX7689/G57/wlTjlVS+P4497pmnSn2ETX6C81J8VJtwxsT+qvP/22S/F+ef/MT70wffFQ448QjSXBgu4pd85KAz6BYfA+ppT3xKXX3Z59PR00Anqs/yEDPr84ACnDPerzds8KYkOBA7pZ/oHnNImVsTRi5hAcx+oJYzjuktCopluKq6ib6KS1msxdgUn9Jd19eqel8Zd1XbGUS6wYeNg2yTfwo/sSDsmF+i4ir3DmOJddg6MxGDnHBTaU3bccbFqix7JRNMO0ZXL2646WCRUWchS9Fwm6HNluFzs4Njhw9secvhi8d3Jcc1N98WmzcNuGDgr4xJ/0ge0zGJn4TN52a6E94hfgXf0ENKwwu8dv7rn6wy5cuv8yGFfpE05468ZKM6nMkv2Zb3mESUBAGRlED1M0qdoiRgdBhCqBOXXRi3pmRXimUJLXsJ5FgHYzyA18SVjhwi9qqJ/Zpp4r3SjFLG7714f8+Z3xbKFPVYk6SCU5ELkNhj1zNK7Z2cqZOeKKh2eBECHey8/nVURchqlmd6dKL/Tcqcch4lwYOiFqBoJrdRNmKKBCU8J58+u8sN8i0viznRjXTUoKK+KquXSM37yMFNkZihB17tp0Nt5ZnS1xrr1m91PNRwrPcICo3D2nFnxvOOeakFgo1+4Kd9cO/eCS0XsEuzqS2btp0gITmc7jcpY3zfoLUXF8Z5OnVBl9KisI486TAoP72JUbVKftkgJPecPF0Rf32bBnasdLOpMbeqw0EH5aevokjGRs/6jIzRYSoUYLDhklfkRUlIQYszsi0rcZoTpr3/7+4RXbQNRnEx8591r4s1vf3d89t8+4a13l0lpYZZvQEpmqwT+05/8xNjQ22uBsWVwSIKEz1UgfNnGJ8yCXF3ULXL0tieM6xkzmuMzn/1ydHa0xQtfeLzbxyVQbBgsXrI4nvvcZ4nRsaVRZLJzuwXJVddeFytXrjU9LVu6xFvWykyXWiIlvSmuve66+JMELu1avXZNfOnL34jO7u74+c9+FZs398Vznv2MWLpoYazbuMVtmSRmilKH2sQ2MyuOozJuxXDYUsnnGXh3Bvwj/qBdtiwPekpdtGp63mUByOAf2jLgrb9sRd8xkgq307gGQSlcsB1qw4aNcfBBB8Sznvo49zvjzBNP8jN2LpBBw8m7rDId89Ajo110CS1R1+jIYTFr9szolTLbv6k/XnrSC+KUV54c3/ru9/zdTngC9Mi2XFZcOSmV7aC8sztJJDEZBZ95O5ArmFCwp0xlK9qwTyRcJvyzMmqYxJswrI864jCvgnLZIKRD5Vrb2kViU+PTZ37dKz0Tpm71OEApAlYUYZjg4Yce5P6fJhoGNjp2qvD6q9+ca54AnKy6//ys36uvp8Z5518Yn//sGbHf3stizqw50S+9grJahNeRETFUjGq1haP+v/+jH8VNt93nZ07I5aAltjLut89iww8+2E71mEcdG7NmzVRbWYlXnaJbtpVykinvn/C5E5TSfvGyj3/iM/HZz34ynvSkx/vdvJ/LuJ49b6npka2h7L7gRN0jjzjEwgxcwqN5p3GZYB4YZMKBbf1sK9sWj3vMo/y5Ar+zqnbwxwrEvffeH/feeaN6IYKPzX/6M1+UIq8xrD948LRpu+Il6l/qha+bB2kM0TeeEVY/cPHuIeXm+/Sj3kny3Oc8U7Q6xfiGeqFzDtQ4T7zpXW87NZ7w+MfGD3/0E/MnYGcHwd7LFllQszqGYqki1QbR1Dbe9+0ODpPZKiURAwMeDq9iAjCNWFb0Zbh6FUP1iv7B86joBaNqyxYZr+ZpIf7HFvERyznq3TLEAXSsbrHFmklctRPeKeVvssKHh4dkgA3FU//lcbFq9TrTLRY29c/o6RYup8aTnvDI+POV11oB3mfvJfGspz1e5aXihjF8+CEH+v1pXhUBZ8hd3qP/xKc/F7PmzDesGHmvfNkL46AD9zbOoXPgo/9mz51jPMJ/4Dv00ZD6+c7brjfs/lyG2sMnNJDNu3o11hgHwhPt9Lu1U/J7vC0tUuJi2DsO4OOe6BI9tLWKBsXH+TSOMKl2YryDD1buhl0e3+SdOWN2rN7QH1/5j++IpufFMJ8SEi5YUaYs+DiG0je++e1YvnKj6EB41x/4ZGxj2DNg6DcrKTJcenpmxsWX/yVO/8gZ8eEPvU/93WlaQA9A6Vy+/F5P6LCVE3nIat0+S/eKE19wnA0+eD8rkvPmzYuTTjxeNMl7jbkle9k+S9SHW73KSHu2i7YPVX/081qEaNb9Kcc7prwKwWou7SGY97/vvX9N3HTrndHd1aNxysoif+BNRpscNM743ne/fSxP0VXUPKf51W/O0TMzF1kH5S1fsS7eddpH4tOf/kg86YmPj9+fc65lN7SibMI3tC/ZK15GTRiyyGPkCvGMQ3j+LsKUh0+9DW6Roig8U6uVX4UxFrZvLyu1OV4wEm3IiWaZxPW44fwM5Eb1mRXkDAOFulD8kQ1qrHdabNo0IDrdbv2kT371onEIHIw7roGBTfGDb50pGTLo9rO66d0oqv/wQw72NzrZCcZnZvjcEe/LAp9pW4TPJIo/IThxh+LT4PjduefFn/9yncfttddeHx/7yHvj6GMeqvA/xnrxXGBg19KXv/afMbQV2YcugUyPeNQjH2oahv8xDvyeKfKUX9Of+kb5m6bzKTK1RWOJL01Aq7xOBUzQF9+77lNdv5cR2btps7fDP/NpT4zezQOmSd6F5d1DZHt+N52+U/mMQ4GzYd26OFSy6PnPfabP18hi4Y+CRLBedfV1sWWAT7D1WG4w+RyjW2SoT5OBfln88L9/Hc3SW2iX8a3+ZdKMVXbGcXtbaxyvsuk3aNBTANCUCr/iisHIz4eNxDf+61tx250r/N4/8oGJmCMPO9D8msIFqvKiN/F6wOz4xVnn+pWHd779LdY3rQcYfsGges13pGN+6zv/LRja4+UvO8mykffRaSM/yCjLiwnKJ7DA7zbR2sc+eWZ89MPviceKx/n7xupraIPzUh5x7EOiTW1C56E+eAuvrfT1bbJht0s8uaN7pu0AJnnYdeIdUOLj8HAmLuHNVNiqfofOJ0pfMILkoC3wTnvsUavzyjCH49wIF2NHOEEZn20raRv96dJPEGNFGpY6B52OqVYXUtthB79l3IuBO9sufxaTcejMCASVz6q7vGmkOA3x/tPzpNHU03h3lruw4fIlCGMXco1yeNaFcchOEOod2cHzpNh/n7nSkdvihhvvj0ULZqj/O6QTMekDTQGPQK94GY/0p+UP/culZjh8hHLBU7YBR65MJw+yUfBgilgfrOKhuZ07dZGPtG43eNNt7vzFpzPQ0iCtrGbdMWxyRTbDGey+1MH5LOXTaav0MKoqbzFquZsZqCwuzyDSMMpWg5nRu2/5plizdiD233dOLJytweNlfzVEiGcFFGGbn31I5SCN13JJ+bYRij9XVDFkec5wnpXP8Zkuw3P2g+d6HFeWn7Mh3BmUuSLMRVr3s+DwM73iuOx/G95CanGkocPyno7OAgcFZwhPDC4uDB4GMadocgpsW1tH3HrPWtFuixVCGDWz2z0SFL2bhwQP5UIICRvbRtavWymlb2k88lEPj4NkkHCIwGGHHRyHSoHef/99fFJcf//m2H+/veMyKQdbRfhTprVIkWf76kjM6G7xtpRz/3CJcCUlS8z1iquukYBdGUsXL1a+feOohxxuocMhCYfqOvphR8QfL7k81q3bEA898rC48aZb4q77Vvp9qlYpv80ylHknaJJfoM9tCwhThMKOoQ0+/GbJkkXxkIcc4a2ehx50YBx55KEaKD3xp8uvkgI2Pfj0wDnnXSimPFHMfEbcddfyuH/5fTGzp0f+u+MSKRkcRMQ7jA+VgXUobT7wgDj88MPV7v3i+htvjJ//8rexZs3aOPLwQ32I1IUXXx4HCCfr16+Pa2+42UY931a98MKLfModA+eCP14aK1etjmMeJsbZ3h7HHvMwCxxwevhhh/qAivW9m3xwytIle8WSpXvHEcLBYUpz+CGHWCniuPr7V6yKv0oYHXnEoRJaG+PKa26KufMXur4r/vIXKYA9cfSxD4tLLrs0pvB+kHAFneSYynHnCRsrcLA54lBm892Vgw9c5k9CoJxsF+OBa6B0eGspSqHKQOgjPHlHhnLZHsxkCN+OxTFruXbVfeqHo+Kh6otD1A+HHXqo+/mwww4xri6+5E9x5933xOzZs9WWw3UdpjYe4tNoDz/yCNPAT3/+q7jjznsF44SYO2eWlIVHCFcH++Ab2r+flDpOH/7vn/9axk9LtEpomnmPbI3Fe82N+0U796zc4HcuEVQ2UmTMH3zA/vGwhx4hZV50J7weofo47ft3vzs3Lr38ShsW4P3aa2+IFWs2xoyZc2Pm7HkqGmG3M7ram6Krq80rQYz1A0UXe+0lelHfHnTQfjlWRH+HHLy/t35tGRr2OOGERg4B6pJgREgya/2YxzxcuJug8XSb6GKWFCE+cj8x+jf3R9OUXTF39oy49E9X+Xu63crX2T3DPO3A/VJxBoaOjnbDMEcK9sOOEs0KP9A/71Sv37Ahfvbz38SGzVs9hjhPoEmGyKqVK9WnO6QoTY+PffyzMbGpS3VIuTOPnSxlaoMN8SPUN0cddbgNZw6tOlJ+VlN+/JOfa3zeJlnB5NZEjd2jPTl1KLzCY/oA9f2R5o2sdCxdKqNbZV9y2Z9izvzFNma7ZViw9f0I4frqa66Lu+5ZGT0z5soYmhqbN64R3R/gMXPFVdfnZxAkK1jNPOiAZVbwHvHwY9RG9Z/G4WG6w0umSck769co7RPjgH2XxTFKc4Roij6BxnhP9NLLLo/fn3exxkd3NIs3IvSmSEnhMwsYlyjEKIa8H0UcyhyHothgWSJe1DItbrz13mgT3r06JRkEz0vujDFL3m3q90H1aa6+gQfYd1npIi2KJN9ixohas2alZOlIPPpRj/IYOFh9yOsXnOLa19dvA7VnZk+c9avfabztUppD42Git0OEZ9Idefhhfrf517/5ndp3pcf2URojN996h78bvteipaJZGcRTm2LOrE7RTJtXIJrFn2bNmqExuZ/GKXWKdoSrgw5OOt5r0cL49a9/pzGzrw/4u/zP10RH1yyXw3eiDz1wv7jjjrvj2pvvjPkLlgnvUlTVz2zNpt0Ylj3tudsAPtk5Y4FpHMOJA2iYAGClhy3eI9s2S+Ys9oTiwBbJkFlzfTKq300Vf1owt8fb+ZjIY2cKBzpd+uero6VNtDRztg8u0+AXjzgw7r9/lQxG8eV99/Ek0rkXXCwltM1133bLbRpfvaLBdm8hvP2Oe2SwLg4+QXfDjbdrjM2Kdhm5zZKjKMsH7L+3lPSr4+57V0jmjPpU5GPFYw8WX4MXHXXk4TFn7hzT9q/PPterx7zysGzZ3vEQ8zXxA/F38Hn0w47yJ6lWSA4ynlgp79s8rHZ2qU/4NmeTaGWH39FEd/jD+Zf4/ULe3zxMfXzEEYe4v+GpR6i8gzVGfvPbc4XLXRoX+0l+XR6r1qw37u6/f63adpthQV5fc90tPt/CXwEQnjraZHTJz2dc2jpnC8+TPBHD+6Q4lFZ/I1P0hmKZ+gc6R27H5NvKGCpeIKj0G8aQDWIMEMkEtqtzqit63kTVRRFcOeHJNulJcdj+e8V9wsfQNk7d7/CJwExUzOhsjv7BbWlQkEdjEVnEbonhoc2ehD1Y9Prwhx9tPn744ZKlutpa22V8nh9XX3uLdwV4khM+NWlnzJEcuexPV0onlOI8Md9hjJ1bfFLtlVddF1u3j8bsefP9WaYN61bHox/9CMvLy5WHyaO29hZ/wmbmrPl+DaOrWwah5MW++yyKe+9bEffct9rfQBbXiMH+PsmhOdYV/3jxFdHeM1fjY5rwtlm0PMMHCj1E/BqZhi5Q+BQT4H84/4824hcvXhjHHH209APxBPU7ehT0hG7081/8JtZITqI78ArKucrDLq0DJN94xerQg5FByY/hF4eI3m69+Za4f01ftIrvcR6Dtb7tA7HPskU2cge27hSvne9V+c4uyRsZvBiQfNt4330Wi/e1WM4dInwfJr3lEJWNvGEs8Lm6VatWiWfsFX+86LKY1tbt8x16ZsySTA3hb7G/IHH9DbfGvLkzpatOFQ+6zN8kJ83ll/9ZMm1A+mp7XPXXqy0TGD99fX3iaVdIfnUG3+u9RuFTpzAZMEG63AUay4Nu52133Bk3SSYdpjFx8y23S56siu5Zs2Ljhk1xww03aAx1eQs1PHJIMhnb4WjpYUcdeaR0gX3dD4epLezg/OF//zLWbBwMfzNXFweGcvZEGoPpoEnrVuJ5+DmgD9mBzsSk9FbJyQmjW2PBnHaPT85HYFGFhRC2MjOByMWkEPIhZcTuej4yJR13xTEWpHPhIWWmKa7BT1m20khHuRlMkuIt9TlZg8OGxRFueEqxhLugTJAlV9FVcAGnVl+jU9zOHaOyS6bEwvkzNF7WxeZ+eMQU6efIBKVR22ieTUsFpGGaV1WE4+rhJKviG8KcqiEu8+UzE7YOqYB3Ov6OeOijd+WybzE+6WAMUPn1XBRpnm2kYoAxs13FFaOVa8yndVSOLxEHRMQMq6DIMMGwZcu2uPHOddHRMjWWLZ5py573fzDMjFeMSjExZjRBuVdi5R9ryDYaoA1GLGH2K++YtPU8CBs/614zas3UKUtE7bqyPhxE4XABx11PFgTucwOchIXLFuAcAb5rIQVXzHwyW1b//E67FBaUxBk+hn7GjJkxb878+M5Zl0jAdIlJzbFSRFd2dbZ4vzpGDIxhSIrayLatYrSbYsV9d0R3W8400UZOwsTgwSj3bLgYJ6u8bVLqOIq8uX2G+hshONmn/fX3rYuWpmkSRFs8UNukMKEA83I977+wBWCaCJf3KymTdzR555EPRUut9PflmD1rbhcjbe6QAtKseLW1CWN8mhjBdiviHM6Cwrh5w11mlkK7cQ9uQBjMij5hsLBq1drSJJhUl5QaZv+BzUpNq9oqxwedOdBjopTKbuGRvBA9B4twMlv/5oHYIkMXId2hNmHgbZHwa5qm+qCziU1esaBHeW+NE/1m9nTmDJ8EWnenjC0AM17Vp6JrZleZ0YLxgVcMEyvHwrtX3NQuSIYdCIMDW/x5mM7ONpbwYttO0YCUH2ZNeZejSf3Y1taiukZjclOPBNEsz+BbQVL90BcrURzS4F0R8qOsQLtMErz4+MfFX668Ju5cMeD+9Cm6SociycoU2+JQOnG8O8cK+dQprF6NxH13Xy+lskcw9sb6VfdGy3RwBtWqLWojjAKDkpUsmDrv3cSuxAl95lll4cTbx4SLdev7fAAFq4Bs/4WG4DikST7DVrXtQsOU6OTEVLUTvrBVSs6ohDPccEpzT+xSOr6zyDuvmzeuFby7JESZkQQijTINKmiQ0yR5t3Oy+pkJCLbhQ3vBxInKxWDno/DbtmxUHmiPCS22zDQZLpghzqd4qq8wEjeoTPgYsMICRiewhU/0L/g39W1U3snCaWsMb59oZZJdB9BW/+a+GOxbGZMnjEb/0FZ/6xQFDroC/1MnMm52SPnebvpsbZlu5k8fYyzBmzAq+H7i1h0T/JkTK212E2Ng0/rYsZUZf43R4ZHoUjyTjnAZlE6+zcx3VFsFH5NkO4RnVlb8ySil4STaLikf4IgP2HerDbl1fWJF19A4q5kjMShjr0X4ZjWnf/MWKRcLNO5VntJsHeiLzvZm0YKU12mdhh26HJYSOCn41IjGqPq3XXQMrgcF99SJKLY7hac8dCzRDuR8128oto1M8Gm/vMLAO45GjBxjjTb0D2yNaS0y5rr4LmGXaalFShd8t0X0vV30Bj2ivLVgSDE2hXMmRJ/2pGNiVldTfO07Z8fCxXv7szHQHCuqyqR+6hHMu4TbbeanfL6Ed8eALXEHT+KV2yHXNzy0SfVPijUaL8MD68Qb04iwjACFwhH0w/hE6eF7mshATntuEv8cHcXA4J3iKT7HoK9vICaonqmiv071yTbxMg74YfLPhoX4L2OD8TQg3kw+lZD0qXFA2RzEgUyAPxLWt3lIiq94jHj2jp1TZPx22iiZMooyNizY1I6RKTFn/iJPFrNFdZr4Ee+dDsvYHepbZbodGZ0YPbMWKX+bcEk97M5Jw4SDYtYsv1n52Do6GlObuizTfIIpbRcutw1vEryThVfeVdO4Ey/nhOHprV0qi8kBwSF6mjaVFcPtMTgoA1H9P1W0x7cmp7W0C7Fsg9sZQ/0bo6e7U/xWBrRgmaY2eyViwjTxwQ4rcExObN8xLJ46wQfOhcZu/8DmmCV+Di9OPpR9I9LyO9ocetYqQ1bNN71BeV7lVB9By0wCorOA1zb19VbxkOkyLqEFG3vCydbhfrFFKdoCYkBjhy1yjFPkMO3CWIRngz8U5gEp5dAgh8nx6svkqRzMxg6GkBK/VvCq3aK/bcJ/98x54hHSU3Zsjf7eFd4BMnFqR/TMXuSD33rmLLbSLqhVZraRRnDYparyJ9Ik9ASHeI8Msmmib7dfdMo4cj7hBtkH3SI3mGQl3ofTKQ0TOUXfQm69+LmPjrN+e16sWj8YixbvYz5NXHeX+KJ405DGFpMKhCMv/C7tyNa4/56bZIxzenzumgAHYudq/2T105bo6J7tk7uHZZyx3bF/w0rXx5iZ5JVa9M8p0btuufVGZObUqZxMm9v0B/s3SA+RESP8M4nhlbspGuvbRqOjc6ZoZUJMU1u2aQwHeqNw1ST5B/2g12yRHBwdyc+hTZBeMFG8HZwMivYmyXhmwlTgqq35vjoIZtyzo2nbdvEQ4WCSeGhnV7v1T3eE0mDADQwOqd+3ir7Zxq92qA4mSeFTnZ3tgjNfpaE8VgzzMEONs5gWrd3zLWfoN+++27hSHTwoOYEO0CP9gHMCkBVsR1de9eGA5IH5sWjAOsMI8kA0rXpdDzCLt9AP7MLYIhzx2T/qZuV6QHyySfoABxtyYjwrs+ygQ5dqFr5ULAMlVt53ayzZa7ENTr440iWdlvYy5qe3ohdxOnK/D3zic4Tol/CfdskQdoixsNAlvjeqdJOmtlvPRBawGwhZxo6Ivl711wQmJyWLhFvo1p/KAf+ibXQKdLqemQs96cuCBxPA7OyCF9HmpHO+o507e3IFka2pLNSlzcIC27Rd/XH4fjMUNiFWr15T+45sX1+vTxZnSzrfkuU8BnaHpP0AVYx1lqd2oiUGIk5B1Etc/VI84ZWfMYyfM2PyGXss4csdT5WtpT4krma/6fJuWuwyyQ1kQe5EEq6UJp/TT3ovVqos9FXnVx7iKJM6qK9cwKPCjScWMO+5d0OsWrc5Fs7ridkz21SGKE8ooC/cUrXXu9x0cQc/eeW4pv+9nVm4K/hrtNNGpBNlWMY7DXf1D7vrdqoeZCdpJjzkmMdXhmzVEJDiRqfhmuEaXPLDgOuGK3dWFSvkqRXO6wZXjac8OlB+WkkYBurGTUNx+x1rY9my2TF3thCgVvsYcjU/v9OYxgINdkNovBqWSMiGoRzRWDeotpU493xjnPIeIff6FmPKkt8IVDxxRgz58aeSBa0Rx6orSnKjIVu7FAczAF6ULT1Cm+pAheORg3GQttEJLcIBA4n3P2Q4NRiyzGZhyDITVgzZubPnxo/OvkoK3sSYt2CxlVsERbMYCShN41F1qODJE2gLSthQ9K5fpwHG1gkJIQku+oVDDlBoUBDpH7ZWsJWIGXiYHgOGd285fbZf5TZL2UCRG5IigHBA+ejt7TMxMxgg+GEp4yZUtZ5Ph1hxVj28F8dphWwL85YOKWitMMnhbYrjWHcxHDGpKSqrt2+9BQTtQLlFCYD+vDKvcoEPNELUCFbeF/SqLv2lXHyIHoVuOlunVB7vQ9Cv4HfLkBinaJdwcvHtPeqGUXGqJ1t7hyVUNDZdtgW1+huapX8xWGgT20U39/WpNqAUnhGcZo5SdNWfjAO2naLIIZCAi3cAoFUEC+9bMpveIobOe3i49nZW2RCCFMrUh/pKDBEBwowxkwMoJhizW7dsthCiv9jGZ4aifJOl9BDGi/8nP/+JccVfr4vb7tusMqZL6Rp0uhEM2qm0YZoMOZRpMWqFTWXLlgphNRejnXazesUhCRvWr3T7KQcDA9zRjwjVtg7e3w0bS2zztJFV0YCFggYACiF9SPs9K69xBN3z/iFwi4Rl9HfkSoa3BgGJ8Kg0GBbQKwIThZZVccpSJepPtq5JgVWZ9D8zgRhcnPA6ujMPCUMoN7WI/tSfGIvmZeCBMb9zu7dxe2uZykMYIVwYUxz0wJZExibjhNV33g9B2WxtbpNhLIXGsIj2hUMMeraHMvON0OXdQgQphjYCbvOmPitxKQDo4uQZfIORGX9Wm6BFtowymDEKeA+J8cMrG9BLp4wrr8aLBkA66N0u/HCYkLCtME5s5VRRxhRb7XIFDB66cf0a4zwPGsqxgoCC5zB+2Qq3Vco2RhvGhA/8sON9zu0ev8y2MinF2Gtv67Dyu1PlM1uMHODbt7ybakNJ8HvVUvTe17fObeBzThhHTCpCQxt7Nwg+JtKkGGkcwI8tG0QzE6TosgOF7eJs74R/oVx4UkjwmhdMb5LBOUNKq4w71d/aNdP5WXmAh7EqgEG3XQY6q1MY+CgybDl+xpOOjlndTfHV7/w+FixcbAUNl+8B7jR9Q0v5bcXtNkqQHWzr9nZKMC64GU8gE9mw1fVJ8VUfbupd77aZ5esHuJApKKoQABOVyB1WJnmlgv71oVEql5WB1tYm8XXVrbysOtA/fGZih3hKOcgH/sgp4chc+nvDhl7TFjTGThX4N3B5544U/2bxG+hBvSVFY6Yn5KABjOF8x1djXPTAZ9immlbznSXohbEwIBoeVr28U8pqGQYDK0Iojxzyg37Au/PsBGJsAmez5AATigLLvGFYY2FIcfAc0rMiiExqliLPd4ChY+plPENP4JDV1AkyUjfLuO2S4cFWYGiSsYAB622vkvl8PsoTs8Jxi8Y8vBKZyzihzN5NG9XyMG9G2WRLpw8/VFlTpopnqAzyAheHCGGwIv9QlBjn9D9fZbDiJXy0tncKlmkyyPqjuZ3TqfNAHvgc9IfbvGkDA01jQvnVJg6LY1IRWkdZhMcik+AFHZ1dNoiY/GuGhmVsMQkJTIwZf9dVfg6xmaJ+YswA44AMLbZB0hf5zjv9qPwql3jTv8ppFu2y+okRzmojkzRTROfsXqPfMF5Ik7ChszGRkNvbPQkqGICVXQ8o/pQNrdL/lHnicY+I8y5gh879sXRfXvFg27UM+ymTYrrob9OmfuPE5enyZ/fUf1tFL2vXrBa/ZkFji+IlE3ZwQOBUGbA9GoOM58nilZyIna/TMCYw+IERY5OdG8AK/+QVGyY+qJ+xKdSrr4djSM/QJBPxjCvOsGgSr5wgOaEu9RiCvpmMRhcoXxagDgwW9AHyQ2tsgad8+nNQdGm9kUkCtQ9ehFINDtHl4FWs3DF2mXBFuiHzgBN5w3hiy3Tvxo3KJ1ko3Y/D32gP447XnOh/8A59gfe21k7Tu7+TLJkPb+bTiL3iO4wlZBN8EmOWE23h1YwlaLdv4/ocr9CG+AH9nbwV/YQJiqR1Jnw7JHPUG4KVyTaMv0miFU667lef5kGRGP4dknvwCTqPMTG0udd9CTtnZyG7JFh9pF8IBC7S82419M7EAiv+TDABA5MDLJYwKc/rC/AFeAU4G5ThaN4VMp75WoFwtomxTXsrQ5bycYzj8q44k/PwYWgYHCLn0P9Tf1Ihxhnb77dK3veYj6EnMRHRPHk4HnbQXIG+y59S2pMhi9GOIcvn95CR4/V9HDjQvxxcGI9aRv38i86Kg+ZKHDDTn8DnMJ51efzZj51WPQsHPBebDD/pGb/gNduvOPGxTMNO2mLQ6hJ919KXcqtw/MCVhq3CDRv6D3CiQ4hH9w/HTTevEJ9ujb0WzrBsAQ+2sQQ9NOZn3X2JV6EP2nbTcxq46QeH6O4lLm087Jq01crlk52dt4qDTo955JNlyAq40jCArvww52xsGrA2Wn1PpLihIgQjTN1UwtxgM8ac6UdB1U0CbDRWrOiNNRsG4iGHLYomKX0okTYc1VgUMBihAvQvQAG6di8NSYPVfhDgxpMmZ0U8IElLY8elz7IUL8bYWC4zCCAEzCMU0oitdwD3+kU8g4BeIn0Sr+9Yr8XPiw/5VN3xacAJPzDpqWLafJB87Ipsd/T09Hir2UwM2Tnz4vu/uULKz2gsWLSvYBkxUxZI0d7RbEUfpZn3O4AfYTNNDIIPNQPcZBk4fE7AszPqA2bvMSwgAh/+I4OQgQ+8zDBPVifBeM2QlBelGgHETCcvjGMoIHjp31ndbXHXfWvMtDDI/A06mLVooENt2TKcW1qntYjJhhiIcMxAoa9RcFiNheg3iTlgRDBzTN/A6FtaprttMDa/zwTuZOww4ASslVPuXgFUmh1i/mAX4w9FD4WeVSOUOAaOZzYFP5Mx4Am8azS6TYSzDQUhBB2ocWaqKJLgcZL6mVUt3jc006Mc3UUFanuracErE8oLE0QAwYAZKwivVELZyqs2Ck6UNzXFYwg46EuUOAxetjb6+4xSwq1wSqCP7GTlClEop8TggP5iZZY2s7rOYUkvPf5Jcd2Nt8Qtd+dx9SjoMCNwgFFPv/DtSmYhWRWAITFGYeKMBxsyavsu9fkWGbYYC9uldDGjzBhAWNFWBLp3O+hiUKM87vBWTngGNI9ihyBEIVafCA/UCT1CNxzqwwysBZzy02761kq44vmsCYowOw2gOxQHH76gMjFGp02Tscu2UOEQumGWmHrpM3YV+FRYdSNKURH45MPo9jsZtE84pg+hRfel4j2bL6HJH7ieO7PDB94wPoHRW6IELzyHVV/eVefdEbZZ0ZcYX9yVQrQu4Chb/AB+BB/kRFT4JPTKwWm8rwxtWolUHyIMgQVeBu4I413sUZUBP5qCQqlnhG0a06yUoEhBh3yfWEY7hrDCoCMOzdq2fYsNCVaSgZ2+9YqoxgOGNEYAh8dxMrwnkQQn3+9E4cYx6QTsZbIKOoIWoG/kBH4UP2DiDh2gQNCvuVULL+/Qt3orM4r4yEgaHpSB4FIzhIc0PlAOoWmUE2iUlWHolB02GMj4qZMT2KG/njl7qT05vvkk08DmjbrLGNyBQal+UFpwxydLnvovx8b8We3xn98/Tzx2lidMUKxot+lA8PP9OhRA4MKght1wmBqTB4xBttXuEkzArkweOwJIrH6XDGO+MZlwgzPGdPIrcCCaFLzwJ1aWMaIwrqBpTnhlckHNV1x454mGh/uCyUM+5s8YMmWKJ1uZFk9nFZIZbZ83oXy8T4zsRb5spy71D3Sc7z5Dt7xPipGk8amKliycGbfctkK8j89cNZnfYXQz4dsmo9rKmuSAeb7gQVbm1lO2Hwsnajsfyh9Su6Fj4KdCzrZg4pL2ImMwGsFVKva5swS5QL8zeQD9Q/sUAHwYxMCIArtzRG0UvqaLD8J/PeEiOcF7jKZD+Tm5Fv6NTCWM8QD/b1LdAyqLguknVhWZPMCghv7AAa/xoLdA8/QX5dJOjwXoG56gPhuWMTi5okl/c1L5maghngkAyuAdTIiYk/J5V50VLPqIuljFRzkEDzQfPQnjDF6FH2RAM/B8yoHf8Omo9u7ZxhdjnbGPAWUZI8NKRKW+ht/lShMXsgW4tm8d8msZAtDjBF2Id0uhN949Rc5u256TmqzwbfcYwBhnMphsKQtQZ+BJjKkt/RuivXN2bJEsmzwJmhqVzHl0/P78y0RH98Q+BxzhMuCjGCqd7MzaOuKJZvBM34BXsWzrFyOSLd5d0D9kGkZesvMK1YrPsOEHPmhaECkP9A2eeDceXiseJ1gxztBTPNEBE6EvBMPCuZ1x8+3LBbv0WPEHPvtBPTbW2lkx3mbZQT00lJ1lE9kyLxxxRsEO4QAa4jwIPg9IOHySdvDqAvXS39A5fM+KP/3HuIfqBDv45MwC+AULBXwxgHowImlX6qzCu+BDh0GWEmZjWmME/oUxyk6xfK+7lCsjTbxhoF+Gl/BA+ykXw9DjVLDAF9kNB61sk9FFPLRmg1kywvRNGuWxTBEMpgFwJVqZBC5UlvuAlXrxQ3QJYKcTkoYZk7yDi6xjooJJNF59yokRcAVdc7DTLt61Fpzo960aH65TZcCv4A2eHEWHEH3D0pJ3Q/5MjAALO6mEo8lMfEuOCc8eA7RDz3weibFNvUzwI6s8yS/+Bd8grfUSjWMmJhib8CnGLvWj7wAv+fhU3dQJm+LYQxeovF2xatXq2LhhfRqym/rMGzmHgsUCJh78vr5o0gYV40b9b+Zrl7qbgs2bGFOkQT9FLiStOKHuaTsBq8N0T6MRb2VvQePgqXrO1zV5ZkEDnoAhW1+EdLwuL0LqAl+5UosNl8+MceiX9PLpTp9neuLI77qBhzINd8LKwhL133DTCk/S7r10pr/PTMPMj7nUFPvVl3VDtthdssPUf8QTlrZaPiOHc/WV8HGXcO1LfuInLV66/+l0qGdFRDAgIK/Kj5LQ+MzdiFGD9WykgFgjJQm8MKBsuFqkhg/0b4vb7l5vgj1aRixb+ACCAacfAZ4KM4yZO88JdDFEq8uMGWMUf64WwEyy0SVNddflbca6nJ5LaRvLZ9CBWBCuH4cb4YYl7zj8NmK5klQNt+lVd/2o80jjkMrhz7Ql3MQnvIAnBC6MdOw7sk1SZpo9Q8vK1vW3368OY+vbTBsAnLzZIgUCvPNOSouEBMoGs2owYKgeJRWFg/eKmIHBYHI/SiDBJL1FUncUjQkSSrys720W6j+YJPSAAGfWF8EJI8C4YmsZ6Vjt6u7uiMEtObNnw0v5YJytre2CDSEkZcJGwBSlh8HKeDY8Yh5CCe1nNjIHA0rXBK9qtXpmnVP9OHiCd51Q+tienKuTGI/AxlACNpQhymVw854v7fRMvwYXuG9t7fBKKAoqdbNajNLLbDrpqZ/2MosH40CZ8TdK1e1WJtt4t5dZqyl+b47vmfKtOZiu2608XqkSLTE+ClNB2bYAUh/T37QFozMPXEn8Ui7vJ0ObjCtmO1PZZXaaUyp5LzqFB7QLOUFxMDMYMdsO/a6a2nzYQcti3Ya+6N28XYrMMBSnOFl0YhL0B8pHUdpRIqAfaB18UR9jxsxc9XDBANl6jOKTjCwVWM+GKR7Yp0/LONoP02N7r1cWlS5pTPQsAcOqOjOprJpwGA8ra9TFSqMP8xBuOa0QwgBXKN/MhqN0YEhCF/TxdBnB1MN7lonLFivXlMGdd0X9jVkUc935pA/jgIMu/B6lxh6CjThWgn1YnWCAzpkFb4b2yC+a6pnRLfoWgzR9s3WQiYYmt4GyUJgYX/5sidtKGSgB6leNI79fpr6nP1FCoDXqxCgHdx2iJcrju57wTvp7ghQf2gRugHuyxjOrjeAZXPB9Q4wZth8Sz5hi1a3F+Oa7eIoTHhBG4JD6xHDVPsai+kh9yAocn19IwZi7BGijAkTfXaIR0bdoVIWovqTZaYKRXQXQkZ3GLzjxqr7KgaagI8Z18hiUGyY9pFiLVkdVNnBAEyhsrBbBM+kzH8ShcllRyjApUcZjk3DWofambIH26VvGO21kS/GQFHvy8Ey9rDawhZE6mAxQZgGLoIw4aJ8latfUuOG2+90H/sQE8kvlm9eLpukPdlQMDbL7AiOGsZkTBPB9+o2dCEwqgEvwkKvlwrGuKVMkwFWfT2pWGvoOYcv4TV4An28xDTW1tgglrMR2msZbFA+/p43cJ0yAHsXPPM6a3UfsgoGvTtU4gO6gA4x+DrODv5gfClaUMfA6UWOed/uUUXFTVR4rXcnLu3vaxCswtgQ79Cxlk/I59AzHKylMwtEOxhcGhmlT5ZSvENDH8GG/mkJe4KEvVTeywPRvmQStAUPV39CvxiJwgA/61HJAZaNwwb8ZY+Cuta3LK1GME/KQH1yw2yH5t+hDY5qVHHgDcmK6/J4tFMzm36pXpftdc09cmqcprWCFj8OjmBAHV8pinDIGm0R/wEQboQ34h+WI0kHjyAcBIJiRk3oWHC3qz1TSaUerxzVjC3xAQ+b78Aq1g62Zli2CwXgUvkiPXtDiFaJ+hxM2FcNU0MEfMRboZwgQHCI/4d9MkGBcjMiwosMY38BJvfB0Vvh49xX6Rt+hTTacBBM6EDuPOPnafFEwIWsmYbRWsAEnimhOjE+Mhxy6LG694+7YuHGTz8NgkpzdQewEa5o6JYa2bhUO4XvgGv2EySh2UMAfJipO/EV4oj+AAXgw/szP1TfQLPhlHLCLgR1elplOCy9CqWaMQ4+iU+kK1ld0zZjRGZuHxLM0XhhDlrkqn50FNtqkXzB5g8xmwk6kLLkvPIs2KZt6mFi17BYvguaYWAQexhr0A/0hm4AL/oP88/Z8pwd+6J3XJOCTuTuNvnU96jfGT0sLK63t4uO88w+d0HaN4WrVlnHJJ5SaxR9oK3ChAzFZCt9iJxm8CDrp6JrhlVd0D68EQjHifdAmOwGA2c9Kb9kruWFeLOc2KRx6MY2CY102GqEDtZHyMBjha6S1bFQ+ZAF8GxqjbUw8JUzo/ynbwQdnpdAP3hHGGFL7vIigOOgP/tPU1C5ZM5Kv5DA5ITpAHjGxA2y0E14Knj32hRv0MXQbJrsYy+AaWgd+AaIcTPwPCQ9Jf4zNnUwoqs88KaE+YYykDE03cXRLLJzNO7LhBQ0mfVn9ZxWcCeR8Rzbtj2K7jKoN0JGd7vA0xg6/6Fi+81M5R9tBZ5kGl2mq9PyWMuWcRD8lreN4rhIRXovC40s16F5sGVzmIG1Jk3F+N7eqXxlseNspTXpLGfAissmOU9695nULtxPED9aKN2j8N2scWl4pkQuhjY2XQqQW1Px6qPszDQ79Gl8Jq6fR5VLTTVq87IDTbcTqQqhDnAwWmLL96vSM457PXAyK3E+dSq6Va11+hsGoJisJasOqNZvi3vt7Y+6ctjhg2WwJydLpWOiJYBNDFV6e64Ys97LMXBmkfk4jlvue3oWFyJh1dz4ITmG1uqrLRqw6wjMHuvOenOHyc9XRckkEhOXME672y0oPnZUB6QqWdTUG28A3E8AQgsEjNDFm853ZYsxijHLy6q13r1UmtkkgbHcqDuV2avDdMj6to0jBI+ak8hgAbLFE4ec7ahJNZlRpZHJwQzJ1FKOdo3wuJpkmigazZhiWrND6/TQREPlgQDAnmH6LmKa4qhWv7s7O2K4yUOIR6DAOmCOCiYOqUFxy5VdMWQwERsAsItuU2RrE7D+EDqOzUiEckMeKmBg+dVMXQsCnLwtGhEwyI4RWa4VXZmxZGUNh4EP3fAg/lUkUL5ADY6dM6BqGjQJIXaPKywCy8YPyqXaAQ1ZwUHAUpTS0UUqIwmkfZbHaRHlNUlrAn8eCjBeYK8yzKJK0ka1cFqRqt+tW+2zoSElCWQIOlGBgQ/ChJExR/1gI0AeMIdEpkBg+2ku3y3FoE8YMAumg/RdbodjYx8pHbh+C9aD08E4yNJsTBsKYymSFYTurTmon9cqU1YWyjtLHqkYafrQ7lWMpTGonwqNNQsbGVkXL4B56Nn6Ec/Iy5hDyNoiVH5q2YCF/W4dpDGUGZRJm7X5V24CRCRZOIGW1E9wiwI1D3envPBCNVXXxJNEnMIPvMusIrW8XMXu7u/Lt2pX8iLFN30C/NuRQApUewYyBh4EBzTFRM6Nb9M1YEn170gJBD4yKt/KiuimXscs2aNJA3ygeqeAqDhxWMIEvjAPeg7ax6fbI2FIfQ6c+sMm0JDpQWnAkjup4hAyKgjrSh8uwKwN4wDUTdTaardjBc6Gj9EMrCCaUJmiEsoEf5YBxyiQjaaB951X/gAtxSLWpRfynW2kTfvqacTIZnAt+lGZ4HnVRJ7C6XLcZhTxXgOi35ha+Ka12qAz6gXGAMoliiHGOwQLNQ+/wczM0OSvbgsl9pQslEOMTRQbFBH4N3gvvRpk1fQtGDKoRxof4PnAtXTI/OkQP1918r9rIO+S5UoiCB2+HDsz/pQw1t/V4HGKgM448cUHBgr0oQ+yysMGuNElDbYYZP3g0r3X72DHRqXJzRRblFP48eQpKbeKbtNBfjr1JVtyZwENRF9fxGMLISJ4k3iEa3jE60RM04Nk8VGVphItXMxnIuFO/KAw6y8kR6saoyW9Jd3e1hUSI8qPU50oMdSN//ZqG6IITItn1AL74PB60C72PiH97zAou+BY0BO5bNKaZbKVdnLMArSE2PZknnmq9gkuw8ZqHcapyqJ/xyy4C3t1nBwV0gXHKbDvtRb7YgBKcGG+scDHGyA//QqZBG+gb8PRCa/AYjAn8KMyssMNLGWMYyeAc+lWk5UIaH/Ax6FGGovy0B57JuDVfVL3wGlVtWvW4UpX05bbtOYloueAxo7LlTMdKBB2QkT+vJFAesDotfvWhxiOrT5SThjTgpdHqdGrnNIzWkW2Gi7EKotnpQVvQedDHUDD9GTGl0aMvVl9b2maoXPpaeTQ+Ui6k4pwwsB0/t1l6dVZx5ukez7RDbRVdHHPUvnHL7XfHpv5tPggPns8BYOy2GRpm1ctSzDoeEx2UAw9Gf2kWLdIWZDl15mQUY0vjRWNhm6qFnzJh40kWhaM3siMoxwZ9DD9jPGS/8cUDaAJ+2NPZ4YMsp2EsCw4bl4Id4JkIhVagb/QatvoOKzGvPzHZtVPKuY1T0SoGKrihXxhL1AM/hP/Cl6BxMAcvwOD1OBZcLe2dmUeXEqp+DK+J3rpL+fBSJjLYqcaq+FT1J/KFPoZe6VdkEZ2S+knqL979AN0rnP6iLPhpOiYwmUzeLjTwScEOBTEOBKegNP8WPTKWptkATjiAnUkPxvAU1UP9ZUyg0xMPX6NsZBo4ZlwgV4Cz6FCmMeWBZ1qvpE7BXAxwxrh1DuXhGfg95sSfqQ8eSr4RJleA0TKGcZ58daLibKOo7whjWz1GLI56OTuBsqiXZ/pKBOyyORsA/T+3QxOMPi+OJ7pC7vgbqKJH7ArGxeTYHvNnsaCx0+/Zs5WYT1ixI4bdVcgPLi+UKQ32RyW2xjhoL++CigQVz+Pfvio+R5/uRFXl2O8YfslfZZfL8qAFQshLuvQX+8QZXGyt9CquuhyPvx7kSy6xk+U6Xc1VsNinSz+kYycGZ2bMmtkuW2+jP9HT2oJdA/9LG8WlyVPHie4iGkCgjFKW+bcc9ERK0pU8ONuZ5KvSETdp6b4Hn46yB3OE6FAWvBxPmAggw5PQUqlJQoKwmNmBqaOk5KBO5dv7uJVuhwyv2+5aJ0LYFgfsMyfmzmqXAgAxYcCifKAoiLmJEMxUhYy8ijFaDFgu4gnPa0QMOI3YJKKx4elnQJU8Ll/1ZJk8s1qljnV4Gq3lXi6e6TL8ea/3aQmrxyfSx7tauuwR44dOsOIPQxQuMeK4WJUtxiwKNIr1bfdtkPDZJSWh3Ximc8nDrPhWcftOGaMcIsQKd4+UE7aUUQ/bZzxjpWeYBsoJ5MxMNkovYQgn+kyyxdvJBoa2iXmk4sKqgPTlFBJTVYYYHdshynbYWTO7YmgrTGKqT5GEEXq2HgVKtILpBV35YBOVj9HIe0NgA8HNITf+/I7K8sqD8gEPghuGDMMF9hYpn7zgz2BgVRG8wdzAAUINhRXhjBJB38LsoFOUK2gZQ5iDNLwqKMUIZQ+hibJCO4CFQx5gfChp3NWjwn27yqE+hKtoW23CMRYQPC1SzqkHYYpC59UFGblm3DB6PbMtiPZMlhIHAeTWPI0PlYVgA2cYtbTVglhh0ArxvL/F1jmECDOTCE/ioGdoiZVc4Eolb1ocvO9esWlgmwzZQTNbIx16U2KUIhQoymO8mvbFAwrdWkCqXGADRgsnJSjMAnyRlG2xCDPGb8+seUgXMyGYPbBgjGwb7lcaVkHEH9R2+gllhW2D3V0d7mPohAMfUCRSKIk2lJ5VRw71IE1umYpoF11yp997utsUn8oKB+KwFQwlkjgUcmgMJago/WwnQ5CDsrb26eJDbNvKHQIYuabvauzZqBRtoIiwA2LWrO7Yso2tQhzqxNhT+1Qe7eSwg+DQG+GtvS2FPsYrfosd9zFjm4kRKabqH2jEZYh+oDHqwrDasnXEYx2cJM9lHMBrq0ki6FsCE+OcCQpwSTnQAjAzabRpc5/TouBB9+bjqhPeCh6apdBwnD0GVBnHraJ5aM7jDWGuccAH2D2xpj7mYCD6RmqM8cs4INyKtfqccbCdd0TVFivCIhCPFdEm8am4tHi1AaNZWHEdDpeCYiNLzxgUiCNggfdbKCk94WzlZIa+7JohDQYB73pbWQefjDOlwyCFvlFGoGUU0ZxEkZKnsKWL5lnQ3nzXGo8fZAQsGf6fWwpH1J5Bw8U2++6e2cKTcIK8wNgVo2Jb2/Bgn5Us+hv4KQMce1WQVTP5mXDwqwbiHyjMvO7AO4rsXGJ8YWyyesSkI4eWcJgSsranm1O6oW/ei5TxBU1SgTDEO6/oXsgHfxdScYwFyocWOzpagoNVCIMmOOCGcePxZmUCmkEpnWqlg4Pstkh5p8/bO9oqmlU71CbokzHAM0q+O1WqHbShxupfcqRZPFRwYFwwIYvCwh36s2zRGGElfppoGQMXmnM7oPOKtzNhRVpWUnKihzMHGAOiceqRnxXV/s2bLYfyW8FJo4wH/HCwptYO48OrdoIfWkR2pgFajRf6SvwFfDG5yLuhwAL9koYxA99ymGBltYZPkhBHOSrUd/AEfdGP1MPksnelKZ8PAoOeBIsP5ZGf9KZpxUPfELthFQ1x8NG06e3CTeo25peqw1stUVJdDu+/o8NI19HdbVG93jIIcTDWlAddh/6lDMq3voNwVQL0DGRjnlaf2zQ7umfRU6ZTT3bqjuwcHtxsGIw34cbhwh2wM9a8jVTP0NEB+8z3d9Q39vZLX8jJKvQTy8Opk2LLlh3R1cnWZeAIHwTJYWLI3XbRN/yC8eLJFvUvRhn0Bl2BN+udqstyQOk5JAkezGR+u/k3BjLjgMkUKdjKw/veTKDP6JGuqXpHNbZ41Yl09It5i+BjLAEvBjUwQLeMHeQx449PCqIPeKJYsPGKC3TP91P5LIl3IIiOMi+fW5M8Mmw5Oe2VV/FkDDz6BtlIn5IGmocm6EvORuHdcGQsu8coz7qg8kLfdLEPaVOZwAP/pl/RZ9ANoF94HkB4hwS0q3D0oeTftFPcV/VOm6YxIf6S9K3xxlZcwyoY9efJd9EA8ZYN9LPi4Nc56ZDya/t2DpuDRhhz4snKQ17aQ3ngD0OfV91IAxyML3+HXjBa1gnG3CEmbUv9BU5MbxIe9DuyK3cAqWFqRJ7Mjy4hqq3GFDAqg43jfK9a8rij2/TEeEJvwgEDr2LR98BoI5bxIb2FPgE+JjCha2+NVt1TJo3E3Jm5026QQ6cGh/w6Cq9+sZ2YVVleTWP8+/Urtcuw7ubok/QBc82RVI/omrg05vKuJmWYLuKrpJmn5mqhcmoP+cjoAhTkZ+UFLt+zNIDJsHzE+ZkySnl6zmKqRDzozqouPofJVSXa4WesMBbnzunQ2N8Wd9+zQXTIOEDnoWq0gPzLf/6yLxlbtXilhbfpUeHJz10H6SjIz421iwfus/+hpzcasfZzF+ETlnEMfhGBBi/EgBAvAi8FDn6YGMIQphIxOLwtrr5xRXS2NcVB+83xDN52jFj90ekovwAIgyzGJEQDcRV/bhmujE/76wYsV1llLQZt5knD1WU5LP15V/1ixNRLnWU1lvoMi+44xys8EZgdbG/tThhp6ojEgdpGt6d4GHTiLPGK8OekOt/FFLzNWIYks4ooO/euHlS65miXkUp+lAu+9Qf+twqfzE5wWiUGAwezkAZjlNMSh7djTjLzCxy6S3DBvIckYKgfYxhlm9NJOTiHujEceDfJyrry5HeipJCIibJ1iHihLfZawDYW4dQ4VArRAgRLf7HNGYKcpjunCfs9P6Upp/35dGHBTTlQK0o78ShHPmVZ6WBWMB3SMkBgYBA7s/Uwc2CHnlCk2js7VO+olPM2bx2jj1EUoF9GBbPr1IWw8lZ3+dW7KgfFq8CQ/YGyA6a8MmW6yLoRHJwCiGIODpnEge6Qe/Qz44OxgaBXAqXPLaiMJWbYUeTMSIFJ6S18vJLPP4qsmLZpTngSHeQqAoYVq52CU+2EsZtG9Q8M0PdkCRkUxUMPWhzrNg7FmnV9YrAwYzDNOGJ2HmMq342ywqp2Umtu62HyBGWJd/uEA9XNOAYnKF/0hWGaJEMd5VBwMZtLHWqF8tPnfK9TRaLFKKxMfNEXMB+EFAbmiBT3NNCYBZ9mOoR+OTTJnQLulZ4n6Bnagk7IwzuqHDZDJLwEhWer6BGhw/YWXG6/nSiFB6FEf0jwCk+cosjqLkwWY0ZoM/6oj7KMZ/UT28bbW1DWJsSC+XzPemdsh/b0jPOhMTBrpQUuaJDtRfA+ts8xacM7j9Aa+FdO56NN8MMp6gcUJfIPacyBEwwAlB/qxCCiTpRphG9uXRJ9y5BmFwO0B67pR6/uC0f0gZV6UKN66Qfu4JDxgwDjW5p+/UD9QnoSeEyYvum2XBXmXcUWGUDJz5O+IVPoGxpkfEBz9Bnb23LSCKUrd0dQDvQzMrrD8bSVy++UymUa4UCwuBzFWfGUYp0rJEzIwQtzph9YLbxULsoZWzW3DG2q4qBJJnyEf9EX29mgBeivKEC8Z4kiyTg/7KClGmURdyxfb7lhpRI6Fw5cv9rHFsfcBs77Vij36kH3wzanowDnM+9kZZJy2NKJQgWfIBzDcpeVHNO++hL5g9JLdaTjPIQm1YPiTVuQu4W+aTP00dI8VYo474UrjKEsxzBhLCR9M5YwFCfHgHgsr5WgXHbLKGU8cdqmJ1FkOJgX687EMrwC+btgTrfgGpXMyMkDxppltNKQF15LHShszHtBJ9QN4uHxYFrZs42iB4ZIhqdigtJLfyQfwuBUDrUXhRGawZgAHr6d297RkbCJvoGJ7a5WqoUH6oE/cacoFe0ru1ryjLvahxyDPh0phEHPGDTwY9qPAcJqKXfjrqJvpXabHKa+8oqNjHZWg1GUTd+iO3ce9YnWmGQkI+ViRLLFni3n9CX1Uw7AThK/gV8CBzSDbkMcK1k2QCAo4S5X/5jgaIuhoc2JP8pRXbzjiPFmGAQo8FqBp79a2Cab/Bv9iLGVMk/jg/oFO/2IrkUdbAslHnnkcx2AS/SNXAM2UGdcCI/m3+Y1knG0Wf2SxpjGm/QIaGHfJbP9GY4tW3dGz8wuwwbPRWeALjnNnwLN81Sm6VuEAi/i+6TwNOQ5mKQbTftK1z/EIU/CrcrimfMN4L30RU+n+JTKgQdBU9NVFv2AzgGMTU0YehNinuibcpmsgU9Dq5y26xOF9Ww+pDI4pE5o8JjwxKPyMtGjBEljpo00Fqm/7NjDkE35pDjBSt9DQ5avwh08DlqGh/OJuBFVgn7CKjl49W4U6E15mfQwfQleocplAC9lK0j/1A3/ZiJVcl80iuFM+QBP/egbvJfNZCZ9jtzGKONcCMZuylFoF6mEfpK78aAfdolQJ3IQevAhaKobiGgL7YKGrcsonyd+RMP1d+454AmDnSakXuLXMRSRK9GTfMAXMOCnbGjSBrdo0eNCsGAwUQdGaW7DFr4rfoFMEDcxL/fkncoC/8gx6kAeMubhV9RhOKBf2iv4oRVOhYeW4c10bemzHVu3asgIN5ILE01Hu8SfJ8asLt5x3h79/TJkh4ZMh2zd9rksKgMZMWJ7AxxzUWpxOVbNGB/QJQ07CZez0+HJT4lN/qYo6KIqf0wtCssDpQhVWSZaigBbePxoGkgH/WY+X5TmZ8fU/pzSmQyIE2TR1Fe1zU+48gQ5iqfoPqOnLdpk+910y0qXxw4dxrP7n4QUq3Zy+RH4Sxh/0GMioZaudqkG3cbETdr3gMNO9wwplzoZYk/iLf5U0D34EdQQuDqfSz/617MqtWGrwQ1jWrt+IG67Y13sv89sGTzdaly+g4ejoV6K14UfhmujU89pcKby7RlIP1f+moGa4RiwDJgRhbtMh2cawr0a6ytnXhwuv3sDoqNud47QzJ24Cj66p9xhbNmhxeHPPHty4PeB4nB0ADgDnzCnnK1iZgtFm1luDEpm0bk3xX1rh63wcgR57yY++bArpmqc9m4aiDYZAwMaYAI2+KA7B374sA2R8EQxsHUbN1sJ42ClQT6DoHhWF4COExw5Fp93w3j5nzImSOgzWGEe9A8zaByZzjM4Fe8w3ttapig/hw3tFIMS41B9KGIoBhjVzMbwkjzpOViHePoAQ1slGEZWLdj2lLPBUmA1YmEGQotXhv0OqMI4qZmT48AsQoAZfspCmHkVQPWZQSoFB6Ug+Hnmm24IN1RejPBmCTjwjEBkhcJCQXXAgFHypkvpIB2nh3a1txquyZPJy6onglmCQP3WImOlaTrlcKFwwszZpi1GqmevHGm8oAwi7LbRPsMrZqk/VhZYocOo6pYCx6DHKOMblyim0L/h06CHzjlgAZyxupvvUsPQJ4hRzBA+OGFWSpvgX7RgVmzo3RQDg+o/jQUMCm9nRMnW+KTdGBwSTaqbWWMUDgxKZlwpl+1MKSxh8DY+RX9sb2cLFFsp29rbXCaKEp/vgKHAB8w/JIjgA6woEWajXf0AD+EZhRwhw9ih/yaqLzdu6hftbRcdDsTgwIDpl3cSObQD2pw+bVIMia4Zr5yyyvspTKZIZXbZ6zfw8fM8+XdgQLQuwYIwZ5BtYTvQIKeUjgjWbaItBYvOOGjEbZCfNkHfKBvQtec4hPPWtqRv6JaDpUR5oiXaIHyqw6Bp+Ac0zK4ITpvm0z/Q4IaNm5RuRONoIDgBmoN5GGPwBI852iMc8J4QVD1FNAbPtNCC5qUAMdboe+iRw0pg1LSpvVV9r3A13d/jhJ6Bbbr6r2l6ruSyEgIdokgCD6uw0K8/jg99S7gwNlCmpopGfQnP05WPfoKe+SRVi8qDRtk5Ad22d/Duk+hbfQGdQKuMh+0jGDrwX+FYf7z/zKQcE2nwp+bprMBObiin2e/P0QiUa49dlQN/92qxcIXiQR9BO/AG3uvDIGErpWkNRVFtt6Ik5QVa8+SflCLqQNEHd6xe0u+UsXTRbNHPjljfN+C+xmClXnaYMGHIQVS8vsGptsjUPGyKPkFJFk2rXsYMypcFsmA0fUvZQrFjjMEnU1aicDLBgNKdJ8MyzpE1TOKAx0HV194yNQaHoG9OM4a+t5k30qcotNA3B97xPq/pVIYBcKpqnybPSa7mEd4eDYFzKuiweT5jhJWKwQHoOye2UOdYQWhvm+r80BsHOlH/NOHT9C3Zwmn00Df8b8tWKcOK59UD5AeKceHjyF6PN+SsaMAnVws20sHzKJc06JWUB42zGsO8ak54il6hU8GBnO1okzKs9ih1dHW0m/cqo+nbNI1hKJ7KjiHGBfIBfPLuJfIHvspBgexMYhcDnzJiMjUNKyk/6hP4LPyytVnjRWXl98LDO5imiVZxabQwUSLjy7xhh3CzXe1M5Rvay8kt2s9hPpzILONu0lT3PW317hyMVinhTEpCByjkxoPoBzqHviHQbcMcSiV8qt+8dV/h0DA7EaAhns2j2Ratevk8CryW9ubKOGNcPF3lsxvFEw4iIM7Z4DUKTsHnvV14uXUj0XTSN/8a/yrbq+BqL/LC+on87q+qvTwj3zvbBINgZUJ7333mxe13Lpfht0uyrDk2bd4sOhO9S1fZqHHW2jzF8gg9IembbZnQInrCJMsrPsfHwYSbNyedshoNH4J3c5Alhy4xEYYBqREm/jnkdBNEc8jEfo+LPKwKWtkledjeOll8ntPvRb/SZ9wOESZ8dqr0J76eAB8VqswTPDGhNPByeD6HJ+WqHTwnFz/YYcDqLXSI40AbDGG2t0KL6AXmifAJ4ZXJpFycAI9AMBpt8G+NUwwBeDBynvqsEygdhjYTrObleoYHoA9yECK72agbGNjFAZ9QEtWhcHmmm77Rgdj+i6xQGcIx+gySiRVsYIRqmUCbqrGF/GAyDl6LfmxZIp6ZE6yqV7oBfBv5AT6gE2CCHjDw/GqhaAnewx+0DI1gVFnPFP62b0c/FU9Vn0JL4Jl/DqiEN7NLzgeoiXYZO0y20k5W3dF32DmH3YHBigHKVmLGA98B9k4DjSu2a8P3JFRUp9qya7vKAZcaC6Lr5NFMIKt+YBUSwCv9Ulzq4VM9FtkVMmXSaMzonGr+lu/IbvFV00NqRmxlx6gxe9L7qcHye5wDBuQMlFFhL9NWFw74mKP3M3AL9/V4cupXZWfuUoKeBMfuVSpe48MVV+lKEmS6szuslEO4A/EoRGEla3WrRevKNsoHPSiCyQD46ZJFM+Ouu9eJNwyavlmhRc9isqk4smb+6pI/24VXjR7vnIw0eA1ZTHjGc0/elcoBzIt7MkKIB0JPpTSVHL/7pbv9qgDBwOjhGT9M4Z7lvV6VOGjfORp0U80UNFaNLDdQRM0F4/FqHsxCxJBXGqTEp1GaBit+Bkg+Z9oMH2vIljjHNxixhLt+MzvisrO5MI5MJNVzdl4hTCHTz8DPPa8SNt41hoPcPbnEJ6uwGKpiEmIabPdtaWv1zF1nZ6c/w9PV1Rk9M2bHqoE2gSfmKmY/OMT3+CCGaqsHnUmhuqP8007e+ciTalkBE96k/HjVQsmmi8l5pUD9vFWDkoGOscXWXLaPoDAxW8o25TLbZIEgpsCMGcY1qwXM5voUSNEHhou3Eqk9KF2gyMzHyolwKy2GMrxlVPX6PRvR0Q7dIR9OUmW2EmaD7MAw4cAoDA1myBD6VjxVFwYfAr68X2uDSLDC/PhUAIoa7e6XUGyCAYtx2rBXRUwc0O+seMljIYIyBSx8ZoXt2c1Sbhhgq9b0RntTfrsRWkDxsqCUo/8Qbjzx7i+N8Ky3nhkffj9FYwelDudVBcGJGKYM+sIzjeormAoGL32IMlxoljEFo0QQ4sqMfs5OptLMSgYw8IxwnDO7Jzb29kopkHElI4l28ikmSHJE8axMQgOs6nAYFPWzfXrJ4oXRJ2WACQGvoKoe6I13Roa3clrrRNMUW6tYUd8iJu5tq8oPLSTJs1Iugc+lfocuoYutTLIov5U8CVz3j5RR2CJjgLFIf6Momv+oLeCNGWMftKGyEUCMK/of2sVg8feTpcyRzycGilboU2ap/ckI0Srb/DDIwQ+KPu90IuwwSL0apHwYYTZUpYCiwNGePOV4h9JuE11h9EP7aeADK4ds0O/qgqq/1Ay1Q53gsUmY3yGUoPdWfAnkUSGdAzuGtwyqnSjvzDSzHV7wCmfMVqLUe1JQdbJVlLrpB+qBV9A3ilCeJilvmyXsUap4l1jGk/qFfNAOdXNnvNFH4JWVPU6DZteFuEasWNMXbdA3xrTqEHk4LXRso1IwwasxBuEtKM30AfiEJ/DMybjQHcYuYzpPphStCkeMf5RGFCQbm6IFxjo/4Ity8vRmYE5DnnHKCbSMZ75jyuw5SgjbL8GLV0nILBxwA2a2zNuomIARL6phbEKPpBXxtEtx5zNPbBv2dyU11lav61O5UmpVhldjlBZ65bNY5EfxhXbBYRl/GsWeEBlV2+yUHmVvaLDf44VOor+ADbq2ySh8FZlE26Gj/BwGCm4qqp4IUns5lA3aY0wyOecTSKc1ezyh+GOIYyyyRXyH6IZD3rYO83kt+C68Rrx4Kiexin+Lz01i0mUbJzJvl9LOibnQXL7KgQIHX8VohidCy9A3/Jc+BbeE5bfHhUcBz0SReT18VmHl02JwLoxQ8MjEt3kaYxxDSz5WxHPspg6BrIFXgy/4rldLhUtkDnSlRlq2YZxAV7zLCExeYVJ+FZV9prqZfARv9D+8blh4QgGGB69YvTHamtnSjYEP7y07eYBYNKL8jK1pGq+ML5SlwmPgu/AcVgvh14xL8M/78CrIOIVXQC/bNKb4jrIncjQOqQf5wUQCfUxbMLC9OiZYoVf4EYYb/J40bKtWdcqPPiTkMxZpqBx8jrwT1N+kYZLYdKtyGC/w770Wzk8lnnHMoECmKj9tov20gQPomOg2fcPX1CalVl9MVlojQG1Ig8YKpMoC90ND/RrTcAzom90f0Cc7cJhInBL7LlsUq9ZusJwEJgxP+opVOxvTo/Q7BiTv8efOHfqVCRneJ/X35JkokPELrbe0iL4x5qfwKR3oG8NQOBJ9o59sEa9mDPPpFnDP5AJh6BhsVYWO4DWMOSYb4fPAC86Bn90GnihWmchd07fyctI0PIl+9XiF1hQHvXh3meDgkzAYeYw3Jo/h89AgfnQCdIntpjFoKWnK+on6A3wXnZTv//b3D6pdrEo3mc4YLMhW0xe6hY1G+DArkOKVyssJ0Ew4wieWr1wv+gaPGPiMm5wYYocLf570Ux54Dv1JH8Cjka/og/BT+oS2QoPIL7ZgK6nlESuttJ9xho4IaMgf5D4TzPA4KBSdJscxehsTC5JRarCSh08fF43wGbMpk2mneJ9iyLNVcpCD52g7Rjv0Js4ZgwPSb6c2RbPGzcKF87zlmt1E22VXsOCAAQn/Ghjke9roahjOjFNkLvJJrRew5AFAePMI9aJYqg6/11xNyHkTl61EWoK+tU1jS3mFCybdezqbYn53xFB/r/UqPnXJacUD0i2ZdPfBT+Ln8IvCk8xrPHYpnHs6RhBOGjGEYX9xXomU86/iwB4pSgn0HxfO9wq/pFRHZBhetRsdEYe+Sx97h5DSQEPYC6xm+1mXdf/qDs6g+bT9CNclWikTWvXw1E9yNwN4zrJsi1COYHFZ1WWwlZZJ8TvuWye9enMsmNsds2e2W4Z4TAhf7n/d4V/WkUP8Vl2Wi5fQIfSc/voFv6Lvq8nS41746l3ZiFyxyoYWwzavREoBTsBWA6aEIdI2DwzHnXeuje7u1th7aY8RzXe0gIgOZNCkIl8ugMEAhZGVZ4BK4Y/ykcBWd9Ipfd2ArRpDuPKWxpK3lF0MAxtUFZLK+7g4Iw/4AJO7iRDEOtb3DMOV+D278XH0ISHcG507WTj1diExBgwv3oll5rS1nc/wpDHL1d7ZHe2zD5EiKiYiBia0G/8cc80dBoXAwLBDAcqtLjBDtRHlWZWXGeXOTil0wg0MFoWHd//M+ExsbEPZYWE6Z3YHAVauYTTMUvarb8E7hiyMB8XEDNyUuksG9hY3ND+RI2GrPvSsnoQW25ZxTikcAyN+iK+sIgEvyjFEjVJCsQgMVgwHKyWKFTyMT2bhsv+4KiatvuaOcoZRCo5BPjhCeTNuVC75UdCIY7A30xYJqhG+96bn2TNb1S+T43cX3RBHH740Vq8fiA19AxLq+b4Iih8rtzA/2gATB1a6nj7igdUmBCp4d/+r3MEhlPZs+0QpOjYUjfhsJ3gEB8DDM3hilZADOTBYefeNMUcacinagoitWsyyMoFEkxF+fKaAFRO2UDHrzCQB9dPoni7eXZARKzjAGatvCHpaw8oFH2tHQUB5ZBUEZQnDiIkulDnGF8oZs7xDQ6kk0T7aqk4xPafighBFGZ5k2FAaWEWBoaKEbJcgQeWFRyBUwC2zd+Yz+uOdZngLLg0VtgBjYAt/ohNox30mXQl6oZ1tMlRYbQJPfHJK3EllwLvoFnDH6wg7Y86MDpcNrsEfhgIf4cdQYsWS2W+MEmbU3beCgZlYj2+UPuVlsoKVIJQKTg4nEbDlThNWquBTvMfEe07qB9VrxUHwIEzUxVasSEc/836jlSZ4LYJb7TNRyaGMeVsX9C2FcZuNPZQHiX7BxyxybulP49WKFHhTeXzerChE9DGfzGJnwq/Pvz4eetiS2NA7FGs3DuRqgtLTdyiarGSgkE9VPcqmvKMS2HDx/DQF9A0+VazhYlXR9CaYmPxjxQEjxofR6R8DA7qnv7Zvl8KnvAhHeDW0yko8W1wZ16YJ0R10BY6gs3LqueOFT2h6q/KRlvHMp5CoataMTtM3dMZuBbYvtumCfjBAWKnbNLjFSiFt5TMhA4wHoRslm+31GJC8P83OFNpDuSjA7s+Kvukf+ABbN4e3ySgRfYET+pp48EHb6Ce2RgILY76VVQXBTr30szAk/iSkCLPemseqk0iMtkIX8CgmIeC9ne3typt48yoT/FvxSd9MPDJud8Zs0Tc0w4oGY3dYuBwQ/+bTIbn9nf4TX1GcFRDVzTc3PaGrJ3gnsoA+Y8WPQwXBO+EojEwUCCXmS94Ro3ZTP3ABg2WbxrtAM815S73GE/wFPJnfCjdemRIf9QSd2pv9sVX8An6Aopzxpu+qLfAO6jF9Q1fw9unKr7LA3cyeFq8U/vK8a+Khhy6Jvs1bYs36zZYz8CIMQXb0pJHOVlImIXKoQc+edBGfAlb3uZ6TvjjUJWE2HZJebeVgK4wMjDBwBMx8mxdHv6dCyWQlBnLKB8YnebGLgQXaZZWNlTHkSuoyfE4JOaj6lZ+FAVYk58zsFG0xOTghtiiso41365FH4o/qh/5BKdbqO4xWJseZ5IIvoM+Jqsy3mGTg/WkMcSY0VIFoAznBalxOSiP3MdLADyup9DdyIvmDZIz6FHkKTpHf20UL4Mn6oNKwaoVjfEJzjKMcw0nf9BX4mCQ6Qd7QZrbbM/HDRAcyH55tZRmWq3GyXXE7hJNZM9qFW40r9alQr3K2xWa1G3qE/xUZSrsZH/QJ38uGNwMRTAj6bhLt0tf+Nr/SMh494ZzDwH1EHdRFAOPBdKf2WQfQE7yBNlIP/c9YZSIJ/EEvONrg16WUD8MTvGM8QES0DSMbvEPfwM23hKmI8TZ9ak40ieJcxsyu1ujuao5fnnN1HHHQYsnrrbF63WbLzlx8gg4a6Ft0TN/hgIkxjoxjhZX+87hTviHhgHiceSy4V+OgPx/OJbzSr9TD9/2hR2CE57Ngof8YFv6L7kbb0f36BR9304OaBU/bvk00MAlMykgUn6QPOlqnxzaNP/QU+Cg7LJh05fA3+MWg+FPu8lMxgoOxgrzOCWGM+Z0aCx3mpeCXcQpd9snoZMcFBisTh+gdrW3Nuld2h+iS+ixf1W+r1/X6s1HMS0+duCOGN6+IzZvWR1/fJr+nz+eOMK7ZzeKDn8SvoCX0EfAGHePG2wJ7cvDMuktasg852RBX/NzLVXtmfPCo/rJdIblH1dAaz/RjGqOV/Sa6gx4bDdQxcfJzwZPBX7ELMzzTWxd3+SUtl54VnvUxZvNeLhwLdps3DcWtd65R306OvfeaZXqiD2wb6g++B/KNS8KFT+RuMVzTrsuxha4H/2KC2XbN8SeeuqsGrIApBq2BIKwCNI0elO6KuQCgkEjlK2VpL1/ZGwfuN1fKEoe4sDIAVAkQAt7AVsBZGFRA5V0AWVmQH+NTzxmWd6fzlf76lau0XBayuheCIp8VKwDkWcSdRmtRuPLCkT79hDEjmeH1uzFs/3hX0jyYq5Nl4q0QDCfyMfvPdjyUXk7Na2lt9SoCjJ2DAPypDDEmZjD9yQExIu+J16iGiJJVS0CKohGwbh/ULbiAjT9wwWw6raAZKKSMAPq2KBRuhsJgxKMa+DCQqpjEr+NJkoOHNhm1Kg3GkvSQCgyKpqhFfmAiI+WAd/JRFzhWZiV2eQpjcLhdpPUf+cmXFdto4pkf4tUEp1W8UyiYdiZkwEEdDGoGqsJUnRU/w5TJUuEyMTu8WQyegth+2N7SJGViRMIplV7SUwzGkaCGLzvMN+XByMSR1rOrrgcmL+NcgpJnYNVNbaEslYKMlAMf0CD9gbFM+aXdDOQRNZY6UADAFzOuCD3ieKZx5GXcopB5gCo72ARfOQbT8LbUIU7h1DUCE3a5tCHxx+QRzMjCUAKApTbGHvUgeBF+9DnxtIOTF8EIgpQ/aIJKmLnDaeTJjyLMGKwrg+45IYMxaz5T4RkBxl1A8W/8mL4oWRlpC2M5ncoT7oHLK6P0jBI4u+CxjwelB1deKVA8W8XcH0qT7yHKT7XKbtpRpqRdeFmuQroopaevcKxa0xdKQkt06Vd5Et+p/GeQ6tYfZRJm4W/8klF+lcOYpF56Xxhxn1Am8YXmGYc4U4iDlBdeDbzyZ9kCh/EnjwUNMFOuPM1SxoB/nei7TfwGxWJYRh1C3PRo+ICH8qk9jWL3karGjzEAjVM/Bhr0zYQAeY0vIoQT+t7KIXAJd4BLmTSZvksDCFjBpwLBievLdmMg0z4UKTBX+Au4pjDKIMzjwnSVxj55gSXvhJMWgwClUHSruqB5xqhn8wWb89fomy1uMoRR9NRo6gA+qk7eR6kqVP/MSFNBxmX7iQUvDqcPlJ82gAfzEaWwnBK81YtPCtNN6Vys6mJXg7/DW7UD2JDL3u2gPwHEkEzY5KF+wvCYvpWLO32jRGon401t8DhyMtdFDSThcxcOYAwCb9XZ0EzyIcaoMgGz86qt8J5sjvuX8ZvjpeCDcpJmgTmzJR0a3xW8HoO6zKegb8pwAcqgsqx4Mc6yKkelsqc4tVHFJZ5FOyjohK3n8CGMX8Ho70xX9E0Jbj8jCFxSP9XoF57EA2mps9AqGIdOqKcGs0ti/IveVJ7Lph3QH3iBTsCd0tBWF6Q7hwRxLgJ9bMVPUbkKCyyCUfViTFGH+4sxpDD4DcVgoBhGwS/KFQ9jkmunDQrkPxOKtAmDwn2nTIwzoEWvol52lvj9bnSrUXZnCbeWT5QP7dCpbjgEoHvSF+0nCFdIdwqwCXYmu8nCTgDTj+BJHklZyoiPtpmOVAr0o0IYe7Q96Rs4caSnJuoFh3oWopKPwBdIl32vIPcB/ezxlLmy7X6iePWt8OISBQM6U+p7eqZhlaNvTYv49Us/EF/ajS7sKgRLjgtqot+yHI+TClckS50JuDNd0jfjDKyAl4Qw9eocs2ROWnJR5rU8M5kB7PAvDt5cv7FfvFz6nHA5NMw2WujVpZnn8gec/oQSMJiWdVcboe2iY9AVVJaTNIbS4fQTxUFvGNDggDGOkU38iGgn9TVSUmviL+uVX+V694D6BVxB54SnnpN8G5j0oH/xLOhajmSKMozWe6xTpX7BswpIGAULvNQoF07Jh1FLXnSYrA/+s8O4pX8MI2NK8Bj/rpKy1F7BQecygYKfVdbBocHo79uo+0B+N7a/v9ruzruyeegTOxkbDdm0E9KZHv6Ga6S/lLfQUXlujEs/eCvObWq8FIduWuJIC+7zDp+UnoC+i1+GKve0Q5i4hiYUxjPxuqcNiD6KbZhGbKav/IpP/ULlE24ei67NRVjWW+CD6llIgt/dc8/6WCsaPnD/+dZDvHtT4chN2wlCY/K87Hdwa5mpMO7sHCGs7CoA/xNe8JI37LJyOg5YA8LdSKHxXAyYRI5+zMDY/wwDPfzghWqMGCuKtDrDgFSdC0MtA7sGjAGDWDFGYaoAnUBmfN1IHRvOBeFU4cVfNdbp9Wyict2JiIQFRI2/EkYcA42w9JcwnivqGudK2r/l6iSZxGjCEZ4ZfFxs5cCQZTtPcysnTvJNQYzalmjByJVRxaz0tCl5VDmrJhCcHUQiMFxHeh2WbIkgBZpQuNvre8mTrIu2kiMHO2HCmPsaNJgY4WYkcH7wRm7ilNpx+ZwuSwY9sL5dUo4dzz+BwFw5ozCTVx5+eUBIAgNKfmYxvvXv7KWMWl6CqjA55+EujxVMxWV/KVT/xg4kUkuLsM8nZqMQxuQps5sWSOSjLCUDR3VkVs4JwB8OplMxd5zi+HN+YFEQMGQRiqHMqnw8FMXdyquL0LjTr98t8DPwpSJBPGPM+eiLCgKcxJDGcPpIYq9/CKEV1E1/K2UlUKjJz0pfowzVRSzjSEDqWU/57xR51evFua36M67l0q87xpI9JZR6FOB/1a6AzJG/vulyclwiJ3OWtLXG5c04Ac4q0F4hEH5ASCo+GWfFs6rE6bJEO9O37uARJbQON2UqTv7qsSojXdZPWObOVLpnBQ7JUJXB2NTdUfL6qdbvDa4qwhit0tEf9FcplfFlmFRmUmL2su/CEWiaOhVlk3TwcsUpMKuu8viBfqYgnonRn1AAvbndTpOt4wEcZn/nM5puXc2pHA2kSAoCnlJGVU06FCfgwJe0YEMnIx2GIw+BJQ0u+5u4DCj107vZLl30taOdM0uj8goI5iUSt7SXPNlGwmrNIS1luTwC5OTF73Y4DdF6IA/lyKVSq6gCsFzizD1aK9ap5DEcXIIzeaEfFFduWa5d5S28jmGapRYeLI/T8KPLDcIpveChXkOSAOgh87pOewjTj/u23DPKkVRYq0O3LNBlUwR05/TKZ7hcf1UO9wpup+FHYaQo/ZZPGVfi68p3FaN0nHzrbcfSCzyuwbXzQw1V+X7W3fVRFrjFyKQMBRVektWYHhOeigD07PaVBJUPl3AmhOWpuEydkDi3ysAAdZ3ORtmO0VWNEf2ZSpVOQ9aujjL9KFnyaQwewkhKYelMD1VxlhcqhFZIxazTBHnAU0WrpIclWfbzB4xOWCVRGAc4+oF4ylEa6qIN9Ty0U/JH4UYpeqOd6nC80rnNWVQNvwIsm0CdiQEctGnTxrAlRKZtx453lJsxrtfe0go5efBnPQ0O+BUI308RQR7VUeGRPBlCxlJa8dfvhhEfd3mIwU8+8mfOqhQnoPzEgB1h3CpaBKac9BD/lkGbE3xpmDqPwqscCatLlgN+F0EsPDmfSVfSGC79lHC7KjsOXZhHl0NnF0S4tHwkP71IqQ5X4pxQKGnTlfbbnxnNc/0s2jMuKEN3F8kTd8anCTLzTqz6hqSU6clC/YEPyqAYdzv0RX3CI6Bn+cVBl9gNskNYUZaNwfZlruGtvBPL+7ED1anFg7HFJxcPK244+P4suwrYyZM2h9reUPbYeh7c2Z4Cd4a17hKn6Yqf+578aZupHIpizOm5XDYs1Rc5uVzZdLbzsOlyJxw7Mdg2TBjGKDYheW0PVvYhBnBZ5MwFjcqYdTr5lS/r0lWV42fBxZ1+ch4Z1Bs3Dcf1N9wXS5fOjtk9LV4ZR8+mL8Bcbm1PvHI53H3FAmcasrb3RnPBc8KLTn5rZcg2WOEVEGnRc9ezgEHRZSZEZUbf5qG4+96N0dPdEvsvneVZQS/3ukN0wWgMiIjFleasRQHK75JVRqzDBAz+GqAVcTCLBaCFWIqBS3gxirPcTGPDFULGmHW4h7nvEFfeCYHYK1grAirEl/eMfyD3jxAqrpAkhGdCUMfzngQEwMos71/wHTR/I7OZT8XwLcH85iCrsLzvULZr0k9ldt9XjbHgCMuH4quH4E9mhi/DudNWhagcDKWMb8hTDZa6G1uif2tJ8JT4Esi94FLluzJ5udUy5j2Ds+yEjZCShphMgavl1aNDeM6GlCS+OU/JBh1X3pojjwKNCUeQHjzgBLfLU4KSSXgqcDk9eRE4cnX4shZgTFqhTN2cwh4/O5d+qpAqrPYkp8iKPoEola8qvOrLWnuIw9XiyeFWEVBVwk8+52/G1+AuxePsqcqUswxxHVUKtcvggJuMJNBRuDFPpHWIaiMtXpzbpmcnbAgf4xraMN5V+ZIWoLHSGj2XLNRX6iG8iqjQWqUlTFetfbq4ZQOrVEnDdXzhqrR+1t23DKNfissU/I53iRXTiPOlsxG1myONbmoPSQEt6Q6cOoHrsLckdSAJefKD63Iz5WBxVtpI4tRcpXX1emrOhZIyy/Ovw8qD3Pj0u7nM4LGBX/91PpBxdoQZ1oS5BNXicXgdRbpUYrKsUk6jH5fllLKrh+pe2q3fEjTO1eHE1ct1O+QSh5Uz8vCUsILP+nPGNZQD/Pbp1/0MnhyQcbXkVT/WH32v03lxQEZkPazgp6bkjXEurfKRM/2N6f1bA6R+S5cPNaWsNvZybGZm4jNdlcpuTDGKoH48ztIQ6arlSlCVIlOTT54qSebjIZPYOWh820uGUhZl1JLUIuWIyFs+4cn4xlR7crWiSt3OKn8FZMnf0Ku+F1Tayc+QJ3UtVUX3NeeIEltc9VyzXkU/CqqnqvraAciV4hIa4CQMrkabwZ/T1ArgBzng1FVYpkk8yic4CfBkBnX4nknrBhLplIHAWuG6V3TkuoGltNf+9OKy9vwt2R3dUFQ+lwBumd7RDcG4Kovry1S4evriKmzYR6y0ynzSQymj0dVTVz+CwU0038/2lTxViK6shYkBQKbdpMl0jam59KsgyjSOGvIbd4pLY5CU3LJO53UYPzzXbyUu0+ouv7M4QUlf+XmsMppWHA0MGWZX0vBfZcvoKl3pDOcXsFmZHTA4eyEgO0JoFK3Np/Jbf5Zzen6UTgLQC2KyF9h5xdZ8zpPgnII84GmourbYiOWsGj6/w6rtiOwSrrRBKmtcLkFKGP4eBz1bBjtDDUo7o6C0JB+q9PV0aSxW+JDNVozGYlTadvO9bs+l8Sm7TpdPglZYWcjECLWhSzrCZOCmzaFLaW3U6rK96DwYtmVrcdqP3tVC/Yp3uNIYLvmBg/Qg6M9X3x1tLdNi4YKuaG3Nw7jY6s/48bvbthXzoq+wHW0zykb0FmP6TteEl7zqnbtqDSiNEeCJrGws4UaCgKHge1f2+XuVe+81M+bM5tuwO7JSAcFgyK1VSSAFiLohmxVDAPiL0Vo3YhVeGamEF0JJYiGuwe+yssy81FgujNOqLmDCJSISvjJg01CVelqlwWUc4cW/u3ug8L/lIDTjFSLSZeLwLAeHcOQ7s3zHktNiMWCns5VYYawQlov+SKKBKGEowFIn6kZXYhpT5Ix45aoIszj5U7AQkCm4WWiqrrFO6aqwOi4a4FEU5WXZzKQRX6UjX8mCo5jac7K5+m/W0eigSeooWWrNNzx6ENDAlvHy+1ftaKg3s1Tp7eTnEee2l+dSHkH64ZFgRdoYw5Ge+Boeqqyk8Z3fKoQiHEh+shZ8O9phuIStFlxzhKJAuq+qEDBRVBOncGRV0Hg3PnhMBVWd3CiGBw+DhLW44i2twzU0PXFVOcLLc2MaB+a/whUxJlKONlbeMdka7oQ7zpWUuJK6wmtxzgCm9mRcVk7xhtU/VTklgfPiQZhWQbVIflnRsVdO4c7uH8XVU2p4qKgMLy7zOaLKSk36k5ZRMxxqMNXTFOcVWP05xPRkjy6lwi+vsTkht2klfZRweUv66tlOYS5HAXs0dqq44gBvXLP+TtdYEO2kLLWlAF5uuhc85R1XeZyGn3q6vDemxY15GJOvxHmFQH7qL/WNdy678tcqqzk9OzLLwYnNV0myH4sfV9rKXeKpqrO4LKNOL0QmTUBHjuNml31dBfs5XSkwy6o5vAoaW3ZxJazuUj6Cz4zzU0MyP6sI0pU2FlzWAcPJXwvO/qmBMN6RpyRwmnpC1VIvUs74q9IQUxsfSkS6ek65qsJG7OF2g6NkbKyouDHhjQnGF4JTvOAzVM5XwVeSgqfKuMySwF+9zMRn6imZjLjMzNi3XBvD1eRcj3/8WMpIKKRIUiVRzrsnR7ospl5KGrclB20he4E6UwqO2iOeLMdtVgbVTETVBP3wrwROQ9oM8nMJwze2t0t8FVYy2Et9PIyPq+d33Q0ucdNYGz/1RNlG3TPJg7iSoOR1Lv0mpONjiydpIv0NXaYbcGW/N7pakgpxWX5jGlJUjuCqbekSQ+mUU+1sJIHc+cJf9Vz9UAT+TKqHKkHGJ/6MJyfEQ1wmapg3yfZVhXErzrRBYSWQMmuVqOySr4TJpa9GBXZ1P+NC1KhEJayxn3E5HrizuJU2BRdbhTlPgdduvDLLu7BegeV8iq3BQao+GGqcEYt9URw6mnHSUN/fcqAtXb0V6cBtfXzTjvF347oyEDFQwZX9shUcrzBWRUFyMWLzjqGafhYui5FajNk0SNPYta3iMFZiyZurtPludrUIqmf8mY9yK2NZ97I6S1k2ugUPd3bP3HrnWtuTC+d3x8wZbQrPlVn+eM0sbbc0YvHna6h5yB72IH024aWvPm1XMZAonCVmV0alesbaTuTkOxg33LE2WqZNiWVLZvoIew5zsYCtKkOY5YooFWcn5z2f02DVfVTGr+6FGHJ1FqOWMgC00Yjlnu945Du0WSYXab36WtVZGp0EmvdGPy7j7W0I455puY93Jd0/60xYukpHg2+W223MstV4KluI8yACvkGYp+5lfBJSXu6TGpzjif/BXGM7HjgfMaTM4VkfSA/maNfursDJ9WDlKO+Y/A8EW1kXU4nuk8RnOu4K03Mji3Oo6Jdk2Y0Zl9kwjDFEMqyWj1sFdq183RzEj+uoAu2r0silr8TXHeV4YqB6xtXLaPxNRkRcobtGZgaMGbt7HXVY6rXsniYdRZemjXV7DFRwKYn6cYwXe2qu3hdytcixcJKkPp5In1gnpJ6yam9VXN7qvepUjZUDG32sGP725EpcKaPuFEYWRRTh40kGdZYnDhQOvG6aol2O6iqjA1dLI7AbBVjWl89FWBPtsvwoIa6xbHz4UqDj6mWnyzJcRIO/1iVyOUlFGeCOWJWhW86Ij4e1eqgcmCMHP44Sv8yEPIx3YwPH9Pn/MZf98kDuH4GpnpZ2/e18tRTGTyMu9Py3s+/RJX09eGbTiJxTNaQt4Y2O2N1Dx7o95duTe7B0f28Zf8vtVo7a5zb8jeITFw+Qro4iJ0CRQkf4P+6Q1bV6GYuVV87t1nM1+tK5LTwToYeqcZkvDUq3hyiFMeozfXGkYHzUw6iHp3wvVT7+FT8W7w3pqyvD6uHj/VkqLuusuarueryCqiRpUted6xFcaeoW7iZXEFVLnPAiC2tpGkoqvt3jkguPdfk8pr4HdOPzFteYszEN4TznvfjqrsTv7oAn7+MlQGMJijUe6tA3llbzK03GlxCwUPebDJw9yyg1ZIryVO6NDshUErSjxElD5Mq0lOl2GD4CdJWwDG5oG2G0Jb2NDr2MvJ4UGx+nv4KrvI1LwLMKpdjGNtadSqjCsR/SlkgbZUR2B8aRT+OWUcsXOvCzYstnq9JWyXTAiB8cmMa41xqjkPHVPogjGzCNlQMUkM/j5UN55o6XcZFBPKdRy2MatFV8ZVASlxfGZ+XHEMW+aDBobRdW97qRm8asbRe2Jtfi6nkIo0yv9lY2ZNZNuIDhmZtg4kCwjb2Dcftd66K9vTmW7NUje0e9K2TkJEHab3mpD2Qj+oA9Vm6Fe7aETzj5lPfsKta2rWkqqAEBQBQYsWlgW9x866pYunhWLJjbaSB8Ep+cDUNVkhVTiQij6uBCIABEx48xZGVZ88IuYZxAlelZacXqbkhLGQ5Pw7UWJj8b7L2NudbohCOfk5iK3wPDz8BsyE0mKqAK99Me3YPF/aOuRmS6QwyezZig+xROC5PhKoJgcoHTYm3EQiDMfJR+YZm+Iu68JSH/864Ukngxq1C7c8DogvPhHqyuCpDG33R1f8FkCeHZyjbGSy2ZQ8u/HbNsmTk9Nk71l4wDVyXwDWUeV5WDIx39qMFTd1UeytGNJpaQelZgS7/x7nL4L3jPjCVNzV+5zENI5mt0WYYL0UOVxs+UoeeS3lkpKYVIVXFGA7QdKXDlOV2tygJD9Zvh8jm4lqp6rspoCPb2l/TpqiLGeBvbja88oTzp1lh/LWE9rO5qkYpqjKuHu1poMx+FAsXp388ZiW+cI4HylHSEyMOzuEaazs5XJZCfWUPq4Q9QDDd3/SU/yaTkIWuCW4XL7zDKs8s6ynuM7uHK74RjXJZRdzwz7itY9ORyS9/XDFWeic+UPO9uyGZ9juWu58YRgTO/c7oqYIwbG1ij3zEu667f/59xjVVnTWprAY++fpC69wi23XhskLahzSYa7rrG4L24jNy97uwTx5b8Da6krgc35i/11Bo37q4YRbnLxpWbrjFQUIxJQxm7Z0oKqbtCU41Q7bmuf9yZ3hpcoam/VX5C3pCoAQHjW9VYx3iaHV9/o2tM+0BwPqhrgAmXQ7bkK+HjyqkF46ni5LUM1DPFcRI48aYMwmtElfSbsGV+4M4k/Jar7khVwtJfcmZZjfFJB8WVcgiRgalHQtxc/NlYh3vyj7vxUaVzrHye5VNdFZ78W+U1/pw46c/PlcsJRTknSX9BtbPYw2/G1so1b6iex7kx4aX8Pbg9xdTLk49q7Guo264y5auy81aHp+B3/Fhzwxygn9JIUro91aOcYwiqko8px5WRooqUo76USZTlAOXFk66xt9NXfy7+Un7SmcIKnVUwk8pbosfkJVzpq+RO47DKGQau5H31OvTjPq1S+uZW+LEWXuXgdzdc4oDHhclWkb1RbIcR+X0qP/aJ7qzA5qFOO2JUd5/no7TYIKTH7sAGYXeE21/oExqj/ALO33ApYzSGGsvYg2uMK37utWrtx3gkoG5r+Ml+Xbbt0p82RbEvuMvesDGbBqrDa37swgZD1mGkVRh5FF4zZl1W5Vf9eZ+kJqqXsWcEkOvXHdsHA/XWO9fF0OC2OGDfucH3qFn5wZZMYxZ8YzOqn7EBazbjzpjwite+b1epOCuvGqkLq3jH9tFYtW4gVqzpjyMPWRDtLZwGSOZiMOpuAoAusnOLQYkfoiCcu43UmnGaW4rTkBWA1Z10achW78KqrJKP8CwXf8ZRcRqyaSwnHDQ64cNlXBJ5xttXxedV0o53DxT+z7gkNF3qQU7dK3hndqQ+06GrMmIdR5pJhUDVR2VYlpvK++ddvYwaZtT+LFs1igniS2H6AK6CowZfQ5nFFYyWGFhMGrJyY5LrIf/tr3rQfvuEi/pjhvEMjrLfUgiboZSwRjyRBKcgBKL+86FWaLnjVJYZjZ4dxU+J011RBLktqiOLzl8c7wSlE63p10XwWDy6F6GPq+esHGUr3ilcFAElXUlN3ZW3cnXyJaJeKiXlkwvOMuvRe3BZt0FsgDNxkq54G6PHupLAtcq5MPvqrgrbYxmkreKpREZErc5xZdWyk6AWLA/ZoOkqJCMRQNWqvBFWBKJiSAh/qSqqXmHKdFUhjMbaickuT/kVZwxnNjk8lSHr5yo1sFTl1B3w1TLKQTPKWwXRdJSCbFtVpw0q4GjMh6voUe3zU6lM6UhpXOwOQN09SNSDdLTylXUX1+Kgf9o1FjO+mXJZE23NZ/CTMOBKYB2eB2737uGNSY16AlxUnVZwY3OOL4dezb4tynzdFUizX9I15ie0IQNRxn89TeHVu9PAeKc6xqRxYeltLK+xPjnjVn/1FH+vyxz1Ov+OEsrALm7cY6N74LaMdY3pxvf9g+GsMe34dA9MQ+lKfGO+HDYlXwnP5z2lzww86y68OEZhlhd6ztdmFDoGFvxcVT5clT57sAqTo86KO9TrVViOHqVTWMIsXuNqGmkM/iNH3fRZBWuCU+QwOgNKMz7KzXvSU/oZD85JPu4OI7aCAadHp8+CqgfdqnR1l36S1cCUS7jlqZI7lfwei6UM41W6I3F2pKricKVuubqv7sb0GwmcviGslkthFa7SJbbdfjF6ykl5X8XXKmvIP+YuR3mNRbpN3OveRMB4B65JA22IEqi3EisZi8sH4Mrnsa7AWcrJRKWupAefTku45KlzFFicR3eXXYVh3Ti+etbNRbospSPaVFsB6rwZnxI2n2quIICb8yqn8vgwLUqqbIm0a4q9kkYStohPyMWWsT2CnZH2RbEzvBu0gTbSZdk13P8N5zY1pC28YHdXletOUhqlIyXpy4QrcVzYCvlMXBq1GJXgt5yK7nDbGdgYxQ5MuyPtQvlZbMMmcRw2SmXoehE04xuN31o+3zOP78BR1cOJ3YbTEAok2T58Ym2VbM3b7lgTey+dHd1dLTFFtq+/4z4ifBec0zeVTUl/THjV6z6wy1Z2VZmBB2hVwDfk7r5/k2nq0P3mxgRVxPK6CUj4yk6UYYmRiLKnTvYLuHSqriSC7TV/3ZCt3oWFKLhXcZmmSlcRTOapG8cO9/ux6kj5G4mp3He/MpxOzzsEk8QgoE0We3Il7f+2KwTqJX46Vn4TmDuYGQ91ennWVSNAXSZIZ67KqMjggY3LB2sDmYivyqoezWz8UMcX44O6YBeOd549lM0AsSd/q8TpVKbLg3h9r8LFjMxEqzYVkLhRn0sUAPmpCYWivJO0gpGEZvp4nTfD80aduuN4rvy+NaQFzEwu4UsE4dC0Q4koDNPQmGnRF1m27s7DP2FVHsJwpFWYg8e0W95aWhfd4OoPzsbdHsqnDD34lnUThekw3pGPFvFbFeA/Sk1QlFfh8HNHU0YNYemAy+3S3asAhLkMe2ou89ddKYZbyVV5atn8WAXbX8XbNeTHFViTJpWwwYgoOCCGnqI9ZuFVeS4D/qBnhxNCEbrEAirDsEqngMxGmdRar6em8pHc6TNfldFX9mniWUNWXoU7XnldD7STj0XwNPIaaqwyyCmhjUI5pQEex1WGok8j59QO1Qlu6nVV+V0RMPFbhdlBD/wrtKFuO8INV+Yd46q2pcP/QK5KU9paOerKNvxPXGO+RrjGlVfh1Eyx+Mfg2Z2yOxw8Nhbb4EraqhRdlJ1Z6s7Y1D3jx8YRoxAXQMYsCZfp8rfeR3mvl6JnsrtNGZ4lZjp+uR6o23Z39Zoa3Zj6qpFSldzgffDCC2aTrPRTK7KhnL/lxtXh8rjKxE1xY5PJ1SrL29+A9X/VjYdZY8UhgjmHpnCuAIcqwEOJ6ESUwxykH/dvrbj0FBmHy7Ipj7AqXv2Fr+xOqfeffGJEPvlasGS9+lEan1itJ78OxnNtsHLPOIL4TApxhf8SZjlnD3VmXgwDVnF9qnFVBv9JEzxXwcowWsFHl7odCUCG8cydBwcRX/mrNK43fXJVfhtA5KX8gu9M5901Tqtnt0HPinS8I5SL7PorXYlOUtKmK/dGX+anrKogPNW9XmcJAzb7XJn6xGUnhgiv5dANv+nD+gfPhANhPowtnfLyOduBq54rX+O90Ydzqc4/Njzz1HGSBhTCiyfgK6nxqxXMuBJYpcdDt+Sqr55UEKLb0S48H9xWguzPOELK5HHeoGH5eahCgKVMNBPmvE5TyU27rJv0bkuGSHTKpnBWlYE9YVDq9kuxO4pNQhoqp0+4aoZVAqTi6zWmUy0l7n/g6nTX6ASkXC1Od8Zc5W24p92QRi20nZHYen7mr2FVtixg5lbitD+KcYqhS9op/lwPz2mYptE62btHa6u1VRzp8t1Z/FU5qqd26dmwGUbBWsE4SZbr9q074pqbVkRb6/RYMK/Tnw7EzuTzeRixfOYs7cNc8LQha6vaBadBCwNc37slVqzeFLPntMfSBV22hilE/WKioaDsQBXIXVfp/EIAaZwq3PdiwFYrrX4GoPqqLNcIhu0uXbzQW5VRJyYMV4gJAhIsVZ2FiPCX53IBcPrpRO5OWYvbk8u4/2ddIarGDsTVOrmhgyFS3xvS1fwC1S3J4D24B2tLxZBUA1caiVVZricLBR85GBGCWW+iaPeyIXbCzSoU3Wio4TwEaR+kVItS+4ip2uOLOqAzK25c2YduN2U7aabPviUZd/L5ydkANI20jCuOKkpayqOszObETpCfuqnCyeAy0s9qcCkjbw50PYV+7LePVNRFmlpAps8nOeDMJ0LtK5G6U2SGVuWrLOjCxVVwVdVm+srLQ7K4agwYj05Sa7vT1zPomVi5xjAlcN87jJ9MQ1LTR5aUjjDuVaFJYVWs05Mv43AlH/dSdb1u4aXyZTtwhCSd+cp/5ReMvutZ5Tu9AcxA7xzBW/tRKY6uhKWcQa6MRGIybYEAV/lFVJXOlJkMOImVJyWjnybUyqJK+I7yV2kZG4m/xvIV7d8SpqdShtKZ/lUfWDF9kayGS/V1hfNSSjrSl/DiKJE0e4gTMrLdwJdxWazCqXN8UQ/iaN9YWHB7KKAEJUgP4BrKqbVZrho3OOqr8e+K3nd3pZKSL9NkXnvH+HGJqyoskaNciY+ac/qMS8e9FFLCS1wJT5e8QmG1thBf5SnFNN7xCpgyJpyapPKMb7bbUvlxVfYxYfXQ4qqCGpzLMb3xNDZ3DTZcwQlF6K/2OC7Lg7mSpzjyEubv2Ta4fOJ3fOHVcw0R4wrcLf34+EbXmPaByxnfvlobMB6ruLxXDzAQuRq96rHQGb/CnP1Or75wd8hLuYkPwilbdxHChFEMSJISTj6ooypJmdwXFFIxLleLV89+DUv/Sc9cuEwjUWe8j6F10vCsK6sjoe5mWyqvahswFJ93UNllCNQLR6bNrodwotzWerjDqnrs5we/LuOoRDTEl/ZaZ7AvwzKR2Xem8WM9nLKMo+oRr1251wLqQTiSc1FFudvpwUWVH8Ltb8hdwqp2AK+dcFnKcZ+WuAopGZf+4gotGQ57U06Qhjh8iY26I53DKzmXaeou8aeeLIHGQZUJX6lT3VvnD7iqHsVDDhh9hJEdSkAeG1ASGbaUz7hJ6iD8o6oUXdHtoTwCyaIwT8xUJJUwOIcucKPUenR651Re6imIIdzlkM6JHG5tQ3fbGgRVtoeNWCcbFR70XOXhjv0DjlMuZ9H1SRNgTt8/5lxKdU+X/YijjXXnUCOCdmcaw+PG72472BBVh9TCK3vDenkxZPWMLcjiJd8jLiu05aye8e/NFoPWK7N6nux3Z/NA2zRiKQ9/ZcwqTbFzSFdbnXU72HmMkbsrbr9rffRuHo7FC7uiq6PJ+N61Y0fi3cas/OD/Va+XIVsBQWUwtHtXbo7Ng9vjgL1nRndHs4+kLn1h4hPCvMReDExdjYbsiFdb0zjNLcEZVgxZr7A2GK/kSwO3ykNZVT6eS10QnK1x4kVMPJPWcFV+p6niMjzj0s+9Hrcn92Bx/+tORGTyqwgMVwiLYZCdqucGYqw7/IK1NrIdKFc911yj/+9zuVWJfImLAiO4sQFHtckh5JLwypMi9APslDE+rvqhbPurOPyE8UCU7mk0yaM7RJttJ7KerpSfZRXDkiSkSQOoGHtZJb4GmKiDUD2Aa9hQPqevGO3FkY5S0mWcg5wal3mqhC7fN/2J6gxERhPfUHaVvDinqfyk84OQktRiE8b3eptVltPoKrA73DHOixACBidTBSV55km40ikGZOGrhVGsSnWiesnltzGdXWMS/FV7cW6bHl1U5Xci30vvyFVBmQt/4rj8llhO9y0AuFVZYDqQYmLCP8aLBOLXD/Ypn4ad0lTlEY6gdCZysHW47kwtLgh1jFtVMv+UQVAljDFmM0rP1AP+uWfNuzmope5IIzhqSKYfMl9O7JQyqntDOv6Nb/IAwBjXiNE9xaWrxdQ8JYYgBY7PKlenFfz+tb/uMo5fYvxUylFArUklrOYay2mMrIe7vIKDWt+Nd06V3gZH0hLamCJLz98M43fPZdRdpq+7PZU21u1emimm8uvJ3nqqxqbhJbrxXtyennGNYXsMpfPKo7wFP1lvFVFl862Wtgp0emi9eizxDa6RVuyclnHizHVXlZEEneMJZxAJKglq6ap7DUklorgSXtz4+EbXmPbBysm4Ou1Xad3GIncUVytCuCnEXt2cUzD7kQklyjI7KJn03FgEPstB3Z0ZeWlPOsNSPXMzTJPklxyhHtcv/aIqMBV0EqJzECLMGsHZj6VttCcneoGRZJRF8cBOK4Ep48sBU46vwePEuuleJidcT0bRZNdl3GU4UURSuotxgDwZDcS6pw/2nryRhMRnogIdsJQ2FyMxH6r6xjuyO3/dVdnlMtS/VYJ6nFxDvlpNtQCFlMAqU95oY7bGrngqoGkrYZkiMycf57lKbJoTJqtH2oxrNKw8YaCI1H4Unv8qqSGNrswqH9U6vzzkrVLm+68VzATocnmeNMm190yb+nfCmrC5bP/wLA8n9stb5CDFEe2769SdB+q0jK56leREOBJXwUROp01Z7b7PBEqaactYZaGMONsSDkhbg/x+1B+ruNz9rPCEsl6WwahoyBAovNT39zvKGpurTpelxrrLuLwa6RdjsTjC88JgVZ9XcTZqoSiMR/pL/GHyZMa/jM0pMj6V3oc2eYUVA1RXZbDmyqz8CvO9Ck+jNc/4qa3u2sasDFjfdQkewnLRTld1p/UsrvLN2Q29Q3HbnWtj1oy2mD+bU43pH2zJuv0oQ/aDuxLoybFt+8645Z4N0dEyLfZfOlOFTIwdI3W12d1SzWDY2CyGbFUY97oxWhmmrqwyYjFCiWtIV89T5dO9GLCuwyuw+KlXHcgKr8LyefeLPCYtUSvPxeWqR6Z5IPdgcf9PORNW5ccVYktQ+FHflBQKryKqNPI7ijxqm9MTwOXhVF3/mKsLm3QeiA4rQ6ixzPSbSeqHPzNHPwO7biTgzgPMlUI8YBqd8qlPSz12tE/prNSUkoivno0Dwsfl8UDQ3bA2xpmNpcs2Ki0z2i4rw0lDXmap6w6/rtIQnKOpnyp4KJFVWjt6hLKzzLGu1JlpG6MzXLCKZt0+fguASseIHF9accZJLdK1G11V7kRd5YjLxLXY6t6QSG5MnnEVm+aATeUYxIZ411vFZRoClUMRPBLnFlbx4IgixteRYGZbxjrqJEylEG9/lVm4c/pqlrm4Uoc8+kk4nMP5dTm8OPyZvoirqsedLpUAPY0DuGbIVmU53oUo3PVkW5NdE5/Pxe1uyGY9djSpxBvBJaIqq6GzEifjktUcAaQt97pLnOyWIZM2hBvfVdbGNmS9Y8v8u52K+B/m/L/u/5BrILF/2o2nFeg06Uj0RHB6y0864suj4/n5/z9XxgPObXSDdLmRDjX/s29ME7JxHrd4beiNSZDiocLT2AHOOCR95W/ErfzOgwyu6nYJBFGOXOFyeVXOj8rbsBqeyqaeqyD4DmVRtcNrEVyqq1rRTdCS8xkNPBd4DR+3hLNGFyVNlY5bpsnn3dJLprtt1SOO9pX+yPR5x6VuWJ4bMo1zY+qQq0+wP7hrzDe2DGOBwHwc70hWRdX4cZW3lJB56wkbyKDkGOMsO8YgJlP5/VXK2lOmRvicDr1O5biYjGtskvsH/ZxnwuVxNHkdSiICCBI+qgfKyOZU8s03fqrEuKoea3JKnH2aV73tTDpXCe2qNNTFTVGmdz2U3VPFuX+cHjtDSVgBoA7fCCdvpinPFbRuC672XOvzson+H3GU1diGuhuvbzQ6xmXJR/0FhsY7F8Zk8fu5CtMPiWyY0kobpBimGJ2VIUr6+ldUMt7v2LLq6tVXDqrFUJUfQ7a2mktc+tOg5UqjNmHSs+A3TNa/dQHLpAmyB0fjuptX8xhLF3bG9Gm56Or3ZGUfTnj1Gz+wiy0pGwa2xYpVA7FkYUfMm90hg1Kqm3GpH/W8Zz7UtJ0QqPwYmnRkGqJp1DYao2Xvct1IlYFa22ZcVm3r93wPtspfGcX5bVqxJMWbaGzYVsaq7lzFT8dnGM8gAb9u+Owp6fbsHizu/4RLMqPfkrB2g8dtwnHXxWD1TGy21W6S7lXbcen7x4aQDbiqLkpJRpODE7jGuiw7q+SnxDuniY47T1mkiFUCDbATwuIU2RBAjbW6Gut0mjQKmUVS12c8l+KMN5VtBkTcHozRmmCv2ohLfCecWR6+DHMQeTOoIVvNU3eUofxOXzln20OerDP9eRtfnp6Ne8oULXOvxxgHeBrr2r2MdFmGPOSpFeLM/++4Aos6ynggwLBkm2hbGmT1NpK8Dnw6k7szqrMRSnVEyynMdVSPjqK8Kp2JRPdKicHtbsjiSrwrcxo8JDPkwOo2iD+6fkW47PRmpiwjy3ag2ziJ9E6XYcVZSai5Kq9/02U8eRh/Ja/u+h9LDzjBSjVEN9STMAN7Pcy1OHFj/X/Dkb2qckxRuDHj7593bkPxV/f/6/73XKGT4vxc/NW9sb//EecxbY8f040rpzHq/yuucUz9XU4CiixmFcXtFlD3lxWzPbnGYBcBBj2uxQUUSXxCx+tijPZ0NX5a6lRC9N/SlFy6GFtn1kWBGZ5ZMRjx60Ee11eVWdc7VDZhiuS92Vq4wtL4NSBkqPhF5ifA8GA0ZXb/OIfrSD0geS6ORPqvyuFWd8487v73ObcvvQ/ogKry7OaAx/BXyC3wVo9yNc//iquDkOXW66nqNkBVQPFzkx9ZQHKuejk4QhrvVabi7OVHVyWSMn9jGvnHIJO6MiFZGmVjLY7LSRrjihMllfb4sSGPrjoFcNeT6vbuLWSzgUjasSwtSWuOAOwO8uBXyc5Xd0n56Wo+cKgbz3W6xCm8wPkPu1qJfkqXNY6tA8dzNd4qV/xua+W3wVq7Y0BmHJcNS9LJqFRAFZZGp41PvyOb24TLdmEM1QmTK+MUA3dCtfrqg2sr49X3NFx9wrGfWanN1Vq2FufKbxqy3rUmMOQzrMAyTXXcdX9vrFgzEIsXtEdn+zTFy4aUXTnpkCMfdfry1QOxafPW2G9pd8zsbvH3YtWN7hgGIEvrGIx5rxuaeWeltW645ooqR1XXjdiyAluM2LwyztuTG+Jcj8KKXz82ZF0X/gJTgz8vOhdiEQJqNEM490z7QO7B4v5PuTrppdsjTObm9uSV3N0h6Yq/upNkt5If3DUW6duD4ibLznT2yu2ePocdriF9oxsX0MiGxriq/QU3NjRF4PmQN28AxV/CG1ytzD0UTpEuvpYNOtJDaX+p0797cAU2fpxNtOenkqMakH4uNKqEEh7wyJKyfvGru27pq7v/Cb1mlsZ8/3gZ/6uuasPuUCiEQEfU/QUfjQ6lux4+Ph4cE9YY3vCsOPvG4FL+Mc+4Wk84Kikz/dyLgHJdVb/Xyij3qoR8Tj/poBj4LO0Y6xoDdousHOGUUOJ132PS0k791+BJlzGNYSSq7v8TV2Wv5Qa8/0VXA994HlfX/3X/lCt4LHi1v+H6Z12Oi+qhcuP7cFz0/yfc+DH197jxWR6sDMc1DvMG1xiURfDDVeRLPaR6rLnGKrP+esD4tLha2JhIVlbH5itPu00YK4K0ZXLYzvUK1tK+hihc0kwGutzqxzd8xVMcySmveqy5Kt8/4kj9wDnGAUpbS4ZxGRNG2u3Hmqs/j4v4Jx2l1UscXy/PY+vzU4ORRvzYFLgSMv5eOR4p18Ep19LV042vF5ch+ZsysCG9f/RrIU+J9bh0wMm0SMr5LL9cuLH3Wjxpa3FyDh/vSlrVu7twrlxjO9ONeR6nf45P+z9zpZQ6TMU4TYc/n8uEO8+NafDvqS9KPu6NOw1KWmMti/NTASGxSXoe9ONEGcZ/uvQ4xt4SoVRV3zamL/1J2lyYlF/23nbZlD2dTdHWPCXuXtEXW4Z3RPN0GdHKOGm09YDTm5smxf6Lu3wy1PYdMgVMPA0F2misG682Km2MlvdaeeEWg5TnYsSm31uJMUy98lry5buylDnKO7NVmXlluloDfGVc/XmsIQuwvtGkWhgu07gxe3D1dP/vuySbdGOJs7gqzAQqf7k3OmYvudeCIeJiQP0djnobCkBJ9+wM/t1g4rnE8dtQd/WMh7iURVV8AziU6XJr3UAKJdDN4Vmw2+WbCspg+lmeaiYJ11hOCau7hMXFG5iMJx2X3/VhNrjkc32K41dhLpY4x5drvAPusfCUK2fEi6unSaFbwfZAF7cGB83Wyq5FlvQP7lxv4/UPu93zZJ/8D8uq4DDT1X+Bz3ePzb9RLskrL45suMRR9Ux5jakcns8ZXhGNnPNU/nQJQ8nPb5VVTqH4a/1RQjOHPcWpfVlG1lXvQ/lJWgehcqQvLiN59uQwz7UMmSrbU+oY56gnPRWM+qngyedxbk9h1XjYA6BjHXmry8XssYJ/wpXyccWvqwT9X/c/cw0scSxe/5f7r1aaPGPq/AddI1z/2zD+LffP6wysNjCe6i7bML4d+UyUd/nsqd4xePBvyVaL828yDjyuK4uqp60XU/NUrv6cW/3sy1/fcoswsjMN13r6WqENPCNT6LeWzFwon0lWA6SWQK7iUySreTLcv+Pz1J7rztyuIc/fcnWIG8sv/j1df8vtKQ8XrtBCef7fc8auYM6rCpNnNxpWnMej09chcSry+onfcu2ePyvgqrx2jWGpR9Wi5Ci5rAITkSnSZVyV2nH4G+otccjSWlr5a5UTWmokjfzyFjjAeimt5Gh0tTDot8pXy2BHORXsdiTyv3XmMdvOdR874v8RV5VhV/xjALHLuriIa4DKWeplFN2j+P+WK9mTPvD+/wYzCzpLDDMCbBZCFmQxqN8GVwBjg7UA2WB3gCjoSjawMqg8KE3AtEEZoJAGhTiobwlaViwqyMnw7v1XhgfPPjMI8rEyAADMiE4khNmvnwAAAABJRU5ErkJggg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549" y="3793780"/>
            <a:ext cx="1260898" cy="1271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375" y="1320800"/>
            <a:ext cx="211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Acquisition Professionals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619" y="3456945"/>
            <a:ext cx="2859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PIA Partners, Non-Profit and State/Economic Promoters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8914" y="5166257"/>
            <a:ext cx="257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Technical Requirement Generators</a:t>
            </a:r>
          </a:p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82312" y="1422126"/>
            <a:ext cx="19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SB and LB</a:t>
            </a:r>
          </a:p>
        </p:txBody>
      </p:sp>
      <p:pic>
        <p:nvPicPr>
          <p:cNvPr id="1036" name="Picture 12" descr="Small Business Images - Free Download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22" y="1945929"/>
            <a:ext cx="1481425" cy="14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335450" y="943106"/>
            <a:ext cx="248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NAVSEA, NAVY and DoD OSBP, SBA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4270404" y="1760019"/>
            <a:ext cx="31341" cy="9266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38" name="Picture 14" descr="Naval Sea Systems Comm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38" y="1229019"/>
            <a:ext cx="9525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2"/>
          <p:cNvSpPr>
            <a:spLocks noGrp="1"/>
          </p:cNvSpPr>
          <p:nvPr>
            <p:ph type="title"/>
          </p:nvPr>
        </p:nvSpPr>
        <p:spPr>
          <a:xfrm>
            <a:off x="224971" y="181429"/>
            <a:ext cx="8290379" cy="768831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Small Business Director Role</a:t>
            </a:r>
          </a:p>
        </p:txBody>
      </p:sp>
      <p:sp>
        <p:nvSpPr>
          <p:cNvPr id="1040" name="Footer Placeholder 103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12EBA1-228B-C534-5199-717904F9E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05150" y="2401887"/>
            <a:ext cx="2933700" cy="2628900"/>
          </a:xfr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B0E5D64B-CA3B-4667-EDCA-1F2499991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00" y="5131860"/>
            <a:ext cx="1376085" cy="540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96AB9-F045-BD9C-E28F-0E0B72D878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953" y="5131861"/>
            <a:ext cx="1507391" cy="59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7DF9F-D122-1D73-FE27-8C2A77FEE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897" y="5788717"/>
            <a:ext cx="988489" cy="576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CE43F-6FC2-3660-A981-C23B1594FA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9273" y="5781080"/>
            <a:ext cx="1056647" cy="63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81E27-1767-2919-96AA-17DE39552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5499" y="5672655"/>
            <a:ext cx="1038206" cy="6788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A4D17B-18F5-551A-AC13-411829E8A927}"/>
              </a:ext>
            </a:extLst>
          </p:cNvPr>
          <p:cNvSpPr txBox="1"/>
          <p:nvPr/>
        </p:nvSpPr>
        <p:spPr>
          <a:xfrm>
            <a:off x="4270404" y="5014246"/>
            <a:ext cx="1165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S&amp;T Office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EB5C30-C80B-FC35-4772-0DF1B483F116}"/>
              </a:ext>
            </a:extLst>
          </p:cNvPr>
          <p:cNvCxnSpPr>
            <a:endCxn id="22" idx="1"/>
          </p:cNvCxnSpPr>
          <p:nvPr/>
        </p:nvCxnSpPr>
        <p:spPr bwMode="auto">
          <a:xfrm>
            <a:off x="3880338" y="5030787"/>
            <a:ext cx="390066" cy="3989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0DB4C-50F1-C504-0C32-9807C45B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32" y="1706142"/>
            <a:ext cx="1794676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37D83-0340-5672-A196-29E53F04C7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5899" y="5788717"/>
            <a:ext cx="1056647" cy="63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0B28D-F578-BD74-60A3-FD7DD466F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1E63-F897-70AF-592B-96BF7ADC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354587"/>
            <a:ext cx="8619653" cy="482849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78" lvl="1" indent="0">
              <a:buNone/>
            </a:pPr>
            <a:r>
              <a:rPr lang="en-US" sz="29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Mission: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Maximize competition in acquisitions and create greater opportunities for small businesses to compete at the prime and subcontracting level</a:t>
            </a:r>
          </a:p>
          <a:p>
            <a:pPr marL="342778" lvl="1" indent="0">
              <a:buNone/>
            </a:pPr>
            <a:endParaRPr lang="en-US" sz="2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78" lvl="1" indent="0">
              <a:buNone/>
            </a:pPr>
            <a:r>
              <a:rPr lang="en-US" sz="29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Vision: </a:t>
            </a:r>
            <a:r>
              <a:rPr lang="en-US" sz="2900">
                <a:latin typeface="Times New Roman" panose="02020603050405020304" pitchFamily="18" charset="0"/>
                <a:cs typeface="Times New Roman" panose="02020603050405020304" pitchFamily="18" charset="0"/>
              </a:rPr>
              <a:t>Create a sustainable culture of small businesses that expands our industrial base for today and tomorrow. </a:t>
            </a:r>
          </a:p>
          <a:p>
            <a:endParaRPr lang="en-US">
              <a:highlight>
                <a:srgbClr val="FFFF00"/>
              </a:highlight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/>
            <a:endParaRPr lang="en-US" sz="3600" b="1"/>
          </a:p>
          <a:p>
            <a:pPr lvl="2"/>
            <a:endParaRPr lang="en-US" sz="7200" b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C1F03D-CF49-E924-F73F-B35DF184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-58408"/>
            <a:ext cx="8229600" cy="1143000"/>
          </a:xfrm>
        </p:spPr>
        <p:txBody>
          <a:bodyPr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Office of Small Business- 00K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387237-F784-6B51-1D2F-DBE5B125E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</p:spTree>
    <p:extLst>
      <p:ext uri="{BB962C8B-B14F-4D97-AF65-F5344CB8AC3E}">
        <p14:creationId xmlns:p14="http://schemas.microsoft.com/office/powerpoint/2010/main" val="6862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D9BD1D-2796-31B1-2B88-4C7955F8C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185" y="1125415"/>
            <a:ext cx="8428893" cy="524021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4BEB33-599F-7F9E-C860-013B137E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DAU Contracting Cone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6DB1E-B57C-BB7E-44CB-C210382F8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E74B8D-574F-2DAC-8D7D-337E57B7CF96}"/>
              </a:ext>
            </a:extLst>
          </p:cNvPr>
          <p:cNvCxnSpPr/>
          <p:nvPr/>
        </p:nvCxnSpPr>
        <p:spPr bwMode="auto">
          <a:xfrm flipH="1">
            <a:off x="6342185" y="656492"/>
            <a:ext cx="422030" cy="7971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569F10-8F16-CCC9-0B7A-F3D0DA03799E}"/>
              </a:ext>
            </a:extLst>
          </p:cNvPr>
          <p:cNvCxnSpPr>
            <a:cxnSpLocks/>
          </p:cNvCxnSpPr>
          <p:nvPr/>
        </p:nvCxnSpPr>
        <p:spPr bwMode="auto">
          <a:xfrm flipH="1">
            <a:off x="5362382" y="197224"/>
            <a:ext cx="206080" cy="9060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196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5903DD-B5EF-5399-96D4-D30F1C1D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3B4511-4FF6-0C90-68DC-659F3C71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FB4CB-E9AC-7C22-496A-5963D98FF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Unclassified-Approved for Public Release Distribution is Unlimited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D0047-1655-774E-002D-48B4B255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" t="-366" r="-213" b="293"/>
          <a:stretch>
            <a:fillRect/>
          </a:stretch>
        </p:blipFill>
        <p:spPr>
          <a:xfrm>
            <a:off x="0" y="-4864"/>
            <a:ext cx="9144010" cy="6658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8B7ECD-BAD9-C3DE-0FE5-4D51C315E753}"/>
                  </a:ext>
                </a:extLst>
              </p14:cNvPr>
              <p14:cNvContentPartPr/>
              <p14:nvPr/>
            </p14:nvContentPartPr>
            <p14:xfrm>
              <a:off x="6132317" y="3326353"/>
              <a:ext cx="1832400" cy="152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8B7ECD-BAD9-C3DE-0FE5-4D51C315E7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8306" y="3218608"/>
                <a:ext cx="1940061" cy="3674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B02832-89C6-0345-6932-50FCB292FDED}"/>
                  </a:ext>
                </a:extLst>
              </p14:cNvPr>
              <p14:cNvContentPartPr/>
              <p14:nvPr/>
            </p14:nvContentPartPr>
            <p14:xfrm>
              <a:off x="7889446" y="3399471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B02832-89C6-0345-6932-50FCB292FDE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5446" y="32914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6385FA8-4DE0-A656-F8C5-5FDFEBBFDE3B}"/>
                  </a:ext>
                </a:extLst>
              </p14:cNvPr>
              <p14:cNvContentPartPr/>
              <p14:nvPr/>
            </p14:nvContentPartPr>
            <p14:xfrm>
              <a:off x="7901326" y="341135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6385FA8-4DE0-A656-F8C5-5FDFEBBFDE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7326" y="330335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3F4206-441D-3816-324B-BF07774DABE1}"/>
                  </a:ext>
                </a:extLst>
              </p14:cNvPr>
              <p14:cNvContentPartPr/>
              <p14:nvPr/>
            </p14:nvContentPartPr>
            <p14:xfrm>
              <a:off x="1373438" y="2810833"/>
              <a:ext cx="2476440" cy="9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3F4206-441D-3816-324B-BF07774DAB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9438" y="2702833"/>
                <a:ext cx="2584080" cy="311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5296940-2C5C-A6CF-A2F3-B5D831D8BFD3}"/>
              </a:ext>
            </a:extLst>
          </p:cNvPr>
          <p:cNvSpPr/>
          <p:nvPr/>
        </p:nvSpPr>
        <p:spPr bwMode="auto">
          <a:xfrm>
            <a:off x="418289" y="6293796"/>
            <a:ext cx="753894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7B07D-002E-C19B-C4B6-290E36DB2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C0AA35-99DD-CD5F-2CF5-C10D9B38A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MoS- Strategic Partnerships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780E5-0592-1490-61EB-A4F57B10A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57A0ECA-0F57-169A-E501-6D77C9D9A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950261"/>
            <a:ext cx="9143999" cy="590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18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44F25-A71D-DEEC-9E64-77D13630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7597B5-FD4A-1955-F282-26B7AE547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MoS- Strategic Partnerships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97109-EE1A-7599-9922-E3A72FDBC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67EF890-3558-1C4C-185E-A8E207ED8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594" y="1168401"/>
            <a:ext cx="3542585" cy="2590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Long Range Acquisition Estimate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Approved for Public Release Distribution is Unlimited</a:t>
            </a:r>
          </a:p>
        </p:txBody>
      </p:sp>
      <p:sp>
        <p:nvSpPr>
          <p:cNvPr id="6" name="Down Arrow 5"/>
          <p:cNvSpPr/>
          <p:nvPr/>
        </p:nvSpPr>
        <p:spPr bwMode="auto">
          <a:xfrm rot="5400000">
            <a:off x="3897894" y="2071915"/>
            <a:ext cx="370113" cy="55154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9709"/>
          <a:stretch/>
        </p:blipFill>
        <p:spPr>
          <a:xfrm>
            <a:off x="5370285" y="1168401"/>
            <a:ext cx="3679371" cy="1950339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 bwMode="auto">
          <a:xfrm rot="16200000">
            <a:off x="4738915" y="2554902"/>
            <a:ext cx="370113" cy="75030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4" y="3708399"/>
            <a:ext cx="4274457" cy="2091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52C01-BAB4-8B10-D9FE-A7E8BE052783}"/>
              </a:ext>
            </a:extLst>
          </p:cNvPr>
          <p:cNvSpPr txBox="1"/>
          <p:nvPr/>
        </p:nvSpPr>
        <p:spPr>
          <a:xfrm>
            <a:off x="322665" y="3977342"/>
            <a:ext cx="41127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>
                <a:solidFill>
                  <a:srgbClr val="003366"/>
                </a:solidFill>
                <a:effectLst/>
                <a:latin typeface="inherit"/>
                <a:hlinkClick r:id="rId6"/>
              </a:rPr>
              <a:t>NUWC Division Newport’s LRAE (as of December 4, 2025) is posted here </a:t>
            </a:r>
            <a:endParaRPr lang="en-US" sz="1600" b="1" i="0" u="none" strike="noStrike">
              <a:solidFill>
                <a:srgbClr val="003366"/>
              </a:solidFill>
              <a:effectLst/>
              <a:latin typeface="inherit"/>
            </a:endParaRPr>
          </a:p>
          <a:p>
            <a:endParaRPr lang="en-US" sz="1600" b="1">
              <a:solidFill>
                <a:srgbClr val="003366"/>
              </a:solidFill>
              <a:latin typeface="inherit"/>
            </a:endParaRPr>
          </a:p>
          <a:p>
            <a:endParaRPr lang="en-US" sz="1600">
              <a:solidFill>
                <a:srgbClr val="444444"/>
              </a:solidFill>
              <a:latin typeface="Helvetica Neue"/>
            </a:endParaRPr>
          </a:p>
          <a:p>
            <a:endParaRPr lang="en-US">
              <a:solidFill>
                <a:srgbClr val="444444"/>
              </a:solidFill>
              <a:latin typeface="Helvetica Neue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7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f21051b-48a8-4d4b-ab96-7e33ec925d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32B1234C3104A82067ABF110E1624" ma:contentTypeVersion="13" ma:contentTypeDescription="Create a new document." ma:contentTypeScope="" ma:versionID="2105ae6a4aef892ed0a4b1101f233c89">
  <xsd:schema xmlns:xsd="http://www.w3.org/2001/XMLSchema" xmlns:xs="http://www.w3.org/2001/XMLSchema" xmlns:p="http://schemas.microsoft.com/office/2006/metadata/properties" xmlns:ns3="8f21051b-48a8-4d4b-ab96-7e33ec925df6" targetNamespace="http://schemas.microsoft.com/office/2006/metadata/properties" ma:root="true" ma:fieldsID="559ceb89eae513b8cf52460d705ba49c" ns3:_="">
    <xsd:import namespace="8f21051b-48a8-4d4b-ab96-7e33ec925d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SystemTags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1051b-48a8-4d4b-ab96-7e33ec925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6FF18F-193E-4E52-9581-916F69FED9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88605D-5DF0-4FCD-987C-ED16BF08BBB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8f21051b-48a8-4d4b-ab96-7e33ec925df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206654-4B6E-43EB-A2EB-C9FA27D4DA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1051b-48a8-4d4b-ab96-7e33ec925d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96e6675-c0a9-4fb4-90ba-9df2389b72e5}" enabled="1" method="Privileged" siteId="{e3333e00-c877-4b87-b6ad-45e942de175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1051</Words>
  <Application>Microsoft Office PowerPoint</Application>
  <PresentationFormat>On-screen Show (4:3)</PresentationFormat>
  <Paragraphs>234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Aptos</vt:lpstr>
      <vt:lpstr>Arial</vt:lpstr>
      <vt:lpstr>Calibri</vt:lpstr>
      <vt:lpstr>Corbel</vt:lpstr>
      <vt:lpstr>Helvetica Neue</vt:lpstr>
      <vt:lpstr>inherit</vt:lpstr>
      <vt:lpstr>Lucida Sans Unicode</vt:lpstr>
      <vt:lpstr>Times</vt:lpstr>
      <vt:lpstr>Times New Roman</vt:lpstr>
      <vt:lpstr>Verdana</vt:lpstr>
      <vt:lpstr>Wingdings</vt:lpstr>
      <vt:lpstr>4_Office Theme</vt:lpstr>
      <vt:lpstr>17_Blank Presentation</vt:lpstr>
      <vt:lpstr>1_Blank Presentation</vt:lpstr>
      <vt:lpstr>2_Blank Presentation</vt:lpstr>
      <vt:lpstr>3_Blank Presentation</vt:lpstr>
      <vt:lpstr>4_Blank Presentation</vt:lpstr>
      <vt:lpstr>PowerPoint Presentation</vt:lpstr>
      <vt:lpstr>Agenda</vt:lpstr>
      <vt:lpstr>Small Business Director Role</vt:lpstr>
      <vt:lpstr>Office of Small Business- 00K</vt:lpstr>
      <vt:lpstr>DAU Contracting Cone</vt:lpstr>
      <vt:lpstr>PowerPoint Presentation</vt:lpstr>
      <vt:lpstr>MoS- Strategic Partnerships</vt:lpstr>
      <vt:lpstr>MoS- Strategic Partnerships</vt:lpstr>
      <vt:lpstr> Long Range Acquisition Estimate  </vt:lpstr>
      <vt:lpstr>PowerPoint Presentation</vt:lpstr>
      <vt:lpstr>Socio-Economic Goals- NAVSEA</vt:lpstr>
      <vt:lpstr>Small Business and War Time Readiness Planning (WARP)</vt:lpstr>
      <vt:lpstr>Small Business and War Time Readiness Planning (WARP)</vt:lpstr>
      <vt:lpstr>Small Business and War Time Readiness Planning (WARP)</vt:lpstr>
      <vt:lpstr>Maritime Industrial Base (MIB) </vt:lpstr>
      <vt:lpstr>Resources </vt:lpstr>
      <vt:lpstr>Innovative Technology Projects Pilot Program</vt:lpstr>
      <vt:lpstr>SBIRs and STTRs</vt:lpstr>
      <vt:lpstr>100% Employee-Owned Stock Ownership Plan (ESOP) </vt:lpstr>
      <vt:lpstr>100% Employee-Owned Stock Ownership Plan (ESOP) </vt:lpstr>
      <vt:lpstr>Options to Engage with NUWC</vt:lpstr>
      <vt:lpstr>MoS- Strategic Partnerships</vt:lpstr>
      <vt:lpstr>Summary</vt:lpstr>
      <vt:lpstr>Small Business Professionals at NAVSEA</vt:lpstr>
      <vt:lpstr>Contact</vt:lpstr>
    </vt:vector>
  </TitlesOfParts>
  <Company>NUWC 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Gardner;Kerri Spero</dc:creator>
  <cp:lastModifiedBy>Hayden, Alexander F CTR (USA)</cp:lastModifiedBy>
  <cp:revision>2</cp:revision>
  <cp:lastPrinted>2025-09-25T11:43:56Z</cp:lastPrinted>
  <dcterms:created xsi:type="dcterms:W3CDTF">2004-10-14T15:38:51Z</dcterms:created>
  <dcterms:modified xsi:type="dcterms:W3CDTF">2026-02-06T20:03:39Z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0x01010091732B1234C3104A82067ABF110E1624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4_Office Theme:8\17_Blank Presentation:7\1_Blank Presentation:7\2_Blank Presentation:7\3_Blank Presentation:7\4_Blank Presentation:7</vt:lpwstr>
  </property>
  <property fmtid="{D5CDD505-2E9C-101B-9397-08002B2CF9AE}" pid="5" name="ClassificationContentMarkingFooterText">
    <vt:lpwstr>UNCLASSIFIED</vt:lpwstr>
  </property>
  <property fmtid="{D5CDD505-2E9C-101B-9397-08002B2CF9AE}" pid="6" name="ClassificationContentMarkingHeaderLocations">
    <vt:lpwstr>4_Office Theme:7\17_Blank Presentation:6\1_Blank Presentation:6\2_Blank Presentation:6\3_Blank Presentation:6\4_Blank Presentation:6</vt:lpwstr>
  </property>
  <property fmtid="{D5CDD505-2E9C-101B-9397-08002B2CF9AE}" pid="7" name="ClassificationContentMarkingHeaderText">
    <vt:lpwstr>UNCLASSIFIED</vt:lpwstr>
  </property>
</Properties>
</file>