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Lst>
  <p:notesMasterIdLst>
    <p:notesMasterId r:id="rId33"/>
  </p:notesMasterIdLst>
  <p:handoutMasterIdLst>
    <p:handoutMasterId r:id="rId34"/>
  </p:handoutMasterIdLst>
  <p:sldIdLst>
    <p:sldId id="2383" r:id="rId5"/>
    <p:sldId id="2362" r:id="rId6"/>
    <p:sldId id="2384" r:id="rId7"/>
    <p:sldId id="2355" r:id="rId8"/>
    <p:sldId id="2356" r:id="rId9"/>
    <p:sldId id="2357" r:id="rId10"/>
    <p:sldId id="2371" r:id="rId11"/>
    <p:sldId id="2395" r:id="rId12"/>
    <p:sldId id="2372" r:id="rId13"/>
    <p:sldId id="2373" r:id="rId14"/>
    <p:sldId id="2394" r:id="rId15"/>
    <p:sldId id="2388" r:id="rId16"/>
    <p:sldId id="2358" r:id="rId17"/>
    <p:sldId id="2359" r:id="rId18"/>
    <p:sldId id="2360" r:id="rId19"/>
    <p:sldId id="2387" r:id="rId20"/>
    <p:sldId id="2364" r:id="rId21"/>
    <p:sldId id="2365" r:id="rId22"/>
    <p:sldId id="2366" r:id="rId23"/>
    <p:sldId id="2396" r:id="rId24"/>
    <p:sldId id="2379" r:id="rId25"/>
    <p:sldId id="2376" r:id="rId26"/>
    <p:sldId id="2397" r:id="rId27"/>
    <p:sldId id="2390" r:id="rId28"/>
    <p:sldId id="2374" r:id="rId29"/>
    <p:sldId id="2381" r:id="rId30"/>
    <p:sldId id="2380" r:id="rId31"/>
    <p:sldId id="2382" r:id="rId3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6614" algn="l" rtl="0" fontAlgn="base">
      <a:spcBef>
        <a:spcPct val="0"/>
      </a:spcBef>
      <a:spcAft>
        <a:spcPct val="0"/>
      </a:spcAft>
      <a:defRPr kern="1200">
        <a:solidFill>
          <a:schemeClr val="tx1"/>
        </a:solidFill>
        <a:latin typeface="Arial" charset="0"/>
        <a:ea typeface="+mn-ea"/>
        <a:cs typeface="+mn-cs"/>
      </a:defRPr>
    </a:lvl2pPr>
    <a:lvl3pPr marL="913224" algn="l" rtl="0" fontAlgn="base">
      <a:spcBef>
        <a:spcPct val="0"/>
      </a:spcBef>
      <a:spcAft>
        <a:spcPct val="0"/>
      </a:spcAft>
      <a:defRPr kern="1200">
        <a:solidFill>
          <a:schemeClr val="tx1"/>
        </a:solidFill>
        <a:latin typeface="Arial" charset="0"/>
        <a:ea typeface="+mn-ea"/>
        <a:cs typeface="+mn-cs"/>
      </a:defRPr>
    </a:lvl3pPr>
    <a:lvl4pPr marL="1369838" algn="l" rtl="0" fontAlgn="base">
      <a:spcBef>
        <a:spcPct val="0"/>
      </a:spcBef>
      <a:spcAft>
        <a:spcPct val="0"/>
      </a:spcAft>
      <a:defRPr kern="1200">
        <a:solidFill>
          <a:schemeClr val="tx1"/>
        </a:solidFill>
        <a:latin typeface="Arial" charset="0"/>
        <a:ea typeface="+mn-ea"/>
        <a:cs typeface="+mn-cs"/>
      </a:defRPr>
    </a:lvl4pPr>
    <a:lvl5pPr marL="1826449" algn="l" rtl="0" fontAlgn="base">
      <a:spcBef>
        <a:spcPct val="0"/>
      </a:spcBef>
      <a:spcAft>
        <a:spcPct val="0"/>
      </a:spcAft>
      <a:defRPr kern="1200">
        <a:solidFill>
          <a:schemeClr val="tx1"/>
        </a:solidFill>
        <a:latin typeface="Arial" charset="0"/>
        <a:ea typeface="+mn-ea"/>
        <a:cs typeface="+mn-cs"/>
      </a:defRPr>
    </a:lvl5pPr>
    <a:lvl6pPr marL="2283063" algn="l" defTabSz="913224" rtl="0" eaLnBrk="1" latinLnBrk="0" hangingPunct="1">
      <a:defRPr kern="1200">
        <a:solidFill>
          <a:schemeClr val="tx1"/>
        </a:solidFill>
        <a:latin typeface="Arial" charset="0"/>
        <a:ea typeface="+mn-ea"/>
        <a:cs typeface="+mn-cs"/>
      </a:defRPr>
    </a:lvl6pPr>
    <a:lvl7pPr marL="2739672" algn="l" defTabSz="913224" rtl="0" eaLnBrk="1" latinLnBrk="0" hangingPunct="1">
      <a:defRPr kern="1200">
        <a:solidFill>
          <a:schemeClr val="tx1"/>
        </a:solidFill>
        <a:latin typeface="Arial" charset="0"/>
        <a:ea typeface="+mn-ea"/>
        <a:cs typeface="+mn-cs"/>
      </a:defRPr>
    </a:lvl7pPr>
    <a:lvl8pPr marL="3196287" algn="l" defTabSz="913224" rtl="0" eaLnBrk="1" latinLnBrk="0" hangingPunct="1">
      <a:defRPr kern="1200">
        <a:solidFill>
          <a:schemeClr val="tx1"/>
        </a:solidFill>
        <a:latin typeface="Arial" charset="0"/>
        <a:ea typeface="+mn-ea"/>
        <a:cs typeface="+mn-cs"/>
      </a:defRPr>
    </a:lvl8pPr>
    <a:lvl9pPr marL="3652897" algn="l" defTabSz="913224"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95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94E"/>
    <a:srgbClr val="E6E6E8"/>
    <a:srgbClr val="F8F8FA"/>
    <a:srgbClr val="B9B9B9"/>
    <a:srgbClr val="FFFF00"/>
    <a:srgbClr val="0033D0"/>
    <a:srgbClr val="F4C300"/>
    <a:srgbClr val="FFC900"/>
    <a:srgbClr val="FE8A00"/>
    <a:srgbClr val="FE6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7C085C-7675-437C-BC52-C39C8FC3414C}" v="22" dt="2024-06-20T16:05:58.1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9" autoAdjust="0"/>
    <p:restoredTop sz="95921" autoAdjust="0"/>
  </p:normalViewPr>
  <p:slideViewPr>
    <p:cSldViewPr snapToGrid="0" snapToObjects="1" showGuides="1">
      <p:cViewPr varScale="1">
        <p:scale>
          <a:sx n="53" d="100"/>
          <a:sy n="53" d="100"/>
        </p:scale>
        <p:origin x="52" y="268"/>
      </p:cViewPr>
      <p:guideLst>
        <p:guide orient="horz" pos="2952"/>
        <p:guide pos="3840"/>
      </p:guideLst>
    </p:cSldViewPr>
  </p:slideViewPr>
  <p:outlineViewPr>
    <p:cViewPr>
      <p:scale>
        <a:sx n="33" d="100"/>
        <a:sy n="33" d="100"/>
      </p:scale>
      <p:origin x="0" y="-7992"/>
    </p:cViewPr>
  </p:outlineViewPr>
  <p:notesTextViewPr>
    <p:cViewPr>
      <p:scale>
        <a:sx n="3" d="2"/>
        <a:sy n="3" d="2"/>
      </p:scale>
      <p:origin x="0" y="0"/>
    </p:cViewPr>
  </p:notesTextViewPr>
  <p:sorterViewPr>
    <p:cViewPr varScale="1">
      <p:scale>
        <a:sx n="1" d="1"/>
        <a:sy n="1" d="1"/>
      </p:scale>
      <p:origin x="0" y="-5592"/>
    </p:cViewPr>
  </p:sorterViewPr>
  <p:notesViewPr>
    <p:cSldViewPr snapToGrid="0" snapToObjects="1">
      <p:cViewPr varScale="1">
        <p:scale>
          <a:sx n="85" d="100"/>
          <a:sy n="85" d="100"/>
        </p:scale>
        <p:origin x="-3822" y="-96"/>
      </p:cViewPr>
      <p:guideLst>
        <p:guide orient="horz" pos="2928"/>
        <p:guide pos="2208"/>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98"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9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raris, Michael A CIV USN NUWC NEWPORT RI (USA)" userId="ab70073e-c04a-4a57-9d2d-4283a1d74983" providerId="ADAL" clId="{D15709AB-62DC-4E90-A732-95F0154097A9}"/>
    <pc:docChg chg="modSld">
      <pc:chgData name="Ferraris, Michael A CIV USN NUWC NEWPORT RI (USA)" userId="ab70073e-c04a-4a57-9d2d-4283a1d74983" providerId="ADAL" clId="{D15709AB-62DC-4E90-A732-95F0154097A9}" dt="2024-06-13T15:14:08.504" v="29" actId="20577"/>
      <pc:docMkLst>
        <pc:docMk/>
      </pc:docMkLst>
      <pc:sldChg chg="modSp mod">
        <pc:chgData name="Ferraris, Michael A CIV USN NUWC NEWPORT RI (USA)" userId="ab70073e-c04a-4a57-9d2d-4283a1d74983" providerId="ADAL" clId="{D15709AB-62DC-4E90-A732-95F0154097A9}" dt="2024-06-13T15:14:08.504" v="29" actId="20577"/>
        <pc:sldMkLst>
          <pc:docMk/>
          <pc:sldMk cId="2083439716" sldId="639"/>
        </pc:sldMkLst>
        <pc:spChg chg="mod">
          <ac:chgData name="Ferraris, Michael A CIV USN NUWC NEWPORT RI (USA)" userId="ab70073e-c04a-4a57-9d2d-4283a1d74983" providerId="ADAL" clId="{D15709AB-62DC-4E90-A732-95F0154097A9}" dt="2024-06-13T15:14:08.504" v="29" actId="20577"/>
          <ac:spMkLst>
            <pc:docMk/>
            <pc:sldMk cId="2083439716" sldId="639"/>
            <ac:spMk id="2" creationId="{00000000-0000-0000-0000-000000000000}"/>
          </ac:spMkLst>
        </pc:spChg>
      </pc:sldChg>
    </pc:docChg>
  </pc:docChgLst>
  <pc:docChgLst>
    <pc:chgData name="Ferraris, Michael A CIV USN NUWC NEWPORT RI (USA)" userId="ab70073e-c04a-4a57-9d2d-4283a1d74983" providerId="ADAL" clId="{207C085C-7675-437C-BC52-C39C8FC3414C}"/>
    <pc:docChg chg="undo custSel addSld modSld">
      <pc:chgData name="Ferraris, Michael A CIV USN NUWC NEWPORT RI (USA)" userId="ab70073e-c04a-4a57-9d2d-4283a1d74983" providerId="ADAL" clId="{207C085C-7675-437C-BC52-C39C8FC3414C}" dt="2024-06-20T16:10:07.889" v="1489" actId="478"/>
      <pc:docMkLst>
        <pc:docMk/>
      </pc:docMkLst>
      <pc:sldChg chg="modSp add mod">
        <pc:chgData name="Ferraris, Michael A CIV USN NUWC NEWPORT RI (USA)" userId="ab70073e-c04a-4a57-9d2d-4283a1d74983" providerId="ADAL" clId="{207C085C-7675-437C-BC52-C39C8FC3414C}" dt="2024-06-20T13:43:17.956" v="161" actId="1036"/>
        <pc:sldMkLst>
          <pc:docMk/>
          <pc:sldMk cId="3456982769" sldId="2298"/>
        </pc:sldMkLst>
        <pc:spChg chg="mod">
          <ac:chgData name="Ferraris, Michael A CIV USN NUWC NEWPORT RI (USA)" userId="ab70073e-c04a-4a57-9d2d-4283a1d74983" providerId="ADAL" clId="{207C085C-7675-437C-BC52-C39C8FC3414C}" dt="2024-06-20T13:43:12.134" v="146" actId="1035"/>
          <ac:spMkLst>
            <pc:docMk/>
            <pc:sldMk cId="3456982769" sldId="2298"/>
            <ac:spMk id="6" creationId="{AFB830DE-62AB-F7C2-BE78-C91796DC89D1}"/>
          </ac:spMkLst>
        </pc:spChg>
        <pc:picChg chg="mod">
          <ac:chgData name="Ferraris, Michael A CIV USN NUWC NEWPORT RI (USA)" userId="ab70073e-c04a-4a57-9d2d-4283a1d74983" providerId="ADAL" clId="{207C085C-7675-437C-BC52-C39C8FC3414C}" dt="2024-06-20T13:43:17.956" v="161" actId="1036"/>
          <ac:picMkLst>
            <pc:docMk/>
            <pc:sldMk cId="3456982769" sldId="2298"/>
            <ac:picMk id="5" creationId="{804B87FA-F882-4593-66E6-5BD017C3DA7B}"/>
          </ac:picMkLst>
        </pc:picChg>
      </pc:sldChg>
      <pc:sldChg chg="addSp delSp modSp new mod">
        <pc:chgData name="Ferraris, Michael A CIV USN NUWC NEWPORT RI (USA)" userId="ab70073e-c04a-4a57-9d2d-4283a1d74983" providerId="ADAL" clId="{207C085C-7675-437C-BC52-C39C8FC3414C}" dt="2024-06-20T14:26:27.732" v="851" actId="20577"/>
        <pc:sldMkLst>
          <pc:docMk/>
          <pc:sldMk cId="3164845586" sldId="2299"/>
        </pc:sldMkLst>
        <pc:spChg chg="mod">
          <ac:chgData name="Ferraris, Michael A CIV USN NUWC NEWPORT RI (USA)" userId="ab70073e-c04a-4a57-9d2d-4283a1d74983" providerId="ADAL" clId="{207C085C-7675-437C-BC52-C39C8FC3414C}" dt="2024-06-20T14:26:27.732" v="851" actId="20577"/>
          <ac:spMkLst>
            <pc:docMk/>
            <pc:sldMk cId="3164845586" sldId="2299"/>
            <ac:spMk id="2" creationId="{67374E46-7E7A-F3DD-985C-D9DED159FDB9}"/>
          </ac:spMkLst>
        </pc:spChg>
        <pc:spChg chg="del">
          <ac:chgData name="Ferraris, Michael A CIV USN NUWC NEWPORT RI (USA)" userId="ab70073e-c04a-4a57-9d2d-4283a1d74983" providerId="ADAL" clId="{207C085C-7675-437C-BC52-C39C8FC3414C}" dt="2024-06-20T13:52:27.549" v="163"/>
          <ac:spMkLst>
            <pc:docMk/>
            <pc:sldMk cId="3164845586" sldId="2299"/>
            <ac:spMk id="3" creationId="{788595C9-364B-9BBA-935F-198391664D82}"/>
          </ac:spMkLst>
        </pc:spChg>
        <pc:spChg chg="add del mod">
          <ac:chgData name="Ferraris, Michael A CIV USN NUWC NEWPORT RI (USA)" userId="ab70073e-c04a-4a57-9d2d-4283a1d74983" providerId="ADAL" clId="{207C085C-7675-437C-BC52-C39C8FC3414C}" dt="2024-06-20T14:07:10.481" v="310" actId="478"/>
          <ac:spMkLst>
            <pc:docMk/>
            <pc:sldMk cId="3164845586" sldId="2299"/>
            <ac:spMk id="6" creationId="{7DF9BD4D-4DCD-E18F-0A7E-76E7941A394F}"/>
          </ac:spMkLst>
        </pc:spChg>
        <pc:spChg chg="add del mod">
          <ac:chgData name="Ferraris, Michael A CIV USN NUWC NEWPORT RI (USA)" userId="ab70073e-c04a-4a57-9d2d-4283a1d74983" providerId="ADAL" clId="{207C085C-7675-437C-BC52-C39C8FC3414C}" dt="2024-06-20T14:07:13.062" v="311" actId="478"/>
          <ac:spMkLst>
            <pc:docMk/>
            <pc:sldMk cId="3164845586" sldId="2299"/>
            <ac:spMk id="7" creationId="{4334A223-63D6-A6D7-CBC1-223FC628EFF3}"/>
          </ac:spMkLst>
        </pc:spChg>
        <pc:spChg chg="add del mod">
          <ac:chgData name="Ferraris, Michael A CIV USN NUWC NEWPORT RI (USA)" userId="ab70073e-c04a-4a57-9d2d-4283a1d74983" providerId="ADAL" clId="{207C085C-7675-437C-BC52-C39C8FC3414C}" dt="2024-06-20T14:07:08.863" v="309" actId="478"/>
          <ac:spMkLst>
            <pc:docMk/>
            <pc:sldMk cId="3164845586" sldId="2299"/>
            <ac:spMk id="8" creationId="{C4BB8F7E-F9B3-3070-B675-1FEB202685B2}"/>
          </ac:spMkLst>
        </pc:spChg>
        <pc:spChg chg="add del mod">
          <ac:chgData name="Ferraris, Michael A CIV USN NUWC NEWPORT RI (USA)" userId="ab70073e-c04a-4a57-9d2d-4283a1d74983" providerId="ADAL" clId="{207C085C-7675-437C-BC52-C39C8FC3414C}" dt="2024-06-20T14:07:06.313" v="308" actId="478"/>
          <ac:spMkLst>
            <pc:docMk/>
            <pc:sldMk cId="3164845586" sldId="2299"/>
            <ac:spMk id="9" creationId="{444636AD-F80A-F782-E70E-4C4780AE43A9}"/>
          </ac:spMkLst>
        </pc:spChg>
        <pc:spChg chg="add del mod">
          <ac:chgData name="Ferraris, Michael A CIV USN NUWC NEWPORT RI (USA)" userId="ab70073e-c04a-4a57-9d2d-4283a1d74983" providerId="ADAL" clId="{207C085C-7675-437C-BC52-C39C8FC3414C}" dt="2024-06-20T14:07:59.843" v="318" actId="478"/>
          <ac:spMkLst>
            <pc:docMk/>
            <pc:sldMk cId="3164845586" sldId="2299"/>
            <ac:spMk id="10" creationId="{62841F37-33B4-8ED0-1762-0D17BF2164F1}"/>
          </ac:spMkLst>
        </pc:spChg>
        <pc:spChg chg="add mod">
          <ac:chgData name="Ferraris, Michael A CIV USN NUWC NEWPORT RI (USA)" userId="ab70073e-c04a-4a57-9d2d-4283a1d74983" providerId="ADAL" clId="{207C085C-7675-437C-BC52-C39C8FC3414C}" dt="2024-06-20T14:14:11.327" v="430" actId="208"/>
          <ac:spMkLst>
            <pc:docMk/>
            <pc:sldMk cId="3164845586" sldId="2299"/>
            <ac:spMk id="18" creationId="{CFAB3F8B-7869-5EF6-5930-B0551AC4CA17}"/>
          </ac:spMkLst>
        </pc:spChg>
        <pc:spChg chg="add mod">
          <ac:chgData name="Ferraris, Michael A CIV USN NUWC NEWPORT RI (USA)" userId="ab70073e-c04a-4a57-9d2d-4283a1d74983" providerId="ADAL" clId="{207C085C-7675-437C-BC52-C39C8FC3414C}" dt="2024-06-20T14:14:11.327" v="430" actId="208"/>
          <ac:spMkLst>
            <pc:docMk/>
            <pc:sldMk cId="3164845586" sldId="2299"/>
            <ac:spMk id="19" creationId="{DA89414D-0112-9471-6405-D905A991A1C3}"/>
          </ac:spMkLst>
        </pc:spChg>
        <pc:spChg chg="add mod">
          <ac:chgData name="Ferraris, Michael A CIV USN NUWC NEWPORT RI (USA)" userId="ab70073e-c04a-4a57-9d2d-4283a1d74983" providerId="ADAL" clId="{207C085C-7675-437C-BC52-C39C8FC3414C}" dt="2024-06-20T14:14:11.327" v="430" actId="208"/>
          <ac:spMkLst>
            <pc:docMk/>
            <pc:sldMk cId="3164845586" sldId="2299"/>
            <ac:spMk id="20" creationId="{196C8A16-FBF6-C1B8-A110-D24F79BF4DA4}"/>
          </ac:spMkLst>
        </pc:spChg>
        <pc:spChg chg="add mod">
          <ac:chgData name="Ferraris, Michael A CIV USN NUWC NEWPORT RI (USA)" userId="ab70073e-c04a-4a57-9d2d-4283a1d74983" providerId="ADAL" clId="{207C085C-7675-437C-BC52-C39C8FC3414C}" dt="2024-06-20T14:23:32.794" v="574" actId="20577"/>
          <ac:spMkLst>
            <pc:docMk/>
            <pc:sldMk cId="3164845586" sldId="2299"/>
            <ac:spMk id="25" creationId="{869C47A5-3500-7A7B-8B14-484ABDA390B1}"/>
          </ac:spMkLst>
        </pc:spChg>
        <pc:spChg chg="add mod">
          <ac:chgData name="Ferraris, Michael A CIV USN NUWC NEWPORT RI (USA)" userId="ab70073e-c04a-4a57-9d2d-4283a1d74983" providerId="ADAL" clId="{207C085C-7675-437C-BC52-C39C8FC3414C}" dt="2024-06-20T14:23:45.920" v="607" actId="20577"/>
          <ac:spMkLst>
            <pc:docMk/>
            <pc:sldMk cId="3164845586" sldId="2299"/>
            <ac:spMk id="26" creationId="{F88196E8-416A-600C-96DD-1C0C9D2C8104}"/>
          </ac:spMkLst>
        </pc:spChg>
        <pc:spChg chg="add mod">
          <ac:chgData name="Ferraris, Michael A CIV USN NUWC NEWPORT RI (USA)" userId="ab70073e-c04a-4a57-9d2d-4283a1d74983" providerId="ADAL" clId="{207C085C-7675-437C-BC52-C39C8FC3414C}" dt="2024-06-20T14:24:03.756" v="642" actId="20577"/>
          <ac:spMkLst>
            <pc:docMk/>
            <pc:sldMk cId="3164845586" sldId="2299"/>
            <ac:spMk id="27" creationId="{E8C5A208-6822-6097-5396-F9B9F42BB213}"/>
          </ac:spMkLst>
        </pc:spChg>
        <pc:spChg chg="add mod">
          <ac:chgData name="Ferraris, Michael A CIV USN NUWC NEWPORT RI (USA)" userId="ab70073e-c04a-4a57-9d2d-4283a1d74983" providerId="ADAL" clId="{207C085C-7675-437C-BC52-C39C8FC3414C}" dt="2024-06-20T14:24:41.341" v="697" actId="1076"/>
          <ac:spMkLst>
            <pc:docMk/>
            <pc:sldMk cId="3164845586" sldId="2299"/>
            <ac:spMk id="28" creationId="{8E2B460F-8D95-353F-D3B0-ED4AD03D8D67}"/>
          </ac:spMkLst>
        </pc:spChg>
        <pc:spChg chg="add mod">
          <ac:chgData name="Ferraris, Michael A CIV USN NUWC NEWPORT RI (USA)" userId="ab70073e-c04a-4a57-9d2d-4283a1d74983" providerId="ADAL" clId="{207C085C-7675-437C-BC52-C39C8FC3414C}" dt="2024-06-20T14:25:00.575" v="753" actId="20577"/>
          <ac:spMkLst>
            <pc:docMk/>
            <pc:sldMk cId="3164845586" sldId="2299"/>
            <ac:spMk id="29" creationId="{5C0E211B-75F3-F7B1-0AB0-4B0E5FE53479}"/>
          </ac:spMkLst>
        </pc:spChg>
        <pc:spChg chg="add mod">
          <ac:chgData name="Ferraris, Michael A CIV USN NUWC NEWPORT RI (USA)" userId="ab70073e-c04a-4a57-9d2d-4283a1d74983" providerId="ADAL" clId="{207C085C-7675-437C-BC52-C39C8FC3414C}" dt="2024-06-20T14:25:56.216" v="838" actId="20577"/>
          <ac:spMkLst>
            <pc:docMk/>
            <pc:sldMk cId="3164845586" sldId="2299"/>
            <ac:spMk id="30" creationId="{C53D83F6-6A73-7AEA-A3A3-A5663D95478D}"/>
          </ac:spMkLst>
        </pc:spChg>
        <pc:picChg chg="add mod ord">
          <ac:chgData name="Ferraris, Michael A CIV USN NUWC NEWPORT RI (USA)" userId="ab70073e-c04a-4a57-9d2d-4283a1d74983" providerId="ADAL" clId="{207C085C-7675-437C-BC52-C39C8FC3414C}" dt="2024-06-20T14:12:16.874" v="361" actId="166"/>
          <ac:picMkLst>
            <pc:docMk/>
            <pc:sldMk cId="3164845586" sldId="2299"/>
            <ac:picMk id="5" creationId="{C484B86F-0E7F-21F3-F483-EA12CB3E2AA3}"/>
          </ac:picMkLst>
        </pc:picChg>
        <pc:cxnChg chg="add mod">
          <ac:chgData name="Ferraris, Michael A CIV USN NUWC NEWPORT RI (USA)" userId="ab70073e-c04a-4a57-9d2d-4283a1d74983" providerId="ADAL" clId="{207C085C-7675-437C-BC52-C39C8FC3414C}" dt="2024-06-20T14:14:11.327" v="430" actId="208"/>
          <ac:cxnSpMkLst>
            <pc:docMk/>
            <pc:sldMk cId="3164845586" sldId="2299"/>
            <ac:cxnSpMk id="12" creationId="{EE3FACB4-15EF-03AF-62BC-8E805E4A49C6}"/>
          </ac:cxnSpMkLst>
        </pc:cxnChg>
        <pc:cxnChg chg="add mod">
          <ac:chgData name="Ferraris, Michael A CIV USN NUWC NEWPORT RI (USA)" userId="ab70073e-c04a-4a57-9d2d-4283a1d74983" providerId="ADAL" clId="{207C085C-7675-437C-BC52-C39C8FC3414C}" dt="2024-06-20T14:14:11.327" v="430" actId="208"/>
          <ac:cxnSpMkLst>
            <pc:docMk/>
            <pc:sldMk cId="3164845586" sldId="2299"/>
            <ac:cxnSpMk id="13" creationId="{FB0FB005-F3D8-3FD5-F399-388CC8BDA3C9}"/>
          </ac:cxnSpMkLst>
        </pc:cxnChg>
        <pc:cxnChg chg="add mod">
          <ac:chgData name="Ferraris, Michael A CIV USN NUWC NEWPORT RI (USA)" userId="ab70073e-c04a-4a57-9d2d-4283a1d74983" providerId="ADAL" clId="{207C085C-7675-437C-BC52-C39C8FC3414C}" dt="2024-06-20T14:14:11.327" v="430" actId="208"/>
          <ac:cxnSpMkLst>
            <pc:docMk/>
            <pc:sldMk cId="3164845586" sldId="2299"/>
            <ac:cxnSpMk id="16" creationId="{FF36FA14-23EE-A65E-7978-DCB9A032C3EC}"/>
          </ac:cxnSpMkLst>
        </pc:cxnChg>
      </pc:sldChg>
      <pc:sldChg chg="addSp delSp modSp new mod">
        <pc:chgData name="Ferraris, Michael A CIV USN NUWC NEWPORT RI (USA)" userId="ab70073e-c04a-4a57-9d2d-4283a1d74983" providerId="ADAL" clId="{207C085C-7675-437C-BC52-C39C8FC3414C}" dt="2024-06-20T16:10:07.889" v="1489" actId="478"/>
        <pc:sldMkLst>
          <pc:docMk/>
          <pc:sldMk cId="4219649332" sldId="2300"/>
        </pc:sldMkLst>
        <pc:spChg chg="mod">
          <ac:chgData name="Ferraris, Michael A CIV USN NUWC NEWPORT RI (USA)" userId="ab70073e-c04a-4a57-9d2d-4283a1d74983" providerId="ADAL" clId="{207C085C-7675-437C-BC52-C39C8FC3414C}" dt="2024-06-20T15:58:57.344" v="1326" actId="20577"/>
          <ac:spMkLst>
            <pc:docMk/>
            <pc:sldMk cId="4219649332" sldId="2300"/>
            <ac:spMk id="2" creationId="{D3199893-C4D8-3241-8EE9-32A0162C0814}"/>
          </ac:spMkLst>
        </pc:spChg>
        <pc:spChg chg="del">
          <ac:chgData name="Ferraris, Michael A CIV USN NUWC NEWPORT RI (USA)" userId="ab70073e-c04a-4a57-9d2d-4283a1d74983" providerId="ADAL" clId="{207C085C-7675-437C-BC52-C39C8FC3414C}" dt="2024-06-20T16:05:58.173" v="1429" actId="931"/>
          <ac:spMkLst>
            <pc:docMk/>
            <pc:sldMk cId="4219649332" sldId="2300"/>
            <ac:spMk id="3" creationId="{A717D1F9-4A5B-CD89-D98E-560E345BDCD3}"/>
          </ac:spMkLst>
        </pc:spChg>
        <pc:spChg chg="add mod">
          <ac:chgData name="Ferraris, Michael A CIV USN NUWC NEWPORT RI (USA)" userId="ab70073e-c04a-4a57-9d2d-4283a1d74983" providerId="ADAL" clId="{207C085C-7675-437C-BC52-C39C8FC3414C}" dt="2024-06-20T15:03:41.375" v="853"/>
          <ac:spMkLst>
            <pc:docMk/>
            <pc:sldMk cId="4219649332" sldId="2300"/>
            <ac:spMk id="6" creationId="{1FAA491A-BA61-BFDA-D0B0-602825485D3B}"/>
          </ac:spMkLst>
        </pc:spChg>
        <pc:spChg chg="add mod">
          <ac:chgData name="Ferraris, Michael A CIV USN NUWC NEWPORT RI (USA)" userId="ab70073e-c04a-4a57-9d2d-4283a1d74983" providerId="ADAL" clId="{207C085C-7675-437C-BC52-C39C8FC3414C}" dt="2024-06-20T15:03:41.375" v="853"/>
          <ac:spMkLst>
            <pc:docMk/>
            <pc:sldMk cId="4219649332" sldId="2300"/>
            <ac:spMk id="7" creationId="{2C696AE2-0A39-1587-F26F-BA6A526CB554}"/>
          </ac:spMkLst>
        </pc:spChg>
        <pc:spChg chg="add mod">
          <ac:chgData name="Ferraris, Michael A CIV USN NUWC NEWPORT RI (USA)" userId="ab70073e-c04a-4a57-9d2d-4283a1d74983" providerId="ADAL" clId="{207C085C-7675-437C-BC52-C39C8FC3414C}" dt="2024-06-20T15:03:41.375" v="853"/>
          <ac:spMkLst>
            <pc:docMk/>
            <pc:sldMk cId="4219649332" sldId="2300"/>
            <ac:spMk id="8" creationId="{68BCD3FA-D9D5-E7DA-727B-1BCA0F73C036}"/>
          </ac:spMkLst>
        </pc:spChg>
        <pc:spChg chg="add mod">
          <ac:chgData name="Ferraris, Michael A CIV USN NUWC NEWPORT RI (USA)" userId="ab70073e-c04a-4a57-9d2d-4283a1d74983" providerId="ADAL" clId="{207C085C-7675-437C-BC52-C39C8FC3414C}" dt="2024-06-20T15:28:34.475" v="1154" actId="14100"/>
          <ac:spMkLst>
            <pc:docMk/>
            <pc:sldMk cId="4219649332" sldId="2300"/>
            <ac:spMk id="11" creationId="{4D82A3D5-90BF-5AE1-D83E-8BB9561385E6}"/>
          </ac:spMkLst>
        </pc:spChg>
        <pc:spChg chg="add mod">
          <ac:chgData name="Ferraris, Michael A CIV USN NUWC NEWPORT RI (USA)" userId="ab70073e-c04a-4a57-9d2d-4283a1d74983" providerId="ADAL" clId="{207C085C-7675-437C-BC52-C39C8FC3414C}" dt="2024-06-20T15:34:10.698" v="1262" actId="1076"/>
          <ac:spMkLst>
            <pc:docMk/>
            <pc:sldMk cId="4219649332" sldId="2300"/>
            <ac:spMk id="12" creationId="{8BAC3EE2-1B32-0385-1375-05E76A46392B}"/>
          </ac:spMkLst>
        </pc:spChg>
        <pc:spChg chg="add mod">
          <ac:chgData name="Ferraris, Michael A CIV USN NUWC NEWPORT RI (USA)" userId="ab70073e-c04a-4a57-9d2d-4283a1d74983" providerId="ADAL" clId="{207C085C-7675-437C-BC52-C39C8FC3414C}" dt="2024-06-20T15:33:52.751" v="1261" actId="1036"/>
          <ac:spMkLst>
            <pc:docMk/>
            <pc:sldMk cId="4219649332" sldId="2300"/>
            <ac:spMk id="13" creationId="{8A656ABD-58B7-D072-C40E-77B01E11DF6B}"/>
          </ac:spMkLst>
        </pc:spChg>
        <pc:spChg chg="add del mod">
          <ac:chgData name="Ferraris, Michael A CIV USN NUWC NEWPORT RI (USA)" userId="ab70073e-c04a-4a57-9d2d-4283a1d74983" providerId="ADAL" clId="{207C085C-7675-437C-BC52-C39C8FC3414C}" dt="2024-06-20T16:10:07.889" v="1489" actId="478"/>
          <ac:spMkLst>
            <pc:docMk/>
            <pc:sldMk cId="4219649332" sldId="2300"/>
            <ac:spMk id="15" creationId="{F89131FF-B9E8-4DEA-83E7-4F3C8AA89FE3}"/>
          </ac:spMkLst>
        </pc:spChg>
        <pc:spChg chg="add del mod">
          <ac:chgData name="Ferraris, Michael A CIV USN NUWC NEWPORT RI (USA)" userId="ab70073e-c04a-4a57-9d2d-4283a1d74983" providerId="ADAL" clId="{207C085C-7675-437C-BC52-C39C8FC3414C}" dt="2024-06-20T16:06:14.081" v="1488" actId="478"/>
          <ac:spMkLst>
            <pc:docMk/>
            <pc:sldMk cId="4219649332" sldId="2300"/>
            <ac:spMk id="19" creationId="{C9951627-3719-3F37-C4B3-5C330BA1267E}"/>
          </ac:spMkLst>
        </pc:spChg>
        <pc:picChg chg="add mod">
          <ac:chgData name="Ferraris, Michael A CIV USN NUWC NEWPORT RI (USA)" userId="ab70073e-c04a-4a57-9d2d-4283a1d74983" providerId="ADAL" clId="{207C085C-7675-437C-BC52-C39C8FC3414C}" dt="2024-06-20T15:03:41.375" v="853"/>
          <ac:picMkLst>
            <pc:docMk/>
            <pc:sldMk cId="4219649332" sldId="2300"/>
            <ac:picMk id="9" creationId="{E87ACAD5-107F-CC27-C790-430D7EDA3BA4}"/>
          </ac:picMkLst>
        </pc:picChg>
        <pc:picChg chg="add del mod">
          <ac:chgData name="Ferraris, Michael A CIV USN NUWC NEWPORT RI (USA)" userId="ab70073e-c04a-4a57-9d2d-4283a1d74983" providerId="ADAL" clId="{207C085C-7675-437C-BC52-C39C8FC3414C}" dt="2024-06-20T16:03:18.944" v="1427" actId="478"/>
          <ac:picMkLst>
            <pc:docMk/>
            <pc:sldMk cId="4219649332" sldId="2300"/>
            <ac:picMk id="14" creationId="{08D84A07-65E7-580B-4ED3-C90B297A983F}"/>
          </ac:picMkLst>
        </pc:picChg>
        <pc:picChg chg="add del mod">
          <ac:chgData name="Ferraris, Michael A CIV USN NUWC NEWPORT RI (USA)" userId="ab70073e-c04a-4a57-9d2d-4283a1d74983" providerId="ADAL" clId="{207C085C-7675-437C-BC52-C39C8FC3414C}" dt="2024-06-20T16:06:14.081" v="1488" actId="478"/>
          <ac:picMkLst>
            <pc:docMk/>
            <pc:sldMk cId="4219649332" sldId="2300"/>
            <ac:picMk id="17" creationId="{FFBAE2B3-6609-7315-70D5-343CCFEDB577}"/>
          </ac:picMkLst>
        </pc:picChg>
        <pc:cxnChg chg="add mod">
          <ac:chgData name="Ferraris, Michael A CIV USN NUWC NEWPORT RI (USA)" userId="ab70073e-c04a-4a57-9d2d-4283a1d74983" providerId="ADAL" clId="{207C085C-7675-437C-BC52-C39C8FC3414C}" dt="2024-06-20T15:03:41.375" v="853"/>
          <ac:cxnSpMkLst>
            <pc:docMk/>
            <pc:sldMk cId="4219649332" sldId="2300"/>
            <ac:cxnSpMk id="5" creationId="{2041136C-CE9C-24DA-5B81-E9A77CCE36E3}"/>
          </ac:cxnSpMkLst>
        </pc:cxnChg>
        <pc:cxnChg chg="add mod">
          <ac:chgData name="Ferraris, Michael A CIV USN NUWC NEWPORT RI (USA)" userId="ab70073e-c04a-4a57-9d2d-4283a1d74983" providerId="ADAL" clId="{207C085C-7675-437C-BC52-C39C8FC3414C}" dt="2024-06-20T15:24:48.087" v="1054" actId="1038"/>
          <ac:cxnSpMkLst>
            <pc:docMk/>
            <pc:sldMk cId="4219649332" sldId="2300"/>
            <ac:cxnSpMk id="10" creationId="{9F87CC49-7D4B-8757-1294-DCFC9F663684}"/>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413" cy="464180"/>
          </a:xfrm>
          <a:prstGeom prst="rect">
            <a:avLst/>
          </a:prstGeom>
        </p:spPr>
        <p:txBody>
          <a:bodyPr vert="horz" lIns="91575" tIns="45790" rIns="91575" bIns="45790" rtlCol="0"/>
          <a:lstStyle>
            <a:lvl1pPr algn="l">
              <a:defRPr sz="1200"/>
            </a:lvl1pPr>
          </a:lstStyle>
          <a:p>
            <a:pPr>
              <a:defRPr/>
            </a:pPr>
            <a:endParaRPr lang="en-US" dirty="0"/>
          </a:p>
        </p:txBody>
      </p:sp>
      <p:sp>
        <p:nvSpPr>
          <p:cNvPr id="3" name="Date Placeholder 2"/>
          <p:cNvSpPr>
            <a:spLocks noGrp="1"/>
          </p:cNvSpPr>
          <p:nvPr>
            <p:ph type="dt" sz="quarter" idx="1"/>
          </p:nvPr>
        </p:nvSpPr>
        <p:spPr>
          <a:xfrm>
            <a:off x="3971388" y="0"/>
            <a:ext cx="3037413" cy="464180"/>
          </a:xfrm>
          <a:prstGeom prst="rect">
            <a:avLst/>
          </a:prstGeom>
        </p:spPr>
        <p:txBody>
          <a:bodyPr vert="horz" lIns="91575" tIns="45790" rIns="91575" bIns="45790" rtlCol="0"/>
          <a:lstStyle>
            <a:lvl1pPr algn="r">
              <a:defRPr sz="1200"/>
            </a:lvl1pPr>
          </a:lstStyle>
          <a:p>
            <a:pPr>
              <a:defRPr/>
            </a:pPr>
            <a:fld id="{B619AAC9-9373-4903-9ABF-65CAF55FEF8E}" type="datetimeFigureOut">
              <a:rPr lang="en-US"/>
              <a:pPr>
                <a:defRPr/>
              </a:pPr>
              <a:t>10/12/2024</a:t>
            </a:fld>
            <a:endParaRPr lang="en-US" dirty="0"/>
          </a:p>
        </p:txBody>
      </p:sp>
      <p:sp>
        <p:nvSpPr>
          <p:cNvPr id="4" name="Footer Placeholder 3"/>
          <p:cNvSpPr>
            <a:spLocks noGrp="1"/>
          </p:cNvSpPr>
          <p:nvPr>
            <p:ph type="ftr" sz="quarter" idx="2"/>
          </p:nvPr>
        </p:nvSpPr>
        <p:spPr>
          <a:xfrm>
            <a:off x="1" y="8830621"/>
            <a:ext cx="3037413" cy="464180"/>
          </a:xfrm>
          <a:prstGeom prst="rect">
            <a:avLst/>
          </a:prstGeom>
        </p:spPr>
        <p:txBody>
          <a:bodyPr vert="horz" lIns="91575" tIns="45790" rIns="91575" bIns="45790" rtlCol="0" anchor="b"/>
          <a:lstStyle>
            <a:lvl1pPr algn="l">
              <a:defRPr sz="1200"/>
            </a:lvl1pPr>
          </a:lstStyle>
          <a:p>
            <a:pPr>
              <a:defRPr/>
            </a:pPr>
            <a:r>
              <a:rPr lang="en-US" smtClean="0"/>
              <a:t>Approved for Public Release-Distribution A</a:t>
            </a:r>
            <a:endParaRPr lang="en-US" dirty="0"/>
          </a:p>
        </p:txBody>
      </p:sp>
      <p:sp>
        <p:nvSpPr>
          <p:cNvPr id="5" name="Slide Number Placeholder 4"/>
          <p:cNvSpPr>
            <a:spLocks noGrp="1"/>
          </p:cNvSpPr>
          <p:nvPr>
            <p:ph type="sldNum" sz="quarter" idx="3"/>
          </p:nvPr>
        </p:nvSpPr>
        <p:spPr>
          <a:xfrm>
            <a:off x="3971388" y="8830621"/>
            <a:ext cx="3037413" cy="464180"/>
          </a:xfrm>
          <a:prstGeom prst="rect">
            <a:avLst/>
          </a:prstGeom>
        </p:spPr>
        <p:txBody>
          <a:bodyPr vert="horz" lIns="91575" tIns="45790" rIns="91575" bIns="45790" rtlCol="0" anchor="b"/>
          <a:lstStyle>
            <a:lvl1pPr algn="r">
              <a:defRPr sz="1200"/>
            </a:lvl1pPr>
          </a:lstStyle>
          <a:p>
            <a:pPr>
              <a:defRPr/>
            </a:pPr>
            <a:fld id="{B8CE2A97-8D0D-4202-B0FD-EE32A851C8E5}" type="slidenum">
              <a:rPr lang="en-US"/>
              <a:pPr>
                <a:defRPr/>
              </a:pPr>
              <a:t>‹#›</a:t>
            </a:fld>
            <a:endParaRPr lang="en-US" dirty="0"/>
          </a:p>
        </p:txBody>
      </p:sp>
    </p:spTree>
    <p:extLst>
      <p:ext uri="{BB962C8B-B14F-4D97-AF65-F5344CB8AC3E}">
        <p14:creationId xmlns:p14="http://schemas.microsoft.com/office/powerpoint/2010/main" val="313206413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413" cy="464180"/>
          </a:xfrm>
          <a:prstGeom prst="rect">
            <a:avLst/>
          </a:prstGeom>
        </p:spPr>
        <p:txBody>
          <a:bodyPr vert="horz" lIns="91575" tIns="45790" rIns="91575" bIns="45790" rtlCol="0"/>
          <a:lstStyle>
            <a:lvl1pPr algn="l">
              <a:defRPr sz="1200">
                <a:latin typeface="Arial" charset="0"/>
              </a:defRPr>
            </a:lvl1pPr>
          </a:lstStyle>
          <a:p>
            <a:pPr>
              <a:defRPr/>
            </a:pPr>
            <a:endParaRPr lang="en-US" dirty="0"/>
          </a:p>
        </p:txBody>
      </p:sp>
      <p:sp>
        <p:nvSpPr>
          <p:cNvPr id="3" name="Date Placeholder 2"/>
          <p:cNvSpPr>
            <a:spLocks noGrp="1"/>
          </p:cNvSpPr>
          <p:nvPr>
            <p:ph type="dt" idx="1"/>
          </p:nvPr>
        </p:nvSpPr>
        <p:spPr>
          <a:xfrm>
            <a:off x="3971388" y="0"/>
            <a:ext cx="3037413" cy="464180"/>
          </a:xfrm>
          <a:prstGeom prst="rect">
            <a:avLst/>
          </a:prstGeom>
        </p:spPr>
        <p:txBody>
          <a:bodyPr vert="horz" lIns="91575" tIns="45790" rIns="91575" bIns="45790" rtlCol="0"/>
          <a:lstStyle>
            <a:lvl1pPr algn="r">
              <a:defRPr sz="1200">
                <a:latin typeface="Arial" charset="0"/>
              </a:defRPr>
            </a:lvl1pPr>
          </a:lstStyle>
          <a:p>
            <a:pPr>
              <a:defRPr/>
            </a:pPr>
            <a:fld id="{A5ABBAF9-7BDA-422D-BEAF-CB9FB0A82248}" type="datetimeFigureOut">
              <a:rPr lang="en-US"/>
              <a:pPr>
                <a:defRPr/>
              </a:pPr>
              <a:t>10/12/2024</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1575" tIns="45790" rIns="91575" bIns="45790" rtlCol="0" anchor="ctr"/>
          <a:lstStyle/>
          <a:p>
            <a:pPr lvl="0"/>
            <a:endParaRPr lang="en-US" noProof="0" dirty="0"/>
          </a:p>
        </p:txBody>
      </p:sp>
      <p:sp>
        <p:nvSpPr>
          <p:cNvPr id="5" name="Notes Placeholder 4"/>
          <p:cNvSpPr>
            <a:spLocks noGrp="1"/>
          </p:cNvSpPr>
          <p:nvPr>
            <p:ph type="body" sz="quarter" idx="3"/>
          </p:nvPr>
        </p:nvSpPr>
        <p:spPr>
          <a:xfrm>
            <a:off x="700083" y="4414512"/>
            <a:ext cx="5610242" cy="4184020"/>
          </a:xfrm>
          <a:prstGeom prst="rect">
            <a:avLst/>
          </a:prstGeom>
        </p:spPr>
        <p:txBody>
          <a:bodyPr vert="horz" lIns="91575" tIns="45790" rIns="91575" bIns="4579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30621"/>
            <a:ext cx="3037413" cy="464180"/>
          </a:xfrm>
          <a:prstGeom prst="rect">
            <a:avLst/>
          </a:prstGeom>
        </p:spPr>
        <p:txBody>
          <a:bodyPr vert="horz" lIns="91575" tIns="45790" rIns="91575" bIns="45790" rtlCol="0" anchor="b"/>
          <a:lstStyle>
            <a:lvl1pPr algn="l">
              <a:defRPr sz="1200">
                <a:latin typeface="Arial" charset="0"/>
              </a:defRPr>
            </a:lvl1pPr>
          </a:lstStyle>
          <a:p>
            <a:pPr>
              <a:defRPr/>
            </a:pPr>
            <a:r>
              <a:rPr lang="en-US" smtClean="0"/>
              <a:t>Approved for Public Release-Distribution A</a:t>
            </a:r>
            <a:endParaRPr lang="en-US" dirty="0"/>
          </a:p>
        </p:txBody>
      </p:sp>
      <p:sp>
        <p:nvSpPr>
          <p:cNvPr id="7" name="Slide Number Placeholder 6"/>
          <p:cNvSpPr>
            <a:spLocks noGrp="1"/>
          </p:cNvSpPr>
          <p:nvPr>
            <p:ph type="sldNum" sz="quarter" idx="5"/>
          </p:nvPr>
        </p:nvSpPr>
        <p:spPr>
          <a:xfrm>
            <a:off x="3971388" y="8830621"/>
            <a:ext cx="3037413" cy="464180"/>
          </a:xfrm>
          <a:prstGeom prst="rect">
            <a:avLst/>
          </a:prstGeom>
        </p:spPr>
        <p:txBody>
          <a:bodyPr vert="horz" lIns="91575" tIns="45790" rIns="91575" bIns="45790" rtlCol="0" anchor="b"/>
          <a:lstStyle>
            <a:lvl1pPr algn="r">
              <a:defRPr sz="1200">
                <a:latin typeface="Arial" charset="0"/>
              </a:defRPr>
            </a:lvl1pPr>
          </a:lstStyle>
          <a:p>
            <a:pPr>
              <a:defRPr/>
            </a:pPr>
            <a:fld id="{54F17513-A8A8-4192-8AF0-F89F32B1EC71}" type="slidenum">
              <a:rPr lang="en-US"/>
              <a:pPr>
                <a:defRPr/>
              </a:pPr>
              <a:t>‹#›</a:t>
            </a:fld>
            <a:endParaRPr lang="en-US" dirty="0"/>
          </a:p>
        </p:txBody>
      </p:sp>
    </p:spTree>
    <p:extLst>
      <p:ext uri="{BB962C8B-B14F-4D97-AF65-F5344CB8AC3E}">
        <p14:creationId xmlns:p14="http://schemas.microsoft.com/office/powerpoint/2010/main" val="111704101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6614" algn="l" rtl="0" eaLnBrk="0" fontAlgn="base" hangingPunct="0">
      <a:spcBef>
        <a:spcPct val="30000"/>
      </a:spcBef>
      <a:spcAft>
        <a:spcPct val="0"/>
      </a:spcAft>
      <a:defRPr sz="1200" kern="1200">
        <a:solidFill>
          <a:schemeClr val="tx1"/>
        </a:solidFill>
        <a:latin typeface="+mn-lt"/>
        <a:ea typeface="+mn-ea"/>
        <a:cs typeface="+mn-cs"/>
      </a:defRPr>
    </a:lvl2pPr>
    <a:lvl3pPr marL="913224" algn="l" rtl="0" eaLnBrk="0" fontAlgn="base" hangingPunct="0">
      <a:spcBef>
        <a:spcPct val="30000"/>
      </a:spcBef>
      <a:spcAft>
        <a:spcPct val="0"/>
      </a:spcAft>
      <a:defRPr sz="1200" kern="1200">
        <a:solidFill>
          <a:schemeClr val="tx1"/>
        </a:solidFill>
        <a:latin typeface="+mn-lt"/>
        <a:ea typeface="+mn-ea"/>
        <a:cs typeface="+mn-cs"/>
      </a:defRPr>
    </a:lvl3pPr>
    <a:lvl4pPr marL="1369838" algn="l" rtl="0" eaLnBrk="0" fontAlgn="base" hangingPunct="0">
      <a:spcBef>
        <a:spcPct val="30000"/>
      </a:spcBef>
      <a:spcAft>
        <a:spcPct val="0"/>
      </a:spcAft>
      <a:defRPr sz="1200" kern="1200">
        <a:solidFill>
          <a:schemeClr val="tx1"/>
        </a:solidFill>
        <a:latin typeface="+mn-lt"/>
        <a:ea typeface="+mn-ea"/>
        <a:cs typeface="+mn-cs"/>
      </a:defRPr>
    </a:lvl4pPr>
    <a:lvl5pPr marL="1826449" algn="l" rtl="0" eaLnBrk="0" fontAlgn="base" hangingPunct="0">
      <a:spcBef>
        <a:spcPct val="30000"/>
      </a:spcBef>
      <a:spcAft>
        <a:spcPct val="0"/>
      </a:spcAft>
      <a:defRPr sz="1200" kern="1200">
        <a:solidFill>
          <a:schemeClr val="tx1"/>
        </a:solidFill>
        <a:latin typeface="+mn-lt"/>
        <a:ea typeface="+mn-ea"/>
        <a:cs typeface="+mn-cs"/>
      </a:defRPr>
    </a:lvl5pPr>
    <a:lvl6pPr marL="2283063" algn="l" defTabSz="913224" rtl="0" eaLnBrk="1" latinLnBrk="0" hangingPunct="1">
      <a:defRPr sz="1200" kern="1200">
        <a:solidFill>
          <a:schemeClr val="tx1"/>
        </a:solidFill>
        <a:latin typeface="+mn-lt"/>
        <a:ea typeface="+mn-ea"/>
        <a:cs typeface="+mn-cs"/>
      </a:defRPr>
    </a:lvl6pPr>
    <a:lvl7pPr marL="2739672" algn="l" defTabSz="913224" rtl="0" eaLnBrk="1" latinLnBrk="0" hangingPunct="1">
      <a:defRPr sz="1200" kern="1200">
        <a:solidFill>
          <a:schemeClr val="tx1"/>
        </a:solidFill>
        <a:latin typeface="+mn-lt"/>
        <a:ea typeface="+mn-ea"/>
        <a:cs typeface="+mn-cs"/>
      </a:defRPr>
    </a:lvl7pPr>
    <a:lvl8pPr marL="3196287" algn="l" defTabSz="913224" rtl="0" eaLnBrk="1" latinLnBrk="0" hangingPunct="1">
      <a:defRPr sz="1200" kern="1200">
        <a:solidFill>
          <a:schemeClr val="tx1"/>
        </a:solidFill>
        <a:latin typeface="+mn-lt"/>
        <a:ea typeface="+mn-ea"/>
        <a:cs typeface="+mn-cs"/>
      </a:defRPr>
    </a:lvl8pPr>
    <a:lvl9pPr marL="3652897" algn="l" defTabSz="91322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Baseline_(sea)"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en.wikipedia.org/wiki/Petroleu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r>
              <a:rPr lang="en-US"/>
              <a:t>Personal Introduction</a:t>
            </a:r>
          </a:p>
        </p:txBody>
      </p:sp>
      <p:sp>
        <p:nvSpPr>
          <p:cNvPr id="4" name="Slide Number Placeholder 3"/>
          <p:cNvSpPr>
            <a:spLocks noGrp="1"/>
          </p:cNvSpPr>
          <p:nvPr>
            <p:ph type="sldNum" sz="quarter" idx="5"/>
          </p:nvPr>
        </p:nvSpPr>
        <p:spPr/>
        <p:txBody>
          <a:bodyPr/>
          <a:lstStyle/>
          <a:p>
            <a:fld id="{FA9AA9E3-AA0A-4C9C-8A5F-9A02AE3CDA20}" type="slidenum">
              <a:rPr lang="en-US" smtClean="0"/>
              <a:t>1</a:t>
            </a:fld>
            <a:endParaRPr lang="en-US"/>
          </a:p>
        </p:txBody>
      </p:sp>
      <p:sp>
        <p:nvSpPr>
          <p:cNvPr id="5" name="Footer Placeholder 4"/>
          <p:cNvSpPr>
            <a:spLocks noGrp="1"/>
          </p:cNvSpPr>
          <p:nvPr>
            <p:ph type="ftr" sz="quarter" idx="10"/>
          </p:nvPr>
        </p:nvSpPr>
        <p:spPr/>
        <p:txBody>
          <a:bodyPr/>
          <a:lstStyle/>
          <a:p>
            <a:pPr>
              <a:defRPr/>
            </a:pPr>
            <a:r>
              <a:rPr lang="en-US" smtClean="0"/>
              <a:t>Approved for Public Release-Distribution A</a:t>
            </a:r>
            <a:endParaRPr lang="en-US" dirty="0"/>
          </a:p>
        </p:txBody>
      </p:sp>
    </p:spTree>
    <p:extLst>
      <p:ext uri="{BB962C8B-B14F-4D97-AF65-F5344CB8AC3E}">
        <p14:creationId xmlns:p14="http://schemas.microsoft.com/office/powerpoint/2010/main" val="1603597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b="1">
                <a:solidFill>
                  <a:schemeClr val="tx1"/>
                </a:solidFill>
                <a:latin typeface="Arial" panose="020B0604020202020204" pitchFamily="34" charset="0"/>
              </a:defRPr>
            </a:lvl1pPr>
            <a:lvl2pPr marL="742950" indent="-285750" defTabSz="923925">
              <a:defRPr sz="2000" b="1">
                <a:solidFill>
                  <a:schemeClr val="tx1"/>
                </a:solidFill>
                <a:latin typeface="Arial" panose="020B0604020202020204" pitchFamily="34" charset="0"/>
              </a:defRPr>
            </a:lvl2pPr>
            <a:lvl3pPr marL="1143000" indent="-228600" defTabSz="923925">
              <a:defRPr sz="2000" b="1">
                <a:solidFill>
                  <a:schemeClr val="tx1"/>
                </a:solidFill>
                <a:latin typeface="Arial" panose="020B0604020202020204" pitchFamily="34" charset="0"/>
              </a:defRPr>
            </a:lvl3pPr>
            <a:lvl4pPr marL="1600200" indent="-228600" defTabSz="923925">
              <a:defRPr sz="2000" b="1">
                <a:solidFill>
                  <a:schemeClr val="tx1"/>
                </a:solidFill>
                <a:latin typeface="Arial" panose="020B0604020202020204" pitchFamily="34" charset="0"/>
              </a:defRPr>
            </a:lvl4pPr>
            <a:lvl5pPr marL="2057400" indent="-228600" defTabSz="923925">
              <a:defRPr sz="2000" b="1">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2000" b="1">
                <a:solidFill>
                  <a:schemeClr val="tx1"/>
                </a:solidFill>
                <a:latin typeface="Arial" panose="020B06040202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fld id="{C8F8EC93-BC8D-4634-B289-D5373C53A29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3925"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6627" name="Rectangle 2"/>
          <p:cNvSpPr>
            <a:spLocks noGrp="1" noRot="1" noChangeAspect="1" noChangeArrowheads="1" noTextEdit="1"/>
          </p:cNvSpPr>
          <p:nvPr>
            <p:ph type="sldImg"/>
          </p:nvPr>
        </p:nvSpPr>
        <p:spPr>
          <a:xfrm>
            <a:off x="1543050" y="773113"/>
            <a:ext cx="3789363" cy="2132012"/>
          </a:xfrm>
          <a:ln/>
        </p:spPr>
      </p:sp>
      <p:sp>
        <p:nvSpPr>
          <p:cNvPr id="26628" name="Rectangle 3"/>
          <p:cNvSpPr>
            <a:spLocks noGrp="1" noChangeArrowheads="1"/>
          </p:cNvSpPr>
          <p:nvPr>
            <p:ph type="body" idx="1"/>
          </p:nvPr>
        </p:nvSpPr>
        <p:spPr>
          <a:xfrm>
            <a:off x="534988" y="3248025"/>
            <a:ext cx="6018212" cy="5186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39" tIns="45320" rIns="90639" bIns="45320"/>
          <a:lstStyle/>
          <a:p>
            <a:endParaRPr lang="en-US" altLang="en-US" sz="800" smtClean="0"/>
          </a:p>
        </p:txBody>
      </p:sp>
      <p:sp>
        <p:nvSpPr>
          <p:cNvPr id="2" name="Footer Placeholder 1"/>
          <p:cNvSpPr>
            <a:spLocks noGrp="1"/>
          </p:cNvSpPr>
          <p:nvPr>
            <p:ph type="ftr" sz="quarter" idx="10"/>
          </p:nvPr>
        </p:nvSpPr>
        <p:spPr/>
        <p:txBody>
          <a:bodyPr/>
          <a:lstStyle/>
          <a:p>
            <a:pPr>
              <a:defRPr/>
            </a:pPr>
            <a:r>
              <a:rPr lang="en-US" smtClean="0"/>
              <a:t>Approved for Public Release-Distribution A</a:t>
            </a:r>
            <a:endParaRPr lang="en-US" dirty="0"/>
          </a:p>
        </p:txBody>
      </p:sp>
    </p:spTree>
    <p:extLst>
      <p:ext uri="{BB962C8B-B14F-4D97-AF65-F5344CB8AC3E}">
        <p14:creationId xmlns:p14="http://schemas.microsoft.com/office/powerpoint/2010/main" val="648834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568126-2BC6-4872-B4B3-A081CF64BA69}"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a:defRPr/>
            </a:pPr>
            <a:r>
              <a:rPr lang="en-US" smtClean="0"/>
              <a:t>Approved for Public Release-Distribution A</a:t>
            </a:r>
            <a:endParaRPr lang="en-US" dirty="0"/>
          </a:p>
        </p:txBody>
      </p:sp>
    </p:spTree>
    <p:extLst>
      <p:ext uri="{BB962C8B-B14F-4D97-AF65-F5344CB8AC3E}">
        <p14:creationId xmlns:p14="http://schemas.microsoft.com/office/powerpoint/2010/main" val="2737690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7FE262-EA70-49EA-AF72-CA0B2B2C24C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579" name="Rectangle 2"/>
          <p:cNvSpPr>
            <a:spLocks noGrp="1" noRot="1" noChangeAspect="1" noChangeArrowheads="1" noTextEdit="1"/>
          </p:cNvSpPr>
          <p:nvPr>
            <p:ph type="sldImg"/>
          </p:nvPr>
        </p:nvSpPr>
        <p:spPr>
          <a:xfrm>
            <a:off x="384175" y="684213"/>
            <a:ext cx="6091238" cy="3427412"/>
          </a:xfrm>
          <a:ln/>
        </p:spPr>
      </p:sp>
      <p:sp>
        <p:nvSpPr>
          <p:cNvPr id="24580" name="Rectangle 3"/>
          <p:cNvSpPr>
            <a:spLocks noGrp="1" noChangeArrowheads="1"/>
          </p:cNvSpPr>
          <p:nvPr>
            <p:ph type="body" idx="1"/>
          </p:nvPr>
        </p:nvSpPr>
        <p:spPr>
          <a:xfrm>
            <a:off x="685800" y="4344988"/>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TASW: Theater Anti-Submarine Warfare</a:t>
            </a:r>
          </a:p>
        </p:txBody>
      </p:sp>
      <p:sp>
        <p:nvSpPr>
          <p:cNvPr id="2" name="Footer Placeholder 1"/>
          <p:cNvSpPr>
            <a:spLocks noGrp="1"/>
          </p:cNvSpPr>
          <p:nvPr>
            <p:ph type="ftr" sz="quarter" idx="10"/>
          </p:nvPr>
        </p:nvSpPr>
        <p:spPr/>
        <p:txBody>
          <a:bodyPr/>
          <a:lstStyle/>
          <a:p>
            <a:pPr>
              <a:defRPr/>
            </a:pPr>
            <a:r>
              <a:rPr lang="en-US" smtClean="0"/>
              <a:t>Approved for Public Release-Distribution A</a:t>
            </a:r>
            <a:endParaRPr lang="en-US" dirty="0"/>
          </a:p>
        </p:txBody>
      </p:sp>
    </p:spTree>
    <p:extLst>
      <p:ext uri="{BB962C8B-B14F-4D97-AF65-F5344CB8AC3E}">
        <p14:creationId xmlns:p14="http://schemas.microsoft.com/office/powerpoint/2010/main" val="2346935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171450" indent="-171450">
              <a:buFontTx/>
              <a:buChar char="-"/>
            </a:pPr>
            <a:r>
              <a:rPr lang="en-US" sz="1200" b="0" baseline="0" dirty="0" smtClean="0">
                <a:solidFill>
                  <a:srgbClr val="000000"/>
                </a:solidFill>
                <a:cs typeface="Arial" panose="020B0604020202020204" pitchFamily="34" charset="0"/>
              </a:rPr>
              <a:t>Economy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SCS is roughly 3 million kilometers and lies on lucrative hydrocarbon deposits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12% of global catch of fish</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55% of global fishing vessels operate</a:t>
            </a:r>
            <a:r>
              <a:rPr lang="en-US" sz="1200" kern="1200" baseline="0" dirty="0" smtClean="0">
                <a:solidFill>
                  <a:schemeClr val="tx1"/>
                </a:solidFill>
                <a:effectLst/>
                <a:latin typeface="+mn-lt"/>
                <a:ea typeface="+mn-ea"/>
                <a:cs typeface="+mn-cs"/>
              </a:rPr>
              <a:t> here</a:t>
            </a:r>
            <a:endParaRPr lang="en-US" sz="120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2400" dirty="0" smtClean="0"/>
              <a:t>The nine-dash line is a resource rich territorial claim of China</a:t>
            </a:r>
            <a:r>
              <a:rPr lang="en-US" sz="2400" baseline="0" dirty="0" smtClean="0"/>
              <a:t> </a:t>
            </a:r>
            <a:r>
              <a:rPr lang="en-US" sz="2400" dirty="0" smtClean="0"/>
              <a:t>which lays in direct conflict to the territorial claims of six other nations; two of which hold mutual defense ties with the United States (U.S.).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t>While Chinese power projection into the South China Sea secures its access to vast hydrocarbon resources and abundant fisheries. However, their domestic consumption is beyond the scale provided by this region alone.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t>China’s economy and growing middle class increasingly depend on access to global markets for the importation of raw materials and the export of manufactured goods. Therefore, China views power projection along naval lines of communication (NLOCs) as critical element of its sovereignty. </a:t>
            </a:r>
            <a:endParaRPr lang="en-US" sz="1200" b="0" dirty="0" smtClean="0">
              <a:solidFill>
                <a:srgbClr val="000000"/>
              </a:solidFill>
              <a:cs typeface="Arial" panose="020B0604020202020204" pitchFamily="34" charset="0"/>
            </a:endParaRPr>
          </a:p>
          <a:p>
            <a:pPr marL="285750" indent="-285750">
              <a:buFontTx/>
              <a:buChar char="-"/>
            </a:pPr>
            <a:r>
              <a:rPr lang="en-US" sz="1400" kern="1200" dirty="0" smtClean="0">
                <a:solidFill>
                  <a:schemeClr val="tx1"/>
                </a:solidFill>
                <a:latin typeface="+mn-lt"/>
                <a:ea typeface="+mn-ea"/>
                <a:cs typeface="+mn-cs"/>
              </a:rPr>
              <a:t>Why is</a:t>
            </a:r>
            <a:r>
              <a:rPr lang="en-US" sz="1400" kern="1200" baseline="0" dirty="0" smtClean="0">
                <a:solidFill>
                  <a:schemeClr val="tx1"/>
                </a:solidFill>
                <a:latin typeface="+mn-lt"/>
                <a:ea typeface="+mn-ea"/>
                <a:cs typeface="+mn-cs"/>
              </a:rPr>
              <a:t> the land disputed? </a:t>
            </a:r>
            <a:r>
              <a:rPr lang="en-US" sz="1400" kern="1200" dirty="0" smtClean="0">
                <a:solidFill>
                  <a:schemeClr val="tx1"/>
                </a:solidFill>
                <a:latin typeface="+mn-lt"/>
                <a:ea typeface="+mn-ea"/>
                <a:cs typeface="+mn-cs"/>
              </a:rPr>
              <a:t>UNCLOS</a:t>
            </a:r>
          </a:p>
          <a:p>
            <a:pPr marL="742950" lvl="1" indent="-285750">
              <a:buFontTx/>
              <a:buChar char="-"/>
            </a:pPr>
            <a:r>
              <a:rPr lang="en-US" sz="1400" kern="1200" dirty="0" smtClean="0">
                <a:solidFill>
                  <a:schemeClr val="tx1"/>
                </a:solidFill>
                <a:latin typeface="+mn-lt"/>
                <a:ea typeface="+mn-ea"/>
                <a:cs typeface="+mn-cs"/>
              </a:rPr>
              <a:t>United Nations Convention for the Law of the Sea</a:t>
            </a:r>
          </a:p>
          <a:p>
            <a:pPr marL="742950" lvl="1" indent="-285750">
              <a:buFontTx/>
              <a:buChar char="-"/>
            </a:pPr>
            <a:r>
              <a:rPr lang="en-US" sz="1400" kern="1200" dirty="0" smtClean="0">
                <a:solidFill>
                  <a:schemeClr val="tx1"/>
                </a:solidFill>
                <a:latin typeface="+mn-lt"/>
                <a:ea typeface="+mn-ea"/>
                <a:cs typeface="+mn-cs"/>
              </a:rPr>
              <a:t>Came</a:t>
            </a:r>
            <a:r>
              <a:rPr lang="en-US" sz="1400" kern="1200" baseline="0" dirty="0" smtClean="0">
                <a:solidFill>
                  <a:schemeClr val="tx1"/>
                </a:solidFill>
                <a:latin typeface="+mn-lt"/>
                <a:ea typeface="+mn-ea"/>
                <a:cs typeface="+mn-cs"/>
              </a:rPr>
              <a:t> into operation and became effective 16 November 1982</a:t>
            </a:r>
          </a:p>
          <a:p>
            <a:pPr marL="742950" lvl="1" indent="-285750">
              <a:buFontTx/>
              <a:buChar char="-"/>
            </a:pPr>
            <a:r>
              <a:rPr lang="en-US" sz="1400" kern="1200" baseline="0" dirty="0" smtClean="0">
                <a:solidFill>
                  <a:schemeClr val="tx1"/>
                </a:solidFill>
                <a:latin typeface="+mn-lt"/>
                <a:ea typeface="+mn-ea"/>
                <a:cs typeface="+mn-cs"/>
              </a:rPr>
              <a:t>Why? Countries began exploiting natural resources on their oceans’ continental shelfs</a:t>
            </a:r>
          </a:p>
          <a:p>
            <a:pPr marL="285750" lvl="0" indent="-285750">
              <a:buFontTx/>
              <a:buChar char="-"/>
            </a:pPr>
            <a:r>
              <a:rPr lang="en-US" sz="1400" kern="1200" baseline="0" dirty="0" smtClean="0">
                <a:solidFill>
                  <a:schemeClr val="tx1"/>
                </a:solidFill>
                <a:latin typeface="+mn-lt"/>
                <a:ea typeface="+mn-ea"/>
                <a:cs typeface="+mn-cs"/>
              </a:rPr>
              <a:t>EEZ</a:t>
            </a:r>
          </a:p>
          <a:p>
            <a:pPr marL="742950" lvl="1" indent="-285750">
              <a:buFontTx/>
              <a:buChar char="-"/>
            </a:pPr>
            <a:r>
              <a:rPr lang="en-US" sz="1200" b="0" i="0" u="none" strike="noStrike" kern="1200" dirty="0" smtClean="0">
                <a:solidFill>
                  <a:schemeClr val="tx1"/>
                </a:solidFill>
                <a:effectLst/>
                <a:latin typeface="+mn-lt"/>
                <a:ea typeface="+mn-ea"/>
                <a:cs typeface="+mn-cs"/>
              </a:rPr>
              <a:t>These extend 200 nm (370 km; 230 mi) from the </a:t>
            </a:r>
            <a:r>
              <a:rPr lang="en-US" sz="1200" b="0" i="0" u="none" strike="noStrike" kern="1200" dirty="0" smtClean="0">
                <a:solidFill>
                  <a:schemeClr val="tx1"/>
                </a:solidFill>
                <a:effectLst/>
                <a:latin typeface="+mn-lt"/>
                <a:ea typeface="+mn-ea"/>
                <a:cs typeface="+mn-cs"/>
                <a:hlinkClick r:id="rId3" tooltip="Baseline (sea)"/>
              </a:rPr>
              <a:t>baseline</a:t>
            </a:r>
            <a:r>
              <a:rPr lang="en-US" sz="1200" b="0" i="0" u="none" strike="noStrike" kern="1200" dirty="0" smtClean="0">
                <a:solidFill>
                  <a:schemeClr val="tx1"/>
                </a:solidFill>
                <a:effectLst/>
                <a:latin typeface="+mn-lt"/>
                <a:ea typeface="+mn-ea"/>
                <a:cs typeface="+mn-cs"/>
              </a:rPr>
              <a:t>. Within this area, the coastal nation has sole exploitation rights over all natural resources.</a:t>
            </a:r>
          </a:p>
          <a:p>
            <a:pPr marL="742950" lvl="1" indent="-285750">
              <a:buFontTx/>
              <a:buChar char="-"/>
            </a:pPr>
            <a:r>
              <a:rPr lang="en-US" sz="1200" b="0" i="0" u="none" strike="noStrike" kern="1200" dirty="0" smtClean="0">
                <a:solidFill>
                  <a:schemeClr val="tx1"/>
                </a:solidFill>
                <a:effectLst/>
                <a:latin typeface="+mn-lt"/>
                <a:ea typeface="+mn-ea"/>
                <a:cs typeface="+mn-cs"/>
              </a:rPr>
              <a:t>The EEZs were introduced to halt the increasingly heated clashes over fishing rights, although </a:t>
            </a:r>
            <a:r>
              <a:rPr lang="en-US" sz="1200" b="0" i="0" u="none" strike="noStrike" kern="1200" dirty="0" smtClean="0">
                <a:solidFill>
                  <a:schemeClr val="tx1"/>
                </a:solidFill>
                <a:effectLst/>
                <a:latin typeface="+mn-lt"/>
                <a:ea typeface="+mn-ea"/>
                <a:cs typeface="+mn-cs"/>
                <a:hlinkClick r:id="rId4" tooltip="Petroleum"/>
              </a:rPr>
              <a:t>oil</a:t>
            </a:r>
            <a:r>
              <a:rPr lang="en-US" sz="1200" b="0" i="0" u="none" strike="noStrike" kern="1200" dirty="0" smtClean="0">
                <a:solidFill>
                  <a:schemeClr val="tx1"/>
                </a:solidFill>
                <a:effectLst/>
                <a:latin typeface="+mn-lt"/>
                <a:ea typeface="+mn-ea"/>
                <a:cs typeface="+mn-cs"/>
              </a:rPr>
              <a:t> was also becoming important.</a:t>
            </a:r>
            <a:endParaRPr lang="en-US" sz="1400" kern="1200" dirty="0" smtClean="0">
              <a:solidFill>
                <a:schemeClr val="tx1"/>
              </a:solidFill>
              <a:latin typeface="+mn-lt"/>
              <a:ea typeface="+mn-ea"/>
              <a:cs typeface="+mn-cs"/>
            </a:endParaRPr>
          </a:p>
          <a:p>
            <a:pPr marL="742950" lvl="1" indent="-285750">
              <a:buFontTx/>
              <a:buChar char="-"/>
            </a:pPr>
            <a:r>
              <a:rPr lang="en-US" sz="1400" kern="1200" dirty="0" smtClean="0">
                <a:solidFill>
                  <a:schemeClr val="tx1"/>
                </a:solidFill>
                <a:latin typeface="+mn-lt"/>
                <a:ea typeface="+mn-ea"/>
                <a:cs typeface="+mn-cs"/>
              </a:rPr>
              <a:t>EEZ also applies to areas around islands</a:t>
            </a:r>
          </a:p>
          <a:p>
            <a:pPr marL="285750" lvl="0" indent="-285750">
              <a:buFontTx/>
              <a:buChar char="-"/>
            </a:pPr>
            <a:r>
              <a:rPr lang="en-US" sz="1400" kern="1200" dirty="0" smtClean="0">
                <a:solidFill>
                  <a:schemeClr val="tx1"/>
                </a:solidFill>
                <a:latin typeface="+mn-lt"/>
                <a:ea typeface="+mn-ea"/>
                <a:cs typeface="+mn-cs"/>
              </a:rPr>
              <a:t>Territorial Waters</a:t>
            </a:r>
          </a:p>
          <a:p>
            <a:pPr marL="742950" lvl="1" indent="-285750">
              <a:buFontTx/>
              <a:buChar char="-"/>
            </a:pPr>
            <a:r>
              <a:rPr lang="en-US" sz="1200" b="0" i="0" u="none" strike="noStrike" kern="1200" dirty="0" smtClean="0">
                <a:solidFill>
                  <a:schemeClr val="tx1"/>
                </a:solidFill>
                <a:effectLst/>
                <a:latin typeface="+mn-lt"/>
                <a:ea typeface="+mn-ea"/>
                <a:cs typeface="+mn-cs"/>
              </a:rPr>
              <a:t>Out to 12 nautical miles (22 </a:t>
            </a:r>
            <a:r>
              <a:rPr lang="en-US" sz="1200" b="0" i="0" u="none" strike="noStrike" kern="1200" dirty="0" err="1" smtClean="0">
                <a:solidFill>
                  <a:schemeClr val="tx1"/>
                </a:solidFill>
                <a:effectLst/>
                <a:latin typeface="+mn-lt"/>
                <a:ea typeface="+mn-ea"/>
                <a:cs typeface="+mn-cs"/>
              </a:rPr>
              <a:t>kilometres</a:t>
            </a:r>
            <a:r>
              <a:rPr lang="en-US" sz="1200" b="0" i="0" u="none" strike="noStrike" kern="1200" dirty="0" smtClean="0">
                <a:solidFill>
                  <a:schemeClr val="tx1"/>
                </a:solidFill>
                <a:effectLst/>
                <a:latin typeface="+mn-lt"/>
                <a:ea typeface="+mn-ea"/>
                <a:cs typeface="+mn-cs"/>
              </a:rPr>
              <a:t>; 14 miles) from the baseline, the coastal state is free to set laws, regulate use, and use any resource</a:t>
            </a:r>
            <a:endParaRPr lang="en-US" sz="1200" kern="1200" dirty="0" smtClean="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10"/>
          </p:nvPr>
        </p:nvSpPr>
        <p:spPr/>
        <p:txBody>
          <a:bodyPr/>
          <a:lstStyle/>
          <a:p>
            <a:pPr>
              <a:defRPr/>
            </a:pPr>
            <a:r>
              <a:rPr lang="en-US" smtClean="0"/>
              <a:t>Approved for Public Release-Distribution A</a:t>
            </a:r>
            <a:endParaRPr lang="en-US" dirty="0"/>
          </a:p>
        </p:txBody>
      </p:sp>
    </p:spTree>
    <p:extLst>
      <p:ext uri="{BB962C8B-B14F-4D97-AF65-F5344CB8AC3E}">
        <p14:creationId xmlns:p14="http://schemas.microsoft.com/office/powerpoint/2010/main" val="638261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This is a</a:t>
            </a:r>
            <a:r>
              <a:rPr lang="en-US" baseline="0" dirty="0" smtClean="0"/>
              <a:t> hypothetical timeline for Chinese action within the Taiwan region. This assessment makes several broad assessments but the intent is to provide several key collection points and to inform decision makers on potential risk areas. </a:t>
            </a:r>
          </a:p>
          <a:p>
            <a:endParaRPr lang="en-US" baseline="0" dirty="0" smtClean="0"/>
          </a:p>
          <a:p>
            <a:r>
              <a:rPr lang="en-US" baseline="0" dirty="0" smtClean="0"/>
              <a:t>On the top portion of this timeline is the Taiwan Strait sea state. During April (+-1 month) and October (+-1) the region is most likely to provide consistent sea state conditions that can support movement for the largest period of time. </a:t>
            </a:r>
          </a:p>
          <a:p>
            <a:endParaRPr lang="en-US" baseline="0" dirty="0" smtClean="0"/>
          </a:p>
          <a:p>
            <a:r>
              <a:rPr lang="en-US" baseline="0" dirty="0" smtClean="0"/>
              <a:t>Assessment: China will not do any further escalation prior to the Olympics due to a desire to portray a strong China on the global stage. Early 2022 China is expected to announce Xi Jinping for another term as the leader of the CCP. </a:t>
            </a:r>
          </a:p>
          <a:p>
            <a:endParaRPr lang="en-US" baseline="0" dirty="0" smtClean="0"/>
          </a:p>
          <a:p>
            <a:r>
              <a:rPr lang="en-US" baseline="0" dirty="0" smtClean="0"/>
              <a:t>Senate Election: Chinese hackers and political influence of the Nov 2022 Senate Election is likely since any ability to sow disunity will lead to a less decisive USA, further increasing the likelihood of US focus on internal issues rather than foreign issues. </a:t>
            </a:r>
          </a:p>
          <a:p>
            <a:endParaRPr lang="en-US" baseline="0" dirty="0" smtClean="0"/>
          </a:p>
          <a:p>
            <a:r>
              <a:rPr lang="en-US" baseline="0" dirty="0" smtClean="0"/>
              <a:t>Jan 24 Taiwan Election: With all of the narrative of peaceful unification China will likely give it one further shot to sway the vote to a Chinese friendly leader. This would be ideal for China since it would remove the bloodshed of Han Chinese, prevent US intervention, and accomplish the Chinese mission. Even failure to overthrow could sow enough discord to cause internal issues that provide a good excuse for Chinese intervention. If the Chinese friendly candidate does not win there is another opportunity to build a homegrown Chinese/Taiwan rebel group that can interdict directly on the island and control part of the media narrative. </a:t>
            </a:r>
          </a:p>
          <a:p>
            <a:endParaRPr lang="en-US" baseline="0" dirty="0" smtClean="0"/>
          </a:p>
          <a:p>
            <a:r>
              <a:rPr lang="en-US" baseline="0" dirty="0" smtClean="0"/>
              <a:t>Nov 24 US Election: Chinese disruption here could also cause internal issues that would remove focus from outside actions. Building racialized groups that contest the US election results in early 2025 would effectively isolate the US actions especially if the division extends into the US Military. </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DFA04F-3F8A-42C2-AF48-E4DB73CD5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defRPr/>
            </a:pPr>
            <a:r>
              <a:rPr lang="en-US" smtClean="0"/>
              <a:t>Approved for Public Release-Distribution A</a:t>
            </a:r>
            <a:endParaRPr lang="en-US" dirty="0"/>
          </a:p>
        </p:txBody>
      </p:sp>
    </p:spTree>
    <p:extLst>
      <p:ext uri="{BB962C8B-B14F-4D97-AF65-F5344CB8AC3E}">
        <p14:creationId xmlns:p14="http://schemas.microsoft.com/office/powerpoint/2010/main" val="947401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661" rtl="0" eaLnBrk="1" fontAlgn="base" latinLnBrk="0" hangingPunct="1">
              <a:lnSpc>
                <a:spcPct val="100000"/>
              </a:lnSpc>
              <a:spcBef>
                <a:spcPct val="0"/>
              </a:spcBef>
              <a:spcAft>
                <a:spcPct val="0"/>
              </a:spcAft>
              <a:buClrTx/>
              <a:buSzTx/>
              <a:buFontTx/>
              <a:buNone/>
              <a:tabLst/>
              <a:defRPr/>
            </a:pPr>
            <a:fld id="{9CE0C9E7-9D3B-4144-A7B2-F0135DA4A175}"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2661"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p>
            <a:pPr>
              <a:defRPr/>
            </a:pPr>
            <a:r>
              <a:rPr lang="en-US" smtClean="0"/>
              <a:t>Approved for Public Release-Distribution A</a:t>
            </a:r>
            <a:endParaRPr lang="en-US" dirty="0"/>
          </a:p>
        </p:txBody>
      </p:sp>
    </p:spTree>
    <p:extLst>
      <p:ext uri="{BB962C8B-B14F-4D97-AF65-F5344CB8AC3E}">
        <p14:creationId xmlns:p14="http://schemas.microsoft.com/office/powerpoint/2010/main" val="2885793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54CCD7C3-FB94-B705-B942-1D3722D8AE6F}"/>
              </a:ext>
            </a:extLst>
          </p:cNvPr>
          <p:cNvSpPr>
            <a:spLocks noGrp="1"/>
          </p:cNvSpPr>
          <p:nvPr>
            <p:ph type="subTitle" idx="1"/>
          </p:nvPr>
        </p:nvSpPr>
        <p:spPr>
          <a:xfrm>
            <a:off x="1523999" y="327121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5" name="Title 4">
            <a:extLst>
              <a:ext uri="{FF2B5EF4-FFF2-40B4-BE49-F238E27FC236}">
                <a16:creationId xmlns:a16="http://schemas.microsoft.com/office/drawing/2014/main" id="{7C516BC5-988A-7723-97D1-74B90FABB24E}"/>
              </a:ext>
            </a:extLst>
          </p:cNvPr>
          <p:cNvSpPr>
            <a:spLocks noGrp="1"/>
          </p:cNvSpPr>
          <p:nvPr>
            <p:ph type="title"/>
          </p:nvPr>
        </p:nvSpPr>
        <p:spPr>
          <a:xfrm>
            <a:off x="1895123" y="1910082"/>
            <a:ext cx="8401753" cy="619125"/>
          </a:xfrm>
        </p:spPr>
        <p:txBody>
          <a:bodyPr/>
          <a:lstStyle>
            <a:lvl1pPr>
              <a:defRPr sz="3600"/>
            </a:lvl1pPr>
          </a:lstStyle>
          <a:p>
            <a:r>
              <a:rPr lang="en-US"/>
              <a:t>Click to edit Master title style</a:t>
            </a:r>
          </a:p>
        </p:txBody>
      </p:sp>
      <p:sp>
        <p:nvSpPr>
          <p:cNvPr id="7" name="Slide Number Placeholder 5"/>
          <p:cNvSpPr>
            <a:spLocks noGrp="1"/>
          </p:cNvSpPr>
          <p:nvPr>
            <p:ph type="sldNum" sz="quarter" idx="4"/>
          </p:nvPr>
        </p:nvSpPr>
        <p:spPr>
          <a:xfrm>
            <a:off x="11541581" y="6583375"/>
            <a:ext cx="539750" cy="138101"/>
          </a:xfrm>
          <a:prstGeom prst="rect">
            <a:avLst/>
          </a:prstGeom>
        </p:spPr>
        <p:txBody>
          <a:bodyPr tIns="0"/>
          <a:lstStyle>
            <a:lvl1pPr algn="r">
              <a:defRPr sz="1000">
                <a:solidFill>
                  <a:schemeClr val="tx1">
                    <a:lumMod val="75000"/>
                    <a:lumOff val="25000"/>
                  </a:schemeClr>
                </a:solidFill>
                <a:latin typeface="+mj-lt"/>
              </a:defRPr>
            </a:lvl1pPr>
          </a:lstStyle>
          <a:p>
            <a:pPr>
              <a:defRPr/>
            </a:pPr>
            <a:fld id="{CDC87B67-0850-476E-AA78-9A273902E860}"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AVSEA slide template">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lgn="ctr">
              <a:defRPr sz="2800" b="1">
                <a:effectLst/>
              </a:defRPr>
            </a:lvl1pPr>
          </a:lstStyle>
          <a:p>
            <a:r>
              <a:rPr lang="en-US" dirty="0"/>
              <a:t>Click to edit Master title style</a:t>
            </a:r>
          </a:p>
        </p:txBody>
      </p:sp>
      <p:sp>
        <p:nvSpPr>
          <p:cNvPr id="6" name="Content Placeholder 2"/>
          <p:cNvSpPr>
            <a:spLocks noGrp="1"/>
          </p:cNvSpPr>
          <p:nvPr>
            <p:ph idx="1"/>
          </p:nvPr>
        </p:nvSpPr>
        <p:spPr>
          <a:xfrm>
            <a:off x="455778" y="1066800"/>
            <a:ext cx="11439969" cy="4525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4"/>
          <p:cNvSpPr>
            <a:spLocks noGrp="1" noChangeArrowheads="1"/>
          </p:cNvSpPr>
          <p:nvPr>
            <p:ph type="sldNum" sz="quarter" idx="4"/>
          </p:nvPr>
        </p:nvSpPr>
        <p:spPr bwMode="auto">
          <a:xfrm>
            <a:off x="9372602" y="6739787"/>
            <a:ext cx="2739639" cy="88307"/>
          </a:xfrm>
          <a:prstGeom prst="rect">
            <a:avLst/>
          </a:prstGeom>
          <a:noFill/>
          <a:ln w="9525">
            <a:noFill/>
            <a:miter lim="800000"/>
            <a:headEnd/>
            <a:tailEnd/>
          </a:ln>
          <a:effectLst/>
        </p:spPr>
        <p:txBody>
          <a:bodyPr vert="horz" wrap="square" lIns="0" tIns="0" rIns="91440" bIns="0" numCol="1" anchor="t" anchorCtr="0" compatLnSpc="1">
            <a:prstTxWarp prst="textNoShape">
              <a:avLst/>
            </a:prstTxWarp>
          </a:bodyPr>
          <a:lstStyle>
            <a:lvl1pPr algn="r">
              <a:defRPr sz="800" b="0">
                <a:solidFill>
                  <a:schemeClr val="bg2">
                    <a:lumMod val="40000"/>
                    <a:lumOff val="60000"/>
                  </a:schemeClr>
                </a:solidFill>
                <a:latin typeface="Calibri" panose="020F0502020204030204" pitchFamily="34" charset="0"/>
              </a:defRPr>
            </a:lvl1pPr>
          </a:lstStyle>
          <a:p>
            <a:pPr fontAlgn="base">
              <a:spcBef>
                <a:spcPct val="0"/>
              </a:spcBef>
              <a:spcAft>
                <a:spcPct val="0"/>
              </a:spcAft>
              <a:defRPr/>
            </a:pPr>
            <a:fld id="{75E495A1-814A-4511-A6E7-41F33F8C9C42}" type="slidenum">
              <a:rPr lang="en-US" smtClean="0">
                <a:solidFill>
                  <a:srgbClr val="808080">
                    <a:lumMod val="40000"/>
                    <a:lumOff val="60000"/>
                  </a:srgbClr>
                </a:solidFill>
              </a:rPr>
              <a:pPr fontAlgn="base">
                <a:spcBef>
                  <a:spcPct val="0"/>
                </a:spcBef>
                <a:spcAft>
                  <a:spcPct val="0"/>
                </a:spcAft>
                <a:defRPr/>
              </a:pPr>
              <a:t>‹#›</a:t>
            </a:fld>
            <a:endParaRPr lang="en-US" dirty="0">
              <a:solidFill>
                <a:srgbClr val="808080">
                  <a:lumMod val="40000"/>
                  <a:lumOff val="60000"/>
                </a:srgbClr>
              </a:solidFill>
            </a:endParaRPr>
          </a:p>
        </p:txBody>
      </p:sp>
    </p:spTree>
    <p:extLst>
      <p:ext uri="{BB962C8B-B14F-4D97-AF65-F5344CB8AC3E}">
        <p14:creationId xmlns:p14="http://schemas.microsoft.com/office/powerpoint/2010/main" val="3925992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lvl1pPr>
              <a:defRPr/>
            </a:lvl1pPr>
          </a:lstStyle>
          <a:p>
            <a:pPr>
              <a:defRPr/>
            </a:pPr>
            <a:fld id="{CDC87B67-0850-476E-AA78-9A273902E860}" type="slidenum">
              <a:rPr lang="en-US"/>
              <a:pPr>
                <a:defRPr/>
              </a:pPr>
              <a:t>‹#›</a:t>
            </a:fld>
            <a:endParaRPr lang="en-US" dirty="0"/>
          </a:p>
        </p:txBody>
      </p:sp>
    </p:spTree>
    <p:extLst>
      <p:ext uri="{BB962C8B-B14F-4D97-AF65-F5344CB8AC3E}">
        <p14:creationId xmlns:p14="http://schemas.microsoft.com/office/powerpoint/2010/main" val="2890710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896870"/>
      </p:ext>
    </p:extLst>
  </p:cSld>
  <p:clrMapOvr>
    <a:masterClrMapping/>
  </p:clrMapOvr>
  <p:transition advClick="0" advTm="7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22392"/>
            <a:ext cx="10972800" cy="5283935"/>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362735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Approved for Public Release-Distribution A</a:t>
            </a:r>
            <a:endParaRPr lang="en-US">
              <a:solidFill>
                <a:srgbClr val="FFFFFF"/>
              </a:solidFill>
            </a:endParaRPr>
          </a:p>
        </p:txBody>
      </p:sp>
      <p:sp>
        <p:nvSpPr>
          <p:cNvPr id="28" name="Half Frame 27"/>
          <p:cNvSpPr/>
          <p:nvPr userDrawn="1"/>
        </p:nvSpPr>
        <p:spPr>
          <a:xfrm rot="10800000">
            <a:off x="0" y="-87550"/>
            <a:ext cx="12192000" cy="6941675"/>
          </a:xfrm>
          <a:prstGeom prst="halfFrame">
            <a:avLst>
              <a:gd name="adj1" fmla="val 1196"/>
              <a:gd name="adj2" fmla="val 1196"/>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p:cNvSpPr/>
          <p:nvPr userDrawn="1"/>
        </p:nvSpPr>
        <p:spPr>
          <a:xfrm>
            <a:off x="0" y="1"/>
            <a:ext cx="12192000" cy="6721475"/>
          </a:xfrm>
          <a:prstGeom prst="halfFrame">
            <a:avLst>
              <a:gd name="adj1" fmla="val 1173"/>
              <a:gd name="adj2" fmla="val 1318"/>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pic>
        <p:nvPicPr>
          <p:cNvPr id="30" name="Picture 15" descr="NAVSEA_warfarectr"/>
          <p:cNvPicPr>
            <a:picLocks noChangeAspect="1" noChangeArrowheads="1"/>
          </p:cNvPicPr>
          <p:nvPr userDrawn="1"/>
        </p:nvPicPr>
        <p:blipFill>
          <a:blip r:embed="rId2" cstate="print"/>
          <a:stretch>
            <a:fillRect/>
          </a:stretch>
        </p:blipFill>
        <p:spPr bwMode="auto">
          <a:xfrm>
            <a:off x="194740" y="150574"/>
            <a:ext cx="1586892" cy="722036"/>
          </a:xfrm>
          <a:prstGeom prst="rect">
            <a:avLst/>
          </a:prstGeom>
          <a:noFill/>
          <a:ln w="9525">
            <a:noFill/>
            <a:miter lim="800000"/>
            <a:headEnd/>
            <a:tailEnd/>
          </a:ln>
        </p:spPr>
      </p:pic>
      <p:pic>
        <p:nvPicPr>
          <p:cNvPr id="33" name="Picture 32">
            <a:extLst>
              <a:ext uri="{FF2B5EF4-FFF2-40B4-BE49-F238E27FC236}">
                <a16:creationId xmlns:a16="http://schemas.microsoft.com/office/drawing/2014/main" id="{3E3FE485-C90C-2258-91BB-A4BB318554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46536" y="80962"/>
            <a:ext cx="934795" cy="862220"/>
          </a:xfrm>
          <a:prstGeom prst="rect">
            <a:avLst/>
          </a:prstGeom>
        </p:spPr>
      </p:pic>
      <p:sp>
        <p:nvSpPr>
          <p:cNvPr id="34" name="Round Same Side Corner Rectangle 33"/>
          <p:cNvSpPr/>
          <p:nvPr userDrawn="1"/>
        </p:nvSpPr>
        <p:spPr>
          <a:xfrm>
            <a:off x="3733800" y="1"/>
            <a:ext cx="47244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35" name="Round Same Side Corner Rectangle 34"/>
          <p:cNvSpPr/>
          <p:nvPr userDrawn="1"/>
        </p:nvSpPr>
        <p:spPr>
          <a:xfrm flipV="1">
            <a:off x="3733800" y="6682419"/>
            <a:ext cx="47244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31" name="TextBox 30"/>
          <p:cNvSpPr txBox="1"/>
          <p:nvPr userDrawn="1"/>
        </p:nvSpPr>
        <p:spPr>
          <a:xfrm>
            <a:off x="3733800" y="-3389"/>
            <a:ext cx="4724400" cy="153963"/>
          </a:xfrm>
          <a:prstGeom prst="rect">
            <a:avLst/>
          </a:prstGeom>
          <a:noFill/>
        </p:spPr>
        <p:txBody>
          <a:bodyPr wrap="square" lIns="0" tIns="0" rIns="0" bIns="0" rtlCol="0">
            <a:noAutofit/>
          </a:bodyPr>
          <a:lstStyle/>
          <a:p>
            <a:pPr algn="ctr"/>
            <a:r>
              <a:rPr lang="en-US" sz="1000" kern="1500" spc="600" baseline="0" dirty="0">
                <a:solidFill>
                  <a:srgbClr val="FFFF00"/>
                </a:solidFill>
                <a:latin typeface="+mn-lt"/>
              </a:rPr>
              <a:t>NAVSEA WARFARE CENTERS</a:t>
            </a:r>
          </a:p>
        </p:txBody>
      </p:sp>
      <p:sp>
        <p:nvSpPr>
          <p:cNvPr id="32" name="TextBox 31"/>
          <p:cNvSpPr txBox="1"/>
          <p:nvPr userDrawn="1"/>
        </p:nvSpPr>
        <p:spPr>
          <a:xfrm>
            <a:off x="3733800" y="6679029"/>
            <a:ext cx="4724400" cy="175097"/>
          </a:xfrm>
          <a:prstGeom prst="rect">
            <a:avLst/>
          </a:prstGeom>
          <a:noFill/>
        </p:spPr>
        <p:txBody>
          <a:bodyPr wrap="square" lIns="0" tIns="0" rIns="0" bIns="0" rtlCol="0">
            <a:noAutofit/>
          </a:bodyPr>
          <a:lstStyle/>
          <a:p>
            <a:pPr algn="ctr"/>
            <a:r>
              <a:rPr lang="en-US" sz="1000" kern="1500" spc="600" baseline="0" dirty="0">
                <a:solidFill>
                  <a:srgbClr val="FFFF00"/>
                </a:solidFill>
                <a:latin typeface="+mn-lt"/>
              </a:rPr>
              <a:t>NAVSEA WARFARE CENTERS</a:t>
            </a:r>
          </a:p>
        </p:txBody>
      </p:sp>
      <p:sp>
        <p:nvSpPr>
          <p:cNvPr id="36" name="Title Placeholder 1"/>
          <p:cNvSpPr>
            <a:spLocks noGrp="1"/>
          </p:cNvSpPr>
          <p:nvPr>
            <p:ph type="title"/>
          </p:nvPr>
        </p:nvSpPr>
        <p:spPr bwMode="auto">
          <a:xfrm>
            <a:off x="2148553" y="238126"/>
            <a:ext cx="8401753" cy="619125"/>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p>
            <a:pPr lvl="0"/>
            <a:r>
              <a:rPr lang="en-US" dirty="0"/>
              <a:t>Click to edit Master title style</a:t>
            </a:r>
          </a:p>
        </p:txBody>
      </p:sp>
      <p:sp>
        <p:nvSpPr>
          <p:cNvPr id="37" name="Text Placeholder 2"/>
          <p:cNvSpPr>
            <a:spLocks noGrp="1"/>
          </p:cNvSpPr>
          <p:nvPr>
            <p:ph idx="1"/>
          </p:nvPr>
        </p:nvSpPr>
        <p:spPr bwMode="auto">
          <a:xfrm>
            <a:off x="279400" y="1209675"/>
            <a:ext cx="11633200" cy="5276850"/>
          </a:xfrm>
          <a:prstGeom prst="rect">
            <a:avLst/>
          </a:prstGeom>
          <a:noFill/>
          <a:ln w="9525">
            <a:noFill/>
            <a:miter lim="800000"/>
            <a:headEnd/>
            <a:tailEnd/>
          </a:ln>
        </p:spPr>
        <p:txBody>
          <a:bodyPr vert="horz" wrap="square" lIns="91322" tIns="45662" rIns="91322" bIns="45662"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8" name="Straight Connector 37"/>
          <p:cNvCxnSpPr/>
          <p:nvPr userDrawn="1"/>
        </p:nvCxnSpPr>
        <p:spPr>
          <a:xfrm>
            <a:off x="181583" y="926841"/>
            <a:ext cx="11762261" cy="0"/>
          </a:xfrm>
          <a:prstGeom prst="line">
            <a:avLst/>
          </a:prstGeom>
          <a:ln w="25400">
            <a:gradFill>
              <a:gsLst>
                <a:gs pos="0">
                  <a:schemeClr val="accent1">
                    <a:lumMod val="5000"/>
                    <a:lumOff val="95000"/>
                    <a:alpha val="0"/>
                  </a:schemeClr>
                </a:gs>
                <a:gs pos="50000">
                  <a:srgbClr val="000058"/>
                </a:gs>
                <a:gs pos="25000">
                  <a:srgbClr val="6C6DA0"/>
                </a:gs>
                <a:gs pos="76000">
                  <a:srgbClr val="6971A4"/>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a:spLocks noGrp="1"/>
          </p:cNvSpPr>
          <p:nvPr>
            <p:ph type="sldNum" sz="quarter" idx="4"/>
          </p:nvPr>
        </p:nvSpPr>
        <p:spPr>
          <a:xfrm>
            <a:off x="11541581" y="6583375"/>
            <a:ext cx="539750" cy="138101"/>
          </a:xfrm>
          <a:prstGeom prst="rect">
            <a:avLst/>
          </a:prstGeom>
        </p:spPr>
        <p:txBody>
          <a:bodyPr tIns="0"/>
          <a:lstStyle>
            <a:lvl1pPr algn="r">
              <a:defRPr sz="1000">
                <a:solidFill>
                  <a:schemeClr val="bg1">
                    <a:lumMod val="50000"/>
                  </a:schemeClr>
                </a:solidFill>
                <a:latin typeface="+mj-lt"/>
              </a:defRPr>
            </a:lvl1pPr>
          </a:lstStyle>
          <a:p>
            <a:pPr>
              <a:defRPr/>
            </a:pPr>
            <a:fld id="{CDC87B67-0850-476E-AA78-9A273902E860}" type="slidenum">
              <a:rPr lang="en-US" smtClean="0"/>
              <a:pPr>
                <a:defRPr/>
              </a:pPr>
              <a:t>‹#›</a:t>
            </a:fld>
            <a:endParaRPr lang="en-US" dirty="0"/>
          </a:p>
        </p:txBody>
      </p:sp>
    </p:spTree>
    <p:extLst>
      <p:ext uri="{BB962C8B-B14F-4D97-AF65-F5344CB8AC3E}">
        <p14:creationId xmlns:p14="http://schemas.microsoft.com/office/powerpoint/2010/main" val="32108259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6AF16-6DB2-557A-E80D-F79B3C653378}"/>
              </a:ext>
            </a:extLst>
          </p:cNvPr>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4"/>
          </p:nvPr>
        </p:nvSpPr>
        <p:spPr>
          <a:xfrm>
            <a:off x="11541581" y="6583375"/>
            <a:ext cx="539750" cy="138101"/>
          </a:xfrm>
          <a:prstGeom prst="rect">
            <a:avLst/>
          </a:prstGeom>
        </p:spPr>
        <p:txBody>
          <a:bodyPr tIns="0"/>
          <a:lstStyle>
            <a:lvl1pPr algn="r">
              <a:defRPr sz="1000">
                <a:solidFill>
                  <a:schemeClr val="tx1">
                    <a:lumMod val="75000"/>
                    <a:lumOff val="25000"/>
                  </a:schemeClr>
                </a:solidFill>
                <a:latin typeface="+mj-lt"/>
              </a:defRPr>
            </a:lvl1pPr>
          </a:lstStyle>
          <a:p>
            <a:pPr>
              <a:defRPr/>
            </a:pPr>
            <a:fld id="{CDC87B67-0850-476E-AA78-9A273902E860}" type="slidenum">
              <a:rPr lang="en-US" smtClean="0"/>
              <a:pPr>
                <a:defRPr/>
              </a:pPr>
              <a:t>‹#›</a:t>
            </a:fld>
            <a:endParaRPr lang="en-US" dirty="0"/>
          </a:p>
        </p:txBody>
      </p:sp>
      <p:sp>
        <p:nvSpPr>
          <p:cNvPr id="6" name="Text Placeholder 2"/>
          <p:cNvSpPr>
            <a:spLocks noGrp="1"/>
          </p:cNvSpPr>
          <p:nvPr>
            <p:ph idx="1"/>
          </p:nvPr>
        </p:nvSpPr>
        <p:spPr bwMode="auto">
          <a:xfrm>
            <a:off x="279400" y="1209675"/>
            <a:ext cx="11633200" cy="5276850"/>
          </a:xfrm>
          <a:prstGeom prst="rect">
            <a:avLst/>
          </a:prstGeom>
          <a:noFill/>
          <a:ln w="9525">
            <a:noFill/>
            <a:miter lim="800000"/>
            <a:headEnd/>
            <a:tailEnd/>
          </a:ln>
        </p:spPr>
        <p:txBody>
          <a:bodyPr vert="horz" wrap="square" lIns="91322" tIns="45662" rIns="91322" bIns="45662" numCol="1" anchor="t" anchorCtr="0" compatLnSpc="1">
            <a:prstTxWarp prst="textNoShape">
              <a:avLst/>
            </a:prstTxWarp>
          </a:bodyPr>
          <a:lstStyle>
            <a:lvl1pPr>
              <a:defRPr lang="en-US" sz="2800" dirty="0"/>
            </a:lvl1pPr>
            <a:lvl2pPr>
              <a:defRPr lang="en-US" sz="2400" dirty="0"/>
            </a:lvl2pPr>
            <a:lvl3pPr>
              <a:defRPr lang="en-US" sz="2000" dirty="0"/>
            </a:lvl3pPr>
            <a:lvl4pPr>
              <a:defRPr lang="en-US" dirty="0"/>
            </a:lvl4pPr>
            <a:lvl5pPr>
              <a:defRPr lang="en-US" dirty="0"/>
            </a:lvl5pPr>
          </a:lstStyle>
          <a:p>
            <a:pPr marL="228600" lvl="0" indent="-228600" eaLnBrk="0" fontAlgn="base" hangingPunct="0">
              <a:spcBef>
                <a:spcPct val="20000"/>
              </a:spcBef>
              <a:spcAft>
                <a:spcPct val="0"/>
              </a:spcAft>
              <a:buFont typeface="Arial" charset="0"/>
              <a:buChar char="•"/>
            </a:pPr>
            <a:r>
              <a:rPr lang="en-US" dirty="0"/>
              <a:t>Click to edit Master text styles</a:t>
            </a:r>
          </a:p>
          <a:p>
            <a:pPr marL="627063" lvl="1" indent="-285750" eaLnBrk="0" fontAlgn="base" hangingPunct="0">
              <a:spcBef>
                <a:spcPct val="20000"/>
              </a:spcBef>
              <a:spcAft>
                <a:spcPct val="0"/>
              </a:spcAft>
              <a:buSzPct val="90000"/>
              <a:buFont typeface="Arial" charset="0"/>
              <a:buChar char="–"/>
            </a:pPr>
            <a:r>
              <a:rPr lang="en-US" dirty="0"/>
              <a:t>Second level</a:t>
            </a:r>
          </a:p>
          <a:p>
            <a:pPr marL="1027113" lvl="2" indent="-227013" eaLnBrk="0" fontAlgn="base" hangingPunct="0">
              <a:spcBef>
                <a:spcPct val="20000"/>
              </a:spcBef>
              <a:spcAft>
                <a:spcPct val="0"/>
              </a:spcAft>
              <a:buFont typeface="Arial" charset="0"/>
              <a:buChar char="•"/>
            </a:pPr>
            <a:r>
              <a:rPr lang="en-US" dirty="0"/>
              <a:t>Third level</a:t>
            </a:r>
          </a:p>
          <a:p>
            <a:pPr marL="1489075" lvl="3" indent="-227013" eaLnBrk="0" fontAlgn="base" hangingPunct="0">
              <a:spcBef>
                <a:spcPct val="20000"/>
              </a:spcBef>
              <a:spcAft>
                <a:spcPct val="0"/>
              </a:spcAft>
              <a:buFont typeface="Arial" charset="0"/>
              <a:buChar char="–"/>
            </a:pPr>
            <a:r>
              <a:rPr lang="en-US" dirty="0"/>
              <a:t>Fourth level</a:t>
            </a:r>
          </a:p>
          <a:p>
            <a:pPr marL="1889125" lvl="4" indent="-227013" eaLnBrk="0" fontAlgn="base" hangingPunct="0">
              <a:spcBef>
                <a:spcPct val="20000"/>
              </a:spcBef>
              <a:spcAft>
                <a:spcPct val="0"/>
              </a:spcAft>
              <a:buFont typeface="Arial" charset="0"/>
              <a:buChar char="»"/>
            </a:pPr>
            <a:r>
              <a:rPr lang="en-US" dirty="0"/>
              <a:t>Fifth level</a:t>
            </a:r>
          </a:p>
        </p:txBody>
      </p:sp>
    </p:spTree>
    <p:extLst>
      <p:ext uri="{BB962C8B-B14F-4D97-AF65-F5344CB8AC3E}">
        <p14:creationId xmlns:p14="http://schemas.microsoft.com/office/powerpoint/2010/main" val="16488058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sz="3600"/>
            </a:lvl1p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7" name="Slide Number Placeholder 5"/>
          <p:cNvSpPr>
            <a:spLocks noGrp="1"/>
          </p:cNvSpPr>
          <p:nvPr>
            <p:ph type="sldNum" sz="quarter" idx="4"/>
          </p:nvPr>
        </p:nvSpPr>
        <p:spPr>
          <a:xfrm>
            <a:off x="11541581" y="6583375"/>
            <a:ext cx="539750" cy="138101"/>
          </a:xfrm>
          <a:prstGeom prst="rect">
            <a:avLst/>
          </a:prstGeom>
        </p:spPr>
        <p:txBody>
          <a:bodyPr tIns="0"/>
          <a:lstStyle>
            <a:lvl1pPr algn="r">
              <a:defRPr sz="1000">
                <a:solidFill>
                  <a:schemeClr val="tx1">
                    <a:lumMod val="75000"/>
                    <a:lumOff val="25000"/>
                  </a:schemeClr>
                </a:solidFill>
                <a:latin typeface="+mj-lt"/>
              </a:defRPr>
            </a:lvl1pPr>
          </a:lstStyle>
          <a:p>
            <a:pPr>
              <a:defRPr/>
            </a:pPr>
            <a:fld id="{CDC87B67-0850-476E-AA78-9A273902E860}" type="slidenum">
              <a:rPr lang="en-US" smtClean="0"/>
              <a:pPr>
                <a:defRPr/>
              </a:pPr>
              <a:t>‹#›</a:t>
            </a:fld>
            <a:endParaRPr lang="en-US" dirty="0"/>
          </a:p>
        </p:txBody>
      </p:sp>
    </p:spTree>
    <p:extLst>
      <p:ext uri="{BB962C8B-B14F-4D97-AF65-F5344CB8AC3E}">
        <p14:creationId xmlns:p14="http://schemas.microsoft.com/office/powerpoint/2010/main" val="13542840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00"/>
            <a:ext cx="10972800" cy="457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605088"/>
            <a:ext cx="10972800" cy="3490912"/>
          </a:xfrm>
        </p:spPr>
        <p:txBody>
          <a:bodyPr/>
          <a:lstStyle/>
          <a:p>
            <a:endParaRPr lang="en-US"/>
          </a:p>
        </p:txBody>
      </p:sp>
      <p:sp>
        <p:nvSpPr>
          <p:cNvPr id="7" name="Slide Number Placeholder 5"/>
          <p:cNvSpPr>
            <a:spLocks noGrp="1"/>
          </p:cNvSpPr>
          <p:nvPr>
            <p:ph type="sldNum" sz="quarter" idx="4"/>
          </p:nvPr>
        </p:nvSpPr>
        <p:spPr>
          <a:xfrm>
            <a:off x="11541581" y="6583375"/>
            <a:ext cx="539750" cy="138101"/>
          </a:xfrm>
          <a:prstGeom prst="rect">
            <a:avLst/>
          </a:prstGeom>
        </p:spPr>
        <p:txBody>
          <a:bodyPr tIns="0"/>
          <a:lstStyle>
            <a:lvl1pPr algn="r">
              <a:defRPr sz="1000">
                <a:solidFill>
                  <a:schemeClr val="tx1">
                    <a:lumMod val="75000"/>
                    <a:lumOff val="25000"/>
                  </a:schemeClr>
                </a:solidFill>
                <a:latin typeface="+mj-lt"/>
              </a:defRPr>
            </a:lvl1pPr>
          </a:lstStyle>
          <a:p>
            <a:pPr>
              <a:defRPr/>
            </a:pPr>
            <a:fld id="{CDC87B67-0850-476E-AA78-9A273902E860}" type="slidenum">
              <a:rPr lang="en-US" smtClean="0"/>
              <a:pPr>
                <a:defRPr/>
              </a:pPr>
              <a:t>‹#›</a:t>
            </a:fld>
            <a:endParaRPr lang="en-US" dirty="0"/>
          </a:p>
        </p:txBody>
      </p:sp>
    </p:spTree>
    <p:extLst>
      <p:ext uri="{BB962C8B-B14F-4D97-AF65-F5344CB8AC3E}">
        <p14:creationId xmlns:p14="http://schemas.microsoft.com/office/powerpoint/2010/main" val="17246184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00"/>
            <a:ext cx="109728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605088"/>
            <a:ext cx="5384800" cy="34909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2605088"/>
            <a:ext cx="5384800" cy="34909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11541581" y="6583375"/>
            <a:ext cx="539750" cy="138101"/>
          </a:xfrm>
          <a:prstGeom prst="rect">
            <a:avLst/>
          </a:prstGeom>
        </p:spPr>
        <p:txBody>
          <a:bodyPr tIns="0"/>
          <a:lstStyle>
            <a:lvl1pPr algn="r">
              <a:defRPr sz="1000">
                <a:solidFill>
                  <a:schemeClr val="tx1">
                    <a:lumMod val="75000"/>
                    <a:lumOff val="25000"/>
                  </a:schemeClr>
                </a:solidFill>
                <a:latin typeface="+mj-lt"/>
              </a:defRPr>
            </a:lvl1pPr>
          </a:lstStyle>
          <a:p>
            <a:pPr>
              <a:defRPr/>
            </a:pPr>
            <a:fld id="{CDC87B67-0850-476E-AA78-9A273902E860}" type="slidenum">
              <a:rPr lang="en-US" smtClean="0"/>
              <a:pPr>
                <a:defRPr/>
              </a:pPr>
              <a:t>‹#›</a:t>
            </a:fld>
            <a:endParaRPr lang="en-US" dirty="0"/>
          </a:p>
        </p:txBody>
      </p:sp>
    </p:spTree>
    <p:extLst>
      <p:ext uri="{BB962C8B-B14F-4D97-AF65-F5344CB8AC3E}">
        <p14:creationId xmlns:p14="http://schemas.microsoft.com/office/powerpoint/2010/main" val="25836387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605088"/>
            <a:ext cx="5384800" cy="3490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2605088"/>
            <a:ext cx="5384800" cy="3490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Approved for Public Release-Distribution A</a:t>
            </a:r>
            <a:endParaRPr lang="en-US"/>
          </a:p>
        </p:txBody>
      </p:sp>
      <p:sp>
        <p:nvSpPr>
          <p:cNvPr id="8" name="Slide Number Placeholder 5"/>
          <p:cNvSpPr>
            <a:spLocks noGrp="1"/>
          </p:cNvSpPr>
          <p:nvPr>
            <p:ph type="sldNum" sz="quarter" idx="4"/>
          </p:nvPr>
        </p:nvSpPr>
        <p:spPr>
          <a:xfrm>
            <a:off x="11541581" y="6583375"/>
            <a:ext cx="539750" cy="138101"/>
          </a:xfrm>
          <a:prstGeom prst="rect">
            <a:avLst/>
          </a:prstGeom>
        </p:spPr>
        <p:txBody>
          <a:bodyPr tIns="0"/>
          <a:lstStyle>
            <a:lvl1pPr algn="r">
              <a:defRPr sz="1000">
                <a:solidFill>
                  <a:schemeClr val="tx1">
                    <a:lumMod val="75000"/>
                    <a:lumOff val="25000"/>
                  </a:schemeClr>
                </a:solidFill>
                <a:latin typeface="+mj-lt"/>
              </a:defRPr>
            </a:lvl1pPr>
          </a:lstStyle>
          <a:p>
            <a:pPr>
              <a:defRPr/>
            </a:pPr>
            <a:fld id="{CDC87B67-0850-476E-AA78-9A273902E860}" type="slidenum">
              <a:rPr lang="en-US" smtClean="0"/>
              <a:pPr>
                <a:defRPr/>
              </a:pPr>
              <a:t>‹#›</a:t>
            </a:fld>
            <a:endParaRPr lang="en-US" dirty="0"/>
          </a:p>
        </p:txBody>
      </p:sp>
    </p:spTree>
    <p:extLst>
      <p:ext uri="{BB962C8B-B14F-4D97-AF65-F5344CB8AC3E}">
        <p14:creationId xmlns:p14="http://schemas.microsoft.com/office/powerpoint/2010/main" val="1519333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00"/>
            <a:ext cx="109728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605088"/>
            <a:ext cx="10972800" cy="1668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4425950"/>
            <a:ext cx="10972800" cy="167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11541581" y="6583375"/>
            <a:ext cx="539750" cy="138101"/>
          </a:xfrm>
          <a:prstGeom prst="rect">
            <a:avLst/>
          </a:prstGeom>
        </p:spPr>
        <p:txBody>
          <a:bodyPr tIns="0"/>
          <a:lstStyle>
            <a:lvl1pPr algn="r">
              <a:defRPr sz="1000">
                <a:solidFill>
                  <a:schemeClr val="tx1">
                    <a:lumMod val="75000"/>
                    <a:lumOff val="25000"/>
                  </a:schemeClr>
                </a:solidFill>
                <a:latin typeface="+mj-lt"/>
              </a:defRPr>
            </a:lvl1pPr>
          </a:lstStyle>
          <a:p>
            <a:pPr>
              <a:defRPr/>
            </a:pPr>
            <a:fld id="{CDC87B67-0850-476E-AA78-9A273902E860}" type="slidenum">
              <a:rPr lang="en-US" smtClean="0"/>
              <a:pPr>
                <a:defRPr/>
              </a:pPr>
              <a:t>‹#›</a:t>
            </a:fld>
            <a:endParaRPr lang="en-US" dirty="0"/>
          </a:p>
        </p:txBody>
      </p:sp>
    </p:spTree>
    <p:extLst>
      <p:ext uri="{BB962C8B-B14F-4D97-AF65-F5344CB8AC3E}">
        <p14:creationId xmlns:p14="http://schemas.microsoft.com/office/powerpoint/2010/main" val="9435372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30475-E95F-062F-75AB-656D88DA60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5D62084-B82C-6866-ED65-2DBA71A464F2}"/>
              </a:ext>
            </a:extLst>
          </p:cNvPr>
          <p:cNvSpPr>
            <a:spLocks noGrp="1"/>
          </p:cNvSpPr>
          <p:nvPr>
            <p:ph type="sldNum" sz="quarter" idx="10"/>
          </p:nvPr>
        </p:nvSpPr>
        <p:spPr>
          <a:xfrm>
            <a:off x="9067800" y="6583375"/>
            <a:ext cx="2844800" cy="138101"/>
          </a:xfrm>
          <a:prstGeom prst="rect">
            <a:avLst/>
          </a:prstGeom>
        </p:spPr>
        <p:txBody>
          <a:bodyPr/>
          <a:lstStyle/>
          <a:p>
            <a:pPr>
              <a:defRPr/>
            </a:pPr>
            <a:fld id="{91AB5B9D-37E5-4B4D-B256-FEE0AD9AB671}" type="slidenum">
              <a:rPr lang="en-US" smtClean="0"/>
              <a:pPr>
                <a:defRPr/>
              </a:pPr>
              <a:t>‹#›</a:t>
            </a:fld>
            <a:endParaRPr lang="en-US" dirty="0"/>
          </a:p>
        </p:txBody>
      </p:sp>
      <p:sp>
        <p:nvSpPr>
          <p:cNvPr id="4" name="Content Placeholder 2">
            <a:extLst>
              <a:ext uri="{FF2B5EF4-FFF2-40B4-BE49-F238E27FC236}">
                <a16:creationId xmlns:a16="http://schemas.microsoft.com/office/drawing/2014/main" id="{B60E146F-7EA8-74CA-93F7-41E0C7AA3C5C}"/>
              </a:ext>
            </a:extLst>
          </p:cNvPr>
          <p:cNvSpPr>
            <a:spLocks noGrp="1"/>
          </p:cNvSpPr>
          <p:nvPr>
            <p:ph sz="half" idx="1"/>
          </p:nvPr>
        </p:nvSpPr>
        <p:spPr>
          <a:xfrm>
            <a:off x="838200" y="1129553"/>
            <a:ext cx="5181600" cy="504741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E05C247D-CFBE-9C6F-CD60-AD0E929D3177}"/>
              </a:ext>
            </a:extLst>
          </p:cNvPr>
          <p:cNvSpPr>
            <a:spLocks noGrp="1"/>
          </p:cNvSpPr>
          <p:nvPr>
            <p:ph sz="half" idx="2"/>
          </p:nvPr>
        </p:nvSpPr>
        <p:spPr>
          <a:xfrm>
            <a:off x="6172200" y="1129553"/>
            <a:ext cx="5181600" cy="504741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5904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9522" y="3739893"/>
            <a:ext cx="12023456" cy="3035814"/>
          </a:xfrm>
          <a:prstGeom prst="rect">
            <a:avLst/>
          </a:prstGeom>
        </p:spPr>
      </p:pic>
      <p:sp>
        <p:nvSpPr>
          <p:cNvPr id="21" name="Half Frame 20"/>
          <p:cNvSpPr/>
          <p:nvPr userDrawn="1"/>
        </p:nvSpPr>
        <p:spPr>
          <a:xfrm rot="10800000">
            <a:off x="0" y="-81413"/>
            <a:ext cx="12192000" cy="6941675"/>
          </a:xfrm>
          <a:custGeom>
            <a:avLst/>
            <a:gdLst>
              <a:gd name="connsiteX0" fmla="*/ 0 w 12192000"/>
              <a:gd name="connsiteY0" fmla="*/ 0 h 6941675"/>
              <a:gd name="connsiteX1" fmla="*/ 12192000 w 12192000"/>
              <a:gd name="connsiteY1" fmla="*/ 0 h 6941675"/>
              <a:gd name="connsiteX2" fmla="*/ 12046184 w 12192000"/>
              <a:gd name="connsiteY2" fmla="*/ 83022 h 6941675"/>
              <a:gd name="connsiteX3" fmla="*/ 83022 w 12192000"/>
              <a:gd name="connsiteY3" fmla="*/ 83022 h 6941675"/>
              <a:gd name="connsiteX4" fmla="*/ 83022 w 12192000"/>
              <a:gd name="connsiteY4" fmla="*/ 6894405 h 6941675"/>
              <a:gd name="connsiteX5" fmla="*/ 0 w 12192000"/>
              <a:gd name="connsiteY5" fmla="*/ 6941675 h 6941675"/>
              <a:gd name="connsiteX6" fmla="*/ 0 w 12192000"/>
              <a:gd name="connsiteY6" fmla="*/ 0 h 6941675"/>
              <a:gd name="connsiteX0" fmla="*/ 0 w 12192000"/>
              <a:gd name="connsiteY0" fmla="*/ 0 h 6941675"/>
              <a:gd name="connsiteX1" fmla="*/ 12192000 w 12192000"/>
              <a:gd name="connsiteY1" fmla="*/ 0 h 6941675"/>
              <a:gd name="connsiteX2" fmla="*/ 12076869 w 12192000"/>
              <a:gd name="connsiteY2" fmla="*/ 83022 h 6941675"/>
              <a:gd name="connsiteX3" fmla="*/ 83022 w 12192000"/>
              <a:gd name="connsiteY3" fmla="*/ 83022 h 6941675"/>
              <a:gd name="connsiteX4" fmla="*/ 83022 w 12192000"/>
              <a:gd name="connsiteY4" fmla="*/ 6894405 h 6941675"/>
              <a:gd name="connsiteX5" fmla="*/ 0 w 12192000"/>
              <a:gd name="connsiteY5" fmla="*/ 6941675 h 6941675"/>
              <a:gd name="connsiteX6" fmla="*/ 0 w 12192000"/>
              <a:gd name="connsiteY6" fmla="*/ 0 h 694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941675">
                <a:moveTo>
                  <a:pt x="0" y="0"/>
                </a:moveTo>
                <a:lnTo>
                  <a:pt x="12192000" y="0"/>
                </a:lnTo>
                <a:lnTo>
                  <a:pt x="12076869" y="83022"/>
                </a:lnTo>
                <a:lnTo>
                  <a:pt x="83022" y="83022"/>
                </a:lnTo>
                <a:lnTo>
                  <a:pt x="83022" y="6894405"/>
                </a:lnTo>
                <a:lnTo>
                  <a:pt x="0" y="6941675"/>
                </a:lnTo>
                <a:lnTo>
                  <a:pt x="0" y="0"/>
                </a:lnTo>
                <a:close/>
              </a:path>
            </a:pathLst>
          </a:cu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Half Frame 19"/>
          <p:cNvSpPr/>
          <p:nvPr userDrawn="1"/>
        </p:nvSpPr>
        <p:spPr>
          <a:xfrm>
            <a:off x="0" y="1"/>
            <a:ext cx="12192000" cy="6721475"/>
          </a:xfrm>
          <a:prstGeom prst="halfFrame">
            <a:avLst>
              <a:gd name="adj1" fmla="val 1173"/>
              <a:gd name="adj2" fmla="val 1318"/>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6146" name="Title Placeholder 1"/>
          <p:cNvSpPr>
            <a:spLocks noGrp="1"/>
          </p:cNvSpPr>
          <p:nvPr>
            <p:ph type="title"/>
          </p:nvPr>
        </p:nvSpPr>
        <p:spPr bwMode="auto">
          <a:xfrm>
            <a:off x="2148553" y="238126"/>
            <a:ext cx="8401753" cy="619125"/>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p>
            <a:pPr lvl="0"/>
            <a:r>
              <a:rPr lang="en-US" dirty="0"/>
              <a:t>Click to edit Master title style</a:t>
            </a:r>
          </a:p>
        </p:txBody>
      </p:sp>
      <p:sp>
        <p:nvSpPr>
          <p:cNvPr id="6147" name="Text Placeholder 2"/>
          <p:cNvSpPr>
            <a:spLocks noGrp="1"/>
          </p:cNvSpPr>
          <p:nvPr>
            <p:ph type="body" idx="1"/>
          </p:nvPr>
        </p:nvSpPr>
        <p:spPr bwMode="auto">
          <a:xfrm>
            <a:off x="279400" y="1209675"/>
            <a:ext cx="11633200" cy="5276850"/>
          </a:xfrm>
          <a:prstGeom prst="rect">
            <a:avLst/>
          </a:prstGeom>
          <a:noFill/>
          <a:ln w="9525">
            <a:noFill/>
            <a:miter lim="800000"/>
            <a:headEnd/>
            <a:tailEnd/>
          </a:ln>
        </p:spPr>
        <p:txBody>
          <a:bodyPr vert="horz" wrap="square" lIns="91322" tIns="45662" rIns="91322" bIns="45662"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151" name="Picture 15" descr="NAVSEA_warfarectr"/>
          <p:cNvPicPr>
            <a:picLocks noChangeAspect="1" noChangeArrowheads="1"/>
          </p:cNvPicPr>
          <p:nvPr/>
        </p:nvPicPr>
        <p:blipFill>
          <a:blip r:embed="rId16" cstate="print"/>
          <a:stretch>
            <a:fillRect/>
          </a:stretch>
        </p:blipFill>
        <p:spPr bwMode="auto">
          <a:xfrm>
            <a:off x="194740" y="150574"/>
            <a:ext cx="1586892" cy="722036"/>
          </a:xfrm>
          <a:prstGeom prst="rect">
            <a:avLst/>
          </a:prstGeom>
          <a:noFill/>
          <a:ln w="9525">
            <a:noFill/>
            <a:miter lim="800000"/>
            <a:headEnd/>
            <a:tailEnd/>
          </a:ln>
        </p:spPr>
      </p:pic>
      <p:sp>
        <p:nvSpPr>
          <p:cNvPr id="3" name="Round Same Side Corner Rectangle 2"/>
          <p:cNvSpPr/>
          <p:nvPr userDrawn="1"/>
        </p:nvSpPr>
        <p:spPr>
          <a:xfrm>
            <a:off x="3733800" y="1"/>
            <a:ext cx="47244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 name="TextBox 1"/>
          <p:cNvSpPr txBox="1"/>
          <p:nvPr userDrawn="1"/>
        </p:nvSpPr>
        <p:spPr>
          <a:xfrm>
            <a:off x="1" y="-3389"/>
            <a:ext cx="12191999" cy="261610"/>
          </a:xfrm>
          <a:prstGeom prst="rect">
            <a:avLst/>
          </a:prstGeom>
          <a:noFill/>
        </p:spPr>
        <p:txBody>
          <a:bodyPr wrap="square" lIns="0" tIns="0" rIns="0" bIns="0" rtlCol="0">
            <a:noAutofit/>
          </a:bodyPr>
          <a:lstStyle/>
          <a:p>
            <a:pPr algn="ctr"/>
            <a:r>
              <a:rPr lang="en-US" sz="1000" kern="1500" spc="600" baseline="0" dirty="0">
                <a:solidFill>
                  <a:srgbClr val="FFFF00"/>
                </a:solidFill>
                <a:latin typeface="+mn-lt"/>
              </a:rPr>
              <a:t>NAVSEA WARFARE CENTERS</a:t>
            </a:r>
          </a:p>
        </p:txBody>
      </p:sp>
      <p:sp>
        <p:nvSpPr>
          <p:cNvPr id="13" name="Round Same Side Corner Rectangle 12"/>
          <p:cNvSpPr/>
          <p:nvPr userDrawn="1"/>
        </p:nvSpPr>
        <p:spPr>
          <a:xfrm flipV="1">
            <a:off x="3733800" y="6682419"/>
            <a:ext cx="47244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4" name="TextBox 13"/>
          <p:cNvSpPr txBox="1"/>
          <p:nvPr userDrawn="1"/>
        </p:nvSpPr>
        <p:spPr>
          <a:xfrm>
            <a:off x="3733800" y="6679029"/>
            <a:ext cx="4724400" cy="261610"/>
          </a:xfrm>
          <a:prstGeom prst="rect">
            <a:avLst/>
          </a:prstGeom>
          <a:noFill/>
        </p:spPr>
        <p:txBody>
          <a:bodyPr wrap="square" lIns="0" tIns="0" rIns="0" bIns="0" rtlCol="0">
            <a:noAutofit/>
          </a:bodyPr>
          <a:lstStyle/>
          <a:p>
            <a:pPr algn="ctr"/>
            <a:r>
              <a:rPr lang="en-US" sz="1000" kern="1500" spc="600" baseline="0" dirty="0">
                <a:solidFill>
                  <a:srgbClr val="FFFF00"/>
                </a:solidFill>
                <a:latin typeface="+mn-lt"/>
              </a:rPr>
              <a:t>NAVSEA WARFARE CENTERS</a:t>
            </a:r>
          </a:p>
        </p:txBody>
      </p:sp>
      <p:cxnSp>
        <p:nvCxnSpPr>
          <p:cNvPr id="19" name="Straight Connector 18"/>
          <p:cNvCxnSpPr/>
          <p:nvPr userDrawn="1"/>
        </p:nvCxnSpPr>
        <p:spPr>
          <a:xfrm>
            <a:off x="181583" y="926841"/>
            <a:ext cx="11762261" cy="0"/>
          </a:xfrm>
          <a:prstGeom prst="line">
            <a:avLst/>
          </a:prstGeom>
          <a:ln w="25400">
            <a:gradFill>
              <a:gsLst>
                <a:gs pos="0">
                  <a:schemeClr val="accent1">
                    <a:lumMod val="5000"/>
                    <a:lumOff val="95000"/>
                    <a:alpha val="0"/>
                  </a:schemeClr>
                </a:gs>
                <a:gs pos="50000">
                  <a:srgbClr val="000058"/>
                </a:gs>
                <a:gs pos="25000">
                  <a:srgbClr val="6C6DA0"/>
                </a:gs>
                <a:gs pos="76000">
                  <a:srgbClr val="6971A4"/>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E3FE485-C90C-2258-91BB-A4BB318554E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146536" y="80962"/>
            <a:ext cx="934795" cy="862220"/>
          </a:xfrm>
          <a:prstGeom prst="rect">
            <a:avLst/>
          </a:prstGeom>
        </p:spPr>
      </p:pic>
      <p:sp>
        <p:nvSpPr>
          <p:cNvPr id="17" name="Slide Number Placeholder 5"/>
          <p:cNvSpPr>
            <a:spLocks noGrp="1"/>
          </p:cNvSpPr>
          <p:nvPr>
            <p:ph type="sldNum" sz="quarter" idx="4"/>
          </p:nvPr>
        </p:nvSpPr>
        <p:spPr>
          <a:xfrm>
            <a:off x="11541581" y="6583375"/>
            <a:ext cx="539750" cy="138101"/>
          </a:xfrm>
          <a:prstGeom prst="rect">
            <a:avLst/>
          </a:prstGeom>
        </p:spPr>
        <p:txBody>
          <a:bodyPr tIns="0"/>
          <a:lstStyle>
            <a:lvl1pPr algn="r">
              <a:defRPr sz="1000">
                <a:solidFill>
                  <a:schemeClr val="bg1">
                    <a:lumMod val="50000"/>
                  </a:schemeClr>
                </a:solidFill>
                <a:latin typeface="+mj-lt"/>
              </a:defRPr>
            </a:lvl1pPr>
          </a:lstStyle>
          <a:p>
            <a:pPr>
              <a:defRPr/>
            </a:pPr>
            <a:fld id="{CDC87B67-0850-476E-AA78-9A273902E86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16" r:id="rId3"/>
    <p:sldLayoutId id="2147483918" r:id="rId4"/>
    <p:sldLayoutId id="2147483919" r:id="rId5"/>
    <p:sldLayoutId id="2147483921" r:id="rId6"/>
    <p:sldLayoutId id="2147483923" r:id="rId7"/>
    <p:sldLayoutId id="2147483924" r:id="rId8"/>
    <p:sldLayoutId id="2147483971" r:id="rId9"/>
    <p:sldLayoutId id="2147483972" r:id="rId10"/>
    <p:sldLayoutId id="2147483974" r:id="rId11"/>
    <p:sldLayoutId id="2147483975" r:id="rId12"/>
    <p:sldLayoutId id="2147483976" r:id="rId13"/>
  </p:sldLayoutIdLst>
  <p:timing>
    <p:tnLst>
      <p:par>
        <p:cTn id="1" dur="indefinite" restart="never" nodeType="tmRoot"/>
      </p:par>
    </p:tnLst>
  </p:timing>
  <p:hf sldNum="0"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p:titleStyle>
    <p:body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24" rtl="0" eaLnBrk="1" latinLnBrk="0" hangingPunct="1">
        <a:defRPr sz="1800" kern="1200">
          <a:solidFill>
            <a:schemeClr val="tx1"/>
          </a:solidFill>
          <a:latin typeface="+mn-lt"/>
          <a:ea typeface="+mn-ea"/>
          <a:cs typeface="+mn-cs"/>
        </a:defRPr>
      </a:lvl1pPr>
      <a:lvl2pPr marL="456614" algn="l" defTabSz="913224" rtl="0" eaLnBrk="1" latinLnBrk="0" hangingPunct="1">
        <a:defRPr sz="1800" kern="1200">
          <a:solidFill>
            <a:schemeClr val="tx1"/>
          </a:solidFill>
          <a:latin typeface="+mn-lt"/>
          <a:ea typeface="+mn-ea"/>
          <a:cs typeface="+mn-cs"/>
        </a:defRPr>
      </a:lvl2pPr>
      <a:lvl3pPr marL="913224" algn="l" defTabSz="913224" rtl="0" eaLnBrk="1" latinLnBrk="0" hangingPunct="1">
        <a:defRPr sz="1800" kern="1200">
          <a:solidFill>
            <a:schemeClr val="tx1"/>
          </a:solidFill>
          <a:latin typeface="+mn-lt"/>
          <a:ea typeface="+mn-ea"/>
          <a:cs typeface="+mn-cs"/>
        </a:defRPr>
      </a:lvl3pPr>
      <a:lvl4pPr marL="1369838" algn="l" defTabSz="913224" rtl="0" eaLnBrk="1" latinLnBrk="0" hangingPunct="1">
        <a:defRPr sz="1800" kern="1200">
          <a:solidFill>
            <a:schemeClr val="tx1"/>
          </a:solidFill>
          <a:latin typeface="+mn-lt"/>
          <a:ea typeface="+mn-ea"/>
          <a:cs typeface="+mn-cs"/>
        </a:defRPr>
      </a:lvl4pPr>
      <a:lvl5pPr marL="1826449" algn="l" defTabSz="913224" rtl="0" eaLnBrk="1" latinLnBrk="0" hangingPunct="1">
        <a:defRPr sz="1800" kern="1200">
          <a:solidFill>
            <a:schemeClr val="tx1"/>
          </a:solidFill>
          <a:latin typeface="+mn-lt"/>
          <a:ea typeface="+mn-ea"/>
          <a:cs typeface="+mn-cs"/>
        </a:defRPr>
      </a:lvl5pPr>
      <a:lvl6pPr marL="2283063" algn="l" defTabSz="913224" rtl="0" eaLnBrk="1" latinLnBrk="0" hangingPunct="1">
        <a:defRPr sz="1800" kern="1200">
          <a:solidFill>
            <a:schemeClr val="tx1"/>
          </a:solidFill>
          <a:latin typeface="+mn-lt"/>
          <a:ea typeface="+mn-ea"/>
          <a:cs typeface="+mn-cs"/>
        </a:defRPr>
      </a:lvl6pPr>
      <a:lvl7pPr marL="2739672" algn="l" defTabSz="913224" rtl="0" eaLnBrk="1" latinLnBrk="0" hangingPunct="1">
        <a:defRPr sz="1800" kern="1200">
          <a:solidFill>
            <a:schemeClr val="tx1"/>
          </a:solidFill>
          <a:latin typeface="+mn-lt"/>
          <a:ea typeface="+mn-ea"/>
          <a:cs typeface="+mn-cs"/>
        </a:defRPr>
      </a:lvl7pPr>
      <a:lvl8pPr marL="3196287" algn="l" defTabSz="913224" rtl="0" eaLnBrk="1" latinLnBrk="0" hangingPunct="1">
        <a:defRPr sz="1800" kern="1200">
          <a:solidFill>
            <a:schemeClr val="tx1"/>
          </a:solidFill>
          <a:latin typeface="+mn-lt"/>
          <a:ea typeface="+mn-ea"/>
          <a:cs typeface="+mn-cs"/>
        </a:defRPr>
      </a:lvl8pPr>
      <a:lvl9pPr marL="3652897" algn="l" defTabSz="91322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12" name="Round Same Side Corner Rectangle 11"/>
          <p:cNvSpPr/>
          <p:nvPr/>
        </p:nvSpPr>
        <p:spPr>
          <a:xfrm>
            <a:off x="4324350" y="5"/>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3" name="TextBox 12"/>
          <p:cNvSpPr txBox="1"/>
          <p:nvPr/>
        </p:nvSpPr>
        <p:spPr>
          <a:xfrm>
            <a:off x="4324350" y="-3389"/>
            <a:ext cx="3543301" cy="165314"/>
          </a:xfrm>
          <a:prstGeom prst="rect">
            <a:avLst/>
          </a:prstGeom>
          <a:noFill/>
        </p:spPr>
        <p:txBody>
          <a:bodyPr wrap="square" lIns="0" tIns="0" rIns="0" bIns="0" rtlCol="0">
            <a:noAutofit/>
          </a:bodyPr>
          <a:lstStyle/>
          <a:p>
            <a:pPr algn="ctr"/>
            <a:r>
              <a:rPr lang="en-US" sz="1000" kern="1500" spc="600">
                <a:solidFill>
                  <a:srgbClr val="FFFF00"/>
                </a:solidFill>
                <a:latin typeface="+mn-lt"/>
              </a:rPr>
              <a:t>NAVSEA WARFARE CENTERS</a:t>
            </a:r>
          </a:p>
        </p:txBody>
      </p:sp>
      <p:sp>
        <p:nvSpPr>
          <p:cNvPr id="18" name="Half Frame 17"/>
          <p:cNvSpPr/>
          <p:nvPr/>
        </p:nvSpPr>
        <p:spPr>
          <a:xfrm>
            <a:off x="0" y="5"/>
            <a:ext cx="12192000" cy="6721475"/>
          </a:xfrm>
          <a:prstGeom prst="halfFrame">
            <a:avLst>
              <a:gd name="adj1" fmla="val 1173"/>
              <a:gd name="adj2" fmla="val 1318"/>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9" name="Round Same Side Corner Rectangle 18"/>
          <p:cNvSpPr/>
          <p:nvPr/>
        </p:nvSpPr>
        <p:spPr>
          <a:xfrm>
            <a:off x="3733800" y="5"/>
            <a:ext cx="47244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0" name="TextBox 19"/>
          <p:cNvSpPr txBox="1"/>
          <p:nvPr/>
        </p:nvSpPr>
        <p:spPr>
          <a:xfrm>
            <a:off x="194739" y="5261"/>
            <a:ext cx="12191999" cy="261610"/>
          </a:xfrm>
          <a:prstGeom prst="rect">
            <a:avLst/>
          </a:prstGeom>
          <a:noFill/>
        </p:spPr>
        <p:txBody>
          <a:bodyPr wrap="square" lIns="0" tIns="0" rIns="0" bIns="0" rtlCol="0">
            <a:noAutofit/>
          </a:bodyPr>
          <a:lstStyle/>
          <a:p>
            <a:pPr algn="ctr"/>
            <a:r>
              <a:rPr lang="en-US" sz="1000" kern="1500" spc="600" baseline="0">
                <a:solidFill>
                  <a:srgbClr val="FFFF00"/>
                </a:solidFill>
                <a:latin typeface="+mn-lt"/>
              </a:rPr>
              <a:t>NAVSEA WARFARE CENTERS</a:t>
            </a:r>
          </a:p>
        </p:txBody>
      </p:sp>
      <p:cxnSp>
        <p:nvCxnSpPr>
          <p:cNvPr id="25" name="Straight Connector 24"/>
          <p:cNvCxnSpPr/>
          <p:nvPr/>
        </p:nvCxnSpPr>
        <p:spPr>
          <a:xfrm>
            <a:off x="1236547" y="3711242"/>
            <a:ext cx="9718906" cy="0"/>
          </a:xfrm>
          <a:prstGeom prst="line">
            <a:avLst/>
          </a:prstGeom>
          <a:ln w="41275">
            <a:gradFill>
              <a:gsLst>
                <a:gs pos="0">
                  <a:schemeClr val="accent1">
                    <a:lumMod val="5000"/>
                    <a:lumOff val="95000"/>
                    <a:alpha val="0"/>
                  </a:schemeClr>
                </a:gs>
                <a:gs pos="50000">
                  <a:srgbClr val="000058"/>
                </a:gs>
                <a:gs pos="25000">
                  <a:srgbClr val="6C6DA0"/>
                </a:gs>
                <a:gs pos="76000">
                  <a:srgbClr val="6971A4"/>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23" name="Picture 15" descr="NAVSEA_warfarectr"/>
          <p:cNvPicPr>
            <a:picLocks noChangeAspect="1" noChangeArrowheads="1"/>
          </p:cNvPicPr>
          <p:nvPr/>
        </p:nvPicPr>
        <p:blipFill>
          <a:blip r:embed="rId4" cstate="print"/>
          <a:stretch>
            <a:fillRect/>
          </a:stretch>
        </p:blipFill>
        <p:spPr bwMode="auto">
          <a:xfrm>
            <a:off x="194739" y="150574"/>
            <a:ext cx="1576989" cy="717530"/>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29481" y="80962"/>
            <a:ext cx="860409" cy="860409"/>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6" name="Half Frame 20"/>
          <p:cNvSpPr/>
          <p:nvPr/>
        </p:nvSpPr>
        <p:spPr>
          <a:xfrm rot="10800000">
            <a:off x="0" y="-1"/>
            <a:ext cx="12192000" cy="6867132"/>
          </a:xfrm>
          <a:custGeom>
            <a:avLst/>
            <a:gdLst>
              <a:gd name="connsiteX0" fmla="*/ 0 w 12192000"/>
              <a:gd name="connsiteY0" fmla="*/ 0 h 6941675"/>
              <a:gd name="connsiteX1" fmla="*/ 12192000 w 12192000"/>
              <a:gd name="connsiteY1" fmla="*/ 0 h 6941675"/>
              <a:gd name="connsiteX2" fmla="*/ 12046184 w 12192000"/>
              <a:gd name="connsiteY2" fmla="*/ 83022 h 6941675"/>
              <a:gd name="connsiteX3" fmla="*/ 83022 w 12192000"/>
              <a:gd name="connsiteY3" fmla="*/ 83022 h 6941675"/>
              <a:gd name="connsiteX4" fmla="*/ 83022 w 12192000"/>
              <a:gd name="connsiteY4" fmla="*/ 6894405 h 6941675"/>
              <a:gd name="connsiteX5" fmla="*/ 0 w 12192000"/>
              <a:gd name="connsiteY5" fmla="*/ 6941675 h 6941675"/>
              <a:gd name="connsiteX6" fmla="*/ 0 w 12192000"/>
              <a:gd name="connsiteY6" fmla="*/ 0 h 6941675"/>
              <a:gd name="connsiteX0" fmla="*/ 0 w 12192000"/>
              <a:gd name="connsiteY0" fmla="*/ 0 h 6941675"/>
              <a:gd name="connsiteX1" fmla="*/ 12192000 w 12192000"/>
              <a:gd name="connsiteY1" fmla="*/ 0 h 6941675"/>
              <a:gd name="connsiteX2" fmla="*/ 12093531 w 12192000"/>
              <a:gd name="connsiteY2" fmla="*/ 83022 h 6941675"/>
              <a:gd name="connsiteX3" fmla="*/ 83022 w 12192000"/>
              <a:gd name="connsiteY3" fmla="*/ 83022 h 6941675"/>
              <a:gd name="connsiteX4" fmla="*/ 83022 w 12192000"/>
              <a:gd name="connsiteY4" fmla="*/ 6894405 h 6941675"/>
              <a:gd name="connsiteX5" fmla="*/ 0 w 12192000"/>
              <a:gd name="connsiteY5" fmla="*/ 6941675 h 6941675"/>
              <a:gd name="connsiteX6" fmla="*/ 0 w 12192000"/>
              <a:gd name="connsiteY6" fmla="*/ 0 h 694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941675">
                <a:moveTo>
                  <a:pt x="0" y="0"/>
                </a:moveTo>
                <a:lnTo>
                  <a:pt x="12192000" y="0"/>
                </a:lnTo>
                <a:lnTo>
                  <a:pt x="12093531" y="83022"/>
                </a:lnTo>
                <a:lnTo>
                  <a:pt x="83022" y="83022"/>
                </a:lnTo>
                <a:lnTo>
                  <a:pt x="83022" y="6894405"/>
                </a:lnTo>
                <a:lnTo>
                  <a:pt x="0" y="6941675"/>
                </a:lnTo>
                <a:lnTo>
                  <a:pt x="0" y="0"/>
                </a:lnTo>
                <a:close/>
              </a:path>
            </a:pathLst>
          </a:custGeom>
          <a:gradFill>
            <a:gsLst>
              <a:gs pos="100000">
                <a:schemeClr val="bg1"/>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ound Same Side Corner Rectangle 13"/>
          <p:cNvSpPr/>
          <p:nvPr/>
        </p:nvSpPr>
        <p:spPr>
          <a:xfrm flipV="1">
            <a:off x="4324350" y="6682423"/>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5" name="TextBox 14"/>
          <p:cNvSpPr txBox="1"/>
          <p:nvPr/>
        </p:nvSpPr>
        <p:spPr>
          <a:xfrm>
            <a:off x="4324354" y="6679029"/>
            <a:ext cx="3543301" cy="165314"/>
          </a:xfrm>
          <a:prstGeom prst="rect">
            <a:avLst/>
          </a:prstGeom>
          <a:noFill/>
        </p:spPr>
        <p:txBody>
          <a:bodyPr wrap="square" lIns="0" tIns="0" rIns="0" bIns="0" rtlCol="0">
            <a:noAutofit/>
          </a:bodyPr>
          <a:lstStyle/>
          <a:p>
            <a:pPr algn="ctr"/>
            <a:r>
              <a:rPr lang="en-US" sz="1000" kern="1500" spc="600">
                <a:solidFill>
                  <a:srgbClr val="FFFF00"/>
                </a:solidFill>
                <a:latin typeface="+mn-lt"/>
              </a:rPr>
              <a:t>NAVSEA WARFARE CENTERS</a:t>
            </a:r>
          </a:p>
        </p:txBody>
      </p:sp>
      <p:sp>
        <p:nvSpPr>
          <p:cNvPr id="21" name="Round Same Side Corner Rectangle 20"/>
          <p:cNvSpPr/>
          <p:nvPr/>
        </p:nvSpPr>
        <p:spPr>
          <a:xfrm flipV="1">
            <a:off x="3733800" y="6682423"/>
            <a:ext cx="47244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2" name="TextBox 21"/>
          <p:cNvSpPr txBox="1"/>
          <p:nvPr/>
        </p:nvSpPr>
        <p:spPr>
          <a:xfrm>
            <a:off x="3" y="6554381"/>
            <a:ext cx="12191999" cy="289967"/>
          </a:xfrm>
          <a:prstGeom prst="rect">
            <a:avLst/>
          </a:prstGeom>
          <a:noFill/>
        </p:spPr>
        <p:txBody>
          <a:bodyPr wrap="square" lIns="0" tIns="0" rIns="0" bIns="0" rtlCol="0">
            <a:noAutofit/>
          </a:bodyPr>
          <a:lstStyle/>
          <a:p>
            <a:pPr algn="ctr"/>
            <a:r>
              <a:rPr lang="en-US" sz="1000" kern="1500" spc="600" baseline="0" dirty="0">
                <a:solidFill>
                  <a:srgbClr val="FFFF00"/>
                </a:solidFill>
                <a:latin typeface="+mn-lt"/>
              </a:rPr>
              <a:t>NAVSEA WARFARE CENTERS</a:t>
            </a:r>
          </a:p>
        </p:txBody>
      </p:sp>
      <p:sp>
        <p:nvSpPr>
          <p:cNvPr id="28" name="Title 4">
            <a:extLst>
              <a:ext uri="{FF2B5EF4-FFF2-40B4-BE49-F238E27FC236}">
                <a16:creationId xmlns:a16="http://schemas.microsoft.com/office/drawing/2014/main" id="{AF076B6E-20EB-8A3B-4B39-35CDFA411E1A}"/>
              </a:ext>
            </a:extLst>
          </p:cNvPr>
          <p:cNvSpPr txBox="1">
            <a:spLocks/>
          </p:cNvSpPr>
          <p:nvPr/>
        </p:nvSpPr>
        <p:spPr bwMode="auto">
          <a:xfrm>
            <a:off x="1895124" y="1281151"/>
            <a:ext cx="8401753" cy="2152231"/>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91322" tIns="45662" rIns="91322" bIns="45662" numCol="1" anchor="ctr" anchorCtr="0" compatLnSpc="1">
            <a:prstTxWarp prst="textNoShape">
              <a:avLst/>
            </a:prstTxWarp>
          </a:bodyPr>
          <a:lstStyle>
            <a:lvl1pPr algn="ctr" rtl="0" eaLnBrk="0" fontAlgn="base" hangingPunct="0">
              <a:spcBef>
                <a:spcPct val="0"/>
              </a:spcBef>
              <a:spcAft>
                <a:spcPct val="0"/>
              </a:spcAft>
              <a:defRPr sz="36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sz="5400" dirty="0">
                <a:solidFill>
                  <a:srgbClr val="000058"/>
                </a:solidFill>
              </a:rPr>
              <a:t>The USW Role in Strategic Competition </a:t>
            </a:r>
          </a:p>
        </p:txBody>
      </p:sp>
      <p:sp>
        <p:nvSpPr>
          <p:cNvPr id="29" name="Rectangle 28"/>
          <p:cNvSpPr/>
          <p:nvPr/>
        </p:nvSpPr>
        <p:spPr>
          <a:xfrm>
            <a:off x="3247293" y="4832048"/>
            <a:ext cx="5697415" cy="967504"/>
          </a:xfrm>
          <a:prstGeom prst="rect">
            <a:avLst/>
          </a:prstGeom>
          <a:effectLst/>
        </p:spPr>
        <p:txBody>
          <a:bodyPr wrap="square" lIns="91322" tIns="0" rIns="91322" bIns="0">
            <a:noAutofit/>
          </a:bodyPr>
          <a:lstStyle/>
          <a:p>
            <a:pPr algn="ctr" eaLnBrk="0" hangingPunct="0">
              <a:lnSpc>
                <a:spcPts val="2000"/>
              </a:lnSpc>
              <a:spcBef>
                <a:spcPts val="1200"/>
              </a:spcBef>
              <a:buClr>
                <a:prstClr val="black"/>
              </a:buClr>
              <a:buSzPct val="116000"/>
            </a:pPr>
            <a:r>
              <a:rPr lang="fr-FR" sz="2000" b="1" dirty="0">
                <a:solidFill>
                  <a:srgbClr val="000058"/>
                </a:solidFill>
                <a:latin typeface="Georgia" panose="02040502050405020303" pitchFamily="18" charset="0"/>
              </a:rPr>
              <a:t>Mike </a:t>
            </a:r>
            <a:r>
              <a:rPr lang="fr-FR" sz="2000" b="1" dirty="0" smtClean="0">
                <a:solidFill>
                  <a:srgbClr val="000058"/>
                </a:solidFill>
                <a:latin typeface="Georgia" panose="02040502050405020303" pitchFamily="18" charset="0"/>
              </a:rPr>
              <a:t>Cockey</a:t>
            </a:r>
          </a:p>
          <a:p>
            <a:pPr algn="ctr" eaLnBrk="0" hangingPunct="0">
              <a:lnSpc>
                <a:spcPts val="2000"/>
              </a:lnSpc>
              <a:spcBef>
                <a:spcPts val="1200"/>
              </a:spcBef>
              <a:buClr>
                <a:prstClr val="black"/>
              </a:buClr>
              <a:buSzPct val="116000"/>
            </a:pPr>
            <a:r>
              <a:rPr lang="en-US" sz="1600" dirty="0">
                <a:solidFill>
                  <a:srgbClr val="000058"/>
                </a:solidFill>
                <a:latin typeface="Georgia" panose="02040502050405020303" pitchFamily="18" charset="0"/>
              </a:rPr>
              <a:t>Deputy Director for Undersea Warfare</a:t>
            </a:r>
            <a:r>
              <a:rPr lang="en-US" sz="1600" dirty="0" smtClean="0">
                <a:solidFill>
                  <a:srgbClr val="000058"/>
                </a:solidFill>
                <a:latin typeface="Georgia" panose="02040502050405020303" pitchFamily="18" charset="0"/>
              </a:rPr>
              <a:t/>
            </a:r>
            <a:br>
              <a:rPr lang="en-US" sz="1600" dirty="0" smtClean="0">
                <a:solidFill>
                  <a:srgbClr val="000058"/>
                </a:solidFill>
                <a:latin typeface="Georgia" panose="02040502050405020303" pitchFamily="18" charset="0"/>
              </a:rPr>
            </a:br>
            <a:r>
              <a:rPr lang="en-US" sz="1600" dirty="0">
                <a:solidFill>
                  <a:srgbClr val="000058"/>
                </a:solidFill>
                <a:latin typeface="Georgia" panose="02040502050405020303" pitchFamily="18" charset="0"/>
              </a:rPr>
              <a:t>NAVSEA Warfare Centers HQ</a:t>
            </a:r>
          </a:p>
        </p:txBody>
      </p:sp>
      <p:sp>
        <p:nvSpPr>
          <p:cNvPr id="30" name="TextBox 29"/>
          <p:cNvSpPr txBox="1"/>
          <p:nvPr/>
        </p:nvSpPr>
        <p:spPr>
          <a:xfrm>
            <a:off x="3251689" y="4310545"/>
            <a:ext cx="5688622" cy="317925"/>
          </a:xfrm>
          <a:prstGeom prst="rect">
            <a:avLst/>
          </a:prstGeom>
          <a:noFill/>
          <a:effectLst/>
        </p:spPr>
        <p:txBody>
          <a:bodyPr wrap="square" rtlCol="0">
            <a:noAutofit/>
          </a:bodyPr>
          <a:lstStyle/>
          <a:p>
            <a:pPr algn="ctr" eaLnBrk="0" hangingPunct="0">
              <a:lnSpc>
                <a:spcPts val="2000"/>
              </a:lnSpc>
              <a:spcBef>
                <a:spcPts val="800"/>
              </a:spcBef>
              <a:buClr>
                <a:prstClr val="black"/>
              </a:buClr>
              <a:buSzPct val="116000"/>
            </a:pPr>
            <a:r>
              <a:rPr lang="en-US" sz="1400" i="1" dirty="0">
                <a:solidFill>
                  <a:srgbClr val="000058"/>
                </a:solidFill>
                <a:latin typeface="+mn-lt"/>
              </a:rPr>
              <a:t>Presented by:</a:t>
            </a:r>
          </a:p>
        </p:txBody>
      </p:sp>
      <p:sp>
        <p:nvSpPr>
          <p:cNvPr id="31" name="TextBox 30"/>
          <p:cNvSpPr txBox="1"/>
          <p:nvPr/>
        </p:nvSpPr>
        <p:spPr>
          <a:xfrm>
            <a:off x="3256086" y="6050218"/>
            <a:ext cx="5688622" cy="275341"/>
          </a:xfrm>
          <a:prstGeom prst="rect">
            <a:avLst/>
          </a:prstGeom>
          <a:noFill/>
        </p:spPr>
        <p:txBody>
          <a:bodyPr wrap="square" rtlCol="0">
            <a:noAutofit/>
          </a:bodyPr>
          <a:lstStyle/>
          <a:p>
            <a:pPr algn="ctr" eaLnBrk="0" hangingPunct="0">
              <a:lnSpc>
                <a:spcPts val="2000"/>
              </a:lnSpc>
              <a:spcBef>
                <a:spcPts val="800"/>
              </a:spcBef>
              <a:buClr>
                <a:prstClr val="black"/>
              </a:buClr>
              <a:buSzPct val="116000"/>
            </a:pPr>
            <a:r>
              <a:rPr lang="en-US" sz="1400" dirty="0" smtClean="0">
                <a:solidFill>
                  <a:srgbClr val="000058"/>
                </a:solidFill>
                <a:latin typeface="Calibri"/>
              </a:rPr>
              <a:t>- 16 October 2024 -</a:t>
            </a:r>
            <a:endParaRPr lang="en-US" sz="1400" dirty="0">
              <a:solidFill>
                <a:srgbClr val="000058"/>
              </a:solidFill>
              <a:latin typeface="Calibri"/>
            </a:endParaRPr>
          </a:p>
        </p:txBody>
      </p:sp>
      <p:sp>
        <p:nvSpPr>
          <p:cNvPr id="3" name="TextBox 2"/>
          <p:cNvSpPr txBox="1"/>
          <p:nvPr/>
        </p:nvSpPr>
        <p:spPr>
          <a:xfrm>
            <a:off x="3609975" y="5799552"/>
            <a:ext cx="5334733" cy="369332"/>
          </a:xfrm>
          <a:prstGeom prst="rect">
            <a:avLst/>
          </a:prstGeom>
          <a:noFill/>
        </p:spPr>
        <p:txBody>
          <a:bodyPr wrap="square" rtlCol="0">
            <a:spAutoFit/>
          </a:bodyPr>
          <a:lstStyle/>
          <a:p>
            <a:r>
              <a:rPr lang="en-US" dirty="0"/>
              <a:t>Approved for Public Release-Distribution A</a:t>
            </a:r>
          </a:p>
        </p:txBody>
      </p:sp>
    </p:spTree>
    <p:extLst>
      <p:ext uri="{BB962C8B-B14F-4D97-AF65-F5344CB8AC3E}">
        <p14:creationId xmlns:p14="http://schemas.microsoft.com/office/powerpoint/2010/main" val="3281280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noChangeArrowheads="1"/>
          </p:cNvSpPr>
          <p:nvPr>
            <p:ph type="title"/>
          </p:nvPr>
        </p:nvSpPr>
        <p:spPr>
          <a:xfrm>
            <a:off x="214844" y="1124871"/>
            <a:ext cx="11641376" cy="575026"/>
          </a:xfrm>
          <a:noFill/>
          <a:ln>
            <a:noFill/>
          </a:ln>
        </p:spPr>
        <p:txBody>
          <a:bodyPr/>
          <a:lstStyle/>
          <a:p>
            <a:r>
              <a:rPr lang="en-US" altLang="en-US" sz="2400" dirty="0"/>
              <a:t>WWII Submarine Actions </a:t>
            </a:r>
            <a:r>
              <a:rPr lang="en-US" altLang="en-US" sz="2400" dirty="0" smtClean="0"/>
              <a:t>Drawing From </a:t>
            </a:r>
            <a:r>
              <a:rPr lang="en-US" altLang="en-US" sz="2400" dirty="0"/>
              <a:t>the Commander’s Intent</a:t>
            </a:r>
          </a:p>
        </p:txBody>
      </p:sp>
      <p:pic>
        <p:nvPicPr>
          <p:cNvPr id="44035"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1374" y="1930650"/>
            <a:ext cx="1990725" cy="1487487"/>
          </a:xfrm>
          <a:ln>
            <a:solidFill>
              <a:schemeClr val="tx1"/>
            </a:solidFill>
          </a:ln>
          <a:effectLst>
            <a:outerShdw blurRad="50800" dist="38100" dir="5400000" algn="t" rotWithShape="0">
              <a:prstClr val="black">
                <a:alpha val="40000"/>
              </a:prstClr>
            </a:outerShdw>
          </a:effectLst>
        </p:spPr>
      </p:pic>
      <p:pic>
        <p:nvPicPr>
          <p:cNvPr id="4403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374" y="4295672"/>
            <a:ext cx="2543175" cy="1809750"/>
          </a:xfrm>
          <a:prstGeom prst="rect">
            <a:avLst/>
          </a:prstGeom>
          <a:ln>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4039" name="Picture 12"/>
          <p:cNvPicPr>
            <a:picLocks noChangeAspect="1"/>
          </p:cNvPicPr>
          <p:nvPr/>
        </p:nvPicPr>
        <p:blipFill rotWithShape="1">
          <a:blip r:embed="rId4">
            <a:extLst>
              <a:ext uri="{28A0092B-C50C-407E-A947-70E740481C1C}">
                <a14:useLocalDpi xmlns:a14="http://schemas.microsoft.com/office/drawing/2010/main" val="0"/>
              </a:ext>
            </a:extLst>
          </a:blip>
          <a:srcRect l="1" r="2802"/>
          <a:stretch/>
        </p:blipFill>
        <p:spPr bwMode="auto">
          <a:xfrm>
            <a:off x="2010809" y="2108960"/>
            <a:ext cx="2204876" cy="168720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79C46B3-BA0B-447A-9C26-CBBC1528A5F1}"/>
              </a:ext>
            </a:extLst>
          </p:cNvPr>
          <p:cNvSpPr/>
          <p:nvPr/>
        </p:nvSpPr>
        <p:spPr>
          <a:xfrm>
            <a:off x="7151353" y="1930650"/>
            <a:ext cx="4799469" cy="4155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lnSpc>
                <a:spcPct val="88000"/>
              </a:lnSpc>
              <a:spcBef>
                <a:spcPct val="30000"/>
              </a:spcBef>
              <a:buClr>
                <a:schemeClr val="tx2"/>
              </a:buClr>
              <a:defRPr/>
            </a:pPr>
            <a:r>
              <a:rPr lang="en-US" sz="1400" b="1" dirty="0">
                <a:solidFill>
                  <a:schemeClr val="bg1"/>
                </a:solidFill>
                <a:latin typeface="+mj-lt"/>
              </a:rPr>
              <a:t>52 US Submarines and 3500 submarine sailors lost in WWII</a:t>
            </a:r>
          </a:p>
        </p:txBody>
      </p:sp>
      <p:sp>
        <p:nvSpPr>
          <p:cNvPr id="10" name="Rectangle 9">
            <a:extLst>
              <a:ext uri="{FF2B5EF4-FFF2-40B4-BE49-F238E27FC236}">
                <a16:creationId xmlns:a16="http://schemas.microsoft.com/office/drawing/2014/main" id="{F0926320-E182-4B95-BC20-1A1BCA559E73}"/>
              </a:ext>
            </a:extLst>
          </p:cNvPr>
          <p:cNvSpPr/>
          <p:nvPr/>
        </p:nvSpPr>
        <p:spPr>
          <a:xfrm>
            <a:off x="221374" y="6215555"/>
            <a:ext cx="3994311" cy="471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lnSpc>
                <a:spcPct val="88000"/>
              </a:lnSpc>
              <a:spcBef>
                <a:spcPct val="30000"/>
              </a:spcBef>
              <a:buClr>
                <a:schemeClr val="tx2"/>
              </a:buClr>
              <a:defRPr/>
            </a:pPr>
            <a:r>
              <a:rPr lang="en-US" sz="1200" i="1" dirty="0">
                <a:solidFill>
                  <a:schemeClr val="tx1"/>
                </a:solidFill>
                <a:latin typeface="+mj-lt"/>
              </a:rPr>
              <a:t>“Fluckey’s crew was on its 12</a:t>
            </a:r>
            <a:r>
              <a:rPr lang="en-US" sz="1200" i="1" baseline="30000" dirty="0">
                <a:solidFill>
                  <a:schemeClr val="tx1"/>
                </a:solidFill>
                <a:latin typeface="+mj-lt"/>
              </a:rPr>
              <a:t>th</a:t>
            </a:r>
            <a:r>
              <a:rPr lang="en-US" sz="1200" i="1" dirty="0">
                <a:solidFill>
                  <a:schemeClr val="tx1"/>
                </a:solidFill>
                <a:latin typeface="+mj-lt"/>
              </a:rPr>
              <a:t> war patrol – now they were excited about bagging a train”</a:t>
            </a:r>
          </a:p>
        </p:txBody>
      </p:sp>
      <p:sp>
        <p:nvSpPr>
          <p:cNvPr id="15" name="Title 1"/>
          <p:cNvSpPr txBox="1">
            <a:spLocks noChangeArrowheads="1"/>
          </p:cNvSpPr>
          <p:nvPr/>
        </p:nvSpPr>
        <p:spPr bwMode="auto">
          <a:xfrm>
            <a:off x="1981200" y="-18129"/>
            <a:ext cx="8229600" cy="1143000"/>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lvl1pPr algn="ctr" eaLnBrk="0" hangingPunct="0">
              <a:defRPr sz="3200" b="1">
                <a:latin typeface="Georgia" panose="02040502050405020303" pitchFamily="18" charset="0"/>
                <a:ea typeface="+mj-ea"/>
                <a:cs typeface="+mj-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6614" algn="ctr" fontAlgn="base">
              <a:spcBef>
                <a:spcPct val="0"/>
              </a:spcBef>
              <a:spcAft>
                <a:spcPct val="0"/>
              </a:spcAft>
              <a:defRPr sz="4400">
                <a:latin typeface="Calibri" pitchFamily="34" charset="0"/>
              </a:defRPr>
            </a:lvl6pPr>
            <a:lvl7pPr marL="913224" algn="ctr" fontAlgn="base">
              <a:spcBef>
                <a:spcPct val="0"/>
              </a:spcBef>
              <a:spcAft>
                <a:spcPct val="0"/>
              </a:spcAft>
              <a:defRPr sz="4400">
                <a:latin typeface="Calibri" pitchFamily="34" charset="0"/>
              </a:defRPr>
            </a:lvl7pPr>
            <a:lvl8pPr marL="1369838" algn="ctr" fontAlgn="base">
              <a:spcBef>
                <a:spcPct val="0"/>
              </a:spcBef>
              <a:spcAft>
                <a:spcPct val="0"/>
              </a:spcAft>
              <a:defRPr sz="4400">
                <a:latin typeface="Calibri" pitchFamily="34" charset="0"/>
              </a:defRPr>
            </a:lvl8pPr>
            <a:lvl9pPr marL="1826449" algn="ctr" fontAlgn="base">
              <a:spcBef>
                <a:spcPct val="0"/>
              </a:spcBef>
              <a:spcAft>
                <a:spcPct val="0"/>
              </a:spcAft>
              <a:defRPr sz="4400">
                <a:latin typeface="Calibri" pitchFamily="34" charset="0"/>
              </a:defRPr>
            </a:lvl9pPr>
          </a:lstStyle>
          <a:p>
            <a:r>
              <a:rPr lang="en-US" altLang="en-US" dirty="0"/>
              <a:t>WWII Submarine History</a:t>
            </a:r>
          </a:p>
        </p:txBody>
      </p:sp>
      <p:pic>
        <p:nvPicPr>
          <p:cNvPr id="44037" name="Picture 8"/>
          <p:cNvPicPr>
            <a:picLocks noChangeAspect="1"/>
          </p:cNvPicPr>
          <p:nvPr/>
        </p:nvPicPr>
        <p:blipFill rotWithShape="1">
          <a:blip r:embed="rId5">
            <a:extLst>
              <a:ext uri="{28A0092B-C50C-407E-A947-70E740481C1C}">
                <a14:useLocalDpi xmlns:a14="http://schemas.microsoft.com/office/drawing/2010/main" val="0"/>
              </a:ext>
            </a:extLst>
          </a:blip>
          <a:srcRect l="11306" r="13513"/>
          <a:stretch/>
        </p:blipFill>
        <p:spPr bwMode="auto">
          <a:xfrm>
            <a:off x="2497054" y="3949800"/>
            <a:ext cx="1718631" cy="144780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4405349" y="1930651"/>
            <a:ext cx="2566222" cy="4585156"/>
            <a:chOff x="4449417" y="1930651"/>
            <a:chExt cx="2566222" cy="4585156"/>
          </a:xfrm>
          <a:effectLst>
            <a:outerShdw blurRad="50800" dist="38100" dir="5400000" algn="t" rotWithShape="0">
              <a:prstClr val="black">
                <a:alpha val="40000"/>
              </a:prstClr>
            </a:outerShdw>
          </a:effectLst>
        </p:grpSpPr>
        <p:sp>
          <p:nvSpPr>
            <p:cNvPr id="3" name="Rectangle 2">
              <a:extLst>
                <a:ext uri="{FF2B5EF4-FFF2-40B4-BE49-F238E27FC236}">
                  <a16:creationId xmlns:a16="http://schemas.microsoft.com/office/drawing/2014/main" id="{7D1502E9-849B-4C8D-AFB2-1DC1697D94F4}"/>
                </a:ext>
              </a:extLst>
            </p:cNvPr>
            <p:cNvSpPr/>
            <p:nvPr/>
          </p:nvSpPr>
          <p:spPr>
            <a:xfrm>
              <a:off x="4449417" y="1930651"/>
              <a:ext cx="2566222" cy="4585156"/>
            </a:xfrm>
            <a:prstGeom prst="rect">
              <a:avLst/>
            </a:prstGeom>
            <a:solidFill>
              <a:srgbClr val="B9B9B9"/>
            </a:solidFill>
          </p:spPr>
          <p:style>
            <a:lnRef idx="2">
              <a:schemeClr val="accent1">
                <a:shade val="50000"/>
              </a:schemeClr>
            </a:lnRef>
            <a:fillRef idx="1">
              <a:schemeClr val="accent1"/>
            </a:fillRef>
            <a:effectRef idx="0">
              <a:schemeClr val="accent1"/>
            </a:effectRef>
            <a:fontRef idx="minor">
              <a:schemeClr val="lt1"/>
            </a:fontRef>
          </p:style>
          <p:txBody>
            <a:bodyPr wrap="square" anchor="t" anchorCtr="0">
              <a:noAutofit/>
            </a:bodyPr>
            <a:lstStyle/>
            <a:p>
              <a:pPr algn="ctr">
                <a:defRPr/>
              </a:pPr>
              <a:r>
                <a:rPr lang="en-US" sz="2000" b="1" dirty="0">
                  <a:solidFill>
                    <a:schemeClr val="tx1"/>
                  </a:solidFill>
                  <a:latin typeface="+mj-lt"/>
                </a:rPr>
                <a:t>“Reconnoiter”</a:t>
              </a:r>
            </a:p>
            <a:p>
              <a:pPr>
                <a:spcBef>
                  <a:spcPts val="900"/>
                </a:spcBef>
                <a:defRPr/>
              </a:pPr>
              <a:r>
                <a:rPr lang="en-US" sz="1200" i="1" dirty="0">
                  <a:solidFill>
                    <a:schemeClr val="tx1"/>
                  </a:solidFill>
                  <a:latin typeface="+mj-lt"/>
                </a:rPr>
                <a:t>Wahoo</a:t>
              </a:r>
              <a:r>
                <a:rPr lang="en-US" sz="1200" dirty="0">
                  <a:solidFill>
                    <a:schemeClr val="tx1"/>
                  </a:solidFill>
                  <a:latin typeface="+mj-lt"/>
                </a:rPr>
                <a:t> left Brisbane, Australia, </a:t>
              </a:r>
              <a:r>
                <a:rPr lang="en-US" sz="1200" dirty="0" smtClean="0">
                  <a:solidFill>
                    <a:schemeClr val="tx1"/>
                  </a:solidFill>
                  <a:latin typeface="+mj-lt"/>
                </a:rPr>
                <a:t>in</a:t>
              </a:r>
              <a:br>
                <a:rPr lang="en-US" sz="1200" dirty="0" smtClean="0">
                  <a:solidFill>
                    <a:schemeClr val="tx1"/>
                  </a:solidFill>
                  <a:latin typeface="+mj-lt"/>
                </a:rPr>
              </a:br>
              <a:r>
                <a:rPr lang="en-US" sz="1200" dirty="0" smtClean="0">
                  <a:solidFill>
                    <a:schemeClr val="tx1"/>
                  </a:solidFill>
                  <a:latin typeface="+mj-lt"/>
                </a:rPr>
                <a:t>mid-January </a:t>
              </a:r>
              <a:r>
                <a:rPr lang="en-US" sz="1200" dirty="0">
                  <a:solidFill>
                    <a:schemeClr val="tx1"/>
                  </a:solidFill>
                  <a:latin typeface="+mj-lt"/>
                </a:rPr>
                <a:t>1943, with orders to reconnoiter Wewak, a Japanese base on the northern side of New Guinea</a:t>
              </a:r>
              <a:r>
                <a:rPr lang="en-US" sz="1200" dirty="0" smtClean="0">
                  <a:latin typeface="+mj-lt"/>
                </a:rPr>
                <a:t>,</a:t>
              </a:r>
              <a:endParaRPr lang="en-US" sz="1200" dirty="0">
                <a:solidFill>
                  <a:schemeClr val="tx1"/>
                </a:solidFill>
                <a:latin typeface="+mj-lt"/>
              </a:endParaRPr>
            </a:p>
            <a:p>
              <a:pPr>
                <a:spcBef>
                  <a:spcPts val="900"/>
                </a:spcBef>
                <a:defRPr/>
              </a:pPr>
              <a:r>
                <a:rPr lang="en-US" sz="1200" dirty="0" smtClean="0">
                  <a:solidFill>
                    <a:schemeClr val="tx1"/>
                  </a:solidFill>
                  <a:latin typeface="+mj-lt"/>
                </a:rPr>
                <a:t>By </a:t>
              </a:r>
              <a:r>
                <a:rPr lang="en-US" sz="1200" dirty="0">
                  <a:solidFill>
                    <a:schemeClr val="tx1"/>
                  </a:solidFill>
                  <a:latin typeface="+mj-lt"/>
                </a:rPr>
                <a:t>the time he was done,  "Mush the Magnificent" had sunk a heavy destroyer and laid the groundwork for 2 kills the next </a:t>
              </a:r>
              <a:r>
                <a:rPr lang="en-US" sz="1200" dirty="0" smtClean="0">
                  <a:solidFill>
                    <a:schemeClr val="tx1"/>
                  </a:solidFill>
                  <a:latin typeface="+mj-lt"/>
                </a:rPr>
                <a:t>day.</a:t>
              </a:r>
            </a:p>
            <a:p>
              <a:pPr>
                <a:spcBef>
                  <a:spcPts val="900"/>
                </a:spcBef>
                <a:defRPr/>
              </a:pPr>
              <a:r>
                <a:rPr lang="en-US" sz="1200" dirty="0" smtClean="0">
                  <a:solidFill>
                    <a:schemeClr val="tx1"/>
                  </a:solidFill>
                  <a:latin typeface="+mj-lt"/>
                </a:rPr>
                <a:t>After </a:t>
              </a:r>
              <a:r>
                <a:rPr lang="en-US" sz="1200" dirty="0">
                  <a:solidFill>
                    <a:schemeClr val="tx1"/>
                  </a:solidFill>
                  <a:latin typeface="+mj-lt"/>
                </a:rPr>
                <a:t>creeping nearly blind for some nine hours through the unknown and uncharted Wewak Harbor looking for ships and </a:t>
              </a:r>
              <a:r>
                <a:rPr lang="en-US" sz="1200" dirty="0" smtClean="0">
                  <a:solidFill>
                    <a:schemeClr val="tx1"/>
                  </a:solidFill>
                  <a:latin typeface="+mj-lt"/>
                </a:rPr>
                <a:t>with</a:t>
              </a:r>
              <a:br>
                <a:rPr lang="en-US" sz="1200" dirty="0" smtClean="0">
                  <a:solidFill>
                    <a:schemeClr val="tx1"/>
                  </a:solidFill>
                  <a:latin typeface="+mj-lt"/>
                </a:rPr>
              </a:br>
              <a:r>
                <a:rPr lang="en-US" sz="1200" dirty="0" smtClean="0">
                  <a:solidFill>
                    <a:schemeClr val="tx1"/>
                  </a:solidFill>
                  <a:latin typeface="+mj-lt"/>
                </a:rPr>
                <a:t>land </a:t>
              </a:r>
              <a:r>
                <a:rPr lang="en-US" sz="1200" dirty="0">
                  <a:solidFill>
                    <a:schemeClr val="tx1"/>
                  </a:solidFill>
                  <a:latin typeface="+mj-lt"/>
                </a:rPr>
                <a:t>now </a:t>
              </a:r>
              <a:r>
                <a:rPr lang="en-US" sz="1200" dirty="0" smtClean="0">
                  <a:solidFill>
                    <a:schemeClr val="tx1"/>
                  </a:solidFill>
                  <a:latin typeface="+mj-lt"/>
                </a:rPr>
                <a:t>on</a:t>
              </a:r>
              <a:br>
                <a:rPr lang="en-US" sz="1200" dirty="0" smtClean="0">
                  <a:solidFill>
                    <a:schemeClr val="tx1"/>
                  </a:solidFill>
                  <a:latin typeface="+mj-lt"/>
                </a:rPr>
              </a:br>
              <a:r>
                <a:rPr lang="en-US" sz="1200" dirty="0" smtClean="0">
                  <a:solidFill>
                    <a:schemeClr val="tx1"/>
                  </a:solidFill>
                  <a:latin typeface="+mj-lt"/>
                </a:rPr>
                <a:t>three </a:t>
              </a:r>
              <a:r>
                <a:rPr lang="en-US" sz="1200" dirty="0">
                  <a:solidFill>
                    <a:schemeClr val="tx1"/>
                  </a:solidFill>
                  <a:latin typeface="+mj-lt"/>
                </a:rPr>
                <a:t>sides </a:t>
              </a:r>
              <a:r>
                <a:rPr lang="en-US" sz="1200" dirty="0" smtClean="0">
                  <a:solidFill>
                    <a:schemeClr val="tx1"/>
                  </a:solidFill>
                  <a:latin typeface="+mj-lt"/>
                </a:rPr>
                <a:t>of</a:t>
              </a:r>
              <a:br>
                <a:rPr lang="en-US" sz="1200" dirty="0" smtClean="0">
                  <a:solidFill>
                    <a:schemeClr val="tx1"/>
                  </a:solidFill>
                  <a:latin typeface="+mj-lt"/>
                </a:rPr>
              </a:br>
              <a:r>
                <a:rPr lang="en-US" sz="1200" dirty="0" smtClean="0">
                  <a:solidFill>
                    <a:schemeClr val="tx1"/>
                  </a:solidFill>
                  <a:latin typeface="+mj-lt"/>
                </a:rPr>
                <a:t>them</a:t>
              </a:r>
              <a:r>
                <a:rPr lang="en-US" sz="1200" dirty="0">
                  <a:solidFill>
                    <a:schemeClr val="tx1"/>
                  </a:solidFill>
                  <a:latin typeface="+mj-lt"/>
                </a:rPr>
                <a:t>, this </a:t>
              </a:r>
              <a:r>
                <a:rPr lang="en-US" sz="1200" dirty="0" smtClean="0">
                  <a:solidFill>
                    <a:schemeClr val="tx1"/>
                  </a:solidFill>
                  <a:latin typeface="+mj-lt"/>
                </a:rPr>
                <a:t>prize</a:t>
              </a:r>
              <a:br>
                <a:rPr lang="en-US" sz="1200" dirty="0" smtClean="0">
                  <a:solidFill>
                    <a:schemeClr val="tx1"/>
                  </a:solidFill>
                  <a:latin typeface="+mj-lt"/>
                </a:rPr>
              </a:br>
              <a:r>
                <a:rPr lang="en-US" sz="1200" dirty="0" smtClean="0">
                  <a:solidFill>
                    <a:schemeClr val="tx1"/>
                  </a:solidFill>
                  <a:latin typeface="+mj-lt"/>
                </a:rPr>
                <a:t>target finally</a:t>
              </a:r>
              <a:br>
                <a:rPr lang="en-US" sz="1200" dirty="0" smtClean="0">
                  <a:solidFill>
                    <a:schemeClr val="tx1"/>
                  </a:solidFill>
                  <a:latin typeface="+mj-lt"/>
                </a:rPr>
              </a:br>
              <a:r>
                <a:rPr lang="en-US" sz="1200" dirty="0" smtClean="0">
                  <a:solidFill>
                    <a:schemeClr val="tx1"/>
                  </a:solidFill>
                  <a:latin typeface="+mj-lt"/>
                </a:rPr>
                <a:t>presented </a:t>
              </a:r>
              <a:r>
                <a:rPr lang="en-US" sz="1200" dirty="0">
                  <a:solidFill>
                    <a:schemeClr val="tx1"/>
                  </a:solidFill>
                  <a:latin typeface="+mj-lt"/>
                </a:rPr>
                <a:t>itself.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3111" y="4660133"/>
              <a:ext cx="1158913" cy="1812161"/>
            </a:xfrm>
            <a:prstGeom prst="rect">
              <a:avLst/>
            </a:prstGeom>
          </p:spPr>
        </p:pic>
      </p:grpSp>
      <p:grpSp>
        <p:nvGrpSpPr>
          <p:cNvPr id="8" name="Group 7"/>
          <p:cNvGrpSpPr/>
          <p:nvPr/>
        </p:nvGrpSpPr>
        <p:grpSpPr>
          <a:xfrm>
            <a:off x="7151354" y="2529301"/>
            <a:ext cx="4799469" cy="1127422"/>
            <a:chOff x="7138930" y="1186120"/>
            <a:chExt cx="4799469" cy="1127422"/>
          </a:xfrm>
        </p:grpSpPr>
        <p:sp>
          <p:nvSpPr>
            <p:cNvPr id="16" name="Rectangle 15">
              <a:extLst>
                <a:ext uri="{FF2B5EF4-FFF2-40B4-BE49-F238E27FC236}">
                  <a16:creationId xmlns:a16="http://schemas.microsoft.com/office/drawing/2014/main" id="{F0926320-E182-4B95-BC20-1A1BCA559E73}"/>
                </a:ext>
              </a:extLst>
            </p:cNvPr>
            <p:cNvSpPr/>
            <p:nvPr/>
          </p:nvSpPr>
          <p:spPr>
            <a:xfrm>
              <a:off x="7138930" y="1186120"/>
              <a:ext cx="4799469" cy="1127422"/>
            </a:xfrm>
            <a:prstGeom prst="rect">
              <a:avLst/>
            </a:prstGeom>
            <a:solidFill>
              <a:srgbClr val="E6E6E8"/>
            </a:solidFill>
          </p:spPr>
          <p:style>
            <a:lnRef idx="2">
              <a:schemeClr val="accent1">
                <a:shade val="50000"/>
              </a:schemeClr>
            </a:lnRef>
            <a:fillRef idx="1">
              <a:schemeClr val="accent1"/>
            </a:fillRef>
            <a:effectRef idx="0">
              <a:schemeClr val="accent1"/>
            </a:effectRef>
            <a:fontRef idx="minor">
              <a:schemeClr val="lt1"/>
            </a:fontRef>
          </p:style>
          <p:txBody>
            <a:bodyPr wrap="square" tIns="91440" anchor="t" anchorCtr="0">
              <a:noAutofit/>
            </a:bodyPr>
            <a:lstStyle/>
            <a:p>
              <a:pPr marL="109538" indent="-109538">
                <a:spcBef>
                  <a:spcPts val="1200"/>
                </a:spcBef>
                <a:buClr>
                  <a:schemeClr val="tx2"/>
                </a:buClr>
                <a:buFont typeface="Arial" panose="020B0604020202020204" pitchFamily="34" charset="0"/>
                <a:buChar char="•"/>
                <a:defRPr/>
              </a:pPr>
              <a:r>
                <a:rPr lang="en-US" sz="1200" b="1" dirty="0" smtClean="0">
                  <a:solidFill>
                    <a:schemeClr val="tx1"/>
                  </a:solidFill>
                  <a:latin typeface="+mj-lt"/>
                </a:rPr>
                <a:t>Us manufactured 17,000 torpedoes in WW2 – employed 14,000</a:t>
              </a:r>
            </a:p>
            <a:p>
              <a:pPr marL="109538" indent="-109538">
                <a:spcBef>
                  <a:spcPts val="1200"/>
                </a:spcBef>
                <a:buClr>
                  <a:schemeClr val="tx2"/>
                </a:buClr>
                <a:buFont typeface="Arial" panose="020B0604020202020204" pitchFamily="34" charset="0"/>
                <a:buChar char="•"/>
                <a:defRPr/>
              </a:pPr>
              <a:r>
                <a:rPr lang="en-US" sz="1200" b="1" dirty="0" smtClean="0">
                  <a:solidFill>
                    <a:schemeClr val="tx1"/>
                  </a:solidFill>
                  <a:latin typeface="+mj-lt"/>
                </a:rPr>
                <a:t>US built 280 submarines in WW2</a:t>
              </a:r>
            </a:p>
            <a:p>
              <a:pPr marL="109538" indent="-109538">
                <a:spcBef>
                  <a:spcPts val="1200"/>
                </a:spcBef>
                <a:buClr>
                  <a:schemeClr val="tx2"/>
                </a:buClr>
                <a:buFont typeface="Arial" panose="020B0604020202020204" pitchFamily="34" charset="0"/>
                <a:buChar char="•"/>
                <a:defRPr/>
              </a:pPr>
              <a:r>
                <a:rPr lang="en-US" sz="1200" b="1" dirty="0" smtClean="0">
                  <a:solidFill>
                    <a:schemeClr val="tx1"/>
                  </a:solidFill>
                  <a:latin typeface="+mj-lt"/>
                </a:rPr>
                <a:t>Germany built 700 Submarines in WW2</a:t>
              </a:r>
              <a:endParaRPr lang="en-US" sz="1200" b="1" dirty="0">
                <a:solidFill>
                  <a:schemeClr val="tx1"/>
                </a:solidFill>
                <a:latin typeface="+mj-lt"/>
              </a:endParaRPr>
            </a:p>
          </p:txBody>
        </p:sp>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25288" b="17440"/>
            <a:stretch/>
          </p:blipFill>
          <p:spPr>
            <a:xfrm>
              <a:off x="9977937" y="1513491"/>
              <a:ext cx="1865859" cy="710734"/>
            </a:xfrm>
            <a:prstGeom prst="rect">
              <a:avLst/>
            </a:prstGeom>
            <a:effectLst>
              <a:innerShdw blurRad="63500" dist="50800" dir="2700000">
                <a:prstClr val="black">
                  <a:alpha val="50000"/>
                </a:prstClr>
              </a:innerShdw>
            </a:effectLst>
          </p:spPr>
        </p:pic>
      </p:grpSp>
      <p:grpSp>
        <p:nvGrpSpPr>
          <p:cNvPr id="11" name="Group 10"/>
          <p:cNvGrpSpPr/>
          <p:nvPr/>
        </p:nvGrpSpPr>
        <p:grpSpPr>
          <a:xfrm>
            <a:off x="7151354" y="3845629"/>
            <a:ext cx="4842704" cy="2670177"/>
            <a:chOff x="7151354" y="2904615"/>
            <a:chExt cx="4842704" cy="2670177"/>
          </a:xfrm>
        </p:grpSpPr>
        <p:sp>
          <p:nvSpPr>
            <p:cNvPr id="6" name="TextBox 5"/>
            <p:cNvSpPr txBox="1"/>
            <p:nvPr/>
          </p:nvSpPr>
          <p:spPr>
            <a:xfrm>
              <a:off x="7151354" y="2904615"/>
              <a:ext cx="3061281" cy="2670177"/>
            </a:xfrm>
            <a:prstGeom prst="rect">
              <a:avLst/>
            </a:prstGeom>
            <a:solidFill>
              <a:srgbClr val="22394E"/>
            </a:solidFill>
            <a:ln>
              <a:noFill/>
            </a:ln>
          </p:spPr>
          <p:txBody>
            <a:bodyPr wrap="square" tIns="91440" rtlCol="0">
              <a:noAutofit/>
            </a:bodyPr>
            <a:lstStyle/>
            <a:p>
              <a:pPr>
                <a:spcBef>
                  <a:spcPts val="1200"/>
                </a:spcBef>
              </a:pPr>
              <a:r>
                <a:rPr lang="en-US" sz="1400" dirty="0">
                  <a:solidFill>
                    <a:schemeClr val="bg1"/>
                  </a:solidFill>
                  <a:latin typeface="+mj-lt"/>
                </a:rPr>
                <a:t>The classic movie Das Boot, released in 1981, chronicles the ultimate demise of a force that was outnumbered </a:t>
              </a:r>
              <a:r>
                <a:rPr lang="en-US" sz="1400" dirty="0" smtClean="0">
                  <a:solidFill>
                    <a:schemeClr val="bg1"/>
                  </a:solidFill>
                  <a:latin typeface="+mj-lt"/>
                </a:rPr>
                <a:t>and </a:t>
              </a:r>
              <a:r>
                <a:rPr lang="en-US" sz="1400" dirty="0">
                  <a:solidFill>
                    <a:schemeClr val="bg1"/>
                  </a:solidFill>
                  <a:latin typeface="+mj-lt"/>
                </a:rPr>
                <a:t>overmatched in technology. </a:t>
              </a:r>
            </a:p>
            <a:p>
              <a:pPr>
                <a:spcBef>
                  <a:spcPts val="1200"/>
                </a:spcBef>
              </a:pPr>
              <a:r>
                <a:rPr lang="en-US" sz="1400" dirty="0" smtClean="0">
                  <a:solidFill>
                    <a:schemeClr val="bg1"/>
                  </a:solidFill>
                  <a:latin typeface="+mj-lt"/>
                </a:rPr>
                <a:t>German </a:t>
              </a:r>
              <a:r>
                <a:rPr lang="en-US" sz="1400" dirty="0">
                  <a:solidFill>
                    <a:schemeClr val="bg1"/>
                  </a:solidFill>
                  <a:latin typeface="+mj-lt"/>
                </a:rPr>
                <a:t>submarine losses were staggering — </a:t>
              </a:r>
              <a:r>
                <a:rPr lang="en-US" sz="1400" dirty="0" smtClean="0">
                  <a:solidFill>
                    <a:schemeClr val="bg1"/>
                  </a:solidFill>
                  <a:latin typeface="+mj-lt"/>
                </a:rPr>
                <a:t>of </a:t>
              </a:r>
              <a:r>
                <a:rPr lang="en-US" sz="1400" dirty="0">
                  <a:solidFill>
                    <a:schemeClr val="bg1"/>
                  </a:solidFill>
                  <a:latin typeface="+mj-lt"/>
                </a:rPr>
                <a:t>the 40,000 submariners who went to sea during the war, almost 30,000 perished. </a:t>
              </a:r>
              <a:r>
                <a:rPr lang="en-US" sz="1400" dirty="0" smtClean="0">
                  <a:solidFill>
                    <a:schemeClr val="bg1"/>
                  </a:solidFill>
                  <a:latin typeface="+mj-lt"/>
                </a:rPr>
                <a:t> </a:t>
              </a:r>
            </a:p>
            <a:p>
              <a:pPr algn="ctr"/>
              <a:endParaRPr lang="en-US" sz="1200" dirty="0" smtClean="0">
                <a:solidFill>
                  <a:schemeClr val="bg1"/>
                </a:solidFill>
                <a:latin typeface="+mj-lt"/>
              </a:endParaRPr>
            </a:p>
            <a:p>
              <a:pPr algn="ctr"/>
              <a:r>
                <a:rPr lang="en-US" sz="1200" dirty="0" smtClean="0">
                  <a:solidFill>
                    <a:schemeClr val="bg1"/>
                  </a:solidFill>
                  <a:latin typeface="+mj-lt"/>
                </a:rPr>
                <a:t>ADM Jamie </a:t>
              </a:r>
              <a:r>
                <a:rPr lang="en-US" sz="1200" dirty="0" err="1" smtClean="0">
                  <a:solidFill>
                    <a:schemeClr val="bg1"/>
                  </a:solidFill>
                  <a:latin typeface="+mj-lt"/>
                </a:rPr>
                <a:t>Foggo</a:t>
              </a:r>
              <a:r>
                <a:rPr lang="en-US" sz="1200" dirty="0" smtClean="0">
                  <a:solidFill>
                    <a:schemeClr val="bg1"/>
                  </a:solidFill>
                  <a:latin typeface="+mj-lt"/>
                </a:rPr>
                <a:t> - 4th </a:t>
              </a:r>
              <a:r>
                <a:rPr lang="en-US" sz="1200" dirty="0">
                  <a:solidFill>
                    <a:schemeClr val="bg1"/>
                  </a:solidFill>
                  <a:latin typeface="+mj-lt"/>
                </a:rPr>
                <a:t>Battle of the Atlantic </a:t>
              </a: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2635" y="2904615"/>
              <a:ext cx="1781423" cy="2670177"/>
            </a:xfrm>
            <a:prstGeom prst="rect">
              <a:avLst/>
            </a:prstGeom>
          </p:spPr>
        </p:pic>
      </p:grpSp>
      <p:sp>
        <p:nvSpPr>
          <p:cNvPr id="21" name="TextBox 20"/>
          <p:cNvSpPr txBox="1"/>
          <p:nvPr/>
        </p:nvSpPr>
        <p:spPr>
          <a:xfrm>
            <a:off x="7528148" y="6432244"/>
            <a:ext cx="4924425" cy="646331"/>
          </a:xfrm>
          <a:prstGeom prst="rect">
            <a:avLst/>
          </a:prstGeom>
          <a:noFill/>
        </p:spPr>
        <p:txBody>
          <a:bodyPr wrap="square" rtlCol="0">
            <a:spAutoFit/>
          </a:bodyPr>
          <a:lstStyle/>
          <a:p>
            <a:r>
              <a:rPr lang="en-US" dirty="0"/>
              <a:t>Approved for Public Release-Distribution A</a:t>
            </a:r>
          </a:p>
          <a:p>
            <a:endParaRPr lang="en-US" dirty="0"/>
          </a:p>
        </p:txBody>
      </p:sp>
      <p:sp>
        <p:nvSpPr>
          <p:cNvPr id="14" name="Footer Placeholder 13"/>
          <p:cNvSpPr>
            <a:spLocks noGrp="1"/>
          </p:cNvSpPr>
          <p:nvPr>
            <p:ph type="ftr" sz="quarter" idx="11"/>
          </p:nvPr>
        </p:nvSpPr>
        <p:spPr/>
        <p:txBody>
          <a:bodyPr/>
          <a:lstStyle/>
          <a:p>
            <a:endParaRPr lang="en-US" dirty="0">
              <a:solidFill>
                <a:srgbClr val="FFFFFF"/>
              </a:solidFill>
            </a:endParaRPr>
          </a:p>
        </p:txBody>
      </p:sp>
    </p:spTree>
    <p:extLst>
      <p:ext uri="{BB962C8B-B14F-4D97-AF65-F5344CB8AC3E}">
        <p14:creationId xmlns:p14="http://schemas.microsoft.com/office/powerpoint/2010/main" val="1474225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158" y="250199"/>
            <a:ext cx="10214528" cy="6548096"/>
          </a:xfrm>
          <a:prstGeom prst="rect">
            <a:avLst/>
          </a:prstGeom>
        </p:spPr>
      </p:pic>
      <p:sp>
        <p:nvSpPr>
          <p:cNvPr id="43010" name="Title 1"/>
          <p:cNvSpPr>
            <a:spLocks noGrp="1" noChangeArrowheads="1"/>
          </p:cNvSpPr>
          <p:nvPr>
            <p:ph type="title"/>
          </p:nvPr>
        </p:nvSpPr>
        <p:spPr>
          <a:xfrm>
            <a:off x="2148553" y="250199"/>
            <a:ext cx="7957973" cy="619125"/>
          </a:xfrm>
        </p:spPr>
        <p:txBody>
          <a:bodyPr/>
          <a:lstStyle/>
          <a:p>
            <a:r>
              <a:rPr lang="en-US" altLang="en-US" sz="3200" dirty="0" smtClean="0"/>
              <a:t>Cold War Submarine Roles and Facts </a:t>
            </a:r>
          </a:p>
        </p:txBody>
      </p:sp>
      <p:sp>
        <p:nvSpPr>
          <p:cNvPr id="39939" name="Content Placeholder 14">
            <a:extLst>
              <a:ext uri="{FF2B5EF4-FFF2-40B4-BE49-F238E27FC236}">
                <a16:creationId xmlns:a16="http://schemas.microsoft.com/office/drawing/2014/main" id="{C01E63BA-B6A8-4E07-B06E-BBD2D919BCC3}"/>
              </a:ext>
            </a:extLst>
          </p:cNvPr>
          <p:cNvSpPr>
            <a:spLocks noGrp="1"/>
          </p:cNvSpPr>
          <p:nvPr>
            <p:ph idx="1"/>
          </p:nvPr>
        </p:nvSpPr>
        <p:spPr>
          <a:xfrm>
            <a:off x="542152" y="1430780"/>
            <a:ext cx="11107697" cy="3470972"/>
          </a:xfrm>
          <a:extLst/>
        </p:spPr>
        <p:txBody>
          <a:bodyPr/>
          <a:lstStyle/>
          <a:p>
            <a:pPr marL="233363" lvl="1" indent="-233363">
              <a:spcBef>
                <a:spcPts val="2400"/>
              </a:spcBef>
              <a:buSzPct val="100000"/>
              <a:buFont typeface="Arial" panose="020B0604020202020204" pitchFamily="34" charset="0"/>
              <a:buChar char="•"/>
              <a:defRPr/>
            </a:pPr>
            <a:r>
              <a:rPr lang="en-US" altLang="en-US" sz="2100" dirty="0"/>
              <a:t>Following the defeat of Nazi German and Imperial Japan, it was not long before the United States and her allies entered a bipolar contest with the Soviet Union resulting in the Cold War. </a:t>
            </a:r>
            <a:endParaRPr lang="en-US" altLang="en-US" sz="2100" dirty="0" smtClean="0"/>
          </a:p>
          <a:p>
            <a:pPr marL="233363" lvl="1" indent="-233363">
              <a:spcBef>
                <a:spcPts val="2400"/>
              </a:spcBef>
              <a:buSzPct val="100000"/>
              <a:buFont typeface="Arial" panose="020B0604020202020204" pitchFamily="34" charset="0"/>
              <a:buChar char="•"/>
              <a:defRPr/>
            </a:pPr>
            <a:r>
              <a:rPr lang="en-US" altLang="en-US" sz="2100" dirty="0" smtClean="0"/>
              <a:t>This Cold War resulted </a:t>
            </a:r>
            <a:r>
              <a:rPr lang="en-US" altLang="en-US" sz="2100" dirty="0"/>
              <a:t>in a nuclear and naval armaments race between the United States and the Soviet Union. Ours was a cost-imposing strategy, which neither the industrial base nor the Communist Party could keep up with, ultimately contributing to the fall of the Berlin Wall in 1989 and the collapse of the Soviet Union in 1991. </a:t>
            </a:r>
            <a:r>
              <a:rPr lang="en-US" altLang="en-US" sz="2100" dirty="0" smtClean="0"/>
              <a:t>      </a:t>
            </a:r>
            <a:r>
              <a:rPr lang="en-US" altLang="en-US" sz="1600" i="1" dirty="0" smtClean="0"/>
              <a:t>ADM </a:t>
            </a:r>
            <a:r>
              <a:rPr lang="en-US" altLang="en-US" sz="1600" i="1" dirty="0"/>
              <a:t>Jamie </a:t>
            </a:r>
            <a:r>
              <a:rPr lang="en-US" altLang="en-US" sz="1600" i="1" dirty="0" err="1"/>
              <a:t>Foggo</a:t>
            </a:r>
            <a:r>
              <a:rPr lang="en-US" altLang="en-US" sz="1600" i="1" dirty="0"/>
              <a:t> - 4th Battle of the Atlantic </a:t>
            </a:r>
            <a:endParaRPr lang="en-US" altLang="en-US" sz="1600" i="1" dirty="0" smtClean="0"/>
          </a:p>
          <a:p>
            <a:pPr marL="233363" lvl="1" indent="-233363">
              <a:spcBef>
                <a:spcPts val="2400"/>
              </a:spcBef>
              <a:buSzPct val="100000"/>
              <a:buFont typeface="Arial" panose="020B0604020202020204" pitchFamily="34" charset="0"/>
              <a:buChar char="•"/>
              <a:defRPr/>
            </a:pPr>
            <a:r>
              <a:rPr lang="en-US" altLang="en-US" sz="2100" dirty="0" smtClean="0"/>
              <a:t>The U. S. and Soviet Union faced off against each other with more than 25,000 strategic nuclear Warheads on each side.  The U.S. had an inventory of 42 SSBNs at its peak.</a:t>
            </a:r>
          </a:p>
          <a:p>
            <a:pPr marL="233363" lvl="1" indent="-233363">
              <a:spcBef>
                <a:spcPts val="2400"/>
              </a:spcBef>
              <a:buSzPct val="100000"/>
              <a:buFont typeface="Arial" panose="020B0604020202020204" pitchFamily="34" charset="0"/>
              <a:buChar char="•"/>
              <a:defRPr/>
            </a:pPr>
            <a:r>
              <a:rPr lang="en-US" altLang="en-US" sz="2100" dirty="0" smtClean="0"/>
              <a:t>During peak years, the U. S. fielded more than 100 Fast Attack Submarines and the Soviet Union Fielded more than 300.  During peak years, the U.S. industrial base produced 7 Nuclear submarines per year.  </a:t>
            </a:r>
          </a:p>
        </p:txBody>
      </p:sp>
      <p:sp>
        <p:nvSpPr>
          <p:cNvPr id="7" name="TextBox 6"/>
          <p:cNvSpPr txBox="1"/>
          <p:nvPr/>
        </p:nvSpPr>
        <p:spPr>
          <a:xfrm>
            <a:off x="7572374" y="6296025"/>
            <a:ext cx="4924425" cy="646331"/>
          </a:xfrm>
          <a:prstGeom prst="rect">
            <a:avLst/>
          </a:prstGeom>
          <a:noFill/>
        </p:spPr>
        <p:txBody>
          <a:bodyPr wrap="square" rtlCol="0">
            <a:spAutoFit/>
          </a:bodyPr>
          <a:lstStyle/>
          <a:p>
            <a:r>
              <a:rPr lang="en-US" dirty="0"/>
              <a:t>Approved for Public Release-Distribution A</a:t>
            </a:r>
          </a:p>
          <a:p>
            <a:endParaRPr lang="en-US" dirty="0"/>
          </a:p>
        </p:txBody>
      </p:sp>
      <p:sp>
        <p:nvSpPr>
          <p:cNvPr id="5" name="Footer Placeholder 4"/>
          <p:cNvSpPr>
            <a:spLocks noGrp="1"/>
          </p:cNvSpPr>
          <p:nvPr>
            <p:ph type="ftr" sz="quarter" idx="11"/>
          </p:nvPr>
        </p:nvSpPr>
        <p:spPr/>
        <p:txBody>
          <a:bodyPr/>
          <a:lstStyle/>
          <a:p>
            <a:endParaRPr lang="en-US" dirty="0">
              <a:solidFill>
                <a:srgbClr val="FFFFFF"/>
              </a:solidFill>
            </a:endParaRPr>
          </a:p>
        </p:txBody>
      </p:sp>
    </p:spTree>
    <p:extLst>
      <p:ext uri="{BB962C8B-B14F-4D97-AF65-F5344CB8AC3E}">
        <p14:creationId xmlns:p14="http://schemas.microsoft.com/office/powerpoint/2010/main" val="2940564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566" y="0"/>
            <a:ext cx="11348434" cy="1052513"/>
          </a:xfrm>
        </p:spPr>
        <p:txBody>
          <a:bodyPr/>
          <a:lstStyle/>
          <a:p>
            <a:r>
              <a:rPr lang="en-US" sz="2400" dirty="0" smtClean="0"/>
              <a:t>Strategic Competition – USW Forces are Completely </a:t>
            </a:r>
            <a:br>
              <a:rPr lang="en-US" sz="2400" dirty="0" smtClean="0"/>
            </a:br>
            <a:r>
              <a:rPr lang="en-US" sz="2400" dirty="0" smtClean="0"/>
              <a:t>Aligned to the </a:t>
            </a:r>
            <a:r>
              <a:rPr lang="en-US" sz="2400" dirty="0"/>
              <a:t>N</a:t>
            </a:r>
            <a:r>
              <a:rPr lang="en-US" sz="2400" dirty="0" smtClean="0"/>
              <a:t>ational Defense Strategy </a:t>
            </a:r>
            <a:endParaRPr lang="en-US" sz="2400" dirty="0"/>
          </a:p>
        </p:txBody>
      </p:sp>
      <p:sp>
        <p:nvSpPr>
          <p:cNvPr id="3" name="Content Placeholder 2"/>
          <p:cNvSpPr>
            <a:spLocks noGrp="1"/>
          </p:cNvSpPr>
          <p:nvPr>
            <p:ph idx="1"/>
          </p:nvPr>
        </p:nvSpPr>
        <p:spPr>
          <a:xfrm>
            <a:off x="284284" y="1270393"/>
            <a:ext cx="11797047" cy="4665363"/>
          </a:xfrm>
        </p:spPr>
        <p:txBody>
          <a:bodyPr/>
          <a:lstStyle/>
          <a:p>
            <a:pPr marL="0" indent="0">
              <a:spcBef>
                <a:spcPts val="1500"/>
              </a:spcBef>
              <a:buNone/>
            </a:pPr>
            <a:r>
              <a:rPr lang="en-US" sz="1800" dirty="0" smtClean="0"/>
              <a:t>“The PRC is the only country with the intent to reshape the international order, and increasingly, the economic, diplomatic, military, and technological power to do so”		</a:t>
            </a:r>
            <a:r>
              <a:rPr lang="en-US" sz="1400" dirty="0" smtClean="0"/>
              <a:t>			</a:t>
            </a:r>
          </a:p>
          <a:p>
            <a:pPr marL="0" indent="0" algn="ctr">
              <a:spcBef>
                <a:spcPts val="1500"/>
              </a:spcBef>
              <a:buNone/>
            </a:pPr>
            <a:r>
              <a:rPr lang="en-US" sz="1400" i="1" dirty="0" smtClean="0"/>
              <a:t>2022 National Defense Strategy</a:t>
            </a:r>
          </a:p>
          <a:p>
            <a:pPr marL="0" indent="0">
              <a:spcBef>
                <a:spcPts val="1500"/>
              </a:spcBef>
              <a:buNone/>
            </a:pPr>
            <a:endParaRPr lang="en-US" sz="1400" dirty="0" smtClean="0"/>
          </a:p>
          <a:p>
            <a:pPr marL="0" indent="0">
              <a:spcBef>
                <a:spcPts val="1500"/>
              </a:spcBef>
              <a:buNone/>
            </a:pPr>
            <a:r>
              <a:rPr lang="en-US" sz="1800" dirty="0" smtClean="0"/>
              <a:t>“Russia could have its most powerful and quiet nuclear attack submarines on persistent patrols off of either U.S. Coasts in the next 2 years.  The risk is absolutely increasing.  Within the last year, Russia has also placed their </a:t>
            </a:r>
            <a:r>
              <a:rPr lang="en-US" sz="1800" dirty="0" err="1" smtClean="0"/>
              <a:t>Yasens</a:t>
            </a:r>
            <a:r>
              <a:rPr lang="en-US" sz="1800" dirty="0" smtClean="0"/>
              <a:t> in the Pacific.  Not only in the Atlantic, but we have also seen them in the Pacific and its just a matter of time – probably a year or two – before that’s a persistent threat, 24 hours a day…’</a:t>
            </a:r>
          </a:p>
          <a:p>
            <a:pPr marL="0" indent="0" algn="ctr">
              <a:spcBef>
                <a:spcPts val="1500"/>
              </a:spcBef>
              <a:buNone/>
            </a:pPr>
            <a:r>
              <a:rPr lang="en-US" sz="1200" i="1" dirty="0" smtClean="0"/>
              <a:t>			</a:t>
            </a:r>
            <a:r>
              <a:rPr lang="en-US" sz="1400" i="1" dirty="0" smtClean="0"/>
              <a:t>General Glen </a:t>
            </a:r>
            <a:r>
              <a:rPr lang="en-US" sz="1400" i="1" dirty="0" err="1" smtClean="0"/>
              <a:t>VanHerck</a:t>
            </a:r>
            <a:r>
              <a:rPr lang="en-US" sz="1400" i="1" dirty="0" smtClean="0"/>
              <a:t> (Commander NORTHCOM) testimony to the Senate Armed Services Committee, March 2023)</a:t>
            </a:r>
          </a:p>
          <a:p>
            <a:pPr marL="0" indent="0">
              <a:spcBef>
                <a:spcPts val="1500"/>
              </a:spcBef>
              <a:buNone/>
            </a:pPr>
            <a:endParaRPr lang="en-US" sz="1400" dirty="0" smtClean="0"/>
          </a:p>
          <a:p>
            <a:pPr marL="0" indent="0">
              <a:spcBef>
                <a:spcPts val="1500"/>
              </a:spcBef>
              <a:buNone/>
            </a:pPr>
            <a:r>
              <a:rPr lang="en-US" sz="1600" dirty="0" smtClean="0"/>
              <a:t>“</a:t>
            </a:r>
            <a:r>
              <a:rPr lang="en-US" sz="1800" dirty="0" smtClean="0"/>
              <a:t>We face a world of rising nationalism.. (a) growing rivalry with China, Russia, and other authoritarian state.  We are in a heated completion with adversaries who do not share our values, do not respect national sovereignty, and are actively working to undermine the international rule of law that we have safeguarded since 1949”</a:t>
            </a:r>
          </a:p>
          <a:p>
            <a:pPr marL="0" indent="0" algn="ctr">
              <a:spcBef>
                <a:spcPts val="1500"/>
              </a:spcBef>
              <a:buNone/>
            </a:pPr>
            <a:r>
              <a:rPr lang="en-US" sz="1400" i="1" dirty="0" smtClean="0"/>
              <a:t>VADM Houston, Commander Submarine Force – Commander’s Intent 4.0</a:t>
            </a:r>
          </a:p>
        </p:txBody>
      </p:sp>
      <p:sp>
        <p:nvSpPr>
          <p:cNvPr id="6" name="TextBox 5"/>
          <p:cNvSpPr txBox="1"/>
          <p:nvPr/>
        </p:nvSpPr>
        <p:spPr>
          <a:xfrm>
            <a:off x="7572374" y="6286500"/>
            <a:ext cx="4924425" cy="646331"/>
          </a:xfrm>
          <a:prstGeom prst="rect">
            <a:avLst/>
          </a:prstGeom>
          <a:noFill/>
        </p:spPr>
        <p:txBody>
          <a:bodyPr wrap="square" rtlCol="0">
            <a:spAutoFit/>
          </a:bodyPr>
          <a:lstStyle/>
          <a:p>
            <a:r>
              <a:rPr lang="en-US" dirty="0"/>
              <a:t>Approved for Public Release-Distribution A</a:t>
            </a:r>
          </a:p>
          <a:p>
            <a:endParaRPr lang="en-US" dirty="0"/>
          </a:p>
        </p:txBody>
      </p:sp>
      <p:sp>
        <p:nvSpPr>
          <p:cNvPr id="7" name="Footer Placeholder 6"/>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825705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5"/>
          <p:cNvSpPr>
            <a:spLocks noChangeArrowheads="1"/>
          </p:cNvSpPr>
          <p:nvPr/>
        </p:nvSpPr>
        <p:spPr bwMode="auto">
          <a:xfrm>
            <a:off x="83790" y="3018778"/>
            <a:ext cx="11800052" cy="3757268"/>
          </a:xfrm>
          <a:prstGeom prst="rect">
            <a:avLst/>
          </a:prstGeom>
          <a:solidFill>
            <a:srgbClr val="214F87"/>
          </a:solidFill>
          <a:ln w="9525">
            <a:noFill/>
            <a:miter lim="800000"/>
            <a:headEnd/>
            <a:tailEnd/>
          </a:ln>
          <a:effectLst/>
          <a:extLst/>
        </p:spPr>
        <p:txBody>
          <a:bodyPr wrap="none" anchor="ctr">
            <a:flatTx/>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0" hangingPunct="0"/>
            <a:endParaRPr lang="en-US" altLang="en-US" sz="2400" b="0" dirty="0">
              <a:solidFill>
                <a:srgbClr val="000000"/>
              </a:solidFill>
              <a:latin typeface="Times New Roman" panose="02020603050405020304" pitchFamily="18" charset="0"/>
            </a:endParaRPr>
          </a:p>
        </p:txBody>
      </p:sp>
      <p:grpSp>
        <p:nvGrpSpPr>
          <p:cNvPr id="14" name="Group 13"/>
          <p:cNvGrpSpPr/>
          <p:nvPr/>
        </p:nvGrpSpPr>
        <p:grpSpPr>
          <a:xfrm>
            <a:off x="89522" y="2827324"/>
            <a:ext cx="10871555" cy="3948722"/>
            <a:chOff x="89522" y="2710094"/>
            <a:chExt cx="10871555" cy="3508265"/>
          </a:xfrm>
        </p:grpSpPr>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22" y="2710094"/>
              <a:ext cx="10871555" cy="3508265"/>
            </a:xfrm>
            <a:prstGeom prst="rect">
              <a:avLst/>
            </a:prstGeom>
          </p:spPr>
        </p:pic>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22" y="2710094"/>
              <a:ext cx="10871555" cy="3508265"/>
            </a:xfrm>
            <a:prstGeom prst="rect">
              <a:avLst/>
            </a:prstGeom>
          </p:spPr>
        </p:pic>
      </p:grpSp>
      <p:sp>
        <p:nvSpPr>
          <p:cNvPr id="16" name="Isosceles Triangle 15"/>
          <p:cNvSpPr/>
          <p:nvPr/>
        </p:nvSpPr>
        <p:spPr>
          <a:xfrm rot="16200000">
            <a:off x="4038852" y="-1040766"/>
            <a:ext cx="3856111" cy="11793695"/>
          </a:xfrm>
          <a:custGeom>
            <a:avLst/>
            <a:gdLst>
              <a:gd name="connsiteX0" fmla="*/ 0 w 3856111"/>
              <a:gd name="connsiteY0" fmla="*/ 11978521 h 11978521"/>
              <a:gd name="connsiteX1" fmla="*/ 0 w 3856111"/>
              <a:gd name="connsiteY1" fmla="*/ 0 h 11978521"/>
              <a:gd name="connsiteX2" fmla="*/ 3856111 w 3856111"/>
              <a:gd name="connsiteY2" fmla="*/ 11978521 h 11978521"/>
              <a:gd name="connsiteX3" fmla="*/ 0 w 3856111"/>
              <a:gd name="connsiteY3" fmla="*/ 11978521 h 11978521"/>
              <a:gd name="connsiteX0" fmla="*/ 0 w 3856111"/>
              <a:gd name="connsiteY0" fmla="*/ 11793695 h 11793695"/>
              <a:gd name="connsiteX1" fmla="*/ 0 w 3856111"/>
              <a:gd name="connsiteY1" fmla="*/ 0 h 11793695"/>
              <a:gd name="connsiteX2" fmla="*/ 3856111 w 3856111"/>
              <a:gd name="connsiteY2" fmla="*/ 11793695 h 11793695"/>
              <a:gd name="connsiteX3" fmla="*/ 0 w 3856111"/>
              <a:gd name="connsiteY3" fmla="*/ 11793695 h 11793695"/>
            </a:gdLst>
            <a:ahLst/>
            <a:cxnLst>
              <a:cxn ang="0">
                <a:pos x="connsiteX0" y="connsiteY0"/>
              </a:cxn>
              <a:cxn ang="0">
                <a:pos x="connsiteX1" y="connsiteY1"/>
              </a:cxn>
              <a:cxn ang="0">
                <a:pos x="connsiteX2" y="connsiteY2"/>
              </a:cxn>
              <a:cxn ang="0">
                <a:pos x="connsiteX3" y="connsiteY3"/>
              </a:cxn>
            </a:cxnLst>
            <a:rect l="l" t="t" r="r" b="b"/>
            <a:pathLst>
              <a:path w="3856111" h="11793695">
                <a:moveTo>
                  <a:pt x="0" y="11793695"/>
                </a:moveTo>
                <a:lnTo>
                  <a:pt x="0" y="0"/>
                </a:lnTo>
                <a:lnTo>
                  <a:pt x="3856111" y="11793695"/>
                </a:lnTo>
                <a:lnTo>
                  <a:pt x="0" y="11793695"/>
                </a:lnTo>
                <a:close/>
              </a:path>
            </a:pathLst>
          </a:custGeom>
          <a:solidFill>
            <a:schemeClr val="tx2">
              <a:lumMod val="50000"/>
            </a:schemeClr>
          </a:solidFill>
          <a:ln>
            <a:noFill/>
          </a:ln>
          <a:effectLst/>
        </p:spPr>
        <p:txBody>
          <a:bodyPr lIns="94077" tIns="48655" rIns="94077" bIns="48655"/>
          <a:lstStyle/>
          <a:p>
            <a:pPr eaLnBrk="0" hangingPunct="0"/>
            <a:endParaRPr lang="en-US" sz="2400">
              <a:solidFill>
                <a:srgbClr val="000000"/>
              </a:solidFill>
              <a:latin typeface="Times New Roman" panose="02020603050405020304" pitchFamily="18" charset="0"/>
            </a:endParaRPr>
          </a:p>
        </p:txBody>
      </p:sp>
      <p:sp>
        <p:nvSpPr>
          <p:cNvPr id="25619" name="Text Box 3" descr="Cork"/>
          <p:cNvSpPr txBox="1">
            <a:spLocks noChangeArrowheads="1"/>
          </p:cNvSpPr>
          <p:nvPr/>
        </p:nvSpPr>
        <p:spPr bwMode="auto">
          <a:xfrm>
            <a:off x="2012950" y="136660"/>
            <a:ext cx="8166100" cy="812530"/>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eaLnBrk="0" hangingPunct="0">
              <a:lnSpc>
                <a:spcPct val="90000"/>
              </a:lnSpc>
            </a:pPr>
            <a:r>
              <a:rPr lang="en-US" altLang="en-US" sz="3200" dirty="0">
                <a:latin typeface="Georgia" panose="02040502050405020303" pitchFamily="18" charset="0"/>
              </a:rPr>
              <a:t>Spectrum of Submarine Warfare</a:t>
            </a:r>
          </a:p>
          <a:p>
            <a:pPr algn="ctr" eaLnBrk="0" hangingPunct="0">
              <a:lnSpc>
                <a:spcPct val="90000"/>
              </a:lnSpc>
            </a:pPr>
            <a:r>
              <a:rPr lang="en-US" altLang="en-US" b="0" dirty="0">
                <a:latin typeface="Georgia" panose="02040502050405020303" pitchFamily="18" charset="0"/>
              </a:rPr>
              <a:t>Stealth… Agility… Endurance… Firepower</a:t>
            </a:r>
          </a:p>
        </p:txBody>
      </p:sp>
      <p:sp>
        <p:nvSpPr>
          <p:cNvPr id="25607" name="Rectangle 13"/>
          <p:cNvSpPr>
            <a:spLocks noChangeArrowheads="1"/>
          </p:cNvSpPr>
          <p:nvPr/>
        </p:nvSpPr>
        <p:spPr bwMode="auto">
          <a:xfrm>
            <a:off x="1722922" y="6031845"/>
            <a:ext cx="4086325" cy="3699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0" rIns="0" bIns="0" anchor="ctr" anchorCtr="0">
            <a:noAutofit/>
          </a:bodyPr>
          <a:lstStyle/>
          <a:p>
            <a:pPr eaLnBrk="0" hangingPunct="0"/>
            <a:r>
              <a:rPr lang="en-US" altLang="en-US" sz="1600" b="1" dirty="0" smtClean="0">
                <a:solidFill>
                  <a:schemeClr val="bg1"/>
                </a:solidFill>
                <a:latin typeface="+mj-lt"/>
              </a:rPr>
              <a:t>Intelligence/Surveillance/Reconnaissance (ISR) </a:t>
            </a:r>
            <a:endParaRPr lang="en-US" altLang="en-US" sz="1600" b="1" dirty="0">
              <a:solidFill>
                <a:schemeClr val="bg1"/>
              </a:solidFill>
              <a:latin typeface="+mj-lt"/>
            </a:endParaRPr>
          </a:p>
        </p:txBody>
      </p:sp>
      <p:sp>
        <p:nvSpPr>
          <p:cNvPr id="25608" name="Rectangle 14"/>
          <p:cNvSpPr>
            <a:spLocks noChangeArrowheads="1"/>
          </p:cNvSpPr>
          <p:nvPr/>
        </p:nvSpPr>
        <p:spPr bwMode="auto">
          <a:xfrm>
            <a:off x="7268590" y="4289159"/>
            <a:ext cx="1875410" cy="3667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0" rIns="0" bIns="0" anchor="ctr" anchorCtr="0">
            <a:noAutofit/>
          </a:bodyPr>
          <a:lstStyle/>
          <a:p>
            <a:pPr eaLnBrk="0" hangingPunct="0"/>
            <a:r>
              <a:rPr lang="en-US" altLang="en-US" sz="1600" b="1" dirty="0">
                <a:solidFill>
                  <a:schemeClr val="bg1"/>
                </a:solidFill>
                <a:latin typeface="+mj-lt"/>
              </a:rPr>
              <a:t>Offensive Mining</a:t>
            </a:r>
          </a:p>
        </p:txBody>
      </p:sp>
      <p:sp>
        <p:nvSpPr>
          <p:cNvPr id="25609" name="Rectangle 15"/>
          <p:cNvSpPr>
            <a:spLocks noChangeArrowheads="1"/>
          </p:cNvSpPr>
          <p:nvPr/>
        </p:nvSpPr>
        <p:spPr bwMode="auto">
          <a:xfrm>
            <a:off x="5524858" y="4900166"/>
            <a:ext cx="2154656" cy="3145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0" rIns="0" bIns="0" anchor="ctr" anchorCtr="0">
            <a:noAutofit/>
          </a:bodyPr>
          <a:lstStyle/>
          <a:p>
            <a:pPr eaLnBrk="0" hangingPunct="0"/>
            <a:r>
              <a:rPr lang="en-US" altLang="en-US" sz="1600" b="1" dirty="0">
                <a:solidFill>
                  <a:schemeClr val="bg1"/>
                </a:solidFill>
                <a:latin typeface="+mj-lt"/>
              </a:rPr>
              <a:t>Mine Reconnaissance</a:t>
            </a:r>
          </a:p>
        </p:txBody>
      </p:sp>
      <p:sp>
        <p:nvSpPr>
          <p:cNvPr id="25610" name="Rectangle 16"/>
          <p:cNvSpPr>
            <a:spLocks noChangeArrowheads="1"/>
          </p:cNvSpPr>
          <p:nvPr/>
        </p:nvSpPr>
        <p:spPr bwMode="auto">
          <a:xfrm>
            <a:off x="6006165" y="4598518"/>
            <a:ext cx="3526942" cy="32008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0" rIns="0" bIns="0" anchor="ctr" anchorCtr="0">
            <a:noAutofit/>
          </a:bodyPr>
          <a:lstStyle/>
          <a:p>
            <a:pPr eaLnBrk="0" hangingPunct="0"/>
            <a:r>
              <a:rPr lang="en-US" altLang="en-US" sz="1600" b="1" dirty="0">
                <a:solidFill>
                  <a:schemeClr val="bg1"/>
                </a:solidFill>
                <a:latin typeface="+mj-lt"/>
              </a:rPr>
              <a:t>Special Operations Forces </a:t>
            </a:r>
            <a:r>
              <a:rPr lang="en-US" altLang="en-US" sz="1600" b="1" dirty="0" smtClean="0">
                <a:solidFill>
                  <a:schemeClr val="bg1"/>
                </a:solidFill>
                <a:latin typeface="+mj-lt"/>
              </a:rPr>
              <a:t>Support (SOF) </a:t>
            </a:r>
            <a:endParaRPr lang="en-US" altLang="en-US" sz="1600" b="1" dirty="0">
              <a:solidFill>
                <a:schemeClr val="bg1"/>
              </a:solidFill>
              <a:latin typeface="+mj-lt"/>
            </a:endParaRPr>
          </a:p>
        </p:txBody>
      </p:sp>
      <p:sp>
        <p:nvSpPr>
          <p:cNvPr id="25611" name="Rectangle 17"/>
          <p:cNvSpPr>
            <a:spLocks noChangeArrowheads="1"/>
          </p:cNvSpPr>
          <p:nvPr/>
        </p:nvSpPr>
        <p:spPr bwMode="auto">
          <a:xfrm>
            <a:off x="10169408" y="3429414"/>
            <a:ext cx="1420718" cy="3145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0" rIns="0" bIns="0" anchor="ctr" anchorCtr="0">
            <a:noAutofit/>
          </a:bodyPr>
          <a:lstStyle/>
          <a:p>
            <a:pPr eaLnBrk="0" hangingPunct="0"/>
            <a:r>
              <a:rPr lang="en-US" altLang="en-US" sz="1600" b="1" dirty="0">
                <a:solidFill>
                  <a:schemeClr val="bg1"/>
                </a:solidFill>
                <a:latin typeface="+mj-lt"/>
              </a:rPr>
              <a:t>Precision Strike</a:t>
            </a:r>
          </a:p>
        </p:txBody>
      </p:sp>
      <p:sp>
        <p:nvSpPr>
          <p:cNvPr id="25612" name="Rectangle 18"/>
          <p:cNvSpPr>
            <a:spLocks noChangeArrowheads="1"/>
          </p:cNvSpPr>
          <p:nvPr/>
        </p:nvSpPr>
        <p:spPr bwMode="auto">
          <a:xfrm>
            <a:off x="7679514" y="3989528"/>
            <a:ext cx="2489893" cy="3667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0" rIns="0" bIns="0" anchor="ctr" anchorCtr="0">
            <a:noAutofit/>
          </a:bodyPr>
          <a:lstStyle/>
          <a:p>
            <a:pPr eaLnBrk="0" hangingPunct="0"/>
            <a:r>
              <a:rPr lang="en-US" altLang="en-US" sz="1600" b="1" dirty="0">
                <a:solidFill>
                  <a:schemeClr val="bg1"/>
                </a:solidFill>
                <a:latin typeface="+mj-lt"/>
              </a:rPr>
              <a:t>Anti-Ship </a:t>
            </a:r>
            <a:r>
              <a:rPr lang="en-US" altLang="en-US" sz="1600" b="1" dirty="0" smtClean="0">
                <a:solidFill>
                  <a:schemeClr val="bg1"/>
                </a:solidFill>
                <a:latin typeface="+mj-lt"/>
              </a:rPr>
              <a:t>Warfare (ASUW) </a:t>
            </a:r>
            <a:endParaRPr lang="en-US" altLang="en-US" sz="1600" b="1" dirty="0">
              <a:solidFill>
                <a:schemeClr val="bg1"/>
              </a:solidFill>
              <a:latin typeface="+mj-lt"/>
            </a:endParaRPr>
          </a:p>
        </p:txBody>
      </p:sp>
      <p:sp>
        <p:nvSpPr>
          <p:cNvPr id="25613" name="Rectangle 19"/>
          <p:cNvSpPr>
            <a:spLocks noChangeArrowheads="1"/>
          </p:cNvSpPr>
          <p:nvPr/>
        </p:nvSpPr>
        <p:spPr bwMode="auto">
          <a:xfrm>
            <a:off x="8816741" y="3696363"/>
            <a:ext cx="2773384" cy="3699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0" rIns="0" bIns="0" anchor="ctr" anchorCtr="0">
            <a:noAutofit/>
          </a:bodyPr>
          <a:lstStyle/>
          <a:p>
            <a:pPr eaLnBrk="0" hangingPunct="0"/>
            <a:r>
              <a:rPr lang="en-US" altLang="en-US" sz="1600" b="1" dirty="0">
                <a:solidFill>
                  <a:schemeClr val="bg1"/>
                </a:solidFill>
                <a:latin typeface="+mj-lt"/>
              </a:rPr>
              <a:t>Anti-Submarine </a:t>
            </a:r>
            <a:r>
              <a:rPr lang="en-US" altLang="en-US" sz="1600" b="1" dirty="0" smtClean="0">
                <a:solidFill>
                  <a:schemeClr val="bg1"/>
                </a:solidFill>
                <a:latin typeface="+mj-lt"/>
              </a:rPr>
              <a:t>Warfare (ASW) </a:t>
            </a:r>
            <a:endParaRPr lang="en-US" altLang="en-US" sz="1600" b="1" dirty="0">
              <a:solidFill>
                <a:schemeClr val="bg1"/>
              </a:solidFill>
              <a:latin typeface="+mj-lt"/>
            </a:endParaRPr>
          </a:p>
        </p:txBody>
      </p:sp>
      <p:sp>
        <p:nvSpPr>
          <p:cNvPr id="25614" name="Rectangle 20"/>
          <p:cNvSpPr>
            <a:spLocks noChangeArrowheads="1"/>
          </p:cNvSpPr>
          <p:nvPr/>
        </p:nvSpPr>
        <p:spPr bwMode="auto">
          <a:xfrm>
            <a:off x="957633" y="6325014"/>
            <a:ext cx="3976596" cy="4162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0" rIns="0" bIns="0" anchor="ctr" anchorCtr="0">
            <a:no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0" hangingPunct="0"/>
            <a:r>
              <a:rPr lang="en-US" altLang="en-US" sz="1600" dirty="0">
                <a:solidFill>
                  <a:schemeClr val="bg1"/>
                </a:solidFill>
                <a:latin typeface="+mj-lt"/>
              </a:rPr>
              <a:t>Strategic Deterrence (conducted by </a:t>
            </a:r>
            <a:r>
              <a:rPr lang="en-US" altLang="en-US" sz="1600" dirty="0" smtClean="0">
                <a:solidFill>
                  <a:schemeClr val="bg1"/>
                </a:solidFill>
                <a:latin typeface="+mj-lt"/>
              </a:rPr>
              <a:t>SSBNs)</a:t>
            </a:r>
            <a:endParaRPr lang="en-US" altLang="en-US" sz="1600" dirty="0">
              <a:solidFill>
                <a:schemeClr val="bg1"/>
              </a:solidFill>
              <a:latin typeface="+mj-lt"/>
            </a:endParaRPr>
          </a:p>
        </p:txBody>
      </p:sp>
      <p:sp>
        <p:nvSpPr>
          <p:cNvPr id="25615" name="Rectangle 21"/>
          <p:cNvSpPr>
            <a:spLocks noChangeArrowheads="1"/>
          </p:cNvSpPr>
          <p:nvPr/>
        </p:nvSpPr>
        <p:spPr bwMode="auto">
          <a:xfrm>
            <a:off x="4384431" y="5196299"/>
            <a:ext cx="2690138" cy="3145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0" rIns="0" bIns="0" anchor="ctr" anchorCtr="0">
            <a:noAutofit/>
          </a:bodyPr>
          <a:lstStyle/>
          <a:p>
            <a:pPr eaLnBrk="0" hangingPunct="0"/>
            <a:r>
              <a:rPr lang="en-US" altLang="en-US" sz="1600" b="1" dirty="0">
                <a:solidFill>
                  <a:schemeClr val="bg1"/>
                </a:solidFill>
                <a:latin typeface="+mj-lt"/>
              </a:rPr>
              <a:t>Information </a:t>
            </a:r>
            <a:r>
              <a:rPr lang="en-US" altLang="en-US" sz="1600" b="1" dirty="0" smtClean="0">
                <a:solidFill>
                  <a:schemeClr val="bg1"/>
                </a:solidFill>
                <a:latin typeface="+mj-lt"/>
              </a:rPr>
              <a:t>Operations (IO) </a:t>
            </a:r>
            <a:endParaRPr lang="en-US" altLang="en-US" sz="1600" b="1" dirty="0">
              <a:solidFill>
                <a:schemeClr val="bg1"/>
              </a:solidFill>
              <a:latin typeface="+mj-lt"/>
            </a:endParaRPr>
          </a:p>
        </p:txBody>
      </p:sp>
      <p:sp>
        <p:nvSpPr>
          <p:cNvPr id="25616" name="Rectangle 22"/>
          <p:cNvSpPr>
            <a:spLocks noChangeArrowheads="1"/>
          </p:cNvSpPr>
          <p:nvPr/>
        </p:nvSpPr>
        <p:spPr bwMode="auto">
          <a:xfrm>
            <a:off x="3850536" y="5492432"/>
            <a:ext cx="4052722" cy="3145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0" rIns="0" bIns="0" anchor="ctr" anchorCtr="0">
            <a:noAutofit/>
          </a:bodyPr>
          <a:lstStyle/>
          <a:p>
            <a:pPr eaLnBrk="0" hangingPunct="0"/>
            <a:r>
              <a:rPr lang="en-US" altLang="en-US" sz="1600" b="1" dirty="0">
                <a:solidFill>
                  <a:schemeClr val="bg1"/>
                </a:solidFill>
                <a:latin typeface="+mj-lt"/>
              </a:rPr>
              <a:t>Intelligence Preparation of Battlespace (IPB)</a:t>
            </a:r>
          </a:p>
        </p:txBody>
      </p:sp>
      <p:sp>
        <p:nvSpPr>
          <p:cNvPr id="25617" name="Rectangle 23"/>
          <p:cNvSpPr>
            <a:spLocks noChangeArrowheads="1"/>
          </p:cNvSpPr>
          <p:nvPr/>
        </p:nvSpPr>
        <p:spPr bwMode="auto">
          <a:xfrm>
            <a:off x="2972083" y="5788565"/>
            <a:ext cx="2890550" cy="32008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0" rIns="0" bIns="0" anchor="ctr" anchorCtr="0">
            <a:noAutofit/>
          </a:bodyPr>
          <a:lstStyle/>
          <a:p>
            <a:pPr eaLnBrk="0" hangingPunct="0"/>
            <a:r>
              <a:rPr lang="en-US" altLang="en-US" sz="1600" b="1" dirty="0">
                <a:solidFill>
                  <a:schemeClr val="bg1"/>
                </a:solidFill>
                <a:latin typeface="+mj-lt"/>
              </a:rPr>
              <a:t>Indication and Warning (I&amp;W)</a:t>
            </a:r>
          </a:p>
        </p:txBody>
      </p:sp>
      <p:sp>
        <p:nvSpPr>
          <p:cNvPr id="3" name="TextBox 2"/>
          <p:cNvSpPr txBox="1"/>
          <p:nvPr/>
        </p:nvSpPr>
        <p:spPr>
          <a:xfrm>
            <a:off x="1261923" y="4082382"/>
            <a:ext cx="3524086" cy="469588"/>
          </a:xfrm>
          <a:prstGeom prst="rect">
            <a:avLst/>
          </a:prstGeom>
          <a:noFill/>
          <a:ln>
            <a:noFill/>
          </a:ln>
          <a:effectLst>
            <a:outerShdw blurRad="88900" dist="63500" dir="5400000" algn="t" rotWithShape="0">
              <a:prstClr val="black">
                <a:alpha val="52000"/>
              </a:prstClr>
            </a:outerShdw>
          </a:effectLst>
        </p:spPr>
        <p:txBody>
          <a:bodyPr wrap="none" rtlCol="0">
            <a:noAutofit/>
          </a:bodyPr>
          <a:lstStyle/>
          <a:p>
            <a:r>
              <a:rPr lang="en-US" sz="2400" b="1" dirty="0" smtClean="0">
                <a:solidFill>
                  <a:schemeClr val="bg1"/>
                </a:solidFill>
                <a:latin typeface="+mj-lt"/>
              </a:rPr>
              <a:t>Subsea &amp; Seabed Warfare </a:t>
            </a:r>
            <a:endParaRPr lang="en-US" sz="2400" b="1" dirty="0">
              <a:solidFill>
                <a:schemeClr val="bg1"/>
              </a:solidFill>
              <a:latin typeface="+mj-lt"/>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9934" b="8605"/>
          <a:stretch/>
        </p:blipFill>
        <p:spPr>
          <a:xfrm>
            <a:off x="82847" y="937846"/>
            <a:ext cx="12041514" cy="1441939"/>
          </a:xfrm>
          <a:prstGeom prst="rect">
            <a:avLst/>
          </a:prstGeom>
          <a:ln>
            <a:noFill/>
          </a:ln>
          <a:effectLst>
            <a:innerShdw blurRad="127000" dist="63500" dir="5400000">
              <a:prstClr val="black">
                <a:alpha val="76000"/>
              </a:prstClr>
            </a:innerShdw>
          </a:effectLst>
        </p:spPr>
      </p:pic>
      <p:sp>
        <p:nvSpPr>
          <p:cNvPr id="25622" name="Rectangle 8"/>
          <p:cNvSpPr>
            <a:spLocks noChangeArrowheads="1"/>
          </p:cNvSpPr>
          <p:nvPr/>
        </p:nvSpPr>
        <p:spPr bwMode="auto">
          <a:xfrm>
            <a:off x="9785022" y="2379785"/>
            <a:ext cx="2328559" cy="641166"/>
          </a:xfrm>
          <a:prstGeom prst="rect">
            <a:avLst/>
          </a:prstGeom>
          <a:solidFill>
            <a:srgbClr val="FF0000"/>
          </a:solidFill>
          <a:ln w="12700">
            <a:noFill/>
            <a:miter lim="800000"/>
            <a:headEnd/>
            <a:tailEnd/>
          </a:ln>
          <a:effectLst/>
          <a:extLst/>
        </p:spPr>
        <p:txBody>
          <a:bodyPr wrap="square" lIns="92075" tIns="46038" rIns="92075" bIns="46038" anchor="ctr" anchorCtr="0">
            <a:noAutofit/>
          </a:bodyPr>
          <a:lstStyle/>
          <a:p>
            <a:pPr algn="ctr" eaLnBrk="0" hangingPunct="0"/>
            <a:endParaRPr lang="en-US" altLang="en-US" b="1" dirty="0">
              <a:latin typeface="+mj-lt"/>
            </a:endParaRPr>
          </a:p>
        </p:txBody>
      </p:sp>
      <p:sp>
        <p:nvSpPr>
          <p:cNvPr id="25623" name="Rectangle 9"/>
          <p:cNvSpPr>
            <a:spLocks noChangeArrowheads="1"/>
          </p:cNvSpPr>
          <p:nvPr/>
        </p:nvSpPr>
        <p:spPr bwMode="auto">
          <a:xfrm>
            <a:off x="83790" y="2379785"/>
            <a:ext cx="1791902" cy="641166"/>
          </a:xfrm>
          <a:prstGeom prst="rect">
            <a:avLst/>
          </a:prstGeom>
          <a:solidFill>
            <a:srgbClr val="00B050"/>
          </a:solidFill>
          <a:ln w="12700">
            <a:noFill/>
            <a:miter lim="800000"/>
            <a:headEnd/>
            <a:tailEnd/>
          </a:ln>
          <a:effectLst/>
          <a:extLst/>
        </p:spPr>
        <p:txBody>
          <a:bodyPr wrap="square" lIns="92075" tIns="46038" rIns="92075" bIns="46038" anchor="ctr" anchorCtr="0">
            <a:no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eaLnBrk="0" hangingPunct="0"/>
            <a:endParaRPr lang="en-US" altLang="en-US" sz="1800" dirty="0">
              <a:latin typeface="+mj-lt"/>
            </a:endParaRPr>
          </a:p>
        </p:txBody>
      </p:sp>
      <p:sp>
        <p:nvSpPr>
          <p:cNvPr id="25624" name="Rectangle 10"/>
          <p:cNvSpPr>
            <a:spLocks noChangeArrowheads="1"/>
          </p:cNvSpPr>
          <p:nvPr/>
        </p:nvSpPr>
        <p:spPr bwMode="auto">
          <a:xfrm>
            <a:off x="1875692" y="2380871"/>
            <a:ext cx="2508738" cy="640080"/>
          </a:xfrm>
          <a:prstGeom prst="rect">
            <a:avLst/>
          </a:prstGeom>
          <a:solidFill>
            <a:srgbClr val="A3FF00"/>
          </a:solidFill>
          <a:ln w="12700">
            <a:noFill/>
            <a:miter lim="800000"/>
            <a:headEnd/>
            <a:tailEnd/>
          </a:ln>
          <a:effectLst/>
          <a:extLst/>
        </p:spPr>
        <p:txBody>
          <a:bodyPr wrap="square" lIns="92075" tIns="46038" rIns="92075" bIns="46038">
            <a:noAutofit/>
          </a:bodyPr>
          <a:lstStyle/>
          <a:p>
            <a:pPr algn="ctr" eaLnBrk="0" hangingPunct="0"/>
            <a:endParaRPr lang="en-US" altLang="en-US" sz="1400" b="1" dirty="0">
              <a:latin typeface="+mj-lt"/>
            </a:endParaRPr>
          </a:p>
        </p:txBody>
      </p:sp>
      <p:sp>
        <p:nvSpPr>
          <p:cNvPr id="25625" name="Rectangle 11"/>
          <p:cNvSpPr>
            <a:spLocks noChangeArrowheads="1"/>
          </p:cNvSpPr>
          <p:nvPr/>
        </p:nvSpPr>
        <p:spPr bwMode="auto">
          <a:xfrm>
            <a:off x="4384430" y="2380871"/>
            <a:ext cx="2989385" cy="640080"/>
          </a:xfrm>
          <a:prstGeom prst="rect">
            <a:avLst/>
          </a:prstGeom>
          <a:solidFill>
            <a:srgbClr val="FFF400"/>
          </a:solidFill>
          <a:ln w="12700">
            <a:noFill/>
            <a:miter lim="800000"/>
            <a:headEnd/>
            <a:tailEnd/>
          </a:ln>
          <a:effectLst/>
          <a:extLst/>
        </p:spPr>
        <p:txBody>
          <a:bodyPr wrap="square" lIns="92075" tIns="46038" rIns="92075" bIns="46038" anchor="ctr" anchorCtr="0">
            <a:noAutofit/>
          </a:bodyPr>
          <a:lstStyle/>
          <a:p>
            <a:pPr algn="ctr" eaLnBrk="0" hangingPunct="0"/>
            <a:endParaRPr lang="en-US" altLang="en-US" b="1" dirty="0">
              <a:latin typeface="+mj-lt"/>
            </a:endParaRPr>
          </a:p>
        </p:txBody>
      </p:sp>
      <p:sp>
        <p:nvSpPr>
          <p:cNvPr id="25626" name="Rectangle 12"/>
          <p:cNvSpPr>
            <a:spLocks noChangeArrowheads="1"/>
          </p:cNvSpPr>
          <p:nvPr/>
        </p:nvSpPr>
        <p:spPr bwMode="auto">
          <a:xfrm>
            <a:off x="7373816" y="2380871"/>
            <a:ext cx="2411206" cy="640080"/>
          </a:xfrm>
          <a:prstGeom prst="rect">
            <a:avLst/>
          </a:prstGeom>
          <a:solidFill>
            <a:srgbClr val="FFA700"/>
          </a:solidFill>
          <a:ln w="12700">
            <a:noFill/>
            <a:miter lim="800000"/>
            <a:headEnd/>
            <a:tailEnd/>
          </a:ln>
          <a:effectLst/>
          <a:extLst/>
        </p:spPr>
        <p:txBody>
          <a:bodyPr wrap="square" lIns="92075" tIns="46038" rIns="92075" bIns="46038" anchor="ctr" anchorCtr="0">
            <a:noAutofit/>
          </a:bodyPr>
          <a:lstStyle/>
          <a:p>
            <a:pPr algn="ctr" eaLnBrk="0" hangingPunct="0"/>
            <a:endParaRPr lang="en-US" altLang="en-US" b="1" dirty="0">
              <a:latin typeface="+mj-lt"/>
            </a:endParaRPr>
          </a:p>
        </p:txBody>
      </p:sp>
      <p:cxnSp>
        <p:nvCxnSpPr>
          <p:cNvPr id="11" name="Straight Arrow Connector 10"/>
          <p:cNvCxnSpPr/>
          <p:nvPr/>
        </p:nvCxnSpPr>
        <p:spPr>
          <a:xfrm>
            <a:off x="211015" y="2710094"/>
            <a:ext cx="11672827" cy="0"/>
          </a:xfrm>
          <a:prstGeom prst="straightConnector1">
            <a:avLst/>
          </a:prstGeom>
          <a:ln w="158750">
            <a:gradFill>
              <a:gsLst>
                <a:gs pos="0">
                  <a:srgbClr val="FF0000"/>
                </a:gs>
                <a:gs pos="35561">
                  <a:srgbClr val="FFA700"/>
                </a:gs>
                <a:gs pos="58681">
                  <a:srgbClr val="FFF400"/>
                </a:gs>
                <a:gs pos="83000">
                  <a:srgbClr val="A3FF00"/>
                </a:gs>
                <a:gs pos="100000">
                  <a:srgbClr val="00B050"/>
                </a:gs>
              </a:gsLst>
              <a:lin ang="10800000" scaled="0"/>
            </a:gradFill>
            <a:tailEnd type="stealth" w="med" len="lg"/>
          </a:ln>
          <a:effectLst>
            <a:outerShdw blurRad="63500" dist="25400" sx="102000" sy="102000" algn="ctr" rotWithShape="0">
              <a:prstClr val="black">
                <a:alpha val="52000"/>
              </a:prstClr>
            </a:outerShdw>
          </a:effectLst>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83790" y="2378698"/>
            <a:ext cx="12029791" cy="641166"/>
            <a:chOff x="83790" y="-773722"/>
            <a:chExt cx="12029791" cy="641166"/>
          </a:xfrm>
        </p:grpSpPr>
        <p:sp>
          <p:nvSpPr>
            <p:cNvPr id="40" name="Rectangle 8"/>
            <p:cNvSpPr>
              <a:spLocks noChangeArrowheads="1"/>
            </p:cNvSpPr>
            <p:nvPr/>
          </p:nvSpPr>
          <p:spPr bwMode="auto">
            <a:xfrm>
              <a:off x="9785022" y="-773722"/>
              <a:ext cx="2328559" cy="640080"/>
            </a:xfrm>
            <a:prstGeom prst="rect">
              <a:avLst/>
            </a:prstGeom>
            <a:noFill/>
            <a:ln w="12700">
              <a:noFill/>
              <a:miter lim="800000"/>
              <a:headEnd/>
              <a:tailEnd/>
            </a:ln>
            <a:effectLst/>
            <a:extLst/>
          </p:spPr>
          <p:txBody>
            <a:bodyPr wrap="square" lIns="92075" tIns="46038" rIns="92075" bIns="46038" anchor="ctr" anchorCtr="0">
              <a:noAutofit/>
            </a:bodyPr>
            <a:lstStyle/>
            <a:p>
              <a:pPr algn="ctr" eaLnBrk="0" hangingPunct="0"/>
              <a:r>
                <a:rPr lang="en-US" altLang="en-US" b="1" dirty="0">
                  <a:latin typeface="+mj-lt"/>
                </a:rPr>
                <a:t>WAR</a:t>
              </a:r>
            </a:p>
          </p:txBody>
        </p:sp>
        <p:sp>
          <p:nvSpPr>
            <p:cNvPr id="41" name="Rectangle 9"/>
            <p:cNvSpPr>
              <a:spLocks noChangeArrowheads="1"/>
            </p:cNvSpPr>
            <p:nvPr/>
          </p:nvSpPr>
          <p:spPr bwMode="auto">
            <a:xfrm>
              <a:off x="83790" y="-773722"/>
              <a:ext cx="1791902" cy="640080"/>
            </a:xfrm>
            <a:prstGeom prst="rect">
              <a:avLst/>
            </a:prstGeom>
            <a:noFill/>
            <a:ln w="12700">
              <a:noFill/>
              <a:miter lim="800000"/>
              <a:headEnd/>
              <a:tailEnd/>
            </a:ln>
            <a:effectLst/>
            <a:extLst/>
          </p:spPr>
          <p:txBody>
            <a:bodyPr wrap="square" lIns="92075" tIns="46038" rIns="92075" bIns="46038" anchor="ctr" anchorCtr="0">
              <a:no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eaLnBrk="0" hangingPunct="0"/>
              <a:r>
                <a:rPr lang="en-US" altLang="en-US" sz="1800" dirty="0" smtClean="0">
                  <a:latin typeface="+mj-lt"/>
                </a:rPr>
                <a:t>PEACE</a:t>
              </a:r>
              <a:endParaRPr lang="en-US" altLang="en-US" sz="1800" dirty="0">
                <a:latin typeface="+mj-lt"/>
              </a:endParaRPr>
            </a:p>
          </p:txBody>
        </p:sp>
        <p:sp>
          <p:nvSpPr>
            <p:cNvPr id="42" name="Rectangle 10"/>
            <p:cNvSpPr>
              <a:spLocks noChangeArrowheads="1"/>
            </p:cNvSpPr>
            <p:nvPr/>
          </p:nvSpPr>
          <p:spPr bwMode="auto">
            <a:xfrm>
              <a:off x="1875692" y="-772636"/>
              <a:ext cx="2473570" cy="640080"/>
            </a:xfrm>
            <a:prstGeom prst="rect">
              <a:avLst/>
            </a:prstGeom>
            <a:noFill/>
            <a:ln w="12700">
              <a:noFill/>
              <a:miter lim="800000"/>
              <a:headEnd/>
              <a:tailEnd/>
            </a:ln>
            <a:effectLst/>
            <a:extLst/>
          </p:spPr>
          <p:txBody>
            <a:bodyPr wrap="square" lIns="92075" tIns="256032" rIns="92075" bIns="46038">
              <a:noAutofit/>
            </a:bodyPr>
            <a:lstStyle/>
            <a:p>
              <a:pPr algn="ctr" eaLnBrk="0" hangingPunct="0">
                <a:lnSpc>
                  <a:spcPts val="1500"/>
                </a:lnSpc>
              </a:pPr>
              <a:r>
                <a:rPr lang="en-US" altLang="en-US" b="1" dirty="0">
                  <a:latin typeface="+mj-lt"/>
                </a:rPr>
                <a:t>Intelligence:</a:t>
              </a:r>
            </a:p>
            <a:p>
              <a:pPr algn="ctr" eaLnBrk="0" hangingPunct="0">
                <a:lnSpc>
                  <a:spcPts val="1500"/>
                </a:lnSpc>
              </a:pPr>
              <a:r>
                <a:rPr lang="en-US" altLang="en-US" sz="1400" b="1" dirty="0" smtClean="0">
                  <a:latin typeface="+mj-lt"/>
                </a:rPr>
                <a:t>Battlespace Preparation</a:t>
              </a:r>
              <a:endParaRPr lang="en-US" altLang="en-US" sz="1400" b="1" dirty="0">
                <a:latin typeface="+mj-lt"/>
              </a:endParaRPr>
            </a:p>
          </p:txBody>
        </p:sp>
        <p:sp>
          <p:nvSpPr>
            <p:cNvPr id="43" name="Rectangle 11"/>
            <p:cNvSpPr>
              <a:spLocks noChangeArrowheads="1"/>
            </p:cNvSpPr>
            <p:nvPr/>
          </p:nvSpPr>
          <p:spPr bwMode="auto">
            <a:xfrm>
              <a:off x="4349262" y="-772636"/>
              <a:ext cx="3024554" cy="640080"/>
            </a:xfrm>
            <a:prstGeom prst="rect">
              <a:avLst/>
            </a:prstGeom>
            <a:noFill/>
            <a:ln w="12700">
              <a:noFill/>
              <a:miter lim="800000"/>
              <a:headEnd/>
              <a:tailEnd/>
            </a:ln>
            <a:effectLst/>
            <a:extLst/>
          </p:spPr>
          <p:txBody>
            <a:bodyPr wrap="square" lIns="92075" tIns="46038" rIns="92075" bIns="46038" anchor="ctr" anchorCtr="0">
              <a:noAutofit/>
            </a:bodyPr>
            <a:lstStyle/>
            <a:p>
              <a:pPr algn="ctr" eaLnBrk="0" hangingPunct="0"/>
              <a:r>
                <a:rPr lang="en-US" altLang="en-US" b="1" dirty="0">
                  <a:latin typeface="+mj-lt"/>
                </a:rPr>
                <a:t>Pre-Hostilities</a:t>
              </a:r>
            </a:p>
          </p:txBody>
        </p:sp>
        <p:sp>
          <p:nvSpPr>
            <p:cNvPr id="44" name="Rectangle 12"/>
            <p:cNvSpPr>
              <a:spLocks noChangeArrowheads="1"/>
            </p:cNvSpPr>
            <p:nvPr/>
          </p:nvSpPr>
          <p:spPr bwMode="auto">
            <a:xfrm>
              <a:off x="7373816" y="-772636"/>
              <a:ext cx="2411206" cy="640080"/>
            </a:xfrm>
            <a:prstGeom prst="rect">
              <a:avLst/>
            </a:prstGeom>
            <a:noFill/>
            <a:ln w="12700">
              <a:noFill/>
              <a:miter lim="800000"/>
              <a:headEnd/>
              <a:tailEnd/>
            </a:ln>
            <a:effectLst/>
            <a:extLst/>
          </p:spPr>
          <p:txBody>
            <a:bodyPr wrap="square" lIns="92075" tIns="46038" rIns="92075" bIns="46038" anchor="ctr" anchorCtr="0">
              <a:noAutofit/>
            </a:bodyPr>
            <a:lstStyle/>
            <a:p>
              <a:pPr algn="ctr" eaLnBrk="0" hangingPunct="0"/>
              <a:r>
                <a:rPr lang="en-US" altLang="en-US" b="1" dirty="0">
                  <a:latin typeface="+mj-lt"/>
                </a:rPr>
                <a:t>Conflict Escalation</a:t>
              </a:r>
            </a:p>
          </p:txBody>
        </p:sp>
      </p:grpSp>
      <p:sp>
        <p:nvSpPr>
          <p:cNvPr id="15" name="Rectangle 14"/>
          <p:cNvSpPr/>
          <p:nvPr/>
        </p:nvSpPr>
        <p:spPr>
          <a:xfrm>
            <a:off x="11863754" y="2827324"/>
            <a:ext cx="249827" cy="3956814"/>
          </a:xfrm>
          <a:prstGeom prst="rect">
            <a:avLst/>
          </a:prstGeom>
          <a:gradFill flip="none" rotWithShape="1">
            <a:gsLst>
              <a:gs pos="0">
                <a:srgbClr val="FF0000"/>
              </a:gs>
              <a:gs pos="31744">
                <a:srgbClr val="FFA700"/>
              </a:gs>
              <a:gs pos="52907">
                <a:srgbClr val="FFF400"/>
              </a:gs>
              <a:gs pos="76900">
                <a:srgbClr val="A3FF00"/>
              </a:gs>
              <a:gs pos="100000">
                <a:srgbClr val="00B050"/>
              </a:gs>
            </a:gsLst>
            <a:lin ang="5400000" scaled="1"/>
            <a:tileRect/>
          </a:gradFill>
          <a:ln>
            <a:noFill/>
          </a:ln>
          <a:effectLst/>
        </p:spPr>
        <p:txBody>
          <a:bodyPr lIns="94077" tIns="48655" rIns="94077" bIns="48655"/>
          <a:lstStyle/>
          <a:p>
            <a:pPr eaLnBrk="0" hangingPunct="0"/>
            <a:endParaRPr lang="en-US" sz="2400">
              <a:solidFill>
                <a:srgbClr val="000000"/>
              </a:solidFill>
              <a:latin typeface="Times New Roman" panose="02020603050405020304" pitchFamily="18" charset="0"/>
            </a:endParaRPr>
          </a:p>
        </p:txBody>
      </p:sp>
      <p:sp>
        <p:nvSpPr>
          <p:cNvPr id="54" name="Half Frame 20"/>
          <p:cNvSpPr/>
          <p:nvPr/>
        </p:nvSpPr>
        <p:spPr>
          <a:xfrm rot="10800000">
            <a:off x="0" y="-81413"/>
            <a:ext cx="12192000" cy="6941675"/>
          </a:xfrm>
          <a:custGeom>
            <a:avLst/>
            <a:gdLst>
              <a:gd name="connsiteX0" fmla="*/ 0 w 12192000"/>
              <a:gd name="connsiteY0" fmla="*/ 0 h 6941675"/>
              <a:gd name="connsiteX1" fmla="*/ 12192000 w 12192000"/>
              <a:gd name="connsiteY1" fmla="*/ 0 h 6941675"/>
              <a:gd name="connsiteX2" fmla="*/ 12046184 w 12192000"/>
              <a:gd name="connsiteY2" fmla="*/ 83022 h 6941675"/>
              <a:gd name="connsiteX3" fmla="*/ 83022 w 12192000"/>
              <a:gd name="connsiteY3" fmla="*/ 83022 h 6941675"/>
              <a:gd name="connsiteX4" fmla="*/ 83022 w 12192000"/>
              <a:gd name="connsiteY4" fmla="*/ 6894405 h 6941675"/>
              <a:gd name="connsiteX5" fmla="*/ 0 w 12192000"/>
              <a:gd name="connsiteY5" fmla="*/ 6941675 h 6941675"/>
              <a:gd name="connsiteX6" fmla="*/ 0 w 12192000"/>
              <a:gd name="connsiteY6" fmla="*/ 0 h 6941675"/>
              <a:gd name="connsiteX0" fmla="*/ 0 w 12192000"/>
              <a:gd name="connsiteY0" fmla="*/ 0 h 6941675"/>
              <a:gd name="connsiteX1" fmla="*/ 12192000 w 12192000"/>
              <a:gd name="connsiteY1" fmla="*/ 0 h 6941675"/>
              <a:gd name="connsiteX2" fmla="*/ 12076869 w 12192000"/>
              <a:gd name="connsiteY2" fmla="*/ 83022 h 6941675"/>
              <a:gd name="connsiteX3" fmla="*/ 83022 w 12192000"/>
              <a:gd name="connsiteY3" fmla="*/ 83022 h 6941675"/>
              <a:gd name="connsiteX4" fmla="*/ 83022 w 12192000"/>
              <a:gd name="connsiteY4" fmla="*/ 6894405 h 6941675"/>
              <a:gd name="connsiteX5" fmla="*/ 0 w 12192000"/>
              <a:gd name="connsiteY5" fmla="*/ 6941675 h 6941675"/>
              <a:gd name="connsiteX6" fmla="*/ 0 w 12192000"/>
              <a:gd name="connsiteY6" fmla="*/ 0 h 694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941675">
                <a:moveTo>
                  <a:pt x="0" y="0"/>
                </a:moveTo>
                <a:lnTo>
                  <a:pt x="12192000" y="0"/>
                </a:lnTo>
                <a:lnTo>
                  <a:pt x="12076869" y="83022"/>
                </a:lnTo>
                <a:lnTo>
                  <a:pt x="83022" y="83022"/>
                </a:lnTo>
                <a:lnTo>
                  <a:pt x="83022" y="6894405"/>
                </a:lnTo>
                <a:lnTo>
                  <a:pt x="0" y="6941675"/>
                </a:lnTo>
                <a:lnTo>
                  <a:pt x="0" y="0"/>
                </a:lnTo>
                <a:close/>
              </a:path>
            </a:pathLst>
          </a:cu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Round Same Side Corner Rectangle 54"/>
          <p:cNvSpPr/>
          <p:nvPr/>
        </p:nvSpPr>
        <p:spPr>
          <a:xfrm flipV="1">
            <a:off x="3733800" y="6682419"/>
            <a:ext cx="47244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56" name="TextBox 55"/>
          <p:cNvSpPr txBox="1"/>
          <p:nvPr/>
        </p:nvSpPr>
        <p:spPr>
          <a:xfrm>
            <a:off x="3733800" y="6679029"/>
            <a:ext cx="4724400" cy="261610"/>
          </a:xfrm>
          <a:prstGeom prst="rect">
            <a:avLst/>
          </a:prstGeom>
          <a:noFill/>
        </p:spPr>
        <p:txBody>
          <a:bodyPr wrap="square" lIns="0" tIns="0" rIns="0" bIns="0" rtlCol="0">
            <a:noAutofit/>
          </a:bodyPr>
          <a:lstStyle/>
          <a:p>
            <a:pPr algn="ctr"/>
            <a:r>
              <a:rPr lang="en-US" sz="1000" kern="1500" spc="600" baseline="0" dirty="0">
                <a:solidFill>
                  <a:srgbClr val="FFFF00"/>
                </a:solidFill>
                <a:latin typeface="+mn-lt"/>
              </a:rPr>
              <a:t>NAVSEA WARFARE CENTERS</a:t>
            </a:r>
          </a:p>
        </p:txBody>
      </p:sp>
      <p:cxnSp>
        <p:nvCxnSpPr>
          <p:cNvPr id="18" name="Straight Connector 17"/>
          <p:cNvCxnSpPr/>
          <p:nvPr/>
        </p:nvCxnSpPr>
        <p:spPr>
          <a:xfrm>
            <a:off x="4786009" y="6534827"/>
            <a:ext cx="7206699" cy="0"/>
          </a:xfrm>
          <a:prstGeom prst="line">
            <a:avLst/>
          </a:prstGeom>
          <a:ln w="28575">
            <a:solidFill>
              <a:srgbClr val="2CC53B"/>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809247" y="6240824"/>
            <a:ext cx="6183461" cy="0"/>
          </a:xfrm>
          <a:prstGeom prst="line">
            <a:avLst/>
          </a:prstGeom>
          <a:ln w="28575">
            <a:solidFill>
              <a:srgbClr val="5FDE2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719864" y="5946820"/>
            <a:ext cx="6272844" cy="0"/>
          </a:xfrm>
          <a:prstGeom prst="line">
            <a:avLst/>
          </a:prstGeom>
          <a:ln w="28575">
            <a:solidFill>
              <a:srgbClr val="94F807"/>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784432" y="5652816"/>
            <a:ext cx="4208276" cy="0"/>
          </a:xfrm>
          <a:prstGeom prst="line">
            <a:avLst/>
          </a:prstGeom>
          <a:ln w="28575">
            <a:solidFill>
              <a:srgbClr val="B8FC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919156" y="5358812"/>
            <a:ext cx="5073552" cy="0"/>
          </a:xfrm>
          <a:prstGeom prst="line">
            <a:avLst/>
          </a:prstGeom>
          <a:ln w="28575">
            <a:solidFill>
              <a:srgbClr val="D4F9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538936" y="5064808"/>
            <a:ext cx="4453772" cy="0"/>
          </a:xfrm>
          <a:prstGeom prst="line">
            <a:avLst/>
          </a:prstGeom>
          <a:ln w="28575">
            <a:solidFill>
              <a:srgbClr val="F0F6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445557" y="4770804"/>
            <a:ext cx="2547151" cy="0"/>
          </a:xfrm>
          <a:prstGeom prst="line">
            <a:avLst/>
          </a:prstGeom>
          <a:ln w="28575">
            <a:solidFill>
              <a:srgbClr val="FFE7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939719" y="4476800"/>
            <a:ext cx="3052989" cy="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9980579" y="4182796"/>
            <a:ext cx="1984846" cy="0"/>
          </a:xfrm>
          <a:prstGeom prst="line">
            <a:avLst/>
          </a:prstGeom>
          <a:ln w="28575">
            <a:solidFill>
              <a:srgbClr val="FFB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1468911" y="3888792"/>
            <a:ext cx="496514" cy="0"/>
          </a:xfrm>
          <a:prstGeom prst="line">
            <a:avLst/>
          </a:prstGeom>
          <a:ln w="28575">
            <a:solidFill>
              <a:srgbClr val="FF8D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1590125" y="3594788"/>
            <a:ext cx="375300" cy="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11975759" y="2738583"/>
            <a:ext cx="0" cy="3940446"/>
          </a:xfrm>
          <a:prstGeom prst="straightConnector1">
            <a:avLst/>
          </a:prstGeom>
          <a:ln w="92075">
            <a:gradFill>
              <a:gsLst>
                <a:gs pos="0">
                  <a:srgbClr val="1DBE42"/>
                </a:gs>
                <a:gs pos="16000">
                  <a:srgbClr val="5DDD22"/>
                </a:gs>
                <a:gs pos="34000">
                  <a:srgbClr val="94F807"/>
                </a:gs>
                <a:gs pos="55778">
                  <a:srgbClr val="F4C300"/>
                </a:gs>
                <a:gs pos="47000">
                  <a:srgbClr val="B5F800"/>
                </a:gs>
                <a:gs pos="68000">
                  <a:srgbClr val="FFC900"/>
                </a:gs>
                <a:gs pos="79000">
                  <a:srgbClr val="FE8A00"/>
                </a:gs>
                <a:gs pos="87505">
                  <a:srgbClr val="FE6500"/>
                </a:gs>
                <a:gs pos="100000">
                  <a:srgbClr val="FF0000"/>
                </a:gs>
              </a:gsLst>
              <a:lin ang="5400000" scaled="0"/>
            </a:gradFill>
            <a:headEnd w="med" len="sm"/>
            <a:tailEnd type="stealth"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2" name="Slide Number Placeholder 2"/>
          <p:cNvSpPr txBox="1">
            <a:spLocks/>
          </p:cNvSpPr>
          <p:nvPr/>
        </p:nvSpPr>
        <p:spPr>
          <a:xfrm>
            <a:off x="11541581" y="6583375"/>
            <a:ext cx="539750" cy="138101"/>
          </a:xfrm>
          <a:prstGeom prst="rect">
            <a:avLst/>
          </a:prstGeom>
        </p:spPr>
        <p:txBody>
          <a:bodyPr tIns="0"/>
          <a:lstStyle>
            <a:defPPr>
              <a:defRPr lang="en-US"/>
            </a:defPPr>
            <a:lvl1pPr algn="r">
              <a:defRPr sz="1000">
                <a:solidFill>
                  <a:schemeClr val="bg1">
                    <a:lumMod val="50000"/>
                  </a:schemeClr>
                </a:solidFill>
                <a:latin typeface="+mj-lt"/>
              </a:defRPr>
            </a:lvl1pPr>
          </a:lstStyle>
          <a:p>
            <a:fld id="{CDC87B67-0850-476E-AA78-9A273902E860}" type="slidenum">
              <a:rPr lang="en-US">
                <a:solidFill>
                  <a:schemeClr val="bg1"/>
                </a:solidFill>
              </a:rPr>
              <a:pPr/>
              <a:t>13</a:t>
            </a:fld>
            <a:endParaRPr lang="en-US" dirty="0">
              <a:solidFill>
                <a:schemeClr val="bg1"/>
              </a:solidFill>
            </a:endParaRPr>
          </a:p>
        </p:txBody>
      </p:sp>
      <p:sp>
        <p:nvSpPr>
          <p:cNvPr id="50" name="TextBox 49"/>
          <p:cNvSpPr txBox="1"/>
          <p:nvPr/>
        </p:nvSpPr>
        <p:spPr>
          <a:xfrm>
            <a:off x="176219" y="6504206"/>
            <a:ext cx="4924425" cy="646331"/>
          </a:xfrm>
          <a:prstGeom prst="rect">
            <a:avLst/>
          </a:prstGeom>
          <a:noFill/>
        </p:spPr>
        <p:txBody>
          <a:bodyPr wrap="square" rtlCol="0">
            <a:spAutoFit/>
          </a:bodyPr>
          <a:lstStyle/>
          <a:p>
            <a:r>
              <a:rPr lang="en-US" dirty="0"/>
              <a:t>Approved for Public Release-Distribution A</a:t>
            </a:r>
          </a:p>
          <a:p>
            <a:endParaRPr lang="en-US" dirty="0"/>
          </a:p>
        </p:txBody>
      </p:sp>
    </p:spTree>
    <p:extLst>
      <p:ext uri="{BB962C8B-B14F-4D97-AF65-F5344CB8AC3E}">
        <p14:creationId xmlns:p14="http://schemas.microsoft.com/office/powerpoint/2010/main" val="1266201289"/>
      </p:ext>
    </p:extLst>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5300" y="4352925"/>
            <a:ext cx="6096000" cy="1714500"/>
          </a:xfrm>
          <a:prstGeom prst="rect">
            <a:avLst/>
          </a:prstGeom>
          <a:gradFill flip="none" rotWithShape="1">
            <a:gsLst>
              <a:gs pos="0">
                <a:schemeClr val="accent1">
                  <a:tint val="66000"/>
                  <a:satMod val="160000"/>
                </a:schemeClr>
              </a:gs>
              <a:gs pos="100000">
                <a:schemeClr val="accent1">
                  <a:tint val="23500"/>
                  <a:satMod val="160000"/>
                  <a:alpha val="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pic>
        <p:nvPicPr>
          <p:cNvPr id="6146" name="Picture 5"/>
          <p:cNvPicPr>
            <a:picLocks noChangeAspect="1" noChangeArrowheads="1"/>
          </p:cNvPicPr>
          <p:nvPr/>
        </p:nvPicPr>
        <p:blipFill rotWithShape="1">
          <a:blip r:embed="rId3" cstate="print"/>
          <a:srcRect l="3018" r="1579" b="4578"/>
          <a:stretch/>
        </p:blipFill>
        <p:spPr bwMode="auto">
          <a:xfrm>
            <a:off x="390524" y="1444468"/>
            <a:ext cx="6343651" cy="2908457"/>
          </a:xfrm>
          <a:prstGeom prst="rect">
            <a:avLst/>
          </a:prstGeom>
          <a:solidFill>
            <a:srgbClr val="92D050"/>
          </a:solidFill>
          <a:ln w="15875">
            <a:solidFill>
              <a:srgbClr val="0C0B34"/>
            </a:solidFill>
            <a:miter lim="800000"/>
            <a:headEnd/>
            <a:tailEnd/>
          </a:ln>
          <a:effectLst>
            <a:outerShdw blurRad="50800" dist="38100" dir="5400000" algn="t" rotWithShape="0">
              <a:prstClr val="black">
                <a:alpha val="40000"/>
              </a:prstClr>
            </a:outerShdw>
          </a:effectLst>
        </p:spPr>
      </p:pic>
      <p:sp>
        <p:nvSpPr>
          <p:cNvPr id="6147" name="Rectangle 2"/>
          <p:cNvSpPr>
            <a:spLocks noChangeArrowheads="1"/>
          </p:cNvSpPr>
          <p:nvPr/>
        </p:nvSpPr>
        <p:spPr bwMode="auto">
          <a:xfrm>
            <a:off x="2146301" y="258338"/>
            <a:ext cx="8418512" cy="535531"/>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p>
            <a:pPr algn="ctr" eaLnBrk="0" hangingPunct="0">
              <a:lnSpc>
                <a:spcPct val="90000"/>
              </a:lnSpc>
            </a:pPr>
            <a:r>
              <a:rPr lang="en-US" sz="2800" b="1" dirty="0" smtClean="0">
                <a:latin typeface="Georgia" panose="02040502050405020303" pitchFamily="18" charset="0"/>
              </a:rPr>
              <a:t>Delivering Survivable </a:t>
            </a:r>
          </a:p>
          <a:p>
            <a:pPr algn="ctr" eaLnBrk="0" hangingPunct="0">
              <a:lnSpc>
                <a:spcPct val="90000"/>
              </a:lnSpc>
            </a:pPr>
            <a:r>
              <a:rPr lang="en-US" sz="2800" b="1" dirty="0" smtClean="0">
                <a:latin typeface="Georgia" panose="02040502050405020303" pitchFamily="18" charset="0"/>
              </a:rPr>
              <a:t>Strategic Deterrence</a:t>
            </a:r>
            <a:endParaRPr lang="en-US" sz="2800" b="1" dirty="0">
              <a:latin typeface="Georgia" panose="02040502050405020303" pitchFamily="18" charset="0"/>
            </a:endParaRPr>
          </a:p>
        </p:txBody>
      </p:sp>
      <p:sp>
        <p:nvSpPr>
          <p:cNvPr id="197669" name="Rectangle 37"/>
          <p:cNvSpPr>
            <a:spLocks noChangeArrowheads="1"/>
          </p:cNvSpPr>
          <p:nvPr/>
        </p:nvSpPr>
        <p:spPr bwMode="auto">
          <a:xfrm>
            <a:off x="647272" y="4641707"/>
            <a:ext cx="5477303" cy="1390411"/>
          </a:xfrm>
          <a:prstGeom prst="rect">
            <a:avLst/>
          </a:prstGeom>
          <a:noFill/>
          <a:ln w="9525">
            <a:noFill/>
            <a:miter lim="800000"/>
            <a:headEnd/>
            <a:tailEnd/>
          </a:ln>
          <a:effectLst/>
        </p:spPr>
        <p:txBody>
          <a:bodyPr wrap="square">
            <a:noAutofit/>
          </a:bodyPr>
          <a:lstStyle/>
          <a:p>
            <a:pPr algn="ctr" fontAlgn="auto">
              <a:spcBef>
                <a:spcPts val="0"/>
              </a:spcBef>
              <a:spcAft>
                <a:spcPts val="0"/>
              </a:spcAft>
              <a:defRPr/>
            </a:pPr>
            <a:r>
              <a:rPr lang="en-US" b="1" dirty="0" smtClean="0">
                <a:solidFill>
                  <a:srgbClr val="000000"/>
                </a:solidFill>
                <a:latin typeface="+mj-lt"/>
                <a:cs typeface="Arial" charset="0"/>
              </a:rPr>
              <a:t>SSBNs - Sea-Based </a:t>
            </a:r>
            <a:r>
              <a:rPr lang="en-US" b="1" dirty="0">
                <a:solidFill>
                  <a:srgbClr val="000000"/>
                </a:solidFill>
                <a:latin typeface="+mj-lt"/>
                <a:cs typeface="Arial" charset="0"/>
              </a:rPr>
              <a:t>Strategic </a:t>
            </a:r>
            <a:r>
              <a:rPr lang="en-US" b="1" dirty="0" smtClean="0">
                <a:solidFill>
                  <a:srgbClr val="000000"/>
                </a:solidFill>
                <a:latin typeface="+mj-lt"/>
                <a:cs typeface="Arial" charset="0"/>
              </a:rPr>
              <a:t>Deterrence  </a:t>
            </a:r>
          </a:p>
          <a:p>
            <a:pPr algn="ctr" fontAlgn="auto">
              <a:spcBef>
                <a:spcPts val="0"/>
              </a:spcBef>
              <a:spcAft>
                <a:spcPts val="0"/>
              </a:spcAft>
              <a:defRPr/>
            </a:pPr>
            <a:r>
              <a:rPr lang="en-US" dirty="0" smtClean="0">
                <a:solidFill>
                  <a:srgbClr val="000000"/>
                </a:solidFill>
                <a:latin typeface="+mj-lt"/>
                <a:cs typeface="Arial" charset="0"/>
              </a:rPr>
              <a:t>Providing the nation’s Survivable Strategic Nuclear Deterrence </a:t>
            </a:r>
            <a:endParaRPr lang="en-US" sz="1600" dirty="0">
              <a:solidFill>
                <a:prstClr val="black"/>
              </a:solidFill>
              <a:latin typeface="+mj-lt"/>
              <a:cs typeface="Arial" pitchFamily="34" charset="0"/>
            </a:endParaRPr>
          </a:p>
        </p:txBody>
      </p:sp>
      <p:sp>
        <p:nvSpPr>
          <p:cNvPr id="6154" name="TextBox 28"/>
          <p:cNvSpPr txBox="1">
            <a:spLocks noChangeArrowheads="1"/>
          </p:cNvSpPr>
          <p:nvPr/>
        </p:nvSpPr>
        <p:spPr bwMode="auto">
          <a:xfrm>
            <a:off x="390524" y="5857874"/>
            <a:ext cx="6343651" cy="657225"/>
          </a:xfrm>
          <a:prstGeom prst="rect">
            <a:avLst/>
          </a:prstGeom>
          <a:solidFill>
            <a:srgbClr val="0C0B34"/>
          </a:solidFill>
          <a:ln w="15875">
            <a:solidFill>
              <a:schemeClr val="tx1"/>
            </a:solidFill>
            <a:miter lim="800000"/>
            <a:headEnd/>
            <a:tailEnd/>
          </a:ln>
        </p:spPr>
        <p:txBody>
          <a:bodyPr wrap="square" lIns="0" rIns="0" anchor="ctr">
            <a:noAutofit/>
          </a:bodyPr>
          <a:lstStyle/>
          <a:p>
            <a:pPr algn="ctr" fontAlgn="auto">
              <a:spcBef>
                <a:spcPts val="0"/>
              </a:spcBef>
              <a:spcAft>
                <a:spcPts val="0"/>
              </a:spcAft>
            </a:pPr>
            <a:r>
              <a:rPr lang="en-US" sz="1500" b="1" dirty="0">
                <a:solidFill>
                  <a:schemeClr val="bg1"/>
                </a:solidFill>
                <a:latin typeface="+mj-lt"/>
                <a:cs typeface="Arial" charset="0"/>
              </a:rPr>
              <a:t>Survivability is enabled by </a:t>
            </a:r>
            <a:r>
              <a:rPr lang="en-US" sz="1500" b="1" dirty="0">
                <a:solidFill>
                  <a:srgbClr val="FFE700"/>
                </a:solidFill>
                <a:latin typeface="+mj-lt"/>
                <a:cs typeface="Arial" charset="0"/>
              </a:rPr>
              <a:t>stealth, force size </a:t>
            </a:r>
            <a:r>
              <a:rPr lang="en-US" sz="1500" b="1" dirty="0">
                <a:solidFill>
                  <a:schemeClr val="bg1"/>
                </a:solidFill>
                <a:latin typeface="+mj-lt"/>
                <a:cs typeface="Arial" charset="0"/>
              </a:rPr>
              <a:t>and </a:t>
            </a:r>
            <a:r>
              <a:rPr lang="en-US" sz="1500" b="1" dirty="0">
                <a:solidFill>
                  <a:srgbClr val="FFE700"/>
                </a:solidFill>
                <a:latin typeface="+mj-lt"/>
                <a:cs typeface="Arial" charset="0"/>
              </a:rPr>
              <a:t>CONOPs</a:t>
            </a:r>
            <a:r>
              <a:rPr lang="en-US" sz="1500" b="1" dirty="0">
                <a:solidFill>
                  <a:schemeClr val="bg1"/>
                </a:solidFill>
                <a:latin typeface="+mj-lt"/>
                <a:cs typeface="Arial" charset="0"/>
              </a:rPr>
              <a:t>.  </a:t>
            </a:r>
          </a:p>
          <a:p>
            <a:pPr algn="ctr" fontAlgn="auto">
              <a:spcBef>
                <a:spcPts val="0"/>
              </a:spcBef>
              <a:spcAft>
                <a:spcPts val="0"/>
              </a:spcAft>
            </a:pPr>
            <a:r>
              <a:rPr lang="en-US" sz="1500" b="1" dirty="0">
                <a:solidFill>
                  <a:schemeClr val="bg1"/>
                </a:solidFill>
                <a:latin typeface="+mj-lt"/>
                <a:cs typeface="Arial" charset="0"/>
              </a:rPr>
              <a:t>Force structure is at optimum minimum size – each SSBN must be survivable </a:t>
            </a:r>
          </a:p>
        </p:txBody>
      </p:sp>
      <p:sp>
        <p:nvSpPr>
          <p:cNvPr id="3" name="Rectangle 2"/>
          <p:cNvSpPr/>
          <p:nvPr/>
        </p:nvSpPr>
        <p:spPr>
          <a:xfrm>
            <a:off x="6991350" y="1517865"/>
            <a:ext cx="4848395" cy="2171661"/>
          </a:xfrm>
          <a:prstGeom prst="rect">
            <a:avLst/>
          </a:prstGeom>
          <a:gradFill>
            <a:gsLst>
              <a:gs pos="0">
                <a:schemeClr val="bg1"/>
              </a:gs>
              <a:gs pos="100000">
                <a:schemeClr val="bg1">
                  <a:lumMod val="85000"/>
                </a:schemeClr>
              </a:gs>
            </a:gsLst>
            <a:lin ang="5400000" scaled="1"/>
          </a:gradFill>
          <a:ln>
            <a:noFill/>
          </a:ln>
          <a:effectLst>
            <a:outerShdw blurRad="50800" dist="38100" dir="5400000" algn="t" rotWithShape="0">
              <a:prstClr val="black">
                <a:alpha val="40000"/>
              </a:prstClr>
            </a:outerShdw>
          </a:effectLst>
        </p:spPr>
        <p:txBody>
          <a:bodyPr wrap="square" anchor="ctr" anchorCtr="0">
            <a:noAutofit/>
          </a:bodyPr>
          <a:lstStyle/>
          <a:p>
            <a:r>
              <a:rPr lang="en-US" sz="1600" dirty="0" smtClean="0">
                <a:latin typeface="+mj-lt"/>
              </a:rPr>
              <a:t>“Every </a:t>
            </a:r>
            <a:r>
              <a:rPr lang="en-US" sz="1600" dirty="0">
                <a:latin typeface="+mj-lt"/>
              </a:rPr>
              <a:t>operational plan in the Department of Defense and every other capability we have rests on an assumption that strategic deterrence is holding, </a:t>
            </a:r>
            <a:r>
              <a:rPr lang="en-US" sz="1600" dirty="0" smtClean="0">
                <a:latin typeface="+mj-lt"/>
              </a:rPr>
              <a:t>and</a:t>
            </a:r>
            <a:br>
              <a:rPr lang="en-US" sz="1600" dirty="0" smtClean="0">
                <a:latin typeface="+mj-lt"/>
              </a:rPr>
            </a:br>
            <a:r>
              <a:rPr lang="en-US" sz="1600" dirty="0" smtClean="0">
                <a:latin typeface="+mj-lt"/>
              </a:rPr>
              <a:t>in </a:t>
            </a:r>
            <a:r>
              <a:rPr lang="en-US" sz="1600" dirty="0">
                <a:latin typeface="+mj-lt"/>
              </a:rPr>
              <a:t>particular that nuclear deterrence is holding.  If …deterrence fails, no other plan and no </a:t>
            </a:r>
            <a:r>
              <a:rPr lang="en-US" sz="1600" dirty="0" smtClean="0">
                <a:latin typeface="+mj-lt"/>
              </a:rPr>
              <a:t>other</a:t>
            </a:r>
            <a:br>
              <a:rPr lang="en-US" sz="1600" dirty="0" smtClean="0">
                <a:latin typeface="+mj-lt"/>
              </a:rPr>
            </a:br>
            <a:r>
              <a:rPr lang="en-US" sz="1600" dirty="0" smtClean="0">
                <a:latin typeface="+mj-lt"/>
              </a:rPr>
              <a:t>capability </a:t>
            </a:r>
            <a:r>
              <a:rPr lang="en-US" sz="1600" dirty="0">
                <a:latin typeface="+mj-lt"/>
              </a:rPr>
              <a:t>in the Department of Defense is going </a:t>
            </a:r>
            <a:r>
              <a:rPr lang="en-US" sz="1600" dirty="0" smtClean="0">
                <a:latin typeface="+mj-lt"/>
              </a:rPr>
              <a:t>to</a:t>
            </a:r>
            <a:br>
              <a:rPr lang="en-US" sz="1600" dirty="0" smtClean="0">
                <a:latin typeface="+mj-lt"/>
              </a:rPr>
            </a:br>
            <a:r>
              <a:rPr lang="en-US" sz="1600" dirty="0" smtClean="0">
                <a:latin typeface="+mj-lt"/>
              </a:rPr>
              <a:t>work </a:t>
            </a:r>
            <a:r>
              <a:rPr lang="en-US" sz="1600" dirty="0">
                <a:latin typeface="+mj-lt"/>
              </a:rPr>
              <a:t>as designed.” </a:t>
            </a:r>
            <a:r>
              <a:rPr lang="en-US" sz="1600" dirty="0" smtClean="0">
                <a:latin typeface="+mj-lt"/>
              </a:rPr>
              <a:t> </a:t>
            </a:r>
          </a:p>
          <a:p>
            <a:pPr algn="r">
              <a:spcBef>
                <a:spcPts val="1200"/>
              </a:spcBef>
            </a:pPr>
            <a:r>
              <a:rPr lang="en-US" sz="1200" i="1" dirty="0">
                <a:latin typeface="+mj-lt"/>
              </a:rPr>
              <a:t>ADM Chas Richard  - USSTRATEGIC COMMAND </a:t>
            </a:r>
          </a:p>
        </p:txBody>
      </p:sp>
      <p:sp>
        <p:nvSpPr>
          <p:cNvPr id="4" name="Rectangle 3"/>
          <p:cNvSpPr/>
          <p:nvPr/>
        </p:nvSpPr>
        <p:spPr>
          <a:xfrm>
            <a:off x="6991350" y="4061796"/>
            <a:ext cx="4848395" cy="2453303"/>
          </a:xfrm>
          <a:prstGeom prst="rect">
            <a:avLst/>
          </a:prstGeom>
          <a:gradFill>
            <a:gsLst>
              <a:gs pos="0">
                <a:schemeClr val="bg1"/>
              </a:gs>
              <a:gs pos="100000">
                <a:schemeClr val="bg1">
                  <a:lumMod val="85000"/>
                </a:schemeClr>
              </a:gs>
            </a:gsLst>
            <a:lin ang="5400000" scaled="1"/>
          </a:gradFill>
          <a:ln>
            <a:noFill/>
          </a:ln>
          <a:effectLst>
            <a:outerShdw blurRad="50800" dist="38100" dir="5400000" algn="t" rotWithShape="0">
              <a:prstClr val="black">
                <a:alpha val="40000"/>
              </a:prstClr>
            </a:outerShdw>
          </a:effectLst>
        </p:spPr>
        <p:txBody>
          <a:bodyPr wrap="square" anchor="ctr" anchorCtr="0">
            <a:noAutofit/>
          </a:bodyPr>
          <a:lstStyle/>
          <a:p>
            <a:r>
              <a:rPr lang="en-US" sz="1600" dirty="0" smtClean="0">
                <a:latin typeface="+mj-lt"/>
              </a:rPr>
              <a:t>(From 2021 – 2023) The SSBN Force has Demonstrated: </a:t>
            </a:r>
          </a:p>
          <a:p>
            <a:r>
              <a:rPr lang="en-US" sz="1600" dirty="0" smtClean="0">
                <a:latin typeface="+mj-lt"/>
              </a:rPr>
              <a:t>“</a:t>
            </a:r>
            <a:r>
              <a:rPr lang="en-US" sz="1600" dirty="0">
                <a:latin typeface="+mj-lt"/>
              </a:rPr>
              <a:t>A unique set of SSBN operations, coordinating with US allies and partners to showcase the ability to maneuver unimpeded and undetected around the globe, then pop up at places of our choosing, placing our competition and adversaries on notice </a:t>
            </a:r>
            <a:r>
              <a:rPr lang="en-US" sz="1600" dirty="0" smtClean="0">
                <a:latin typeface="+mj-lt"/>
              </a:rPr>
              <a:t>that </a:t>
            </a:r>
            <a:r>
              <a:rPr lang="en-US" sz="1600" dirty="0">
                <a:latin typeface="+mj-lt"/>
              </a:rPr>
              <a:t>today, or any other day, is the absolute wrong day to challenge the United States or her allies” </a:t>
            </a:r>
            <a:endParaRPr lang="en-US" sz="1600" dirty="0" smtClean="0">
              <a:latin typeface="+mj-lt"/>
            </a:endParaRPr>
          </a:p>
          <a:p>
            <a:pPr algn="r">
              <a:spcBef>
                <a:spcPts val="1200"/>
              </a:spcBef>
            </a:pPr>
            <a:r>
              <a:rPr lang="en-US" sz="1200" i="1" dirty="0">
                <a:latin typeface="+mj-lt"/>
              </a:rPr>
              <a:t>ADM Daryl Caudle – Fleet Forces Commander </a:t>
            </a:r>
          </a:p>
        </p:txBody>
      </p:sp>
      <p:sp>
        <p:nvSpPr>
          <p:cNvPr id="6163" name="Line 8"/>
          <p:cNvSpPr>
            <a:spLocks noChangeShapeType="1"/>
          </p:cNvSpPr>
          <p:nvPr/>
        </p:nvSpPr>
        <p:spPr bwMode="auto">
          <a:xfrm flipH="1" flipV="1">
            <a:off x="2457450" y="2623646"/>
            <a:ext cx="920324" cy="747171"/>
          </a:xfrm>
          <a:prstGeom prst="line">
            <a:avLst/>
          </a:prstGeom>
          <a:noFill/>
          <a:ln w="25400">
            <a:solidFill>
              <a:schemeClr val="bg1"/>
            </a:solidFill>
            <a:round/>
            <a:headEnd/>
            <a:tailEnd type="stealth" w="lg" len="lg"/>
          </a:ln>
        </p:spPr>
        <p:txBody>
          <a:bodyPr/>
          <a:lstStyle/>
          <a:p>
            <a:pPr fontAlgn="auto">
              <a:spcBef>
                <a:spcPts val="0"/>
              </a:spcBef>
              <a:spcAft>
                <a:spcPts val="0"/>
              </a:spcAft>
            </a:pPr>
            <a:endParaRPr lang="en-US">
              <a:solidFill>
                <a:prstClr val="black"/>
              </a:solidFill>
              <a:latin typeface="+mj-lt"/>
            </a:endParaRPr>
          </a:p>
        </p:txBody>
      </p:sp>
      <p:sp>
        <p:nvSpPr>
          <p:cNvPr id="6164" name="Line 9"/>
          <p:cNvSpPr>
            <a:spLocks noChangeShapeType="1"/>
          </p:cNvSpPr>
          <p:nvPr/>
        </p:nvSpPr>
        <p:spPr bwMode="auto">
          <a:xfrm flipV="1">
            <a:off x="3969358" y="2488018"/>
            <a:ext cx="711361" cy="950911"/>
          </a:xfrm>
          <a:prstGeom prst="line">
            <a:avLst/>
          </a:prstGeom>
          <a:noFill/>
          <a:ln w="25400">
            <a:solidFill>
              <a:schemeClr val="bg1"/>
            </a:solidFill>
            <a:round/>
            <a:headEnd/>
            <a:tailEnd type="stealth" w="lg" len="lg"/>
          </a:ln>
        </p:spPr>
        <p:txBody>
          <a:bodyPr/>
          <a:lstStyle/>
          <a:p>
            <a:pPr fontAlgn="auto">
              <a:spcBef>
                <a:spcPts val="0"/>
              </a:spcBef>
              <a:spcAft>
                <a:spcPts val="0"/>
              </a:spcAft>
            </a:pPr>
            <a:endParaRPr lang="en-US">
              <a:solidFill>
                <a:prstClr val="black"/>
              </a:solidFill>
              <a:latin typeface="+mj-lt"/>
            </a:endParaRPr>
          </a:p>
        </p:txBody>
      </p:sp>
      <p:sp>
        <p:nvSpPr>
          <p:cNvPr id="6162" name="TextBox 80"/>
          <p:cNvSpPr txBox="1">
            <a:spLocks noChangeArrowheads="1"/>
          </p:cNvSpPr>
          <p:nvPr/>
        </p:nvSpPr>
        <p:spPr bwMode="auto">
          <a:xfrm>
            <a:off x="2714625" y="3312436"/>
            <a:ext cx="1966095" cy="554637"/>
          </a:xfrm>
          <a:prstGeom prst="rect">
            <a:avLst/>
          </a:prstGeom>
          <a:solidFill>
            <a:srgbClr val="FFE700"/>
          </a:solidFill>
          <a:ln w="9525">
            <a:solidFill>
              <a:schemeClr val="tx1"/>
            </a:solidFill>
            <a:miter lim="800000"/>
            <a:headEnd/>
            <a:tailEnd/>
          </a:ln>
        </p:spPr>
        <p:txBody>
          <a:bodyPr wrap="square">
            <a:spAutoFit/>
          </a:bodyPr>
          <a:lstStyle/>
          <a:p>
            <a:pPr algn="ctr" eaLnBrk="0" fontAlgn="auto" hangingPunct="0">
              <a:spcBef>
                <a:spcPct val="30000"/>
              </a:spcBef>
              <a:spcAft>
                <a:spcPts val="0"/>
              </a:spcAft>
            </a:pPr>
            <a:r>
              <a:rPr lang="en-US" sz="1000" b="1" dirty="0">
                <a:solidFill>
                  <a:srgbClr val="000000"/>
                </a:solidFill>
                <a:latin typeface="+mj-lt"/>
                <a:cs typeface="Arial" charset="0"/>
              </a:rPr>
              <a:t>Two-ocean operations necessary for global target coverage and survivability</a:t>
            </a:r>
          </a:p>
        </p:txBody>
      </p:sp>
      <p:sp>
        <p:nvSpPr>
          <p:cNvPr id="6" name="5-Point Star 5"/>
          <p:cNvSpPr/>
          <p:nvPr/>
        </p:nvSpPr>
        <p:spPr>
          <a:xfrm>
            <a:off x="6562724" y="3042209"/>
            <a:ext cx="171452" cy="270227"/>
          </a:xfrm>
          <a:prstGeom prst="star5">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pic>
        <p:nvPicPr>
          <p:cNvPr id="7" name="Picture 6"/>
          <p:cNvPicPr>
            <a:picLocks noChangeAspect="1"/>
          </p:cNvPicPr>
          <p:nvPr/>
        </p:nvPicPr>
        <p:blipFill>
          <a:blip r:embed="rId5"/>
          <a:stretch>
            <a:fillRect/>
          </a:stretch>
        </p:blipFill>
        <p:spPr>
          <a:xfrm>
            <a:off x="5163020" y="1722014"/>
            <a:ext cx="207282" cy="329213"/>
          </a:xfrm>
          <a:prstGeom prst="rect">
            <a:avLst/>
          </a:prstGeom>
        </p:spPr>
      </p:pic>
      <p:pic>
        <p:nvPicPr>
          <p:cNvPr id="8" name="Picture 7"/>
          <p:cNvPicPr>
            <a:picLocks noChangeAspect="1"/>
          </p:cNvPicPr>
          <p:nvPr/>
        </p:nvPicPr>
        <p:blipFill>
          <a:blip r:embed="rId5"/>
          <a:stretch>
            <a:fillRect/>
          </a:stretch>
        </p:blipFill>
        <p:spPr>
          <a:xfrm>
            <a:off x="1039453" y="2268233"/>
            <a:ext cx="207282" cy="329213"/>
          </a:xfrm>
          <a:prstGeom prst="rect">
            <a:avLst/>
          </a:prstGeom>
        </p:spPr>
      </p:pic>
      <p:pic>
        <p:nvPicPr>
          <p:cNvPr id="9" name="Picture 8"/>
          <p:cNvPicPr>
            <a:picLocks noChangeAspect="1"/>
          </p:cNvPicPr>
          <p:nvPr/>
        </p:nvPicPr>
        <p:blipFill>
          <a:blip r:embed="rId5"/>
          <a:stretch>
            <a:fillRect/>
          </a:stretch>
        </p:blipFill>
        <p:spPr>
          <a:xfrm>
            <a:off x="2279181" y="1998432"/>
            <a:ext cx="207282" cy="329213"/>
          </a:xfrm>
          <a:prstGeom prst="rect">
            <a:avLst/>
          </a:prstGeom>
        </p:spPr>
      </p:pic>
      <p:pic>
        <p:nvPicPr>
          <p:cNvPr id="10" name="Picture 9"/>
          <p:cNvPicPr>
            <a:picLocks noChangeAspect="1"/>
          </p:cNvPicPr>
          <p:nvPr/>
        </p:nvPicPr>
        <p:blipFill>
          <a:blip r:embed="rId5"/>
          <a:stretch>
            <a:fillRect/>
          </a:stretch>
        </p:blipFill>
        <p:spPr>
          <a:xfrm>
            <a:off x="1697989" y="2585532"/>
            <a:ext cx="207282" cy="329213"/>
          </a:xfrm>
          <a:prstGeom prst="rect">
            <a:avLst/>
          </a:prstGeom>
        </p:spPr>
      </p:pic>
      <p:pic>
        <p:nvPicPr>
          <p:cNvPr id="11" name="Picture 10"/>
          <p:cNvPicPr>
            <a:picLocks noChangeAspect="1"/>
          </p:cNvPicPr>
          <p:nvPr/>
        </p:nvPicPr>
        <p:blipFill>
          <a:blip r:embed="rId5"/>
          <a:stretch>
            <a:fillRect/>
          </a:stretch>
        </p:blipFill>
        <p:spPr>
          <a:xfrm>
            <a:off x="1145810" y="2618999"/>
            <a:ext cx="207282" cy="329213"/>
          </a:xfrm>
          <a:prstGeom prst="rect">
            <a:avLst/>
          </a:prstGeom>
        </p:spPr>
      </p:pic>
      <p:pic>
        <p:nvPicPr>
          <p:cNvPr id="12" name="Picture 11"/>
          <p:cNvPicPr>
            <a:picLocks noChangeAspect="1"/>
          </p:cNvPicPr>
          <p:nvPr/>
        </p:nvPicPr>
        <p:blipFill>
          <a:blip r:embed="rId5"/>
          <a:stretch>
            <a:fillRect/>
          </a:stretch>
        </p:blipFill>
        <p:spPr>
          <a:xfrm flipV="1">
            <a:off x="5050268" y="2221138"/>
            <a:ext cx="222036" cy="352646"/>
          </a:xfrm>
          <a:prstGeom prst="rect">
            <a:avLst/>
          </a:prstGeom>
        </p:spPr>
      </p:pic>
      <p:pic>
        <p:nvPicPr>
          <p:cNvPr id="13" name="Picture 12"/>
          <p:cNvPicPr>
            <a:picLocks noChangeAspect="1"/>
          </p:cNvPicPr>
          <p:nvPr/>
        </p:nvPicPr>
        <p:blipFill>
          <a:blip r:embed="rId5"/>
          <a:stretch>
            <a:fillRect/>
          </a:stretch>
        </p:blipFill>
        <p:spPr>
          <a:xfrm>
            <a:off x="4261794" y="2404877"/>
            <a:ext cx="207282" cy="329213"/>
          </a:xfrm>
          <a:prstGeom prst="rect">
            <a:avLst/>
          </a:prstGeom>
        </p:spPr>
      </p:pic>
      <p:pic>
        <p:nvPicPr>
          <p:cNvPr id="14" name="Picture 13"/>
          <p:cNvPicPr>
            <a:picLocks noChangeAspect="1"/>
          </p:cNvPicPr>
          <p:nvPr/>
        </p:nvPicPr>
        <p:blipFill>
          <a:blip r:embed="rId5"/>
          <a:stretch>
            <a:fillRect/>
          </a:stretch>
        </p:blipFill>
        <p:spPr>
          <a:xfrm>
            <a:off x="5981178" y="1036936"/>
            <a:ext cx="207282" cy="329213"/>
          </a:xfrm>
          <a:prstGeom prst="rect">
            <a:avLst/>
          </a:prstGeom>
        </p:spPr>
      </p:pic>
      <p:sp>
        <p:nvSpPr>
          <p:cNvPr id="15" name="TextBox 14"/>
          <p:cNvSpPr txBox="1"/>
          <p:nvPr/>
        </p:nvSpPr>
        <p:spPr>
          <a:xfrm>
            <a:off x="6188460" y="1091031"/>
            <a:ext cx="1053943" cy="276999"/>
          </a:xfrm>
          <a:prstGeom prst="rect">
            <a:avLst/>
          </a:prstGeom>
          <a:noFill/>
        </p:spPr>
        <p:txBody>
          <a:bodyPr wrap="none" rtlCol="0">
            <a:spAutoFit/>
          </a:bodyPr>
          <a:lstStyle/>
          <a:p>
            <a:r>
              <a:rPr lang="en-US" sz="1200" dirty="0" smtClean="0"/>
              <a:t>SSBN Visits </a:t>
            </a:r>
            <a:endParaRPr lang="en-US" sz="1200" dirty="0"/>
          </a:p>
        </p:txBody>
      </p:sp>
      <p:sp>
        <p:nvSpPr>
          <p:cNvPr id="24" name="TextBox 23"/>
          <p:cNvSpPr txBox="1"/>
          <p:nvPr/>
        </p:nvSpPr>
        <p:spPr>
          <a:xfrm>
            <a:off x="2486463" y="6378205"/>
            <a:ext cx="6438461" cy="646331"/>
          </a:xfrm>
          <a:prstGeom prst="rect">
            <a:avLst/>
          </a:prstGeom>
          <a:noFill/>
        </p:spPr>
        <p:txBody>
          <a:bodyPr wrap="square" rtlCol="0">
            <a:spAutoFit/>
          </a:bodyPr>
          <a:lstStyle/>
          <a:p>
            <a:r>
              <a:rPr lang="en-US" dirty="0"/>
              <a:t>Approved for Public Release-Distribution A</a:t>
            </a:r>
          </a:p>
          <a:p>
            <a:endParaRPr lang="en-US" dirty="0"/>
          </a:p>
        </p:txBody>
      </p:sp>
      <p:sp>
        <p:nvSpPr>
          <p:cNvPr id="17" name="Footer Placeholder 16"/>
          <p:cNvSpPr>
            <a:spLocks noGrp="1"/>
          </p:cNvSpPr>
          <p:nvPr>
            <p:ph type="ftr" sz="quarter" idx="11"/>
          </p:nvPr>
        </p:nvSpPr>
        <p:spPr/>
        <p:txBody>
          <a:bodyPr/>
          <a:lstStyle/>
          <a:p>
            <a:endParaRPr lang="en-US" dirty="0">
              <a:solidFill>
                <a:srgbClr val="FFFFFF"/>
              </a:solidFill>
            </a:endParaRPr>
          </a:p>
        </p:txBody>
      </p:sp>
    </p:spTree>
    <p:extLst>
      <p:ext uri="{BB962C8B-B14F-4D97-AF65-F5344CB8AC3E}">
        <p14:creationId xmlns:p14="http://schemas.microsoft.com/office/powerpoint/2010/main" val="373558528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OMSUBFO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421603" y="1018118"/>
            <a:ext cx="1082122" cy="103557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4"/>
          <p:cNvSpPr>
            <a:spLocks noGrp="1" noChangeArrowheads="1"/>
          </p:cNvSpPr>
          <p:nvPr>
            <p:ph type="title"/>
          </p:nvPr>
        </p:nvSpPr>
        <p:spPr>
          <a:xfrm>
            <a:off x="2286000" y="150814"/>
            <a:ext cx="7827963" cy="738187"/>
          </a:xfr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p>
            <a:pPr>
              <a:lnSpc>
                <a:spcPct val="90000"/>
              </a:lnSpc>
            </a:pPr>
            <a:r>
              <a:rPr lang="en-US" altLang="en-US" sz="3200" dirty="0">
                <a:ea typeface="+mn-ea"/>
                <a:cs typeface="+mn-cs"/>
              </a:rPr>
              <a:t>World Wide Submarine Operations</a:t>
            </a:r>
          </a:p>
        </p:txBody>
      </p:sp>
      <p:grpSp>
        <p:nvGrpSpPr>
          <p:cNvPr id="6" name="Group 5"/>
          <p:cNvGrpSpPr/>
          <p:nvPr/>
        </p:nvGrpSpPr>
        <p:grpSpPr>
          <a:xfrm>
            <a:off x="577850" y="1008205"/>
            <a:ext cx="10082395" cy="5535471"/>
            <a:chOff x="577850" y="1243154"/>
            <a:chExt cx="10082395" cy="5535471"/>
          </a:xfrm>
        </p:grpSpPr>
        <p:grpSp>
          <p:nvGrpSpPr>
            <p:cNvPr id="4" name="Group 3"/>
            <p:cNvGrpSpPr/>
            <p:nvPr/>
          </p:nvGrpSpPr>
          <p:grpSpPr>
            <a:xfrm>
              <a:off x="1511300" y="1408113"/>
              <a:ext cx="8683625" cy="5370512"/>
              <a:chOff x="1511300" y="1408113"/>
              <a:chExt cx="8683625" cy="5370512"/>
            </a:xfrm>
            <a:solidFill>
              <a:schemeClr val="bg2">
                <a:lumMod val="75000"/>
              </a:schemeClr>
            </a:solidFill>
            <a:effectLst>
              <a:outerShdw blurRad="50800" dist="38100" dir="5400000" algn="t" rotWithShape="0">
                <a:prstClr val="black">
                  <a:alpha val="40000"/>
                </a:prstClr>
              </a:outerShdw>
            </a:effectLst>
          </p:grpSpPr>
          <p:sp>
            <p:nvSpPr>
              <p:cNvPr id="23557" name="Freeform 5"/>
              <p:cNvSpPr>
                <a:spLocks/>
              </p:cNvSpPr>
              <p:nvPr/>
            </p:nvSpPr>
            <p:spPr bwMode="auto">
              <a:xfrm>
                <a:off x="3278188" y="5470525"/>
                <a:ext cx="520700" cy="1238250"/>
              </a:xfrm>
              <a:custGeom>
                <a:avLst/>
                <a:gdLst>
                  <a:gd name="T0" fmla="*/ 0 w 333"/>
                  <a:gd name="T1" fmla="*/ 2147483646 h 701"/>
                  <a:gd name="T2" fmla="*/ 2147483646 w 333"/>
                  <a:gd name="T3" fmla="*/ 2147483646 h 701"/>
                  <a:gd name="T4" fmla="*/ 2147483646 w 333"/>
                  <a:gd name="T5" fmla="*/ 2147483646 h 701"/>
                  <a:gd name="T6" fmla="*/ 2147483646 w 333"/>
                  <a:gd name="T7" fmla="*/ 2147483646 h 701"/>
                  <a:gd name="T8" fmla="*/ 2147483646 w 333"/>
                  <a:gd name="T9" fmla="*/ 2147483646 h 701"/>
                  <a:gd name="T10" fmla="*/ 2147483646 w 333"/>
                  <a:gd name="T11" fmla="*/ 2147483646 h 701"/>
                  <a:gd name="T12" fmla="*/ 2147483646 w 333"/>
                  <a:gd name="T13" fmla="*/ 2147483646 h 701"/>
                  <a:gd name="T14" fmla="*/ 2147483646 w 333"/>
                  <a:gd name="T15" fmla="*/ 2147483646 h 701"/>
                  <a:gd name="T16" fmla="*/ 2147483646 w 333"/>
                  <a:gd name="T17" fmla="*/ 2147483646 h 701"/>
                  <a:gd name="T18" fmla="*/ 2147483646 w 333"/>
                  <a:gd name="T19" fmla="*/ 2147483646 h 701"/>
                  <a:gd name="T20" fmla="*/ 2147483646 w 333"/>
                  <a:gd name="T21" fmla="*/ 2147483646 h 701"/>
                  <a:gd name="T22" fmla="*/ 2147483646 w 333"/>
                  <a:gd name="T23" fmla="*/ 2147483646 h 701"/>
                  <a:gd name="T24" fmla="*/ 2147483646 w 333"/>
                  <a:gd name="T25" fmla="*/ 2147483646 h 701"/>
                  <a:gd name="T26" fmla="*/ 2147483646 w 333"/>
                  <a:gd name="T27" fmla="*/ 2147483646 h 701"/>
                  <a:gd name="T28" fmla="*/ 2147483646 w 333"/>
                  <a:gd name="T29" fmla="*/ 2147483646 h 701"/>
                  <a:gd name="T30" fmla="*/ 2147483646 w 333"/>
                  <a:gd name="T31" fmla="*/ 2147483646 h 701"/>
                  <a:gd name="T32" fmla="*/ 2147483646 w 333"/>
                  <a:gd name="T33" fmla="*/ 2147483646 h 701"/>
                  <a:gd name="T34" fmla="*/ 2147483646 w 333"/>
                  <a:gd name="T35" fmla="*/ 2147483646 h 701"/>
                  <a:gd name="T36" fmla="*/ 2147483646 w 333"/>
                  <a:gd name="T37" fmla="*/ 2147483646 h 701"/>
                  <a:gd name="T38" fmla="*/ 2147483646 w 333"/>
                  <a:gd name="T39" fmla="*/ 2147483646 h 701"/>
                  <a:gd name="T40" fmla="*/ 2147483646 w 333"/>
                  <a:gd name="T41" fmla="*/ 2147483646 h 701"/>
                  <a:gd name="T42" fmla="*/ 2147483646 w 333"/>
                  <a:gd name="T43" fmla="*/ 2147483646 h 701"/>
                  <a:gd name="T44" fmla="*/ 2147483646 w 333"/>
                  <a:gd name="T45" fmla="*/ 2147483646 h 701"/>
                  <a:gd name="T46" fmla="*/ 2147483646 w 333"/>
                  <a:gd name="T47" fmla="*/ 2147483646 h 701"/>
                  <a:gd name="T48" fmla="*/ 2147483646 w 333"/>
                  <a:gd name="T49" fmla="*/ 2147483646 h 701"/>
                  <a:gd name="T50" fmla="*/ 2147483646 w 333"/>
                  <a:gd name="T51" fmla="*/ 2147483646 h 701"/>
                  <a:gd name="T52" fmla="*/ 2147483646 w 333"/>
                  <a:gd name="T53" fmla="*/ 2147483646 h 701"/>
                  <a:gd name="T54" fmla="*/ 2147483646 w 333"/>
                  <a:gd name="T55" fmla="*/ 2147483646 h 701"/>
                  <a:gd name="T56" fmla="*/ 2147483646 w 333"/>
                  <a:gd name="T57" fmla="*/ 2147483646 h 701"/>
                  <a:gd name="T58" fmla="*/ 2147483646 w 333"/>
                  <a:gd name="T59" fmla="*/ 2147483646 h 701"/>
                  <a:gd name="T60" fmla="*/ 2147483646 w 333"/>
                  <a:gd name="T61" fmla="*/ 2147483646 h 701"/>
                  <a:gd name="T62" fmla="*/ 2147483646 w 333"/>
                  <a:gd name="T63" fmla="*/ 2147483646 h 701"/>
                  <a:gd name="T64" fmla="*/ 2147483646 w 333"/>
                  <a:gd name="T65" fmla="*/ 2147483646 h 701"/>
                  <a:gd name="T66" fmla="*/ 2147483646 w 333"/>
                  <a:gd name="T67" fmla="*/ 2147483646 h 701"/>
                  <a:gd name="T68" fmla="*/ 2147483646 w 333"/>
                  <a:gd name="T69" fmla="*/ 0 h 701"/>
                  <a:gd name="T70" fmla="*/ 2147483646 w 333"/>
                  <a:gd name="T71" fmla="*/ 2147483646 h 701"/>
                  <a:gd name="T72" fmla="*/ 2147483646 w 333"/>
                  <a:gd name="T73" fmla="*/ 2147483646 h 701"/>
                  <a:gd name="T74" fmla="*/ 2147483646 w 333"/>
                  <a:gd name="T75" fmla="*/ 2147483646 h 701"/>
                  <a:gd name="T76" fmla="*/ 2147483646 w 333"/>
                  <a:gd name="T77" fmla="*/ 2147483646 h 701"/>
                  <a:gd name="T78" fmla="*/ 2147483646 w 333"/>
                  <a:gd name="T79" fmla="*/ 2147483646 h 701"/>
                  <a:gd name="T80" fmla="*/ 2147483646 w 333"/>
                  <a:gd name="T81" fmla="*/ 2147483646 h 701"/>
                  <a:gd name="T82" fmla="*/ 2147483646 w 333"/>
                  <a:gd name="T83" fmla="*/ 2147483646 h 701"/>
                  <a:gd name="T84" fmla="*/ 2147483646 w 333"/>
                  <a:gd name="T85" fmla="*/ 2147483646 h 701"/>
                  <a:gd name="T86" fmla="*/ 2147483646 w 333"/>
                  <a:gd name="T87" fmla="*/ 2147483646 h 701"/>
                  <a:gd name="T88" fmla="*/ 2147483646 w 333"/>
                  <a:gd name="T89" fmla="*/ 2147483646 h 701"/>
                  <a:gd name="T90" fmla="*/ 2147483646 w 333"/>
                  <a:gd name="T91" fmla="*/ 2147483646 h 701"/>
                  <a:gd name="T92" fmla="*/ 2147483646 w 333"/>
                  <a:gd name="T93" fmla="*/ 2147483646 h 701"/>
                  <a:gd name="T94" fmla="*/ 0 w 333"/>
                  <a:gd name="T95" fmla="*/ 2147483646 h 7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3"/>
                  <a:gd name="T145" fmla="*/ 0 h 701"/>
                  <a:gd name="T146" fmla="*/ 333 w 333"/>
                  <a:gd name="T147" fmla="*/ 701 h 7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3" h="701">
                    <a:moveTo>
                      <a:pt x="0" y="647"/>
                    </a:moveTo>
                    <a:lnTo>
                      <a:pt x="3" y="663"/>
                    </a:lnTo>
                    <a:lnTo>
                      <a:pt x="17" y="659"/>
                    </a:lnTo>
                    <a:lnTo>
                      <a:pt x="22" y="692"/>
                    </a:lnTo>
                    <a:lnTo>
                      <a:pt x="84" y="700"/>
                    </a:lnTo>
                    <a:lnTo>
                      <a:pt x="67" y="682"/>
                    </a:lnTo>
                    <a:lnTo>
                      <a:pt x="79" y="635"/>
                    </a:lnTo>
                    <a:lnTo>
                      <a:pt x="91" y="643"/>
                    </a:lnTo>
                    <a:lnTo>
                      <a:pt x="130" y="577"/>
                    </a:lnTo>
                    <a:lnTo>
                      <a:pt x="100" y="539"/>
                    </a:lnTo>
                    <a:lnTo>
                      <a:pt x="132" y="517"/>
                    </a:lnTo>
                    <a:lnTo>
                      <a:pt x="138" y="482"/>
                    </a:lnTo>
                    <a:lnTo>
                      <a:pt x="153" y="467"/>
                    </a:lnTo>
                    <a:lnTo>
                      <a:pt x="139" y="461"/>
                    </a:lnTo>
                    <a:lnTo>
                      <a:pt x="165" y="461"/>
                    </a:lnTo>
                    <a:lnTo>
                      <a:pt x="163" y="444"/>
                    </a:lnTo>
                    <a:lnTo>
                      <a:pt x="151" y="456"/>
                    </a:lnTo>
                    <a:lnTo>
                      <a:pt x="139" y="442"/>
                    </a:lnTo>
                    <a:lnTo>
                      <a:pt x="139" y="418"/>
                    </a:lnTo>
                    <a:lnTo>
                      <a:pt x="184" y="421"/>
                    </a:lnTo>
                    <a:lnTo>
                      <a:pt x="187" y="369"/>
                    </a:lnTo>
                    <a:lnTo>
                      <a:pt x="259" y="361"/>
                    </a:lnTo>
                    <a:lnTo>
                      <a:pt x="282" y="324"/>
                    </a:lnTo>
                    <a:lnTo>
                      <a:pt x="252" y="261"/>
                    </a:lnTo>
                    <a:lnTo>
                      <a:pt x="266" y="179"/>
                    </a:lnTo>
                    <a:lnTo>
                      <a:pt x="332" y="112"/>
                    </a:lnTo>
                    <a:lnTo>
                      <a:pt x="330" y="82"/>
                    </a:lnTo>
                    <a:lnTo>
                      <a:pt x="317" y="81"/>
                    </a:lnTo>
                    <a:lnTo>
                      <a:pt x="300" y="117"/>
                    </a:lnTo>
                    <a:lnTo>
                      <a:pt x="252" y="114"/>
                    </a:lnTo>
                    <a:lnTo>
                      <a:pt x="262" y="75"/>
                    </a:lnTo>
                    <a:lnTo>
                      <a:pt x="184" y="12"/>
                    </a:lnTo>
                    <a:lnTo>
                      <a:pt x="155" y="6"/>
                    </a:lnTo>
                    <a:lnTo>
                      <a:pt x="153" y="21"/>
                    </a:lnTo>
                    <a:lnTo>
                      <a:pt x="122" y="0"/>
                    </a:lnTo>
                    <a:lnTo>
                      <a:pt x="103" y="25"/>
                    </a:lnTo>
                    <a:lnTo>
                      <a:pt x="101" y="49"/>
                    </a:lnTo>
                    <a:lnTo>
                      <a:pt x="84" y="59"/>
                    </a:lnTo>
                    <a:lnTo>
                      <a:pt x="84" y="107"/>
                    </a:lnTo>
                    <a:lnTo>
                      <a:pt x="62" y="135"/>
                    </a:lnTo>
                    <a:lnTo>
                      <a:pt x="46" y="202"/>
                    </a:lnTo>
                    <a:lnTo>
                      <a:pt x="60" y="265"/>
                    </a:lnTo>
                    <a:lnTo>
                      <a:pt x="38" y="321"/>
                    </a:lnTo>
                    <a:lnTo>
                      <a:pt x="22" y="457"/>
                    </a:lnTo>
                    <a:lnTo>
                      <a:pt x="34" y="507"/>
                    </a:lnTo>
                    <a:lnTo>
                      <a:pt x="22" y="510"/>
                    </a:lnTo>
                    <a:lnTo>
                      <a:pt x="29" y="555"/>
                    </a:lnTo>
                    <a:lnTo>
                      <a:pt x="0" y="647"/>
                    </a:lnTo>
                  </a:path>
                </a:pathLst>
              </a:custGeom>
              <a:grpFill/>
              <a:ln>
                <a:noFill/>
              </a:ln>
              <a:extLst/>
            </p:spPr>
            <p:txBody>
              <a:bodyPr/>
              <a:lstStyle/>
              <a:p>
                <a:pPr eaLnBrk="0" hangingPunct="0"/>
                <a:endParaRPr lang="en-US" sz="2000" b="1">
                  <a:solidFill>
                    <a:srgbClr val="000000"/>
                  </a:solidFill>
                  <a:latin typeface="+mj-lt"/>
                </a:endParaRPr>
              </a:p>
            </p:txBody>
          </p:sp>
          <p:sp>
            <p:nvSpPr>
              <p:cNvPr id="23558" name="Freeform 6"/>
              <p:cNvSpPr>
                <a:spLocks/>
              </p:cNvSpPr>
              <p:nvPr/>
            </p:nvSpPr>
            <p:spPr bwMode="auto">
              <a:xfrm>
                <a:off x="3278188" y="5470525"/>
                <a:ext cx="520700" cy="1238250"/>
              </a:xfrm>
              <a:custGeom>
                <a:avLst/>
                <a:gdLst>
                  <a:gd name="T0" fmla="*/ 0 w 333"/>
                  <a:gd name="T1" fmla="*/ 2147483646 h 701"/>
                  <a:gd name="T2" fmla="*/ 2147483646 w 333"/>
                  <a:gd name="T3" fmla="*/ 2147483646 h 701"/>
                  <a:gd name="T4" fmla="*/ 2147483646 w 333"/>
                  <a:gd name="T5" fmla="*/ 2147483646 h 701"/>
                  <a:gd name="T6" fmla="*/ 2147483646 w 333"/>
                  <a:gd name="T7" fmla="*/ 2147483646 h 701"/>
                  <a:gd name="T8" fmla="*/ 2147483646 w 333"/>
                  <a:gd name="T9" fmla="*/ 2147483646 h 701"/>
                  <a:gd name="T10" fmla="*/ 2147483646 w 333"/>
                  <a:gd name="T11" fmla="*/ 2147483646 h 701"/>
                  <a:gd name="T12" fmla="*/ 2147483646 w 333"/>
                  <a:gd name="T13" fmla="*/ 2147483646 h 701"/>
                  <a:gd name="T14" fmla="*/ 2147483646 w 333"/>
                  <a:gd name="T15" fmla="*/ 2147483646 h 701"/>
                  <a:gd name="T16" fmla="*/ 2147483646 w 333"/>
                  <a:gd name="T17" fmla="*/ 2147483646 h 701"/>
                  <a:gd name="T18" fmla="*/ 2147483646 w 333"/>
                  <a:gd name="T19" fmla="*/ 2147483646 h 701"/>
                  <a:gd name="T20" fmla="*/ 2147483646 w 333"/>
                  <a:gd name="T21" fmla="*/ 2147483646 h 701"/>
                  <a:gd name="T22" fmla="*/ 2147483646 w 333"/>
                  <a:gd name="T23" fmla="*/ 2147483646 h 701"/>
                  <a:gd name="T24" fmla="*/ 2147483646 w 333"/>
                  <a:gd name="T25" fmla="*/ 2147483646 h 701"/>
                  <a:gd name="T26" fmla="*/ 2147483646 w 333"/>
                  <a:gd name="T27" fmla="*/ 2147483646 h 701"/>
                  <a:gd name="T28" fmla="*/ 2147483646 w 333"/>
                  <a:gd name="T29" fmla="*/ 2147483646 h 701"/>
                  <a:gd name="T30" fmla="*/ 2147483646 w 333"/>
                  <a:gd name="T31" fmla="*/ 2147483646 h 701"/>
                  <a:gd name="T32" fmla="*/ 2147483646 w 333"/>
                  <a:gd name="T33" fmla="*/ 2147483646 h 701"/>
                  <a:gd name="T34" fmla="*/ 2147483646 w 333"/>
                  <a:gd name="T35" fmla="*/ 2147483646 h 701"/>
                  <a:gd name="T36" fmla="*/ 2147483646 w 333"/>
                  <a:gd name="T37" fmla="*/ 2147483646 h 701"/>
                  <a:gd name="T38" fmla="*/ 2147483646 w 333"/>
                  <a:gd name="T39" fmla="*/ 2147483646 h 701"/>
                  <a:gd name="T40" fmla="*/ 2147483646 w 333"/>
                  <a:gd name="T41" fmla="*/ 2147483646 h 701"/>
                  <a:gd name="T42" fmla="*/ 2147483646 w 333"/>
                  <a:gd name="T43" fmla="*/ 2147483646 h 701"/>
                  <a:gd name="T44" fmla="*/ 2147483646 w 333"/>
                  <a:gd name="T45" fmla="*/ 2147483646 h 701"/>
                  <a:gd name="T46" fmla="*/ 2147483646 w 333"/>
                  <a:gd name="T47" fmla="*/ 2147483646 h 701"/>
                  <a:gd name="T48" fmla="*/ 2147483646 w 333"/>
                  <a:gd name="T49" fmla="*/ 2147483646 h 701"/>
                  <a:gd name="T50" fmla="*/ 2147483646 w 333"/>
                  <a:gd name="T51" fmla="*/ 2147483646 h 701"/>
                  <a:gd name="T52" fmla="*/ 2147483646 w 333"/>
                  <a:gd name="T53" fmla="*/ 2147483646 h 701"/>
                  <a:gd name="T54" fmla="*/ 2147483646 w 333"/>
                  <a:gd name="T55" fmla="*/ 2147483646 h 701"/>
                  <a:gd name="T56" fmla="*/ 2147483646 w 333"/>
                  <a:gd name="T57" fmla="*/ 2147483646 h 701"/>
                  <a:gd name="T58" fmla="*/ 2147483646 w 333"/>
                  <a:gd name="T59" fmla="*/ 2147483646 h 701"/>
                  <a:gd name="T60" fmla="*/ 2147483646 w 333"/>
                  <a:gd name="T61" fmla="*/ 2147483646 h 701"/>
                  <a:gd name="T62" fmla="*/ 2147483646 w 333"/>
                  <a:gd name="T63" fmla="*/ 2147483646 h 701"/>
                  <a:gd name="T64" fmla="*/ 2147483646 w 333"/>
                  <a:gd name="T65" fmla="*/ 2147483646 h 701"/>
                  <a:gd name="T66" fmla="*/ 2147483646 w 333"/>
                  <a:gd name="T67" fmla="*/ 2147483646 h 701"/>
                  <a:gd name="T68" fmla="*/ 2147483646 w 333"/>
                  <a:gd name="T69" fmla="*/ 0 h 701"/>
                  <a:gd name="T70" fmla="*/ 2147483646 w 333"/>
                  <a:gd name="T71" fmla="*/ 2147483646 h 701"/>
                  <a:gd name="T72" fmla="*/ 2147483646 w 333"/>
                  <a:gd name="T73" fmla="*/ 2147483646 h 701"/>
                  <a:gd name="T74" fmla="*/ 2147483646 w 333"/>
                  <a:gd name="T75" fmla="*/ 2147483646 h 701"/>
                  <a:gd name="T76" fmla="*/ 2147483646 w 333"/>
                  <a:gd name="T77" fmla="*/ 2147483646 h 701"/>
                  <a:gd name="T78" fmla="*/ 2147483646 w 333"/>
                  <a:gd name="T79" fmla="*/ 2147483646 h 701"/>
                  <a:gd name="T80" fmla="*/ 2147483646 w 333"/>
                  <a:gd name="T81" fmla="*/ 2147483646 h 701"/>
                  <a:gd name="T82" fmla="*/ 2147483646 w 333"/>
                  <a:gd name="T83" fmla="*/ 2147483646 h 701"/>
                  <a:gd name="T84" fmla="*/ 2147483646 w 333"/>
                  <a:gd name="T85" fmla="*/ 2147483646 h 701"/>
                  <a:gd name="T86" fmla="*/ 2147483646 w 333"/>
                  <a:gd name="T87" fmla="*/ 2147483646 h 701"/>
                  <a:gd name="T88" fmla="*/ 2147483646 w 333"/>
                  <a:gd name="T89" fmla="*/ 2147483646 h 701"/>
                  <a:gd name="T90" fmla="*/ 2147483646 w 333"/>
                  <a:gd name="T91" fmla="*/ 2147483646 h 701"/>
                  <a:gd name="T92" fmla="*/ 2147483646 w 333"/>
                  <a:gd name="T93" fmla="*/ 2147483646 h 701"/>
                  <a:gd name="T94" fmla="*/ 0 w 333"/>
                  <a:gd name="T95" fmla="*/ 2147483646 h 7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3"/>
                  <a:gd name="T145" fmla="*/ 0 h 701"/>
                  <a:gd name="T146" fmla="*/ 333 w 333"/>
                  <a:gd name="T147" fmla="*/ 701 h 7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3" h="701">
                    <a:moveTo>
                      <a:pt x="0" y="647"/>
                    </a:moveTo>
                    <a:lnTo>
                      <a:pt x="3" y="663"/>
                    </a:lnTo>
                    <a:lnTo>
                      <a:pt x="17" y="659"/>
                    </a:lnTo>
                    <a:lnTo>
                      <a:pt x="22" y="692"/>
                    </a:lnTo>
                    <a:lnTo>
                      <a:pt x="84" y="700"/>
                    </a:lnTo>
                    <a:lnTo>
                      <a:pt x="67" y="682"/>
                    </a:lnTo>
                    <a:lnTo>
                      <a:pt x="79" y="635"/>
                    </a:lnTo>
                    <a:lnTo>
                      <a:pt x="91" y="643"/>
                    </a:lnTo>
                    <a:lnTo>
                      <a:pt x="130" y="577"/>
                    </a:lnTo>
                    <a:lnTo>
                      <a:pt x="100" y="539"/>
                    </a:lnTo>
                    <a:lnTo>
                      <a:pt x="132" y="517"/>
                    </a:lnTo>
                    <a:lnTo>
                      <a:pt x="138" y="482"/>
                    </a:lnTo>
                    <a:lnTo>
                      <a:pt x="153" y="467"/>
                    </a:lnTo>
                    <a:lnTo>
                      <a:pt x="139" y="461"/>
                    </a:lnTo>
                    <a:lnTo>
                      <a:pt x="165" y="461"/>
                    </a:lnTo>
                    <a:lnTo>
                      <a:pt x="163" y="444"/>
                    </a:lnTo>
                    <a:lnTo>
                      <a:pt x="151" y="456"/>
                    </a:lnTo>
                    <a:lnTo>
                      <a:pt x="139" y="442"/>
                    </a:lnTo>
                    <a:lnTo>
                      <a:pt x="139" y="418"/>
                    </a:lnTo>
                    <a:lnTo>
                      <a:pt x="184" y="421"/>
                    </a:lnTo>
                    <a:lnTo>
                      <a:pt x="187" y="369"/>
                    </a:lnTo>
                    <a:lnTo>
                      <a:pt x="259" y="361"/>
                    </a:lnTo>
                    <a:lnTo>
                      <a:pt x="282" y="324"/>
                    </a:lnTo>
                    <a:lnTo>
                      <a:pt x="252" y="261"/>
                    </a:lnTo>
                    <a:lnTo>
                      <a:pt x="266" y="179"/>
                    </a:lnTo>
                    <a:lnTo>
                      <a:pt x="332" y="112"/>
                    </a:lnTo>
                    <a:lnTo>
                      <a:pt x="330" y="82"/>
                    </a:lnTo>
                    <a:lnTo>
                      <a:pt x="317" y="81"/>
                    </a:lnTo>
                    <a:lnTo>
                      <a:pt x="300" y="117"/>
                    </a:lnTo>
                    <a:lnTo>
                      <a:pt x="252" y="114"/>
                    </a:lnTo>
                    <a:lnTo>
                      <a:pt x="262" y="75"/>
                    </a:lnTo>
                    <a:lnTo>
                      <a:pt x="184" y="12"/>
                    </a:lnTo>
                    <a:lnTo>
                      <a:pt x="155" y="6"/>
                    </a:lnTo>
                    <a:lnTo>
                      <a:pt x="153" y="21"/>
                    </a:lnTo>
                    <a:lnTo>
                      <a:pt x="122" y="0"/>
                    </a:lnTo>
                    <a:lnTo>
                      <a:pt x="103" y="25"/>
                    </a:lnTo>
                    <a:lnTo>
                      <a:pt x="101" y="49"/>
                    </a:lnTo>
                    <a:lnTo>
                      <a:pt x="84" y="59"/>
                    </a:lnTo>
                    <a:lnTo>
                      <a:pt x="84" y="107"/>
                    </a:lnTo>
                    <a:lnTo>
                      <a:pt x="62" y="135"/>
                    </a:lnTo>
                    <a:lnTo>
                      <a:pt x="46" y="202"/>
                    </a:lnTo>
                    <a:lnTo>
                      <a:pt x="60" y="265"/>
                    </a:lnTo>
                    <a:lnTo>
                      <a:pt x="38" y="321"/>
                    </a:lnTo>
                    <a:lnTo>
                      <a:pt x="22" y="457"/>
                    </a:lnTo>
                    <a:lnTo>
                      <a:pt x="34" y="507"/>
                    </a:lnTo>
                    <a:lnTo>
                      <a:pt x="22" y="510"/>
                    </a:lnTo>
                    <a:lnTo>
                      <a:pt x="29" y="555"/>
                    </a:lnTo>
                    <a:lnTo>
                      <a:pt x="0" y="64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59" name="Freeform 7"/>
              <p:cNvSpPr>
                <a:spLocks/>
              </p:cNvSpPr>
              <p:nvPr/>
            </p:nvSpPr>
            <p:spPr bwMode="auto">
              <a:xfrm>
                <a:off x="3222626" y="5319713"/>
                <a:ext cx="219075" cy="1458912"/>
              </a:xfrm>
              <a:custGeom>
                <a:avLst/>
                <a:gdLst>
                  <a:gd name="T0" fmla="*/ 0 w 140"/>
                  <a:gd name="T1" fmla="*/ 2147483646 h 827"/>
                  <a:gd name="T2" fmla="*/ 2147483646 w 140"/>
                  <a:gd name="T3" fmla="*/ 2147483646 h 827"/>
                  <a:gd name="T4" fmla="*/ 2147483646 w 140"/>
                  <a:gd name="T5" fmla="*/ 2147483646 h 827"/>
                  <a:gd name="T6" fmla="*/ 2147483646 w 140"/>
                  <a:gd name="T7" fmla="*/ 2147483646 h 827"/>
                  <a:gd name="T8" fmla="*/ 2147483646 w 140"/>
                  <a:gd name="T9" fmla="*/ 2147483646 h 827"/>
                  <a:gd name="T10" fmla="*/ 2147483646 w 140"/>
                  <a:gd name="T11" fmla="*/ 2147483646 h 827"/>
                  <a:gd name="T12" fmla="*/ 2147483646 w 140"/>
                  <a:gd name="T13" fmla="*/ 2147483646 h 827"/>
                  <a:gd name="T14" fmla="*/ 2147483646 w 140"/>
                  <a:gd name="T15" fmla="*/ 2147483646 h 827"/>
                  <a:gd name="T16" fmla="*/ 2147483646 w 140"/>
                  <a:gd name="T17" fmla="*/ 2147483646 h 827"/>
                  <a:gd name="T18" fmla="*/ 2147483646 w 140"/>
                  <a:gd name="T19" fmla="*/ 2147483646 h 827"/>
                  <a:gd name="T20" fmla="*/ 2147483646 w 140"/>
                  <a:gd name="T21" fmla="*/ 2147483646 h 827"/>
                  <a:gd name="T22" fmla="*/ 2147483646 w 140"/>
                  <a:gd name="T23" fmla="*/ 2147483646 h 827"/>
                  <a:gd name="T24" fmla="*/ 2147483646 w 140"/>
                  <a:gd name="T25" fmla="*/ 0 h 827"/>
                  <a:gd name="T26" fmla="*/ 2147483646 w 140"/>
                  <a:gd name="T27" fmla="*/ 2147483646 h 827"/>
                  <a:gd name="T28" fmla="*/ 2147483646 w 140"/>
                  <a:gd name="T29" fmla="*/ 2147483646 h 827"/>
                  <a:gd name="T30" fmla="*/ 2147483646 w 140"/>
                  <a:gd name="T31" fmla="*/ 2147483646 h 827"/>
                  <a:gd name="T32" fmla="*/ 2147483646 w 140"/>
                  <a:gd name="T33" fmla="*/ 2147483646 h 827"/>
                  <a:gd name="T34" fmla="*/ 2147483646 w 140"/>
                  <a:gd name="T35" fmla="*/ 2147483646 h 827"/>
                  <a:gd name="T36" fmla="*/ 2147483646 w 140"/>
                  <a:gd name="T37" fmla="*/ 2147483646 h 827"/>
                  <a:gd name="T38" fmla="*/ 2147483646 w 140"/>
                  <a:gd name="T39" fmla="*/ 2147483646 h 827"/>
                  <a:gd name="T40" fmla="*/ 2147483646 w 140"/>
                  <a:gd name="T41" fmla="*/ 2147483646 h 827"/>
                  <a:gd name="T42" fmla="*/ 2147483646 w 140"/>
                  <a:gd name="T43" fmla="*/ 2147483646 h 827"/>
                  <a:gd name="T44" fmla="*/ 2147483646 w 140"/>
                  <a:gd name="T45" fmla="*/ 2147483646 h 827"/>
                  <a:gd name="T46" fmla="*/ 2147483646 w 140"/>
                  <a:gd name="T47" fmla="*/ 2147483646 h 827"/>
                  <a:gd name="T48" fmla="*/ 2147483646 w 140"/>
                  <a:gd name="T49" fmla="*/ 2147483646 h 827"/>
                  <a:gd name="T50" fmla="*/ 2147483646 w 140"/>
                  <a:gd name="T51" fmla="*/ 2147483646 h 827"/>
                  <a:gd name="T52" fmla="*/ 2147483646 w 140"/>
                  <a:gd name="T53" fmla="*/ 2147483646 h 827"/>
                  <a:gd name="T54" fmla="*/ 2147483646 w 140"/>
                  <a:gd name="T55" fmla="*/ 2147483646 h 827"/>
                  <a:gd name="T56" fmla="*/ 2147483646 w 140"/>
                  <a:gd name="T57" fmla="*/ 2147483646 h 827"/>
                  <a:gd name="T58" fmla="*/ 2147483646 w 140"/>
                  <a:gd name="T59" fmla="*/ 2147483646 h 827"/>
                  <a:gd name="T60" fmla="*/ 2147483646 w 140"/>
                  <a:gd name="T61" fmla="*/ 2147483646 h 827"/>
                  <a:gd name="T62" fmla="*/ 2147483646 w 140"/>
                  <a:gd name="T63" fmla="*/ 2147483646 h 827"/>
                  <a:gd name="T64" fmla="*/ 2147483646 w 140"/>
                  <a:gd name="T65" fmla="*/ 2147483646 h 827"/>
                  <a:gd name="T66" fmla="*/ 2147483646 w 140"/>
                  <a:gd name="T67" fmla="*/ 2147483646 h 827"/>
                  <a:gd name="T68" fmla="*/ 2147483646 w 140"/>
                  <a:gd name="T69" fmla="*/ 2147483646 h 827"/>
                  <a:gd name="T70" fmla="*/ 2147483646 w 140"/>
                  <a:gd name="T71" fmla="*/ 2147483646 h 827"/>
                  <a:gd name="T72" fmla="*/ 2147483646 w 140"/>
                  <a:gd name="T73" fmla="*/ 2147483646 h 827"/>
                  <a:gd name="T74" fmla="*/ 2147483646 w 140"/>
                  <a:gd name="T75" fmla="*/ 2147483646 h 827"/>
                  <a:gd name="T76" fmla="*/ 2147483646 w 140"/>
                  <a:gd name="T77" fmla="*/ 2147483646 h 827"/>
                  <a:gd name="T78" fmla="*/ 2147483646 w 140"/>
                  <a:gd name="T79" fmla="*/ 2147483646 h 827"/>
                  <a:gd name="T80" fmla="*/ 2147483646 w 140"/>
                  <a:gd name="T81" fmla="*/ 2147483646 h 827"/>
                  <a:gd name="T82" fmla="*/ 2147483646 w 140"/>
                  <a:gd name="T83" fmla="*/ 2147483646 h 827"/>
                  <a:gd name="T84" fmla="*/ 2147483646 w 140"/>
                  <a:gd name="T85" fmla="*/ 2147483646 h 827"/>
                  <a:gd name="T86" fmla="*/ 2147483646 w 140"/>
                  <a:gd name="T87" fmla="*/ 2147483646 h 827"/>
                  <a:gd name="T88" fmla="*/ 2147483646 w 140"/>
                  <a:gd name="T89" fmla="*/ 2147483646 h 827"/>
                  <a:gd name="T90" fmla="*/ 2147483646 w 140"/>
                  <a:gd name="T91" fmla="*/ 2147483646 h 827"/>
                  <a:gd name="T92" fmla="*/ 2147483646 w 140"/>
                  <a:gd name="T93" fmla="*/ 2147483646 h 827"/>
                  <a:gd name="T94" fmla="*/ 0 w 140"/>
                  <a:gd name="T95" fmla="*/ 2147483646 h 8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0"/>
                  <a:gd name="T145" fmla="*/ 0 h 827"/>
                  <a:gd name="T146" fmla="*/ 140 w 140"/>
                  <a:gd name="T147" fmla="*/ 827 h 8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0" h="827">
                    <a:moveTo>
                      <a:pt x="0" y="646"/>
                    </a:moveTo>
                    <a:lnTo>
                      <a:pt x="10" y="624"/>
                    </a:lnTo>
                    <a:lnTo>
                      <a:pt x="28" y="640"/>
                    </a:lnTo>
                    <a:lnTo>
                      <a:pt x="46" y="597"/>
                    </a:lnTo>
                    <a:lnTo>
                      <a:pt x="39" y="581"/>
                    </a:lnTo>
                    <a:lnTo>
                      <a:pt x="55" y="523"/>
                    </a:lnTo>
                    <a:lnTo>
                      <a:pt x="28" y="519"/>
                    </a:lnTo>
                    <a:lnTo>
                      <a:pt x="32" y="423"/>
                    </a:lnTo>
                    <a:lnTo>
                      <a:pt x="66" y="324"/>
                    </a:lnTo>
                    <a:lnTo>
                      <a:pt x="66" y="241"/>
                    </a:lnTo>
                    <a:lnTo>
                      <a:pt x="91" y="84"/>
                    </a:lnTo>
                    <a:lnTo>
                      <a:pt x="83" y="13"/>
                    </a:lnTo>
                    <a:lnTo>
                      <a:pt x="98" y="0"/>
                    </a:lnTo>
                    <a:lnTo>
                      <a:pt x="117" y="35"/>
                    </a:lnTo>
                    <a:lnTo>
                      <a:pt x="128" y="108"/>
                    </a:lnTo>
                    <a:lnTo>
                      <a:pt x="139" y="111"/>
                    </a:lnTo>
                    <a:lnTo>
                      <a:pt x="138" y="135"/>
                    </a:lnTo>
                    <a:lnTo>
                      <a:pt x="120" y="146"/>
                    </a:lnTo>
                    <a:lnTo>
                      <a:pt x="120" y="193"/>
                    </a:lnTo>
                    <a:lnTo>
                      <a:pt x="98" y="221"/>
                    </a:lnTo>
                    <a:lnTo>
                      <a:pt x="83" y="288"/>
                    </a:lnTo>
                    <a:lnTo>
                      <a:pt x="96" y="351"/>
                    </a:lnTo>
                    <a:lnTo>
                      <a:pt x="74" y="408"/>
                    </a:lnTo>
                    <a:lnTo>
                      <a:pt x="59" y="544"/>
                    </a:lnTo>
                    <a:lnTo>
                      <a:pt x="70" y="594"/>
                    </a:lnTo>
                    <a:lnTo>
                      <a:pt x="59" y="597"/>
                    </a:lnTo>
                    <a:lnTo>
                      <a:pt x="65" y="641"/>
                    </a:lnTo>
                    <a:lnTo>
                      <a:pt x="36" y="734"/>
                    </a:lnTo>
                    <a:lnTo>
                      <a:pt x="39" y="749"/>
                    </a:lnTo>
                    <a:lnTo>
                      <a:pt x="53" y="745"/>
                    </a:lnTo>
                    <a:lnTo>
                      <a:pt x="59" y="779"/>
                    </a:lnTo>
                    <a:lnTo>
                      <a:pt x="120" y="787"/>
                    </a:lnTo>
                    <a:lnTo>
                      <a:pt x="79" y="800"/>
                    </a:lnTo>
                    <a:lnTo>
                      <a:pt x="74" y="826"/>
                    </a:lnTo>
                    <a:lnTo>
                      <a:pt x="56" y="820"/>
                    </a:lnTo>
                    <a:lnTo>
                      <a:pt x="76" y="802"/>
                    </a:lnTo>
                    <a:lnTo>
                      <a:pt x="46" y="795"/>
                    </a:lnTo>
                    <a:lnTo>
                      <a:pt x="43" y="765"/>
                    </a:lnTo>
                    <a:lnTo>
                      <a:pt x="35" y="780"/>
                    </a:lnTo>
                    <a:lnTo>
                      <a:pt x="22" y="754"/>
                    </a:lnTo>
                    <a:lnTo>
                      <a:pt x="29" y="745"/>
                    </a:lnTo>
                    <a:lnTo>
                      <a:pt x="17" y="730"/>
                    </a:lnTo>
                    <a:lnTo>
                      <a:pt x="28" y="716"/>
                    </a:lnTo>
                    <a:lnTo>
                      <a:pt x="19" y="677"/>
                    </a:lnTo>
                    <a:lnTo>
                      <a:pt x="38" y="681"/>
                    </a:lnTo>
                    <a:lnTo>
                      <a:pt x="19" y="660"/>
                    </a:lnTo>
                    <a:lnTo>
                      <a:pt x="22" y="644"/>
                    </a:lnTo>
                    <a:lnTo>
                      <a:pt x="0" y="646"/>
                    </a:lnTo>
                  </a:path>
                </a:pathLst>
              </a:custGeom>
              <a:grpFill/>
              <a:ln>
                <a:noFill/>
              </a:ln>
              <a:extLst/>
            </p:spPr>
            <p:txBody>
              <a:bodyPr/>
              <a:lstStyle/>
              <a:p>
                <a:pPr eaLnBrk="0" hangingPunct="0"/>
                <a:endParaRPr lang="en-US" sz="2000" b="1">
                  <a:solidFill>
                    <a:srgbClr val="000000"/>
                  </a:solidFill>
                  <a:latin typeface="+mj-lt"/>
                </a:endParaRPr>
              </a:p>
            </p:txBody>
          </p:sp>
          <p:sp>
            <p:nvSpPr>
              <p:cNvPr id="23560" name="Freeform 8"/>
              <p:cNvSpPr>
                <a:spLocks/>
              </p:cNvSpPr>
              <p:nvPr/>
            </p:nvSpPr>
            <p:spPr bwMode="auto">
              <a:xfrm>
                <a:off x="3222626" y="5319713"/>
                <a:ext cx="219075" cy="1458912"/>
              </a:xfrm>
              <a:custGeom>
                <a:avLst/>
                <a:gdLst>
                  <a:gd name="T0" fmla="*/ 0 w 140"/>
                  <a:gd name="T1" fmla="*/ 2147483646 h 827"/>
                  <a:gd name="T2" fmla="*/ 2147483646 w 140"/>
                  <a:gd name="T3" fmla="*/ 2147483646 h 827"/>
                  <a:gd name="T4" fmla="*/ 2147483646 w 140"/>
                  <a:gd name="T5" fmla="*/ 2147483646 h 827"/>
                  <a:gd name="T6" fmla="*/ 2147483646 w 140"/>
                  <a:gd name="T7" fmla="*/ 2147483646 h 827"/>
                  <a:gd name="T8" fmla="*/ 2147483646 w 140"/>
                  <a:gd name="T9" fmla="*/ 2147483646 h 827"/>
                  <a:gd name="T10" fmla="*/ 2147483646 w 140"/>
                  <a:gd name="T11" fmla="*/ 2147483646 h 827"/>
                  <a:gd name="T12" fmla="*/ 2147483646 w 140"/>
                  <a:gd name="T13" fmla="*/ 2147483646 h 827"/>
                  <a:gd name="T14" fmla="*/ 2147483646 w 140"/>
                  <a:gd name="T15" fmla="*/ 2147483646 h 827"/>
                  <a:gd name="T16" fmla="*/ 2147483646 w 140"/>
                  <a:gd name="T17" fmla="*/ 2147483646 h 827"/>
                  <a:gd name="T18" fmla="*/ 2147483646 w 140"/>
                  <a:gd name="T19" fmla="*/ 2147483646 h 827"/>
                  <a:gd name="T20" fmla="*/ 2147483646 w 140"/>
                  <a:gd name="T21" fmla="*/ 2147483646 h 827"/>
                  <a:gd name="T22" fmla="*/ 2147483646 w 140"/>
                  <a:gd name="T23" fmla="*/ 2147483646 h 827"/>
                  <a:gd name="T24" fmla="*/ 2147483646 w 140"/>
                  <a:gd name="T25" fmla="*/ 0 h 827"/>
                  <a:gd name="T26" fmla="*/ 2147483646 w 140"/>
                  <a:gd name="T27" fmla="*/ 2147483646 h 827"/>
                  <a:gd name="T28" fmla="*/ 2147483646 w 140"/>
                  <a:gd name="T29" fmla="*/ 2147483646 h 827"/>
                  <a:gd name="T30" fmla="*/ 2147483646 w 140"/>
                  <a:gd name="T31" fmla="*/ 2147483646 h 827"/>
                  <a:gd name="T32" fmla="*/ 2147483646 w 140"/>
                  <a:gd name="T33" fmla="*/ 2147483646 h 827"/>
                  <a:gd name="T34" fmla="*/ 2147483646 w 140"/>
                  <a:gd name="T35" fmla="*/ 2147483646 h 827"/>
                  <a:gd name="T36" fmla="*/ 2147483646 w 140"/>
                  <a:gd name="T37" fmla="*/ 2147483646 h 827"/>
                  <a:gd name="T38" fmla="*/ 2147483646 w 140"/>
                  <a:gd name="T39" fmla="*/ 2147483646 h 827"/>
                  <a:gd name="T40" fmla="*/ 2147483646 w 140"/>
                  <a:gd name="T41" fmla="*/ 2147483646 h 827"/>
                  <a:gd name="T42" fmla="*/ 2147483646 w 140"/>
                  <a:gd name="T43" fmla="*/ 2147483646 h 827"/>
                  <a:gd name="T44" fmla="*/ 2147483646 w 140"/>
                  <a:gd name="T45" fmla="*/ 2147483646 h 827"/>
                  <a:gd name="T46" fmla="*/ 2147483646 w 140"/>
                  <a:gd name="T47" fmla="*/ 2147483646 h 827"/>
                  <a:gd name="T48" fmla="*/ 2147483646 w 140"/>
                  <a:gd name="T49" fmla="*/ 2147483646 h 827"/>
                  <a:gd name="T50" fmla="*/ 2147483646 w 140"/>
                  <a:gd name="T51" fmla="*/ 2147483646 h 827"/>
                  <a:gd name="T52" fmla="*/ 2147483646 w 140"/>
                  <a:gd name="T53" fmla="*/ 2147483646 h 827"/>
                  <a:gd name="T54" fmla="*/ 2147483646 w 140"/>
                  <a:gd name="T55" fmla="*/ 2147483646 h 827"/>
                  <a:gd name="T56" fmla="*/ 2147483646 w 140"/>
                  <a:gd name="T57" fmla="*/ 2147483646 h 827"/>
                  <a:gd name="T58" fmla="*/ 2147483646 w 140"/>
                  <a:gd name="T59" fmla="*/ 2147483646 h 827"/>
                  <a:gd name="T60" fmla="*/ 2147483646 w 140"/>
                  <a:gd name="T61" fmla="*/ 2147483646 h 827"/>
                  <a:gd name="T62" fmla="*/ 2147483646 w 140"/>
                  <a:gd name="T63" fmla="*/ 2147483646 h 827"/>
                  <a:gd name="T64" fmla="*/ 2147483646 w 140"/>
                  <a:gd name="T65" fmla="*/ 2147483646 h 827"/>
                  <a:gd name="T66" fmla="*/ 2147483646 w 140"/>
                  <a:gd name="T67" fmla="*/ 2147483646 h 827"/>
                  <a:gd name="T68" fmla="*/ 2147483646 w 140"/>
                  <a:gd name="T69" fmla="*/ 2147483646 h 827"/>
                  <a:gd name="T70" fmla="*/ 2147483646 w 140"/>
                  <a:gd name="T71" fmla="*/ 2147483646 h 827"/>
                  <a:gd name="T72" fmla="*/ 2147483646 w 140"/>
                  <a:gd name="T73" fmla="*/ 2147483646 h 827"/>
                  <a:gd name="T74" fmla="*/ 2147483646 w 140"/>
                  <a:gd name="T75" fmla="*/ 2147483646 h 827"/>
                  <a:gd name="T76" fmla="*/ 2147483646 w 140"/>
                  <a:gd name="T77" fmla="*/ 2147483646 h 827"/>
                  <a:gd name="T78" fmla="*/ 2147483646 w 140"/>
                  <a:gd name="T79" fmla="*/ 2147483646 h 827"/>
                  <a:gd name="T80" fmla="*/ 2147483646 w 140"/>
                  <a:gd name="T81" fmla="*/ 2147483646 h 827"/>
                  <a:gd name="T82" fmla="*/ 2147483646 w 140"/>
                  <a:gd name="T83" fmla="*/ 2147483646 h 827"/>
                  <a:gd name="T84" fmla="*/ 2147483646 w 140"/>
                  <a:gd name="T85" fmla="*/ 2147483646 h 827"/>
                  <a:gd name="T86" fmla="*/ 2147483646 w 140"/>
                  <a:gd name="T87" fmla="*/ 2147483646 h 827"/>
                  <a:gd name="T88" fmla="*/ 2147483646 w 140"/>
                  <a:gd name="T89" fmla="*/ 2147483646 h 827"/>
                  <a:gd name="T90" fmla="*/ 2147483646 w 140"/>
                  <a:gd name="T91" fmla="*/ 2147483646 h 827"/>
                  <a:gd name="T92" fmla="*/ 2147483646 w 140"/>
                  <a:gd name="T93" fmla="*/ 2147483646 h 827"/>
                  <a:gd name="T94" fmla="*/ 0 w 140"/>
                  <a:gd name="T95" fmla="*/ 2147483646 h 8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0"/>
                  <a:gd name="T145" fmla="*/ 0 h 827"/>
                  <a:gd name="T146" fmla="*/ 140 w 140"/>
                  <a:gd name="T147" fmla="*/ 827 h 8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0" h="827">
                    <a:moveTo>
                      <a:pt x="0" y="646"/>
                    </a:moveTo>
                    <a:lnTo>
                      <a:pt x="10" y="624"/>
                    </a:lnTo>
                    <a:lnTo>
                      <a:pt x="28" y="640"/>
                    </a:lnTo>
                    <a:lnTo>
                      <a:pt x="46" y="597"/>
                    </a:lnTo>
                    <a:lnTo>
                      <a:pt x="39" y="581"/>
                    </a:lnTo>
                    <a:lnTo>
                      <a:pt x="55" y="523"/>
                    </a:lnTo>
                    <a:lnTo>
                      <a:pt x="28" y="519"/>
                    </a:lnTo>
                    <a:lnTo>
                      <a:pt x="32" y="423"/>
                    </a:lnTo>
                    <a:lnTo>
                      <a:pt x="66" y="324"/>
                    </a:lnTo>
                    <a:lnTo>
                      <a:pt x="66" y="241"/>
                    </a:lnTo>
                    <a:lnTo>
                      <a:pt x="91" y="84"/>
                    </a:lnTo>
                    <a:lnTo>
                      <a:pt x="83" y="13"/>
                    </a:lnTo>
                    <a:lnTo>
                      <a:pt x="98" y="0"/>
                    </a:lnTo>
                    <a:lnTo>
                      <a:pt x="117" y="35"/>
                    </a:lnTo>
                    <a:lnTo>
                      <a:pt x="128" y="108"/>
                    </a:lnTo>
                    <a:lnTo>
                      <a:pt x="139" y="111"/>
                    </a:lnTo>
                    <a:lnTo>
                      <a:pt x="138" y="135"/>
                    </a:lnTo>
                    <a:lnTo>
                      <a:pt x="120" y="146"/>
                    </a:lnTo>
                    <a:lnTo>
                      <a:pt x="120" y="193"/>
                    </a:lnTo>
                    <a:lnTo>
                      <a:pt x="98" y="221"/>
                    </a:lnTo>
                    <a:lnTo>
                      <a:pt x="83" y="288"/>
                    </a:lnTo>
                    <a:lnTo>
                      <a:pt x="96" y="351"/>
                    </a:lnTo>
                    <a:lnTo>
                      <a:pt x="74" y="408"/>
                    </a:lnTo>
                    <a:lnTo>
                      <a:pt x="59" y="544"/>
                    </a:lnTo>
                    <a:lnTo>
                      <a:pt x="70" y="594"/>
                    </a:lnTo>
                    <a:lnTo>
                      <a:pt x="59" y="597"/>
                    </a:lnTo>
                    <a:lnTo>
                      <a:pt x="65" y="641"/>
                    </a:lnTo>
                    <a:lnTo>
                      <a:pt x="36" y="734"/>
                    </a:lnTo>
                    <a:lnTo>
                      <a:pt x="39" y="749"/>
                    </a:lnTo>
                    <a:lnTo>
                      <a:pt x="53" y="745"/>
                    </a:lnTo>
                    <a:lnTo>
                      <a:pt x="59" y="779"/>
                    </a:lnTo>
                    <a:lnTo>
                      <a:pt x="120" y="787"/>
                    </a:lnTo>
                    <a:lnTo>
                      <a:pt x="79" y="800"/>
                    </a:lnTo>
                    <a:lnTo>
                      <a:pt x="74" y="826"/>
                    </a:lnTo>
                    <a:lnTo>
                      <a:pt x="56" y="820"/>
                    </a:lnTo>
                    <a:lnTo>
                      <a:pt x="76" y="802"/>
                    </a:lnTo>
                    <a:lnTo>
                      <a:pt x="46" y="795"/>
                    </a:lnTo>
                    <a:lnTo>
                      <a:pt x="43" y="765"/>
                    </a:lnTo>
                    <a:lnTo>
                      <a:pt x="35" y="780"/>
                    </a:lnTo>
                    <a:lnTo>
                      <a:pt x="22" y="754"/>
                    </a:lnTo>
                    <a:lnTo>
                      <a:pt x="29" y="745"/>
                    </a:lnTo>
                    <a:lnTo>
                      <a:pt x="17" y="730"/>
                    </a:lnTo>
                    <a:lnTo>
                      <a:pt x="28" y="716"/>
                    </a:lnTo>
                    <a:lnTo>
                      <a:pt x="19" y="677"/>
                    </a:lnTo>
                    <a:lnTo>
                      <a:pt x="38" y="681"/>
                    </a:lnTo>
                    <a:lnTo>
                      <a:pt x="19" y="660"/>
                    </a:lnTo>
                    <a:lnTo>
                      <a:pt x="22" y="644"/>
                    </a:lnTo>
                    <a:lnTo>
                      <a:pt x="0" y="64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61" name="Freeform 9"/>
              <p:cNvSpPr>
                <a:spLocks/>
              </p:cNvSpPr>
              <p:nvPr/>
            </p:nvSpPr>
            <p:spPr bwMode="auto">
              <a:xfrm>
                <a:off x="3230564" y="6543676"/>
                <a:ext cx="22225" cy="55563"/>
              </a:xfrm>
              <a:custGeom>
                <a:avLst/>
                <a:gdLst>
                  <a:gd name="T0" fmla="*/ 0 w 13"/>
                  <a:gd name="T1" fmla="*/ 2147483646 h 32"/>
                  <a:gd name="T2" fmla="*/ 2147483646 w 13"/>
                  <a:gd name="T3" fmla="*/ 0 h 32"/>
                  <a:gd name="T4" fmla="*/ 2147483646 w 13"/>
                  <a:gd name="T5" fmla="*/ 2147483646 h 32"/>
                  <a:gd name="T6" fmla="*/ 0 w 13"/>
                  <a:gd name="T7" fmla="*/ 2147483646 h 32"/>
                  <a:gd name="T8" fmla="*/ 0 60000 65536"/>
                  <a:gd name="T9" fmla="*/ 0 60000 65536"/>
                  <a:gd name="T10" fmla="*/ 0 60000 65536"/>
                  <a:gd name="T11" fmla="*/ 0 60000 65536"/>
                  <a:gd name="T12" fmla="*/ 0 w 13"/>
                  <a:gd name="T13" fmla="*/ 0 h 32"/>
                  <a:gd name="T14" fmla="*/ 13 w 13"/>
                  <a:gd name="T15" fmla="*/ 32 h 32"/>
                </a:gdLst>
                <a:ahLst/>
                <a:cxnLst>
                  <a:cxn ang="T8">
                    <a:pos x="T0" y="T1"/>
                  </a:cxn>
                  <a:cxn ang="T9">
                    <a:pos x="T2" y="T3"/>
                  </a:cxn>
                  <a:cxn ang="T10">
                    <a:pos x="T4" y="T5"/>
                  </a:cxn>
                  <a:cxn ang="T11">
                    <a:pos x="T6" y="T7"/>
                  </a:cxn>
                </a:cxnLst>
                <a:rect l="T12" t="T13" r="T14" b="T15"/>
                <a:pathLst>
                  <a:path w="13" h="32">
                    <a:moveTo>
                      <a:pt x="0" y="14"/>
                    </a:moveTo>
                    <a:lnTo>
                      <a:pt x="3" y="0"/>
                    </a:lnTo>
                    <a:lnTo>
                      <a:pt x="12" y="31"/>
                    </a:lnTo>
                    <a:lnTo>
                      <a:pt x="0" y="14"/>
                    </a:lnTo>
                  </a:path>
                </a:pathLst>
              </a:custGeom>
              <a:grpFill/>
              <a:ln>
                <a:noFill/>
              </a:ln>
              <a:extLst/>
            </p:spPr>
            <p:txBody>
              <a:bodyPr/>
              <a:lstStyle/>
              <a:p>
                <a:pPr eaLnBrk="0" hangingPunct="0"/>
                <a:endParaRPr lang="en-US" sz="2000" b="1">
                  <a:solidFill>
                    <a:srgbClr val="000000"/>
                  </a:solidFill>
                  <a:latin typeface="+mj-lt"/>
                </a:endParaRPr>
              </a:p>
            </p:txBody>
          </p:sp>
          <p:sp>
            <p:nvSpPr>
              <p:cNvPr id="23562" name="Freeform 10"/>
              <p:cNvSpPr>
                <a:spLocks/>
              </p:cNvSpPr>
              <p:nvPr/>
            </p:nvSpPr>
            <p:spPr bwMode="auto">
              <a:xfrm>
                <a:off x="3230564" y="6543676"/>
                <a:ext cx="22225" cy="55563"/>
              </a:xfrm>
              <a:custGeom>
                <a:avLst/>
                <a:gdLst>
                  <a:gd name="T0" fmla="*/ 0 w 13"/>
                  <a:gd name="T1" fmla="*/ 2147483646 h 32"/>
                  <a:gd name="T2" fmla="*/ 2147483646 w 13"/>
                  <a:gd name="T3" fmla="*/ 0 h 32"/>
                  <a:gd name="T4" fmla="*/ 2147483646 w 13"/>
                  <a:gd name="T5" fmla="*/ 2147483646 h 32"/>
                  <a:gd name="T6" fmla="*/ 0 w 13"/>
                  <a:gd name="T7" fmla="*/ 2147483646 h 32"/>
                  <a:gd name="T8" fmla="*/ 0 60000 65536"/>
                  <a:gd name="T9" fmla="*/ 0 60000 65536"/>
                  <a:gd name="T10" fmla="*/ 0 60000 65536"/>
                  <a:gd name="T11" fmla="*/ 0 60000 65536"/>
                  <a:gd name="T12" fmla="*/ 0 w 13"/>
                  <a:gd name="T13" fmla="*/ 0 h 32"/>
                  <a:gd name="T14" fmla="*/ 13 w 13"/>
                  <a:gd name="T15" fmla="*/ 32 h 32"/>
                </a:gdLst>
                <a:ahLst/>
                <a:cxnLst>
                  <a:cxn ang="T8">
                    <a:pos x="T0" y="T1"/>
                  </a:cxn>
                  <a:cxn ang="T9">
                    <a:pos x="T2" y="T3"/>
                  </a:cxn>
                  <a:cxn ang="T10">
                    <a:pos x="T4" y="T5"/>
                  </a:cxn>
                  <a:cxn ang="T11">
                    <a:pos x="T6" y="T7"/>
                  </a:cxn>
                </a:cxnLst>
                <a:rect l="T12" t="T13" r="T14" b="T15"/>
                <a:pathLst>
                  <a:path w="13" h="32">
                    <a:moveTo>
                      <a:pt x="0" y="14"/>
                    </a:moveTo>
                    <a:lnTo>
                      <a:pt x="3" y="0"/>
                    </a:lnTo>
                    <a:lnTo>
                      <a:pt x="12" y="31"/>
                    </a:lnTo>
                    <a:lnTo>
                      <a:pt x="0" y="1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63" name="Freeform 11"/>
              <p:cNvSpPr>
                <a:spLocks/>
              </p:cNvSpPr>
              <p:nvPr/>
            </p:nvSpPr>
            <p:spPr bwMode="auto">
              <a:xfrm>
                <a:off x="5867400" y="1817688"/>
                <a:ext cx="4313238" cy="1663700"/>
              </a:xfrm>
              <a:custGeom>
                <a:avLst/>
                <a:gdLst>
                  <a:gd name="T0" fmla="*/ 2147483646 w 2794"/>
                  <a:gd name="T1" fmla="*/ 2147483646 h 1086"/>
                  <a:gd name="T2" fmla="*/ 2147483646 w 2794"/>
                  <a:gd name="T3" fmla="*/ 2147483646 h 1086"/>
                  <a:gd name="T4" fmla="*/ 2147483646 w 2794"/>
                  <a:gd name="T5" fmla="*/ 2147483646 h 1086"/>
                  <a:gd name="T6" fmla="*/ 2147483646 w 2794"/>
                  <a:gd name="T7" fmla="*/ 2147483646 h 1086"/>
                  <a:gd name="T8" fmla="*/ 2147483646 w 2794"/>
                  <a:gd name="T9" fmla="*/ 2147483646 h 1086"/>
                  <a:gd name="T10" fmla="*/ 2147483646 w 2794"/>
                  <a:gd name="T11" fmla="*/ 2147483646 h 1086"/>
                  <a:gd name="T12" fmla="*/ 2147483646 w 2794"/>
                  <a:gd name="T13" fmla="*/ 2147483646 h 1086"/>
                  <a:gd name="T14" fmla="*/ 2147483646 w 2794"/>
                  <a:gd name="T15" fmla="*/ 2147483646 h 1086"/>
                  <a:gd name="T16" fmla="*/ 2147483646 w 2794"/>
                  <a:gd name="T17" fmla="*/ 2147483646 h 1086"/>
                  <a:gd name="T18" fmla="*/ 2147483646 w 2794"/>
                  <a:gd name="T19" fmla="*/ 2147483646 h 1086"/>
                  <a:gd name="T20" fmla="*/ 2147483646 w 2794"/>
                  <a:gd name="T21" fmla="*/ 2147483646 h 1086"/>
                  <a:gd name="T22" fmla="*/ 2147483646 w 2794"/>
                  <a:gd name="T23" fmla="*/ 2147483646 h 1086"/>
                  <a:gd name="T24" fmla="*/ 2147483646 w 2794"/>
                  <a:gd name="T25" fmla="*/ 2147483646 h 1086"/>
                  <a:gd name="T26" fmla="*/ 2147483646 w 2794"/>
                  <a:gd name="T27" fmla="*/ 2147483646 h 1086"/>
                  <a:gd name="T28" fmla="*/ 2147483646 w 2794"/>
                  <a:gd name="T29" fmla="*/ 2147483646 h 1086"/>
                  <a:gd name="T30" fmla="*/ 2147483646 w 2794"/>
                  <a:gd name="T31" fmla="*/ 2147483646 h 1086"/>
                  <a:gd name="T32" fmla="*/ 2147483646 w 2794"/>
                  <a:gd name="T33" fmla="*/ 2147483646 h 1086"/>
                  <a:gd name="T34" fmla="*/ 2147483646 w 2794"/>
                  <a:gd name="T35" fmla="*/ 2147483646 h 1086"/>
                  <a:gd name="T36" fmla="*/ 2147483646 w 2794"/>
                  <a:gd name="T37" fmla="*/ 2147483646 h 1086"/>
                  <a:gd name="T38" fmla="*/ 2147483646 w 2794"/>
                  <a:gd name="T39" fmla="*/ 2147483646 h 1086"/>
                  <a:gd name="T40" fmla="*/ 2147483646 w 2794"/>
                  <a:gd name="T41" fmla="*/ 2147483646 h 1086"/>
                  <a:gd name="T42" fmla="*/ 2147483646 w 2794"/>
                  <a:gd name="T43" fmla="*/ 2147483646 h 1086"/>
                  <a:gd name="T44" fmla="*/ 2147483646 w 2794"/>
                  <a:gd name="T45" fmla="*/ 2147483646 h 1086"/>
                  <a:gd name="T46" fmla="*/ 2147483646 w 2794"/>
                  <a:gd name="T47" fmla="*/ 2147483646 h 1086"/>
                  <a:gd name="T48" fmla="*/ 2147483646 w 2794"/>
                  <a:gd name="T49" fmla="*/ 2147483646 h 1086"/>
                  <a:gd name="T50" fmla="*/ 2147483646 w 2794"/>
                  <a:gd name="T51" fmla="*/ 2147483646 h 1086"/>
                  <a:gd name="T52" fmla="*/ 2147483646 w 2794"/>
                  <a:gd name="T53" fmla="*/ 2147483646 h 1086"/>
                  <a:gd name="T54" fmla="*/ 2147483646 w 2794"/>
                  <a:gd name="T55" fmla="*/ 2147483646 h 1086"/>
                  <a:gd name="T56" fmla="*/ 2147483646 w 2794"/>
                  <a:gd name="T57" fmla="*/ 2147483646 h 1086"/>
                  <a:gd name="T58" fmla="*/ 2147483646 w 2794"/>
                  <a:gd name="T59" fmla="*/ 2147483646 h 1086"/>
                  <a:gd name="T60" fmla="*/ 2147483646 w 2794"/>
                  <a:gd name="T61" fmla="*/ 2147483646 h 1086"/>
                  <a:gd name="T62" fmla="*/ 2147483646 w 2794"/>
                  <a:gd name="T63" fmla="*/ 2147483646 h 1086"/>
                  <a:gd name="T64" fmla="*/ 2147483646 w 2794"/>
                  <a:gd name="T65" fmla="*/ 2147483646 h 1086"/>
                  <a:gd name="T66" fmla="*/ 2147483646 w 2794"/>
                  <a:gd name="T67" fmla="*/ 2147483646 h 1086"/>
                  <a:gd name="T68" fmla="*/ 2147483646 w 2794"/>
                  <a:gd name="T69" fmla="*/ 2147483646 h 1086"/>
                  <a:gd name="T70" fmla="*/ 2147483646 w 2794"/>
                  <a:gd name="T71" fmla="*/ 2147483646 h 1086"/>
                  <a:gd name="T72" fmla="*/ 2147483646 w 2794"/>
                  <a:gd name="T73" fmla="*/ 2147483646 h 1086"/>
                  <a:gd name="T74" fmla="*/ 2147483646 w 2794"/>
                  <a:gd name="T75" fmla="*/ 2147483646 h 1086"/>
                  <a:gd name="T76" fmla="*/ 2147483646 w 2794"/>
                  <a:gd name="T77" fmla="*/ 2147483646 h 1086"/>
                  <a:gd name="T78" fmla="*/ 2147483646 w 2794"/>
                  <a:gd name="T79" fmla="*/ 2147483646 h 1086"/>
                  <a:gd name="T80" fmla="*/ 2147483646 w 2794"/>
                  <a:gd name="T81" fmla="*/ 2147483646 h 1086"/>
                  <a:gd name="T82" fmla="*/ 2147483646 w 2794"/>
                  <a:gd name="T83" fmla="*/ 2147483646 h 1086"/>
                  <a:gd name="T84" fmla="*/ 2147483646 w 2794"/>
                  <a:gd name="T85" fmla="*/ 2147483646 h 1086"/>
                  <a:gd name="T86" fmla="*/ 2147483646 w 2794"/>
                  <a:gd name="T87" fmla="*/ 2147483646 h 1086"/>
                  <a:gd name="T88" fmla="*/ 2147483646 w 2794"/>
                  <a:gd name="T89" fmla="*/ 2147483646 h 1086"/>
                  <a:gd name="T90" fmla="*/ 2147483646 w 2794"/>
                  <a:gd name="T91" fmla="*/ 2147483646 h 1086"/>
                  <a:gd name="T92" fmla="*/ 2147483646 w 2794"/>
                  <a:gd name="T93" fmla="*/ 2147483646 h 1086"/>
                  <a:gd name="T94" fmla="*/ 2147483646 w 2794"/>
                  <a:gd name="T95" fmla="*/ 2147483646 h 1086"/>
                  <a:gd name="T96" fmla="*/ 2147483646 w 2794"/>
                  <a:gd name="T97" fmla="*/ 2147483646 h 1086"/>
                  <a:gd name="T98" fmla="*/ 2147483646 w 2794"/>
                  <a:gd name="T99" fmla="*/ 2147483646 h 1086"/>
                  <a:gd name="T100" fmla="*/ 2147483646 w 2794"/>
                  <a:gd name="T101" fmla="*/ 2147483646 h 1086"/>
                  <a:gd name="T102" fmla="*/ 2147483646 w 2794"/>
                  <a:gd name="T103" fmla="*/ 2147483646 h 1086"/>
                  <a:gd name="T104" fmla="*/ 2147483646 w 2794"/>
                  <a:gd name="T105" fmla="*/ 2147483646 h 1086"/>
                  <a:gd name="T106" fmla="*/ 2147483646 w 2794"/>
                  <a:gd name="T107" fmla="*/ 2147483646 h 1086"/>
                  <a:gd name="T108" fmla="*/ 2147483646 w 2794"/>
                  <a:gd name="T109" fmla="*/ 2147483646 h 1086"/>
                  <a:gd name="T110" fmla="*/ 2147483646 w 2794"/>
                  <a:gd name="T111" fmla="*/ 2147483646 h 10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94"/>
                  <a:gd name="T169" fmla="*/ 0 h 1086"/>
                  <a:gd name="T170" fmla="*/ 2794 w 2794"/>
                  <a:gd name="T171" fmla="*/ 1086 h 10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94" h="1086">
                    <a:moveTo>
                      <a:pt x="13" y="628"/>
                    </a:moveTo>
                    <a:lnTo>
                      <a:pt x="81" y="615"/>
                    </a:lnTo>
                    <a:lnTo>
                      <a:pt x="53" y="608"/>
                    </a:lnTo>
                    <a:lnTo>
                      <a:pt x="54" y="594"/>
                    </a:lnTo>
                    <a:lnTo>
                      <a:pt x="37" y="598"/>
                    </a:lnTo>
                    <a:lnTo>
                      <a:pt x="102" y="534"/>
                    </a:lnTo>
                    <a:lnTo>
                      <a:pt x="74" y="467"/>
                    </a:lnTo>
                    <a:lnTo>
                      <a:pt x="79" y="435"/>
                    </a:lnTo>
                    <a:lnTo>
                      <a:pt x="64" y="399"/>
                    </a:lnTo>
                    <a:lnTo>
                      <a:pt x="77" y="379"/>
                    </a:lnTo>
                    <a:lnTo>
                      <a:pt x="53" y="350"/>
                    </a:lnTo>
                    <a:lnTo>
                      <a:pt x="60" y="327"/>
                    </a:lnTo>
                    <a:lnTo>
                      <a:pt x="92" y="302"/>
                    </a:lnTo>
                    <a:lnTo>
                      <a:pt x="109" y="298"/>
                    </a:lnTo>
                    <a:lnTo>
                      <a:pt x="130" y="306"/>
                    </a:lnTo>
                    <a:lnTo>
                      <a:pt x="112" y="309"/>
                    </a:lnTo>
                    <a:lnTo>
                      <a:pt x="126" y="320"/>
                    </a:lnTo>
                    <a:lnTo>
                      <a:pt x="177" y="323"/>
                    </a:lnTo>
                    <a:lnTo>
                      <a:pt x="265" y="378"/>
                    </a:lnTo>
                    <a:lnTo>
                      <a:pt x="267" y="404"/>
                    </a:lnTo>
                    <a:lnTo>
                      <a:pt x="229" y="428"/>
                    </a:lnTo>
                    <a:lnTo>
                      <a:pt x="109" y="395"/>
                    </a:lnTo>
                    <a:lnTo>
                      <a:pt x="158" y="435"/>
                    </a:lnTo>
                    <a:lnTo>
                      <a:pt x="158" y="480"/>
                    </a:lnTo>
                    <a:lnTo>
                      <a:pt x="205" y="502"/>
                    </a:lnTo>
                    <a:lnTo>
                      <a:pt x="217" y="497"/>
                    </a:lnTo>
                    <a:lnTo>
                      <a:pt x="212" y="480"/>
                    </a:lnTo>
                    <a:lnTo>
                      <a:pt x="189" y="471"/>
                    </a:lnTo>
                    <a:lnTo>
                      <a:pt x="194" y="457"/>
                    </a:lnTo>
                    <a:lnTo>
                      <a:pt x="216" y="474"/>
                    </a:lnTo>
                    <a:lnTo>
                      <a:pt x="263" y="480"/>
                    </a:lnTo>
                    <a:lnTo>
                      <a:pt x="243" y="442"/>
                    </a:lnTo>
                    <a:lnTo>
                      <a:pt x="285" y="413"/>
                    </a:lnTo>
                    <a:lnTo>
                      <a:pt x="316" y="435"/>
                    </a:lnTo>
                    <a:lnTo>
                      <a:pt x="316" y="353"/>
                    </a:lnTo>
                    <a:lnTo>
                      <a:pt x="303" y="341"/>
                    </a:lnTo>
                    <a:lnTo>
                      <a:pt x="356" y="359"/>
                    </a:lnTo>
                    <a:lnTo>
                      <a:pt x="360" y="369"/>
                    </a:lnTo>
                    <a:lnTo>
                      <a:pt x="330" y="383"/>
                    </a:lnTo>
                    <a:lnTo>
                      <a:pt x="360" y="409"/>
                    </a:lnTo>
                    <a:lnTo>
                      <a:pt x="382" y="379"/>
                    </a:lnTo>
                    <a:lnTo>
                      <a:pt x="480" y="332"/>
                    </a:lnTo>
                    <a:lnTo>
                      <a:pt x="496" y="328"/>
                    </a:lnTo>
                    <a:lnTo>
                      <a:pt x="480" y="337"/>
                    </a:lnTo>
                    <a:lnTo>
                      <a:pt x="496" y="360"/>
                    </a:lnTo>
                    <a:lnTo>
                      <a:pt x="567" y="328"/>
                    </a:lnTo>
                    <a:lnTo>
                      <a:pt x="582" y="351"/>
                    </a:lnTo>
                    <a:lnTo>
                      <a:pt x="599" y="334"/>
                    </a:lnTo>
                    <a:lnTo>
                      <a:pt x="591" y="309"/>
                    </a:lnTo>
                    <a:lnTo>
                      <a:pt x="601" y="301"/>
                    </a:lnTo>
                    <a:lnTo>
                      <a:pt x="656" y="313"/>
                    </a:lnTo>
                    <a:lnTo>
                      <a:pt x="725" y="357"/>
                    </a:lnTo>
                    <a:lnTo>
                      <a:pt x="741" y="336"/>
                    </a:lnTo>
                    <a:lnTo>
                      <a:pt x="724" y="314"/>
                    </a:lnTo>
                    <a:lnTo>
                      <a:pt x="703" y="307"/>
                    </a:lnTo>
                    <a:lnTo>
                      <a:pt x="711" y="271"/>
                    </a:lnTo>
                    <a:lnTo>
                      <a:pt x="697" y="267"/>
                    </a:lnTo>
                    <a:lnTo>
                      <a:pt x="701" y="251"/>
                    </a:lnTo>
                    <a:lnTo>
                      <a:pt x="727" y="234"/>
                    </a:lnTo>
                    <a:lnTo>
                      <a:pt x="744" y="188"/>
                    </a:lnTo>
                    <a:lnTo>
                      <a:pt x="782" y="188"/>
                    </a:lnTo>
                    <a:lnTo>
                      <a:pt x="799" y="195"/>
                    </a:lnTo>
                    <a:lnTo>
                      <a:pt x="784" y="242"/>
                    </a:lnTo>
                    <a:lnTo>
                      <a:pt x="800" y="264"/>
                    </a:lnTo>
                    <a:lnTo>
                      <a:pt x="796" y="327"/>
                    </a:lnTo>
                    <a:lnTo>
                      <a:pt x="814" y="350"/>
                    </a:lnTo>
                    <a:lnTo>
                      <a:pt x="806" y="373"/>
                    </a:lnTo>
                    <a:lnTo>
                      <a:pt x="780" y="392"/>
                    </a:lnTo>
                    <a:lnTo>
                      <a:pt x="787" y="399"/>
                    </a:lnTo>
                    <a:lnTo>
                      <a:pt x="752" y="409"/>
                    </a:lnTo>
                    <a:lnTo>
                      <a:pt x="790" y="423"/>
                    </a:lnTo>
                    <a:lnTo>
                      <a:pt x="834" y="373"/>
                    </a:lnTo>
                    <a:lnTo>
                      <a:pt x="828" y="341"/>
                    </a:lnTo>
                    <a:lnTo>
                      <a:pt x="845" y="336"/>
                    </a:lnTo>
                    <a:lnTo>
                      <a:pt x="868" y="330"/>
                    </a:lnTo>
                    <a:lnTo>
                      <a:pt x="879" y="347"/>
                    </a:lnTo>
                    <a:lnTo>
                      <a:pt x="877" y="373"/>
                    </a:lnTo>
                    <a:lnTo>
                      <a:pt x="906" y="381"/>
                    </a:lnTo>
                    <a:lnTo>
                      <a:pt x="883" y="372"/>
                    </a:lnTo>
                    <a:lnTo>
                      <a:pt x="893" y="357"/>
                    </a:lnTo>
                    <a:lnTo>
                      <a:pt x="886" y="336"/>
                    </a:lnTo>
                    <a:lnTo>
                      <a:pt x="818" y="323"/>
                    </a:lnTo>
                    <a:lnTo>
                      <a:pt x="828" y="274"/>
                    </a:lnTo>
                    <a:lnTo>
                      <a:pt x="806" y="242"/>
                    </a:lnTo>
                    <a:lnTo>
                      <a:pt x="839" y="213"/>
                    </a:lnTo>
                    <a:lnTo>
                      <a:pt x="835" y="193"/>
                    </a:lnTo>
                    <a:lnTo>
                      <a:pt x="849" y="204"/>
                    </a:lnTo>
                    <a:lnTo>
                      <a:pt x="842" y="245"/>
                    </a:lnTo>
                    <a:lnTo>
                      <a:pt x="853" y="251"/>
                    </a:lnTo>
                    <a:lnTo>
                      <a:pt x="897" y="262"/>
                    </a:lnTo>
                    <a:lnTo>
                      <a:pt x="858" y="229"/>
                    </a:lnTo>
                    <a:lnTo>
                      <a:pt x="887" y="230"/>
                    </a:lnTo>
                    <a:lnTo>
                      <a:pt x="880" y="218"/>
                    </a:lnTo>
                    <a:lnTo>
                      <a:pt x="897" y="211"/>
                    </a:lnTo>
                    <a:lnTo>
                      <a:pt x="979" y="237"/>
                    </a:lnTo>
                    <a:lnTo>
                      <a:pt x="963" y="255"/>
                    </a:lnTo>
                    <a:lnTo>
                      <a:pt x="962" y="279"/>
                    </a:lnTo>
                    <a:lnTo>
                      <a:pt x="977" y="295"/>
                    </a:lnTo>
                    <a:lnTo>
                      <a:pt x="986" y="237"/>
                    </a:lnTo>
                    <a:lnTo>
                      <a:pt x="941" y="207"/>
                    </a:lnTo>
                    <a:lnTo>
                      <a:pt x="934" y="167"/>
                    </a:lnTo>
                    <a:lnTo>
                      <a:pt x="1037" y="153"/>
                    </a:lnTo>
                    <a:lnTo>
                      <a:pt x="1024" y="116"/>
                    </a:lnTo>
                    <a:lnTo>
                      <a:pt x="1037" y="123"/>
                    </a:lnTo>
                    <a:lnTo>
                      <a:pt x="1055" y="109"/>
                    </a:lnTo>
                    <a:lnTo>
                      <a:pt x="1041" y="105"/>
                    </a:lnTo>
                    <a:lnTo>
                      <a:pt x="1151" y="76"/>
                    </a:lnTo>
                    <a:lnTo>
                      <a:pt x="1141" y="67"/>
                    </a:lnTo>
                    <a:lnTo>
                      <a:pt x="1192" y="65"/>
                    </a:lnTo>
                    <a:lnTo>
                      <a:pt x="1190" y="74"/>
                    </a:lnTo>
                    <a:lnTo>
                      <a:pt x="1203" y="74"/>
                    </a:lnTo>
                    <a:lnTo>
                      <a:pt x="1240" y="60"/>
                    </a:lnTo>
                    <a:lnTo>
                      <a:pt x="1258" y="67"/>
                    </a:lnTo>
                    <a:lnTo>
                      <a:pt x="1241" y="53"/>
                    </a:lnTo>
                    <a:lnTo>
                      <a:pt x="1282" y="49"/>
                    </a:lnTo>
                    <a:lnTo>
                      <a:pt x="1283" y="27"/>
                    </a:lnTo>
                    <a:lnTo>
                      <a:pt x="1333" y="0"/>
                    </a:lnTo>
                    <a:lnTo>
                      <a:pt x="1365" y="16"/>
                    </a:lnTo>
                    <a:lnTo>
                      <a:pt x="1337" y="32"/>
                    </a:lnTo>
                    <a:lnTo>
                      <a:pt x="1388" y="30"/>
                    </a:lnTo>
                    <a:lnTo>
                      <a:pt x="1366" y="53"/>
                    </a:lnTo>
                    <a:lnTo>
                      <a:pt x="1451" y="40"/>
                    </a:lnTo>
                    <a:lnTo>
                      <a:pt x="1497" y="74"/>
                    </a:lnTo>
                    <a:lnTo>
                      <a:pt x="1489" y="86"/>
                    </a:lnTo>
                    <a:lnTo>
                      <a:pt x="1473" y="79"/>
                    </a:lnTo>
                    <a:lnTo>
                      <a:pt x="1495" y="89"/>
                    </a:lnTo>
                    <a:lnTo>
                      <a:pt x="1483" y="109"/>
                    </a:lnTo>
                    <a:lnTo>
                      <a:pt x="1333" y="204"/>
                    </a:lnTo>
                    <a:lnTo>
                      <a:pt x="1380" y="190"/>
                    </a:lnTo>
                    <a:lnTo>
                      <a:pt x="1369" y="179"/>
                    </a:lnTo>
                    <a:lnTo>
                      <a:pt x="1449" y="160"/>
                    </a:lnTo>
                    <a:lnTo>
                      <a:pt x="1426" y="164"/>
                    </a:lnTo>
                    <a:lnTo>
                      <a:pt x="1432" y="148"/>
                    </a:lnTo>
                    <a:lnTo>
                      <a:pt x="1473" y="160"/>
                    </a:lnTo>
                    <a:lnTo>
                      <a:pt x="1481" y="148"/>
                    </a:lnTo>
                    <a:lnTo>
                      <a:pt x="1489" y="179"/>
                    </a:lnTo>
                    <a:lnTo>
                      <a:pt x="1512" y="180"/>
                    </a:lnTo>
                    <a:lnTo>
                      <a:pt x="1490" y="169"/>
                    </a:lnTo>
                    <a:lnTo>
                      <a:pt x="1532" y="160"/>
                    </a:lnTo>
                    <a:lnTo>
                      <a:pt x="1580" y="167"/>
                    </a:lnTo>
                    <a:lnTo>
                      <a:pt x="1577" y="179"/>
                    </a:lnTo>
                    <a:lnTo>
                      <a:pt x="1619" y="188"/>
                    </a:lnTo>
                    <a:lnTo>
                      <a:pt x="1656" y="186"/>
                    </a:lnTo>
                    <a:lnTo>
                      <a:pt x="1657" y="157"/>
                    </a:lnTo>
                    <a:lnTo>
                      <a:pt x="1668" y="153"/>
                    </a:lnTo>
                    <a:lnTo>
                      <a:pt x="1763" y="186"/>
                    </a:lnTo>
                    <a:lnTo>
                      <a:pt x="1749" y="237"/>
                    </a:lnTo>
                    <a:lnTo>
                      <a:pt x="1792" y="271"/>
                    </a:lnTo>
                    <a:lnTo>
                      <a:pt x="1816" y="223"/>
                    </a:lnTo>
                    <a:lnTo>
                      <a:pt x="1833" y="245"/>
                    </a:lnTo>
                    <a:lnTo>
                      <a:pt x="1864" y="237"/>
                    </a:lnTo>
                    <a:lnTo>
                      <a:pt x="1907" y="255"/>
                    </a:lnTo>
                    <a:lnTo>
                      <a:pt x="1940" y="244"/>
                    </a:lnTo>
                    <a:lnTo>
                      <a:pt x="1938" y="223"/>
                    </a:lnTo>
                    <a:lnTo>
                      <a:pt x="1960" y="192"/>
                    </a:lnTo>
                    <a:lnTo>
                      <a:pt x="2100" y="215"/>
                    </a:lnTo>
                    <a:lnTo>
                      <a:pt x="2109" y="230"/>
                    </a:lnTo>
                    <a:lnTo>
                      <a:pt x="2093" y="236"/>
                    </a:lnTo>
                    <a:lnTo>
                      <a:pt x="2138" y="244"/>
                    </a:lnTo>
                    <a:lnTo>
                      <a:pt x="2155" y="267"/>
                    </a:lnTo>
                    <a:lnTo>
                      <a:pt x="2260" y="262"/>
                    </a:lnTo>
                    <a:lnTo>
                      <a:pt x="2279" y="279"/>
                    </a:lnTo>
                    <a:lnTo>
                      <a:pt x="2273" y="302"/>
                    </a:lnTo>
                    <a:lnTo>
                      <a:pt x="2304" y="317"/>
                    </a:lnTo>
                    <a:lnTo>
                      <a:pt x="2319" y="306"/>
                    </a:lnTo>
                    <a:lnTo>
                      <a:pt x="2396" y="314"/>
                    </a:lnTo>
                    <a:lnTo>
                      <a:pt x="2412" y="302"/>
                    </a:lnTo>
                    <a:lnTo>
                      <a:pt x="2419" y="321"/>
                    </a:lnTo>
                    <a:lnTo>
                      <a:pt x="2450" y="337"/>
                    </a:lnTo>
                    <a:lnTo>
                      <a:pt x="2465" y="325"/>
                    </a:lnTo>
                    <a:lnTo>
                      <a:pt x="2450" y="309"/>
                    </a:lnTo>
                    <a:lnTo>
                      <a:pt x="2459" y="295"/>
                    </a:lnTo>
                    <a:lnTo>
                      <a:pt x="2590" y="317"/>
                    </a:lnTo>
                    <a:lnTo>
                      <a:pt x="2678" y="374"/>
                    </a:lnTo>
                    <a:lnTo>
                      <a:pt x="2696" y="374"/>
                    </a:lnTo>
                    <a:lnTo>
                      <a:pt x="2719" y="421"/>
                    </a:lnTo>
                    <a:lnTo>
                      <a:pt x="2709" y="395"/>
                    </a:lnTo>
                    <a:lnTo>
                      <a:pt x="2723" y="392"/>
                    </a:lnTo>
                    <a:lnTo>
                      <a:pt x="2733" y="402"/>
                    </a:lnTo>
                    <a:lnTo>
                      <a:pt x="2757" y="399"/>
                    </a:lnTo>
                    <a:lnTo>
                      <a:pt x="2793" y="427"/>
                    </a:lnTo>
                    <a:lnTo>
                      <a:pt x="2741" y="455"/>
                    </a:lnTo>
                    <a:lnTo>
                      <a:pt x="2753" y="464"/>
                    </a:lnTo>
                    <a:lnTo>
                      <a:pt x="2734" y="469"/>
                    </a:lnTo>
                    <a:lnTo>
                      <a:pt x="2750" y="480"/>
                    </a:lnTo>
                    <a:lnTo>
                      <a:pt x="2719" y="480"/>
                    </a:lnTo>
                    <a:lnTo>
                      <a:pt x="2709" y="464"/>
                    </a:lnTo>
                    <a:lnTo>
                      <a:pt x="2696" y="469"/>
                    </a:lnTo>
                    <a:lnTo>
                      <a:pt x="2678" y="442"/>
                    </a:lnTo>
                    <a:lnTo>
                      <a:pt x="2644" y="444"/>
                    </a:lnTo>
                    <a:lnTo>
                      <a:pt x="2634" y="428"/>
                    </a:lnTo>
                    <a:lnTo>
                      <a:pt x="2643" y="421"/>
                    </a:lnTo>
                    <a:lnTo>
                      <a:pt x="2630" y="421"/>
                    </a:lnTo>
                    <a:lnTo>
                      <a:pt x="2617" y="427"/>
                    </a:lnTo>
                    <a:lnTo>
                      <a:pt x="2630" y="446"/>
                    </a:lnTo>
                    <a:lnTo>
                      <a:pt x="2624" y="457"/>
                    </a:lnTo>
                    <a:lnTo>
                      <a:pt x="2595" y="476"/>
                    </a:lnTo>
                    <a:lnTo>
                      <a:pt x="2574" y="471"/>
                    </a:lnTo>
                    <a:lnTo>
                      <a:pt x="2606" y="525"/>
                    </a:lnTo>
                    <a:lnTo>
                      <a:pt x="2602" y="545"/>
                    </a:lnTo>
                    <a:lnTo>
                      <a:pt x="2568" y="530"/>
                    </a:lnTo>
                    <a:lnTo>
                      <a:pt x="2569" y="539"/>
                    </a:lnTo>
                    <a:lnTo>
                      <a:pt x="2507" y="565"/>
                    </a:lnTo>
                    <a:lnTo>
                      <a:pt x="2452" y="618"/>
                    </a:lnTo>
                    <a:lnTo>
                      <a:pt x="2416" y="598"/>
                    </a:lnTo>
                    <a:lnTo>
                      <a:pt x="2381" y="618"/>
                    </a:lnTo>
                    <a:lnTo>
                      <a:pt x="2381" y="599"/>
                    </a:lnTo>
                    <a:lnTo>
                      <a:pt x="2362" y="620"/>
                    </a:lnTo>
                    <a:lnTo>
                      <a:pt x="2340" y="618"/>
                    </a:lnTo>
                    <a:lnTo>
                      <a:pt x="2312" y="670"/>
                    </a:lnTo>
                    <a:lnTo>
                      <a:pt x="2334" y="682"/>
                    </a:lnTo>
                    <a:lnTo>
                      <a:pt x="2326" y="699"/>
                    </a:lnTo>
                    <a:lnTo>
                      <a:pt x="2335" y="727"/>
                    </a:lnTo>
                    <a:lnTo>
                      <a:pt x="2319" y="720"/>
                    </a:lnTo>
                    <a:lnTo>
                      <a:pt x="2307" y="745"/>
                    </a:lnTo>
                    <a:lnTo>
                      <a:pt x="2314" y="767"/>
                    </a:lnTo>
                    <a:lnTo>
                      <a:pt x="2278" y="784"/>
                    </a:lnTo>
                    <a:lnTo>
                      <a:pt x="2279" y="807"/>
                    </a:lnTo>
                    <a:lnTo>
                      <a:pt x="2255" y="814"/>
                    </a:lnTo>
                    <a:lnTo>
                      <a:pt x="2248" y="841"/>
                    </a:lnTo>
                    <a:lnTo>
                      <a:pt x="2226" y="868"/>
                    </a:lnTo>
                    <a:lnTo>
                      <a:pt x="2207" y="767"/>
                    </a:lnTo>
                    <a:lnTo>
                      <a:pt x="2210" y="711"/>
                    </a:lnTo>
                    <a:lnTo>
                      <a:pt x="2226" y="679"/>
                    </a:lnTo>
                    <a:lnTo>
                      <a:pt x="2252" y="671"/>
                    </a:lnTo>
                    <a:lnTo>
                      <a:pt x="2311" y="604"/>
                    </a:lnTo>
                    <a:lnTo>
                      <a:pt x="2341" y="590"/>
                    </a:lnTo>
                    <a:lnTo>
                      <a:pt x="2350" y="549"/>
                    </a:lnTo>
                    <a:lnTo>
                      <a:pt x="2362" y="541"/>
                    </a:lnTo>
                    <a:lnTo>
                      <a:pt x="2340" y="539"/>
                    </a:lnTo>
                    <a:lnTo>
                      <a:pt x="2333" y="571"/>
                    </a:lnTo>
                    <a:lnTo>
                      <a:pt x="2281" y="598"/>
                    </a:lnTo>
                    <a:lnTo>
                      <a:pt x="2286" y="556"/>
                    </a:lnTo>
                    <a:lnTo>
                      <a:pt x="2233" y="567"/>
                    </a:lnTo>
                    <a:lnTo>
                      <a:pt x="2181" y="618"/>
                    </a:lnTo>
                    <a:lnTo>
                      <a:pt x="2191" y="641"/>
                    </a:lnTo>
                    <a:lnTo>
                      <a:pt x="2136" y="648"/>
                    </a:lnTo>
                    <a:lnTo>
                      <a:pt x="2129" y="643"/>
                    </a:lnTo>
                    <a:lnTo>
                      <a:pt x="2148" y="639"/>
                    </a:lnTo>
                    <a:lnTo>
                      <a:pt x="2102" y="625"/>
                    </a:lnTo>
                    <a:lnTo>
                      <a:pt x="2088" y="639"/>
                    </a:lnTo>
                    <a:lnTo>
                      <a:pt x="1985" y="639"/>
                    </a:lnTo>
                    <a:lnTo>
                      <a:pt x="1861" y="764"/>
                    </a:lnTo>
                    <a:lnTo>
                      <a:pt x="1885" y="768"/>
                    </a:lnTo>
                    <a:lnTo>
                      <a:pt x="1885" y="792"/>
                    </a:lnTo>
                    <a:lnTo>
                      <a:pt x="1900" y="777"/>
                    </a:lnTo>
                    <a:lnTo>
                      <a:pt x="1897" y="796"/>
                    </a:lnTo>
                    <a:lnTo>
                      <a:pt x="1915" y="785"/>
                    </a:lnTo>
                    <a:lnTo>
                      <a:pt x="1914" y="797"/>
                    </a:lnTo>
                    <a:lnTo>
                      <a:pt x="1918" y="777"/>
                    </a:lnTo>
                    <a:lnTo>
                      <a:pt x="1938" y="777"/>
                    </a:lnTo>
                    <a:lnTo>
                      <a:pt x="1963" y="804"/>
                    </a:lnTo>
                    <a:lnTo>
                      <a:pt x="1939" y="807"/>
                    </a:lnTo>
                    <a:lnTo>
                      <a:pt x="1962" y="814"/>
                    </a:lnTo>
                    <a:lnTo>
                      <a:pt x="1966" y="833"/>
                    </a:lnTo>
                    <a:lnTo>
                      <a:pt x="1947" y="872"/>
                    </a:lnTo>
                    <a:lnTo>
                      <a:pt x="1946" y="929"/>
                    </a:lnTo>
                    <a:lnTo>
                      <a:pt x="1857" y="1055"/>
                    </a:lnTo>
                    <a:lnTo>
                      <a:pt x="1826" y="1069"/>
                    </a:lnTo>
                    <a:lnTo>
                      <a:pt x="1804" y="1055"/>
                    </a:lnTo>
                    <a:lnTo>
                      <a:pt x="1783" y="1078"/>
                    </a:lnTo>
                    <a:lnTo>
                      <a:pt x="1780" y="1073"/>
                    </a:lnTo>
                    <a:lnTo>
                      <a:pt x="1792" y="1055"/>
                    </a:lnTo>
                    <a:lnTo>
                      <a:pt x="1788" y="1022"/>
                    </a:lnTo>
                    <a:lnTo>
                      <a:pt x="1825" y="1012"/>
                    </a:lnTo>
                    <a:lnTo>
                      <a:pt x="1854" y="928"/>
                    </a:lnTo>
                    <a:lnTo>
                      <a:pt x="1791" y="948"/>
                    </a:lnTo>
                    <a:lnTo>
                      <a:pt x="1780" y="917"/>
                    </a:lnTo>
                    <a:lnTo>
                      <a:pt x="1729" y="899"/>
                    </a:lnTo>
                    <a:lnTo>
                      <a:pt x="1698" y="813"/>
                    </a:lnTo>
                    <a:lnTo>
                      <a:pt x="1663" y="797"/>
                    </a:lnTo>
                    <a:lnTo>
                      <a:pt x="1602" y="820"/>
                    </a:lnTo>
                    <a:lnTo>
                      <a:pt x="1613" y="839"/>
                    </a:lnTo>
                    <a:lnTo>
                      <a:pt x="1590" y="889"/>
                    </a:lnTo>
                    <a:lnTo>
                      <a:pt x="1566" y="902"/>
                    </a:lnTo>
                    <a:lnTo>
                      <a:pt x="1539" y="890"/>
                    </a:lnTo>
                    <a:lnTo>
                      <a:pt x="1508" y="885"/>
                    </a:lnTo>
                    <a:lnTo>
                      <a:pt x="1427" y="908"/>
                    </a:lnTo>
                    <a:lnTo>
                      <a:pt x="1358" y="875"/>
                    </a:lnTo>
                    <a:lnTo>
                      <a:pt x="1313" y="879"/>
                    </a:lnTo>
                    <a:lnTo>
                      <a:pt x="1296" y="852"/>
                    </a:lnTo>
                    <a:lnTo>
                      <a:pt x="1251" y="833"/>
                    </a:lnTo>
                    <a:lnTo>
                      <a:pt x="1227" y="853"/>
                    </a:lnTo>
                    <a:lnTo>
                      <a:pt x="1225" y="889"/>
                    </a:lnTo>
                    <a:lnTo>
                      <a:pt x="1124" y="873"/>
                    </a:lnTo>
                    <a:lnTo>
                      <a:pt x="1070" y="908"/>
                    </a:lnTo>
                    <a:lnTo>
                      <a:pt x="1041" y="922"/>
                    </a:lnTo>
                    <a:lnTo>
                      <a:pt x="1006" y="895"/>
                    </a:lnTo>
                    <a:lnTo>
                      <a:pt x="983" y="909"/>
                    </a:lnTo>
                    <a:lnTo>
                      <a:pt x="938" y="890"/>
                    </a:lnTo>
                    <a:lnTo>
                      <a:pt x="923" y="889"/>
                    </a:lnTo>
                    <a:lnTo>
                      <a:pt x="910" y="860"/>
                    </a:lnTo>
                    <a:lnTo>
                      <a:pt x="887" y="860"/>
                    </a:lnTo>
                    <a:lnTo>
                      <a:pt x="877" y="865"/>
                    </a:lnTo>
                    <a:lnTo>
                      <a:pt x="859" y="843"/>
                    </a:lnTo>
                    <a:lnTo>
                      <a:pt x="848" y="848"/>
                    </a:lnTo>
                    <a:lnTo>
                      <a:pt x="835" y="856"/>
                    </a:lnTo>
                    <a:lnTo>
                      <a:pt x="787" y="808"/>
                    </a:lnTo>
                    <a:lnTo>
                      <a:pt x="773" y="804"/>
                    </a:lnTo>
                    <a:lnTo>
                      <a:pt x="741" y="769"/>
                    </a:lnTo>
                    <a:lnTo>
                      <a:pt x="713" y="792"/>
                    </a:lnTo>
                    <a:lnTo>
                      <a:pt x="706" y="777"/>
                    </a:lnTo>
                    <a:lnTo>
                      <a:pt x="661" y="776"/>
                    </a:lnTo>
                    <a:lnTo>
                      <a:pt x="644" y="748"/>
                    </a:lnTo>
                    <a:lnTo>
                      <a:pt x="620" y="751"/>
                    </a:lnTo>
                    <a:lnTo>
                      <a:pt x="613" y="762"/>
                    </a:lnTo>
                    <a:lnTo>
                      <a:pt x="582" y="768"/>
                    </a:lnTo>
                    <a:lnTo>
                      <a:pt x="574" y="762"/>
                    </a:lnTo>
                    <a:lnTo>
                      <a:pt x="563" y="781"/>
                    </a:lnTo>
                    <a:lnTo>
                      <a:pt x="554" y="777"/>
                    </a:lnTo>
                    <a:lnTo>
                      <a:pt x="520" y="781"/>
                    </a:lnTo>
                    <a:lnTo>
                      <a:pt x="506" y="777"/>
                    </a:lnTo>
                    <a:lnTo>
                      <a:pt x="503" y="781"/>
                    </a:lnTo>
                    <a:lnTo>
                      <a:pt x="520" y="804"/>
                    </a:lnTo>
                    <a:lnTo>
                      <a:pt x="509" y="817"/>
                    </a:lnTo>
                    <a:lnTo>
                      <a:pt x="509" y="837"/>
                    </a:lnTo>
                    <a:lnTo>
                      <a:pt x="529" y="837"/>
                    </a:lnTo>
                    <a:lnTo>
                      <a:pt x="539" y="856"/>
                    </a:lnTo>
                    <a:lnTo>
                      <a:pt x="535" y="868"/>
                    </a:lnTo>
                    <a:lnTo>
                      <a:pt x="520" y="860"/>
                    </a:lnTo>
                    <a:lnTo>
                      <a:pt x="506" y="868"/>
                    </a:lnTo>
                    <a:lnTo>
                      <a:pt x="496" y="860"/>
                    </a:lnTo>
                    <a:lnTo>
                      <a:pt x="491" y="848"/>
                    </a:lnTo>
                    <a:lnTo>
                      <a:pt x="477" y="856"/>
                    </a:lnTo>
                    <a:lnTo>
                      <a:pt x="465" y="849"/>
                    </a:lnTo>
                    <a:lnTo>
                      <a:pt x="453" y="860"/>
                    </a:lnTo>
                    <a:lnTo>
                      <a:pt x="437" y="862"/>
                    </a:lnTo>
                    <a:lnTo>
                      <a:pt x="429" y="848"/>
                    </a:lnTo>
                    <a:lnTo>
                      <a:pt x="374" y="845"/>
                    </a:lnTo>
                    <a:lnTo>
                      <a:pt x="368" y="852"/>
                    </a:lnTo>
                    <a:lnTo>
                      <a:pt x="361" y="852"/>
                    </a:lnTo>
                    <a:lnTo>
                      <a:pt x="356" y="865"/>
                    </a:lnTo>
                    <a:lnTo>
                      <a:pt x="356" y="881"/>
                    </a:lnTo>
                    <a:lnTo>
                      <a:pt x="350" y="881"/>
                    </a:lnTo>
                    <a:lnTo>
                      <a:pt x="343" y="868"/>
                    </a:lnTo>
                    <a:lnTo>
                      <a:pt x="337" y="871"/>
                    </a:lnTo>
                    <a:lnTo>
                      <a:pt x="334" y="911"/>
                    </a:lnTo>
                    <a:lnTo>
                      <a:pt x="343" y="925"/>
                    </a:lnTo>
                    <a:lnTo>
                      <a:pt x="343" y="936"/>
                    </a:lnTo>
                    <a:lnTo>
                      <a:pt x="353" y="934"/>
                    </a:lnTo>
                    <a:lnTo>
                      <a:pt x="361" y="928"/>
                    </a:lnTo>
                    <a:lnTo>
                      <a:pt x="372" y="948"/>
                    </a:lnTo>
                    <a:lnTo>
                      <a:pt x="381" y="960"/>
                    </a:lnTo>
                    <a:lnTo>
                      <a:pt x="388" y="974"/>
                    </a:lnTo>
                    <a:lnTo>
                      <a:pt x="401" y="978"/>
                    </a:lnTo>
                    <a:lnTo>
                      <a:pt x="385" y="992"/>
                    </a:lnTo>
                    <a:lnTo>
                      <a:pt x="374" y="980"/>
                    </a:lnTo>
                    <a:lnTo>
                      <a:pt x="361" y="1027"/>
                    </a:lnTo>
                    <a:lnTo>
                      <a:pt x="375" y="1041"/>
                    </a:lnTo>
                    <a:lnTo>
                      <a:pt x="387" y="1085"/>
                    </a:lnTo>
                    <a:lnTo>
                      <a:pt x="377" y="1078"/>
                    </a:lnTo>
                    <a:lnTo>
                      <a:pt x="365" y="1073"/>
                    </a:lnTo>
                    <a:lnTo>
                      <a:pt x="353" y="1069"/>
                    </a:lnTo>
                    <a:lnTo>
                      <a:pt x="343" y="1065"/>
                    </a:lnTo>
                    <a:lnTo>
                      <a:pt x="334" y="1064"/>
                    </a:lnTo>
                    <a:lnTo>
                      <a:pt x="326" y="1046"/>
                    </a:lnTo>
                    <a:lnTo>
                      <a:pt x="309" y="1058"/>
                    </a:lnTo>
                    <a:lnTo>
                      <a:pt x="292" y="1057"/>
                    </a:lnTo>
                    <a:lnTo>
                      <a:pt x="282" y="1042"/>
                    </a:lnTo>
                    <a:lnTo>
                      <a:pt x="254" y="1029"/>
                    </a:lnTo>
                    <a:lnTo>
                      <a:pt x="229" y="1032"/>
                    </a:lnTo>
                    <a:lnTo>
                      <a:pt x="199" y="1010"/>
                    </a:lnTo>
                    <a:lnTo>
                      <a:pt x="222" y="987"/>
                    </a:lnTo>
                    <a:lnTo>
                      <a:pt x="225" y="970"/>
                    </a:lnTo>
                    <a:lnTo>
                      <a:pt x="223" y="951"/>
                    </a:lnTo>
                    <a:lnTo>
                      <a:pt x="226" y="937"/>
                    </a:lnTo>
                    <a:lnTo>
                      <a:pt x="240" y="932"/>
                    </a:lnTo>
                    <a:lnTo>
                      <a:pt x="233" y="905"/>
                    </a:lnTo>
                    <a:lnTo>
                      <a:pt x="216" y="899"/>
                    </a:lnTo>
                    <a:lnTo>
                      <a:pt x="206" y="892"/>
                    </a:lnTo>
                    <a:lnTo>
                      <a:pt x="195" y="898"/>
                    </a:lnTo>
                    <a:lnTo>
                      <a:pt x="171" y="889"/>
                    </a:lnTo>
                    <a:lnTo>
                      <a:pt x="153" y="866"/>
                    </a:lnTo>
                    <a:lnTo>
                      <a:pt x="132" y="855"/>
                    </a:lnTo>
                    <a:lnTo>
                      <a:pt x="124" y="830"/>
                    </a:lnTo>
                    <a:lnTo>
                      <a:pt x="112" y="826"/>
                    </a:lnTo>
                    <a:lnTo>
                      <a:pt x="98" y="836"/>
                    </a:lnTo>
                    <a:lnTo>
                      <a:pt x="89" y="841"/>
                    </a:lnTo>
                    <a:lnTo>
                      <a:pt x="85" y="827"/>
                    </a:lnTo>
                    <a:lnTo>
                      <a:pt x="78" y="816"/>
                    </a:lnTo>
                    <a:lnTo>
                      <a:pt x="98" y="816"/>
                    </a:lnTo>
                    <a:lnTo>
                      <a:pt x="96" y="808"/>
                    </a:lnTo>
                    <a:lnTo>
                      <a:pt x="92" y="803"/>
                    </a:lnTo>
                    <a:lnTo>
                      <a:pt x="85" y="796"/>
                    </a:lnTo>
                    <a:lnTo>
                      <a:pt x="75" y="768"/>
                    </a:lnTo>
                    <a:lnTo>
                      <a:pt x="67" y="755"/>
                    </a:lnTo>
                    <a:lnTo>
                      <a:pt x="44" y="752"/>
                    </a:lnTo>
                    <a:lnTo>
                      <a:pt x="31" y="752"/>
                    </a:lnTo>
                    <a:lnTo>
                      <a:pt x="19" y="744"/>
                    </a:lnTo>
                    <a:lnTo>
                      <a:pt x="9" y="742"/>
                    </a:lnTo>
                    <a:lnTo>
                      <a:pt x="0" y="742"/>
                    </a:lnTo>
                    <a:lnTo>
                      <a:pt x="9" y="709"/>
                    </a:lnTo>
                    <a:lnTo>
                      <a:pt x="20" y="663"/>
                    </a:lnTo>
                    <a:lnTo>
                      <a:pt x="10" y="646"/>
                    </a:lnTo>
                    <a:lnTo>
                      <a:pt x="13" y="628"/>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64" name="Freeform 12"/>
              <p:cNvSpPr>
                <a:spLocks/>
              </p:cNvSpPr>
              <p:nvPr/>
            </p:nvSpPr>
            <p:spPr bwMode="auto">
              <a:xfrm>
                <a:off x="3440113" y="4262439"/>
                <a:ext cx="42862" cy="15875"/>
              </a:xfrm>
              <a:custGeom>
                <a:avLst/>
                <a:gdLst>
                  <a:gd name="T0" fmla="*/ 0 w 28"/>
                  <a:gd name="T1" fmla="*/ 0 h 11"/>
                  <a:gd name="T2" fmla="*/ 2147483646 w 28"/>
                  <a:gd name="T3" fmla="*/ 2147483646 h 11"/>
                  <a:gd name="T4" fmla="*/ 2147483646 w 28"/>
                  <a:gd name="T5" fmla="*/ 2147483646 h 11"/>
                  <a:gd name="T6" fmla="*/ 0 w 28"/>
                  <a:gd name="T7" fmla="*/ 0 h 11"/>
                  <a:gd name="T8" fmla="*/ 0 60000 65536"/>
                  <a:gd name="T9" fmla="*/ 0 60000 65536"/>
                  <a:gd name="T10" fmla="*/ 0 60000 65536"/>
                  <a:gd name="T11" fmla="*/ 0 60000 65536"/>
                  <a:gd name="T12" fmla="*/ 0 w 28"/>
                  <a:gd name="T13" fmla="*/ 0 h 11"/>
                  <a:gd name="T14" fmla="*/ 28 w 28"/>
                  <a:gd name="T15" fmla="*/ 11 h 11"/>
                </a:gdLst>
                <a:ahLst/>
                <a:cxnLst>
                  <a:cxn ang="T8">
                    <a:pos x="T0" y="T1"/>
                  </a:cxn>
                  <a:cxn ang="T9">
                    <a:pos x="T2" y="T3"/>
                  </a:cxn>
                  <a:cxn ang="T10">
                    <a:pos x="T4" y="T5"/>
                  </a:cxn>
                  <a:cxn ang="T11">
                    <a:pos x="T6" y="T7"/>
                  </a:cxn>
                </a:cxnLst>
                <a:rect l="T12" t="T13" r="T14" b="T15"/>
                <a:pathLst>
                  <a:path w="28" h="11">
                    <a:moveTo>
                      <a:pt x="0" y="0"/>
                    </a:moveTo>
                    <a:lnTo>
                      <a:pt x="3" y="10"/>
                    </a:lnTo>
                    <a:lnTo>
                      <a:pt x="27" y="5"/>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565" name="Freeform 13"/>
              <p:cNvSpPr>
                <a:spLocks/>
              </p:cNvSpPr>
              <p:nvPr/>
            </p:nvSpPr>
            <p:spPr bwMode="auto">
              <a:xfrm>
                <a:off x="3440113" y="4262439"/>
                <a:ext cx="42862" cy="15875"/>
              </a:xfrm>
              <a:custGeom>
                <a:avLst/>
                <a:gdLst>
                  <a:gd name="T0" fmla="*/ 0 w 28"/>
                  <a:gd name="T1" fmla="*/ 0 h 11"/>
                  <a:gd name="T2" fmla="*/ 2147483646 w 28"/>
                  <a:gd name="T3" fmla="*/ 2147483646 h 11"/>
                  <a:gd name="T4" fmla="*/ 2147483646 w 28"/>
                  <a:gd name="T5" fmla="*/ 2147483646 h 11"/>
                  <a:gd name="T6" fmla="*/ 0 w 28"/>
                  <a:gd name="T7" fmla="*/ 0 h 11"/>
                  <a:gd name="T8" fmla="*/ 0 60000 65536"/>
                  <a:gd name="T9" fmla="*/ 0 60000 65536"/>
                  <a:gd name="T10" fmla="*/ 0 60000 65536"/>
                  <a:gd name="T11" fmla="*/ 0 60000 65536"/>
                  <a:gd name="T12" fmla="*/ 0 w 28"/>
                  <a:gd name="T13" fmla="*/ 0 h 11"/>
                  <a:gd name="T14" fmla="*/ 28 w 28"/>
                  <a:gd name="T15" fmla="*/ 11 h 11"/>
                </a:gdLst>
                <a:ahLst/>
                <a:cxnLst>
                  <a:cxn ang="T8">
                    <a:pos x="T0" y="T1"/>
                  </a:cxn>
                  <a:cxn ang="T9">
                    <a:pos x="T2" y="T3"/>
                  </a:cxn>
                  <a:cxn ang="T10">
                    <a:pos x="T4" y="T5"/>
                  </a:cxn>
                  <a:cxn ang="T11">
                    <a:pos x="T6" y="T7"/>
                  </a:cxn>
                </a:cxnLst>
                <a:rect l="T12" t="T13" r="T14" b="T15"/>
                <a:pathLst>
                  <a:path w="28" h="11">
                    <a:moveTo>
                      <a:pt x="0" y="0"/>
                    </a:moveTo>
                    <a:lnTo>
                      <a:pt x="3" y="10"/>
                    </a:lnTo>
                    <a:lnTo>
                      <a:pt x="27" y="5"/>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66" name="Freeform 14"/>
              <p:cNvSpPr>
                <a:spLocks/>
              </p:cNvSpPr>
              <p:nvPr/>
            </p:nvSpPr>
            <p:spPr bwMode="auto">
              <a:xfrm>
                <a:off x="6786563" y="3606801"/>
                <a:ext cx="368300" cy="307975"/>
              </a:xfrm>
              <a:custGeom>
                <a:avLst/>
                <a:gdLst>
                  <a:gd name="T0" fmla="*/ 0 w 239"/>
                  <a:gd name="T1" fmla="*/ 2147483646 h 201"/>
                  <a:gd name="T2" fmla="*/ 2147483646 w 239"/>
                  <a:gd name="T3" fmla="*/ 2147483646 h 201"/>
                  <a:gd name="T4" fmla="*/ 2147483646 w 239"/>
                  <a:gd name="T5" fmla="*/ 2147483646 h 201"/>
                  <a:gd name="T6" fmla="*/ 2147483646 w 239"/>
                  <a:gd name="T7" fmla="*/ 2147483646 h 201"/>
                  <a:gd name="T8" fmla="*/ 2147483646 w 239"/>
                  <a:gd name="T9" fmla="*/ 2147483646 h 201"/>
                  <a:gd name="T10" fmla="*/ 2147483646 w 239"/>
                  <a:gd name="T11" fmla="*/ 2147483646 h 201"/>
                  <a:gd name="T12" fmla="*/ 2147483646 w 239"/>
                  <a:gd name="T13" fmla="*/ 2147483646 h 201"/>
                  <a:gd name="T14" fmla="*/ 2147483646 w 239"/>
                  <a:gd name="T15" fmla="*/ 2147483646 h 201"/>
                  <a:gd name="T16" fmla="*/ 2147483646 w 239"/>
                  <a:gd name="T17" fmla="*/ 2147483646 h 201"/>
                  <a:gd name="T18" fmla="*/ 2147483646 w 239"/>
                  <a:gd name="T19" fmla="*/ 2147483646 h 201"/>
                  <a:gd name="T20" fmla="*/ 2147483646 w 239"/>
                  <a:gd name="T21" fmla="*/ 2147483646 h 201"/>
                  <a:gd name="T22" fmla="*/ 2147483646 w 239"/>
                  <a:gd name="T23" fmla="*/ 2147483646 h 201"/>
                  <a:gd name="T24" fmla="*/ 2147483646 w 239"/>
                  <a:gd name="T25" fmla="*/ 2147483646 h 201"/>
                  <a:gd name="T26" fmla="*/ 2147483646 w 239"/>
                  <a:gd name="T27" fmla="*/ 2147483646 h 201"/>
                  <a:gd name="T28" fmla="*/ 2147483646 w 239"/>
                  <a:gd name="T29" fmla="*/ 2147483646 h 201"/>
                  <a:gd name="T30" fmla="*/ 2147483646 w 239"/>
                  <a:gd name="T31" fmla="*/ 2147483646 h 201"/>
                  <a:gd name="T32" fmla="*/ 2147483646 w 239"/>
                  <a:gd name="T33" fmla="*/ 2147483646 h 201"/>
                  <a:gd name="T34" fmla="*/ 2147483646 w 239"/>
                  <a:gd name="T35" fmla="*/ 2147483646 h 201"/>
                  <a:gd name="T36" fmla="*/ 2147483646 w 239"/>
                  <a:gd name="T37" fmla="*/ 0 h 201"/>
                  <a:gd name="T38" fmla="*/ 2147483646 w 239"/>
                  <a:gd name="T39" fmla="*/ 2147483646 h 201"/>
                  <a:gd name="T40" fmla="*/ 2147483646 w 239"/>
                  <a:gd name="T41" fmla="*/ 2147483646 h 201"/>
                  <a:gd name="T42" fmla="*/ 2147483646 w 239"/>
                  <a:gd name="T43" fmla="*/ 2147483646 h 201"/>
                  <a:gd name="T44" fmla="*/ 2147483646 w 239"/>
                  <a:gd name="T45" fmla="*/ 2147483646 h 201"/>
                  <a:gd name="T46" fmla="*/ 0 w 239"/>
                  <a:gd name="T47" fmla="*/ 2147483646 h 2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01"/>
                  <a:gd name="T74" fmla="*/ 239 w 239"/>
                  <a:gd name="T75" fmla="*/ 201 h 2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01">
                    <a:moveTo>
                      <a:pt x="0" y="95"/>
                    </a:moveTo>
                    <a:lnTo>
                      <a:pt x="1" y="148"/>
                    </a:lnTo>
                    <a:lnTo>
                      <a:pt x="19" y="163"/>
                    </a:lnTo>
                    <a:lnTo>
                      <a:pt x="4" y="190"/>
                    </a:lnTo>
                    <a:lnTo>
                      <a:pt x="31" y="200"/>
                    </a:lnTo>
                    <a:lnTo>
                      <a:pt x="93" y="190"/>
                    </a:lnTo>
                    <a:lnTo>
                      <a:pt x="104" y="161"/>
                    </a:lnTo>
                    <a:lnTo>
                      <a:pt x="147" y="144"/>
                    </a:lnTo>
                    <a:lnTo>
                      <a:pt x="151" y="119"/>
                    </a:lnTo>
                    <a:lnTo>
                      <a:pt x="165" y="112"/>
                    </a:lnTo>
                    <a:lnTo>
                      <a:pt x="158" y="99"/>
                    </a:lnTo>
                    <a:lnTo>
                      <a:pt x="173" y="99"/>
                    </a:lnTo>
                    <a:lnTo>
                      <a:pt x="185" y="74"/>
                    </a:lnTo>
                    <a:lnTo>
                      <a:pt x="180" y="49"/>
                    </a:lnTo>
                    <a:lnTo>
                      <a:pt x="235" y="32"/>
                    </a:lnTo>
                    <a:lnTo>
                      <a:pt x="238" y="27"/>
                    </a:lnTo>
                    <a:lnTo>
                      <a:pt x="217" y="21"/>
                    </a:lnTo>
                    <a:lnTo>
                      <a:pt x="187" y="39"/>
                    </a:lnTo>
                    <a:lnTo>
                      <a:pt x="171" y="0"/>
                    </a:lnTo>
                    <a:lnTo>
                      <a:pt x="147" y="28"/>
                    </a:lnTo>
                    <a:lnTo>
                      <a:pt x="73" y="27"/>
                    </a:lnTo>
                    <a:lnTo>
                      <a:pt x="33" y="72"/>
                    </a:lnTo>
                    <a:lnTo>
                      <a:pt x="9" y="58"/>
                    </a:lnTo>
                    <a:lnTo>
                      <a:pt x="0" y="95"/>
                    </a:lnTo>
                  </a:path>
                </a:pathLst>
              </a:custGeom>
              <a:grpFill/>
              <a:ln>
                <a:noFill/>
              </a:ln>
              <a:extLst/>
            </p:spPr>
            <p:txBody>
              <a:bodyPr/>
              <a:lstStyle/>
              <a:p>
                <a:pPr eaLnBrk="0" hangingPunct="0"/>
                <a:endParaRPr lang="en-US" sz="2000" b="1">
                  <a:solidFill>
                    <a:srgbClr val="000000"/>
                  </a:solidFill>
                  <a:latin typeface="+mj-lt"/>
                </a:endParaRPr>
              </a:p>
            </p:txBody>
          </p:sp>
          <p:sp>
            <p:nvSpPr>
              <p:cNvPr id="23567" name="Freeform 15"/>
              <p:cNvSpPr>
                <a:spLocks/>
              </p:cNvSpPr>
              <p:nvPr/>
            </p:nvSpPr>
            <p:spPr bwMode="auto">
              <a:xfrm>
                <a:off x="6786563" y="3606801"/>
                <a:ext cx="368300" cy="307975"/>
              </a:xfrm>
              <a:custGeom>
                <a:avLst/>
                <a:gdLst>
                  <a:gd name="T0" fmla="*/ 0 w 239"/>
                  <a:gd name="T1" fmla="*/ 2147483646 h 201"/>
                  <a:gd name="T2" fmla="*/ 2147483646 w 239"/>
                  <a:gd name="T3" fmla="*/ 2147483646 h 201"/>
                  <a:gd name="T4" fmla="*/ 2147483646 w 239"/>
                  <a:gd name="T5" fmla="*/ 2147483646 h 201"/>
                  <a:gd name="T6" fmla="*/ 2147483646 w 239"/>
                  <a:gd name="T7" fmla="*/ 2147483646 h 201"/>
                  <a:gd name="T8" fmla="*/ 2147483646 w 239"/>
                  <a:gd name="T9" fmla="*/ 2147483646 h 201"/>
                  <a:gd name="T10" fmla="*/ 2147483646 w 239"/>
                  <a:gd name="T11" fmla="*/ 2147483646 h 201"/>
                  <a:gd name="T12" fmla="*/ 2147483646 w 239"/>
                  <a:gd name="T13" fmla="*/ 2147483646 h 201"/>
                  <a:gd name="T14" fmla="*/ 2147483646 w 239"/>
                  <a:gd name="T15" fmla="*/ 2147483646 h 201"/>
                  <a:gd name="T16" fmla="*/ 2147483646 w 239"/>
                  <a:gd name="T17" fmla="*/ 2147483646 h 201"/>
                  <a:gd name="T18" fmla="*/ 2147483646 w 239"/>
                  <a:gd name="T19" fmla="*/ 2147483646 h 201"/>
                  <a:gd name="T20" fmla="*/ 2147483646 w 239"/>
                  <a:gd name="T21" fmla="*/ 2147483646 h 201"/>
                  <a:gd name="T22" fmla="*/ 2147483646 w 239"/>
                  <a:gd name="T23" fmla="*/ 2147483646 h 201"/>
                  <a:gd name="T24" fmla="*/ 2147483646 w 239"/>
                  <a:gd name="T25" fmla="*/ 2147483646 h 201"/>
                  <a:gd name="T26" fmla="*/ 2147483646 w 239"/>
                  <a:gd name="T27" fmla="*/ 2147483646 h 201"/>
                  <a:gd name="T28" fmla="*/ 2147483646 w 239"/>
                  <a:gd name="T29" fmla="*/ 2147483646 h 201"/>
                  <a:gd name="T30" fmla="*/ 2147483646 w 239"/>
                  <a:gd name="T31" fmla="*/ 2147483646 h 201"/>
                  <a:gd name="T32" fmla="*/ 2147483646 w 239"/>
                  <a:gd name="T33" fmla="*/ 2147483646 h 201"/>
                  <a:gd name="T34" fmla="*/ 2147483646 w 239"/>
                  <a:gd name="T35" fmla="*/ 2147483646 h 201"/>
                  <a:gd name="T36" fmla="*/ 2147483646 w 239"/>
                  <a:gd name="T37" fmla="*/ 0 h 201"/>
                  <a:gd name="T38" fmla="*/ 2147483646 w 239"/>
                  <a:gd name="T39" fmla="*/ 2147483646 h 201"/>
                  <a:gd name="T40" fmla="*/ 2147483646 w 239"/>
                  <a:gd name="T41" fmla="*/ 2147483646 h 201"/>
                  <a:gd name="T42" fmla="*/ 2147483646 w 239"/>
                  <a:gd name="T43" fmla="*/ 2147483646 h 201"/>
                  <a:gd name="T44" fmla="*/ 2147483646 w 239"/>
                  <a:gd name="T45" fmla="*/ 2147483646 h 201"/>
                  <a:gd name="T46" fmla="*/ 0 w 239"/>
                  <a:gd name="T47" fmla="*/ 2147483646 h 2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01"/>
                  <a:gd name="T74" fmla="*/ 239 w 239"/>
                  <a:gd name="T75" fmla="*/ 201 h 2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01">
                    <a:moveTo>
                      <a:pt x="0" y="95"/>
                    </a:moveTo>
                    <a:lnTo>
                      <a:pt x="1" y="148"/>
                    </a:lnTo>
                    <a:lnTo>
                      <a:pt x="19" y="163"/>
                    </a:lnTo>
                    <a:lnTo>
                      <a:pt x="4" y="190"/>
                    </a:lnTo>
                    <a:lnTo>
                      <a:pt x="31" y="200"/>
                    </a:lnTo>
                    <a:lnTo>
                      <a:pt x="93" y="190"/>
                    </a:lnTo>
                    <a:lnTo>
                      <a:pt x="104" y="161"/>
                    </a:lnTo>
                    <a:lnTo>
                      <a:pt x="147" y="144"/>
                    </a:lnTo>
                    <a:lnTo>
                      <a:pt x="151" y="119"/>
                    </a:lnTo>
                    <a:lnTo>
                      <a:pt x="165" y="112"/>
                    </a:lnTo>
                    <a:lnTo>
                      <a:pt x="158" y="99"/>
                    </a:lnTo>
                    <a:lnTo>
                      <a:pt x="173" y="99"/>
                    </a:lnTo>
                    <a:lnTo>
                      <a:pt x="185" y="74"/>
                    </a:lnTo>
                    <a:lnTo>
                      <a:pt x="180" y="49"/>
                    </a:lnTo>
                    <a:lnTo>
                      <a:pt x="235" y="32"/>
                    </a:lnTo>
                    <a:lnTo>
                      <a:pt x="238" y="27"/>
                    </a:lnTo>
                    <a:lnTo>
                      <a:pt x="217" y="21"/>
                    </a:lnTo>
                    <a:lnTo>
                      <a:pt x="187" y="39"/>
                    </a:lnTo>
                    <a:lnTo>
                      <a:pt x="171" y="0"/>
                    </a:lnTo>
                    <a:lnTo>
                      <a:pt x="147" y="28"/>
                    </a:lnTo>
                    <a:lnTo>
                      <a:pt x="73" y="27"/>
                    </a:lnTo>
                    <a:lnTo>
                      <a:pt x="33" y="72"/>
                    </a:lnTo>
                    <a:lnTo>
                      <a:pt x="9" y="58"/>
                    </a:lnTo>
                    <a:lnTo>
                      <a:pt x="0" y="9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68" name="Freeform 16"/>
              <p:cNvSpPr>
                <a:spLocks/>
              </p:cNvSpPr>
              <p:nvPr/>
            </p:nvSpPr>
            <p:spPr bwMode="auto">
              <a:xfrm>
                <a:off x="5702301" y="3460751"/>
                <a:ext cx="47625" cy="104775"/>
              </a:xfrm>
              <a:custGeom>
                <a:avLst/>
                <a:gdLst>
                  <a:gd name="T0" fmla="*/ 0 w 31"/>
                  <a:gd name="T1" fmla="*/ 2147483646 h 68"/>
                  <a:gd name="T2" fmla="*/ 2147483646 w 31"/>
                  <a:gd name="T3" fmla="*/ 2147483646 h 68"/>
                  <a:gd name="T4" fmla="*/ 2147483646 w 31"/>
                  <a:gd name="T5" fmla="*/ 0 h 68"/>
                  <a:gd name="T6" fmla="*/ 2147483646 w 31"/>
                  <a:gd name="T7" fmla="*/ 2147483646 h 68"/>
                  <a:gd name="T8" fmla="*/ 2147483646 w 31"/>
                  <a:gd name="T9" fmla="*/ 2147483646 h 68"/>
                  <a:gd name="T10" fmla="*/ 0 w 31"/>
                  <a:gd name="T11" fmla="*/ 2147483646 h 68"/>
                  <a:gd name="T12" fmla="*/ 0 60000 65536"/>
                  <a:gd name="T13" fmla="*/ 0 60000 65536"/>
                  <a:gd name="T14" fmla="*/ 0 60000 65536"/>
                  <a:gd name="T15" fmla="*/ 0 60000 65536"/>
                  <a:gd name="T16" fmla="*/ 0 60000 65536"/>
                  <a:gd name="T17" fmla="*/ 0 60000 65536"/>
                  <a:gd name="T18" fmla="*/ 0 w 31"/>
                  <a:gd name="T19" fmla="*/ 0 h 68"/>
                  <a:gd name="T20" fmla="*/ 31 w 31"/>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31" h="68">
                    <a:moveTo>
                      <a:pt x="0" y="51"/>
                    </a:moveTo>
                    <a:lnTo>
                      <a:pt x="2" y="16"/>
                    </a:lnTo>
                    <a:lnTo>
                      <a:pt x="15" y="0"/>
                    </a:lnTo>
                    <a:lnTo>
                      <a:pt x="30" y="40"/>
                    </a:lnTo>
                    <a:lnTo>
                      <a:pt x="15" y="67"/>
                    </a:lnTo>
                    <a:lnTo>
                      <a:pt x="0" y="51"/>
                    </a:lnTo>
                  </a:path>
                </a:pathLst>
              </a:custGeom>
              <a:grpFill/>
              <a:ln>
                <a:noFill/>
              </a:ln>
              <a:extLst/>
            </p:spPr>
            <p:txBody>
              <a:bodyPr/>
              <a:lstStyle/>
              <a:p>
                <a:pPr eaLnBrk="0" hangingPunct="0"/>
                <a:endParaRPr lang="en-US" sz="2000" b="1">
                  <a:solidFill>
                    <a:srgbClr val="000000"/>
                  </a:solidFill>
                  <a:latin typeface="+mj-lt"/>
                </a:endParaRPr>
              </a:p>
            </p:txBody>
          </p:sp>
          <p:sp>
            <p:nvSpPr>
              <p:cNvPr id="23569" name="Freeform 17"/>
              <p:cNvSpPr>
                <a:spLocks/>
              </p:cNvSpPr>
              <p:nvPr/>
            </p:nvSpPr>
            <p:spPr bwMode="auto">
              <a:xfrm>
                <a:off x="5702301" y="3460751"/>
                <a:ext cx="47625" cy="104775"/>
              </a:xfrm>
              <a:custGeom>
                <a:avLst/>
                <a:gdLst>
                  <a:gd name="T0" fmla="*/ 0 w 31"/>
                  <a:gd name="T1" fmla="*/ 2147483646 h 68"/>
                  <a:gd name="T2" fmla="*/ 2147483646 w 31"/>
                  <a:gd name="T3" fmla="*/ 2147483646 h 68"/>
                  <a:gd name="T4" fmla="*/ 2147483646 w 31"/>
                  <a:gd name="T5" fmla="*/ 0 h 68"/>
                  <a:gd name="T6" fmla="*/ 2147483646 w 31"/>
                  <a:gd name="T7" fmla="*/ 2147483646 h 68"/>
                  <a:gd name="T8" fmla="*/ 2147483646 w 31"/>
                  <a:gd name="T9" fmla="*/ 2147483646 h 68"/>
                  <a:gd name="T10" fmla="*/ 0 w 31"/>
                  <a:gd name="T11" fmla="*/ 2147483646 h 68"/>
                  <a:gd name="T12" fmla="*/ 0 60000 65536"/>
                  <a:gd name="T13" fmla="*/ 0 60000 65536"/>
                  <a:gd name="T14" fmla="*/ 0 60000 65536"/>
                  <a:gd name="T15" fmla="*/ 0 60000 65536"/>
                  <a:gd name="T16" fmla="*/ 0 60000 65536"/>
                  <a:gd name="T17" fmla="*/ 0 60000 65536"/>
                  <a:gd name="T18" fmla="*/ 0 w 31"/>
                  <a:gd name="T19" fmla="*/ 0 h 68"/>
                  <a:gd name="T20" fmla="*/ 31 w 31"/>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31" h="68">
                    <a:moveTo>
                      <a:pt x="0" y="51"/>
                    </a:moveTo>
                    <a:lnTo>
                      <a:pt x="2" y="16"/>
                    </a:lnTo>
                    <a:lnTo>
                      <a:pt x="15" y="0"/>
                    </a:lnTo>
                    <a:lnTo>
                      <a:pt x="30" y="40"/>
                    </a:lnTo>
                    <a:lnTo>
                      <a:pt x="15" y="67"/>
                    </a:lnTo>
                    <a:lnTo>
                      <a:pt x="0" y="51"/>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70" name="Freeform 18"/>
              <p:cNvSpPr>
                <a:spLocks/>
              </p:cNvSpPr>
              <p:nvPr/>
            </p:nvSpPr>
            <p:spPr bwMode="auto">
              <a:xfrm>
                <a:off x="5445126" y="3228976"/>
                <a:ext cx="200025" cy="87313"/>
              </a:xfrm>
              <a:custGeom>
                <a:avLst/>
                <a:gdLst>
                  <a:gd name="T0" fmla="*/ 0 w 130"/>
                  <a:gd name="T1" fmla="*/ 2147483646 h 57"/>
                  <a:gd name="T2" fmla="*/ 2147483646 w 130"/>
                  <a:gd name="T3" fmla="*/ 2147483646 h 57"/>
                  <a:gd name="T4" fmla="*/ 2147483646 w 130"/>
                  <a:gd name="T5" fmla="*/ 2147483646 h 57"/>
                  <a:gd name="T6" fmla="*/ 2147483646 w 130"/>
                  <a:gd name="T7" fmla="*/ 2147483646 h 57"/>
                  <a:gd name="T8" fmla="*/ 2147483646 w 130"/>
                  <a:gd name="T9" fmla="*/ 2147483646 h 57"/>
                  <a:gd name="T10" fmla="*/ 2147483646 w 130"/>
                  <a:gd name="T11" fmla="*/ 2147483646 h 57"/>
                  <a:gd name="T12" fmla="*/ 2147483646 w 130"/>
                  <a:gd name="T13" fmla="*/ 2147483646 h 57"/>
                  <a:gd name="T14" fmla="*/ 2147483646 w 130"/>
                  <a:gd name="T15" fmla="*/ 2147483646 h 57"/>
                  <a:gd name="T16" fmla="*/ 2147483646 w 130"/>
                  <a:gd name="T17" fmla="*/ 0 h 57"/>
                  <a:gd name="T18" fmla="*/ 2147483646 w 130"/>
                  <a:gd name="T19" fmla="*/ 0 h 57"/>
                  <a:gd name="T20" fmla="*/ 2147483646 w 130"/>
                  <a:gd name="T21" fmla="*/ 2147483646 h 57"/>
                  <a:gd name="T22" fmla="*/ 0 w 130"/>
                  <a:gd name="T23" fmla="*/ 2147483646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0"/>
                  <a:gd name="T37" fmla="*/ 0 h 57"/>
                  <a:gd name="T38" fmla="*/ 130 w 130"/>
                  <a:gd name="T39" fmla="*/ 57 h 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0" h="57">
                    <a:moveTo>
                      <a:pt x="0" y="32"/>
                    </a:moveTo>
                    <a:lnTo>
                      <a:pt x="2" y="34"/>
                    </a:lnTo>
                    <a:lnTo>
                      <a:pt x="2" y="44"/>
                    </a:lnTo>
                    <a:lnTo>
                      <a:pt x="16" y="47"/>
                    </a:lnTo>
                    <a:lnTo>
                      <a:pt x="43" y="40"/>
                    </a:lnTo>
                    <a:lnTo>
                      <a:pt x="73" y="56"/>
                    </a:lnTo>
                    <a:lnTo>
                      <a:pt x="112" y="46"/>
                    </a:lnTo>
                    <a:lnTo>
                      <a:pt x="129" y="16"/>
                    </a:lnTo>
                    <a:lnTo>
                      <a:pt x="122" y="0"/>
                    </a:lnTo>
                    <a:lnTo>
                      <a:pt x="73" y="0"/>
                    </a:lnTo>
                    <a:lnTo>
                      <a:pt x="57" y="30"/>
                    </a:lnTo>
                    <a:lnTo>
                      <a:pt x="0" y="32"/>
                    </a:lnTo>
                  </a:path>
                </a:pathLst>
              </a:custGeom>
              <a:grpFill/>
              <a:ln>
                <a:noFill/>
              </a:ln>
              <a:extLst/>
            </p:spPr>
            <p:txBody>
              <a:bodyPr/>
              <a:lstStyle/>
              <a:p>
                <a:pPr eaLnBrk="0" hangingPunct="0"/>
                <a:endParaRPr lang="en-US" sz="2000" b="1">
                  <a:solidFill>
                    <a:srgbClr val="000000"/>
                  </a:solidFill>
                  <a:latin typeface="+mj-lt"/>
                </a:endParaRPr>
              </a:p>
            </p:txBody>
          </p:sp>
          <p:sp>
            <p:nvSpPr>
              <p:cNvPr id="23571" name="Freeform 19"/>
              <p:cNvSpPr>
                <a:spLocks/>
              </p:cNvSpPr>
              <p:nvPr/>
            </p:nvSpPr>
            <p:spPr bwMode="auto">
              <a:xfrm>
                <a:off x="5445126" y="3228976"/>
                <a:ext cx="200025" cy="87313"/>
              </a:xfrm>
              <a:custGeom>
                <a:avLst/>
                <a:gdLst>
                  <a:gd name="T0" fmla="*/ 0 w 130"/>
                  <a:gd name="T1" fmla="*/ 2147483646 h 57"/>
                  <a:gd name="T2" fmla="*/ 2147483646 w 130"/>
                  <a:gd name="T3" fmla="*/ 2147483646 h 57"/>
                  <a:gd name="T4" fmla="*/ 2147483646 w 130"/>
                  <a:gd name="T5" fmla="*/ 2147483646 h 57"/>
                  <a:gd name="T6" fmla="*/ 2147483646 w 130"/>
                  <a:gd name="T7" fmla="*/ 2147483646 h 57"/>
                  <a:gd name="T8" fmla="*/ 2147483646 w 130"/>
                  <a:gd name="T9" fmla="*/ 2147483646 h 57"/>
                  <a:gd name="T10" fmla="*/ 2147483646 w 130"/>
                  <a:gd name="T11" fmla="*/ 2147483646 h 57"/>
                  <a:gd name="T12" fmla="*/ 2147483646 w 130"/>
                  <a:gd name="T13" fmla="*/ 2147483646 h 57"/>
                  <a:gd name="T14" fmla="*/ 2147483646 w 130"/>
                  <a:gd name="T15" fmla="*/ 2147483646 h 57"/>
                  <a:gd name="T16" fmla="*/ 2147483646 w 130"/>
                  <a:gd name="T17" fmla="*/ 0 h 57"/>
                  <a:gd name="T18" fmla="*/ 2147483646 w 130"/>
                  <a:gd name="T19" fmla="*/ 0 h 57"/>
                  <a:gd name="T20" fmla="*/ 2147483646 w 130"/>
                  <a:gd name="T21" fmla="*/ 2147483646 h 57"/>
                  <a:gd name="T22" fmla="*/ 0 w 130"/>
                  <a:gd name="T23" fmla="*/ 2147483646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0"/>
                  <a:gd name="T37" fmla="*/ 0 h 57"/>
                  <a:gd name="T38" fmla="*/ 130 w 130"/>
                  <a:gd name="T39" fmla="*/ 57 h 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0" h="57">
                    <a:moveTo>
                      <a:pt x="0" y="32"/>
                    </a:moveTo>
                    <a:lnTo>
                      <a:pt x="2" y="34"/>
                    </a:lnTo>
                    <a:lnTo>
                      <a:pt x="2" y="44"/>
                    </a:lnTo>
                    <a:lnTo>
                      <a:pt x="16" y="47"/>
                    </a:lnTo>
                    <a:lnTo>
                      <a:pt x="43" y="40"/>
                    </a:lnTo>
                    <a:lnTo>
                      <a:pt x="73" y="56"/>
                    </a:lnTo>
                    <a:lnTo>
                      <a:pt x="112" y="46"/>
                    </a:lnTo>
                    <a:lnTo>
                      <a:pt x="129" y="16"/>
                    </a:lnTo>
                    <a:lnTo>
                      <a:pt x="122" y="0"/>
                    </a:lnTo>
                    <a:lnTo>
                      <a:pt x="73" y="0"/>
                    </a:lnTo>
                    <a:lnTo>
                      <a:pt x="57" y="30"/>
                    </a:lnTo>
                    <a:lnTo>
                      <a:pt x="0" y="3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72" name="Freeform 20"/>
              <p:cNvSpPr>
                <a:spLocks/>
              </p:cNvSpPr>
              <p:nvPr/>
            </p:nvSpPr>
            <p:spPr bwMode="auto">
              <a:xfrm>
                <a:off x="7494589" y="4005264"/>
                <a:ext cx="128587" cy="185737"/>
              </a:xfrm>
              <a:custGeom>
                <a:avLst/>
                <a:gdLst>
                  <a:gd name="T0" fmla="*/ 0 w 83"/>
                  <a:gd name="T1" fmla="*/ 2147483646 h 119"/>
                  <a:gd name="T2" fmla="*/ 2147483646 w 83"/>
                  <a:gd name="T3" fmla="*/ 2147483646 h 119"/>
                  <a:gd name="T4" fmla="*/ 2147483646 w 83"/>
                  <a:gd name="T5" fmla="*/ 2147483646 h 119"/>
                  <a:gd name="T6" fmla="*/ 2147483646 w 83"/>
                  <a:gd name="T7" fmla="*/ 2147483646 h 119"/>
                  <a:gd name="T8" fmla="*/ 2147483646 w 83"/>
                  <a:gd name="T9" fmla="*/ 2147483646 h 119"/>
                  <a:gd name="T10" fmla="*/ 2147483646 w 83"/>
                  <a:gd name="T11" fmla="*/ 2147483646 h 119"/>
                  <a:gd name="T12" fmla="*/ 2147483646 w 83"/>
                  <a:gd name="T13" fmla="*/ 2147483646 h 119"/>
                  <a:gd name="T14" fmla="*/ 2147483646 w 83"/>
                  <a:gd name="T15" fmla="*/ 2147483646 h 119"/>
                  <a:gd name="T16" fmla="*/ 2147483646 w 83"/>
                  <a:gd name="T17" fmla="*/ 2147483646 h 119"/>
                  <a:gd name="T18" fmla="*/ 2147483646 w 83"/>
                  <a:gd name="T19" fmla="*/ 2147483646 h 119"/>
                  <a:gd name="T20" fmla="*/ 2147483646 w 83"/>
                  <a:gd name="T21" fmla="*/ 2147483646 h 119"/>
                  <a:gd name="T22" fmla="*/ 2147483646 w 83"/>
                  <a:gd name="T23" fmla="*/ 2147483646 h 119"/>
                  <a:gd name="T24" fmla="*/ 2147483646 w 83"/>
                  <a:gd name="T25" fmla="*/ 2147483646 h 119"/>
                  <a:gd name="T26" fmla="*/ 2147483646 w 83"/>
                  <a:gd name="T27" fmla="*/ 0 h 119"/>
                  <a:gd name="T28" fmla="*/ 2147483646 w 83"/>
                  <a:gd name="T29" fmla="*/ 2147483646 h 119"/>
                  <a:gd name="T30" fmla="*/ 2147483646 w 83"/>
                  <a:gd name="T31" fmla="*/ 2147483646 h 119"/>
                  <a:gd name="T32" fmla="*/ 0 w 83"/>
                  <a:gd name="T33" fmla="*/ 2147483646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119"/>
                  <a:gd name="T53" fmla="*/ 83 w 83"/>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119">
                    <a:moveTo>
                      <a:pt x="0" y="35"/>
                    </a:moveTo>
                    <a:lnTo>
                      <a:pt x="13" y="48"/>
                    </a:lnTo>
                    <a:lnTo>
                      <a:pt x="17" y="102"/>
                    </a:lnTo>
                    <a:lnTo>
                      <a:pt x="38" y="99"/>
                    </a:lnTo>
                    <a:lnTo>
                      <a:pt x="50" y="76"/>
                    </a:lnTo>
                    <a:lnTo>
                      <a:pt x="65" y="80"/>
                    </a:lnTo>
                    <a:lnTo>
                      <a:pt x="75" y="118"/>
                    </a:lnTo>
                    <a:lnTo>
                      <a:pt x="82" y="96"/>
                    </a:lnTo>
                    <a:lnTo>
                      <a:pt x="72" y="59"/>
                    </a:lnTo>
                    <a:lnTo>
                      <a:pt x="65" y="73"/>
                    </a:lnTo>
                    <a:lnTo>
                      <a:pt x="54" y="55"/>
                    </a:lnTo>
                    <a:lnTo>
                      <a:pt x="75" y="31"/>
                    </a:lnTo>
                    <a:lnTo>
                      <a:pt x="36" y="26"/>
                    </a:lnTo>
                    <a:lnTo>
                      <a:pt x="12" y="0"/>
                    </a:lnTo>
                    <a:lnTo>
                      <a:pt x="3" y="15"/>
                    </a:lnTo>
                    <a:lnTo>
                      <a:pt x="13" y="26"/>
                    </a:lnTo>
                    <a:lnTo>
                      <a:pt x="0" y="35"/>
                    </a:lnTo>
                  </a:path>
                </a:pathLst>
              </a:custGeom>
              <a:grpFill/>
              <a:ln>
                <a:noFill/>
              </a:ln>
              <a:extLst/>
            </p:spPr>
            <p:txBody>
              <a:bodyPr/>
              <a:lstStyle/>
              <a:p>
                <a:pPr eaLnBrk="0" hangingPunct="0"/>
                <a:endParaRPr lang="en-US" sz="2000" b="1">
                  <a:solidFill>
                    <a:srgbClr val="000000"/>
                  </a:solidFill>
                  <a:latin typeface="+mj-lt"/>
                </a:endParaRPr>
              </a:p>
            </p:txBody>
          </p:sp>
          <p:sp>
            <p:nvSpPr>
              <p:cNvPr id="23573" name="Freeform 21"/>
              <p:cNvSpPr>
                <a:spLocks/>
              </p:cNvSpPr>
              <p:nvPr/>
            </p:nvSpPr>
            <p:spPr bwMode="auto">
              <a:xfrm>
                <a:off x="7494589" y="4005264"/>
                <a:ext cx="128587" cy="185737"/>
              </a:xfrm>
              <a:custGeom>
                <a:avLst/>
                <a:gdLst>
                  <a:gd name="T0" fmla="*/ 0 w 83"/>
                  <a:gd name="T1" fmla="*/ 2147483646 h 119"/>
                  <a:gd name="T2" fmla="*/ 2147483646 w 83"/>
                  <a:gd name="T3" fmla="*/ 2147483646 h 119"/>
                  <a:gd name="T4" fmla="*/ 2147483646 w 83"/>
                  <a:gd name="T5" fmla="*/ 2147483646 h 119"/>
                  <a:gd name="T6" fmla="*/ 2147483646 w 83"/>
                  <a:gd name="T7" fmla="*/ 2147483646 h 119"/>
                  <a:gd name="T8" fmla="*/ 2147483646 w 83"/>
                  <a:gd name="T9" fmla="*/ 2147483646 h 119"/>
                  <a:gd name="T10" fmla="*/ 2147483646 w 83"/>
                  <a:gd name="T11" fmla="*/ 2147483646 h 119"/>
                  <a:gd name="T12" fmla="*/ 2147483646 w 83"/>
                  <a:gd name="T13" fmla="*/ 2147483646 h 119"/>
                  <a:gd name="T14" fmla="*/ 2147483646 w 83"/>
                  <a:gd name="T15" fmla="*/ 2147483646 h 119"/>
                  <a:gd name="T16" fmla="*/ 2147483646 w 83"/>
                  <a:gd name="T17" fmla="*/ 2147483646 h 119"/>
                  <a:gd name="T18" fmla="*/ 2147483646 w 83"/>
                  <a:gd name="T19" fmla="*/ 2147483646 h 119"/>
                  <a:gd name="T20" fmla="*/ 2147483646 w 83"/>
                  <a:gd name="T21" fmla="*/ 2147483646 h 119"/>
                  <a:gd name="T22" fmla="*/ 2147483646 w 83"/>
                  <a:gd name="T23" fmla="*/ 2147483646 h 119"/>
                  <a:gd name="T24" fmla="*/ 2147483646 w 83"/>
                  <a:gd name="T25" fmla="*/ 2147483646 h 119"/>
                  <a:gd name="T26" fmla="*/ 2147483646 w 83"/>
                  <a:gd name="T27" fmla="*/ 0 h 119"/>
                  <a:gd name="T28" fmla="*/ 2147483646 w 83"/>
                  <a:gd name="T29" fmla="*/ 2147483646 h 119"/>
                  <a:gd name="T30" fmla="*/ 2147483646 w 83"/>
                  <a:gd name="T31" fmla="*/ 2147483646 h 119"/>
                  <a:gd name="T32" fmla="*/ 0 w 83"/>
                  <a:gd name="T33" fmla="*/ 2147483646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119"/>
                  <a:gd name="T53" fmla="*/ 83 w 83"/>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119">
                    <a:moveTo>
                      <a:pt x="0" y="35"/>
                    </a:moveTo>
                    <a:lnTo>
                      <a:pt x="13" y="48"/>
                    </a:lnTo>
                    <a:lnTo>
                      <a:pt x="17" y="102"/>
                    </a:lnTo>
                    <a:lnTo>
                      <a:pt x="38" y="99"/>
                    </a:lnTo>
                    <a:lnTo>
                      <a:pt x="50" y="76"/>
                    </a:lnTo>
                    <a:lnTo>
                      <a:pt x="65" y="80"/>
                    </a:lnTo>
                    <a:lnTo>
                      <a:pt x="75" y="118"/>
                    </a:lnTo>
                    <a:lnTo>
                      <a:pt x="82" y="96"/>
                    </a:lnTo>
                    <a:lnTo>
                      <a:pt x="72" y="59"/>
                    </a:lnTo>
                    <a:lnTo>
                      <a:pt x="65" y="73"/>
                    </a:lnTo>
                    <a:lnTo>
                      <a:pt x="54" y="55"/>
                    </a:lnTo>
                    <a:lnTo>
                      <a:pt x="75" y="31"/>
                    </a:lnTo>
                    <a:lnTo>
                      <a:pt x="36" y="26"/>
                    </a:lnTo>
                    <a:lnTo>
                      <a:pt x="12" y="0"/>
                    </a:lnTo>
                    <a:lnTo>
                      <a:pt x="3" y="15"/>
                    </a:lnTo>
                    <a:lnTo>
                      <a:pt x="13" y="26"/>
                    </a:lnTo>
                    <a:lnTo>
                      <a:pt x="0" y="3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74" name="Freeform 22"/>
              <p:cNvSpPr>
                <a:spLocks/>
              </p:cNvSpPr>
              <p:nvPr/>
            </p:nvSpPr>
            <p:spPr bwMode="auto">
              <a:xfrm>
                <a:off x="5275263" y="3125788"/>
                <a:ext cx="82550" cy="69850"/>
              </a:xfrm>
              <a:custGeom>
                <a:avLst/>
                <a:gdLst>
                  <a:gd name="T0" fmla="*/ 0 w 54"/>
                  <a:gd name="T1" fmla="*/ 2147483646 h 46"/>
                  <a:gd name="T2" fmla="*/ 2147483646 w 54"/>
                  <a:gd name="T3" fmla="*/ 2147483646 h 46"/>
                  <a:gd name="T4" fmla="*/ 2147483646 w 54"/>
                  <a:gd name="T5" fmla="*/ 0 h 46"/>
                  <a:gd name="T6" fmla="*/ 2147483646 w 54"/>
                  <a:gd name="T7" fmla="*/ 2147483646 h 46"/>
                  <a:gd name="T8" fmla="*/ 2147483646 w 54"/>
                  <a:gd name="T9" fmla="*/ 2147483646 h 46"/>
                  <a:gd name="T10" fmla="*/ 2147483646 w 54"/>
                  <a:gd name="T11" fmla="*/ 2147483646 h 46"/>
                  <a:gd name="T12" fmla="*/ 0 w 54"/>
                  <a:gd name="T13" fmla="*/ 2147483646 h 46"/>
                  <a:gd name="T14" fmla="*/ 0 60000 65536"/>
                  <a:gd name="T15" fmla="*/ 0 60000 65536"/>
                  <a:gd name="T16" fmla="*/ 0 60000 65536"/>
                  <a:gd name="T17" fmla="*/ 0 60000 65536"/>
                  <a:gd name="T18" fmla="*/ 0 60000 65536"/>
                  <a:gd name="T19" fmla="*/ 0 60000 65536"/>
                  <a:gd name="T20" fmla="*/ 0 60000 65536"/>
                  <a:gd name="T21" fmla="*/ 0 w 54"/>
                  <a:gd name="T22" fmla="*/ 0 h 46"/>
                  <a:gd name="T23" fmla="*/ 54 w 54"/>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46">
                    <a:moveTo>
                      <a:pt x="0" y="9"/>
                    </a:moveTo>
                    <a:lnTo>
                      <a:pt x="11" y="2"/>
                    </a:lnTo>
                    <a:lnTo>
                      <a:pt x="35" y="0"/>
                    </a:lnTo>
                    <a:lnTo>
                      <a:pt x="53" y="17"/>
                    </a:lnTo>
                    <a:lnTo>
                      <a:pt x="53" y="33"/>
                    </a:lnTo>
                    <a:lnTo>
                      <a:pt x="48" y="45"/>
                    </a:lnTo>
                    <a:lnTo>
                      <a:pt x="0" y="9"/>
                    </a:lnTo>
                  </a:path>
                </a:pathLst>
              </a:custGeom>
              <a:grpFill/>
              <a:ln>
                <a:noFill/>
              </a:ln>
              <a:extLst/>
            </p:spPr>
            <p:txBody>
              <a:bodyPr/>
              <a:lstStyle/>
              <a:p>
                <a:pPr eaLnBrk="0" hangingPunct="0"/>
                <a:endParaRPr lang="en-US" sz="2000" b="1">
                  <a:solidFill>
                    <a:srgbClr val="000000"/>
                  </a:solidFill>
                  <a:latin typeface="+mj-lt"/>
                </a:endParaRPr>
              </a:p>
            </p:txBody>
          </p:sp>
          <p:sp>
            <p:nvSpPr>
              <p:cNvPr id="23575" name="Freeform 23"/>
              <p:cNvSpPr>
                <a:spLocks/>
              </p:cNvSpPr>
              <p:nvPr/>
            </p:nvSpPr>
            <p:spPr bwMode="auto">
              <a:xfrm>
                <a:off x="5275263" y="3125788"/>
                <a:ext cx="82550" cy="69850"/>
              </a:xfrm>
              <a:custGeom>
                <a:avLst/>
                <a:gdLst>
                  <a:gd name="T0" fmla="*/ 0 w 54"/>
                  <a:gd name="T1" fmla="*/ 2147483646 h 46"/>
                  <a:gd name="T2" fmla="*/ 2147483646 w 54"/>
                  <a:gd name="T3" fmla="*/ 2147483646 h 46"/>
                  <a:gd name="T4" fmla="*/ 2147483646 w 54"/>
                  <a:gd name="T5" fmla="*/ 0 h 46"/>
                  <a:gd name="T6" fmla="*/ 2147483646 w 54"/>
                  <a:gd name="T7" fmla="*/ 2147483646 h 46"/>
                  <a:gd name="T8" fmla="*/ 2147483646 w 54"/>
                  <a:gd name="T9" fmla="*/ 2147483646 h 46"/>
                  <a:gd name="T10" fmla="*/ 2147483646 w 54"/>
                  <a:gd name="T11" fmla="*/ 2147483646 h 46"/>
                  <a:gd name="T12" fmla="*/ 0 w 54"/>
                  <a:gd name="T13" fmla="*/ 2147483646 h 46"/>
                  <a:gd name="T14" fmla="*/ 0 60000 65536"/>
                  <a:gd name="T15" fmla="*/ 0 60000 65536"/>
                  <a:gd name="T16" fmla="*/ 0 60000 65536"/>
                  <a:gd name="T17" fmla="*/ 0 60000 65536"/>
                  <a:gd name="T18" fmla="*/ 0 60000 65536"/>
                  <a:gd name="T19" fmla="*/ 0 60000 65536"/>
                  <a:gd name="T20" fmla="*/ 0 60000 65536"/>
                  <a:gd name="T21" fmla="*/ 0 w 54"/>
                  <a:gd name="T22" fmla="*/ 0 h 46"/>
                  <a:gd name="T23" fmla="*/ 54 w 54"/>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46">
                    <a:moveTo>
                      <a:pt x="0" y="9"/>
                    </a:moveTo>
                    <a:lnTo>
                      <a:pt x="11" y="2"/>
                    </a:lnTo>
                    <a:lnTo>
                      <a:pt x="35" y="0"/>
                    </a:lnTo>
                    <a:lnTo>
                      <a:pt x="53" y="17"/>
                    </a:lnTo>
                    <a:lnTo>
                      <a:pt x="53" y="33"/>
                    </a:lnTo>
                    <a:lnTo>
                      <a:pt x="48" y="45"/>
                    </a:lnTo>
                    <a:lnTo>
                      <a:pt x="0" y="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76" name="Freeform 24"/>
              <p:cNvSpPr>
                <a:spLocks/>
              </p:cNvSpPr>
              <p:nvPr/>
            </p:nvSpPr>
            <p:spPr bwMode="auto">
              <a:xfrm>
                <a:off x="7519988" y="3951288"/>
                <a:ext cx="82550" cy="49212"/>
              </a:xfrm>
              <a:custGeom>
                <a:avLst/>
                <a:gdLst>
                  <a:gd name="T0" fmla="*/ 0 w 53"/>
                  <a:gd name="T1" fmla="*/ 2147483646 h 32"/>
                  <a:gd name="T2" fmla="*/ 2147483646 w 53"/>
                  <a:gd name="T3" fmla="*/ 2147483646 h 32"/>
                  <a:gd name="T4" fmla="*/ 2147483646 w 53"/>
                  <a:gd name="T5" fmla="*/ 2147483646 h 32"/>
                  <a:gd name="T6" fmla="*/ 2147483646 w 53"/>
                  <a:gd name="T7" fmla="*/ 2147483646 h 32"/>
                  <a:gd name="T8" fmla="*/ 2147483646 w 53"/>
                  <a:gd name="T9" fmla="*/ 0 h 32"/>
                  <a:gd name="T10" fmla="*/ 0 w 53"/>
                  <a:gd name="T11" fmla="*/ 2147483646 h 32"/>
                  <a:gd name="T12" fmla="*/ 0 60000 65536"/>
                  <a:gd name="T13" fmla="*/ 0 60000 65536"/>
                  <a:gd name="T14" fmla="*/ 0 60000 65536"/>
                  <a:gd name="T15" fmla="*/ 0 60000 65536"/>
                  <a:gd name="T16" fmla="*/ 0 60000 65536"/>
                  <a:gd name="T17" fmla="*/ 0 60000 65536"/>
                  <a:gd name="T18" fmla="*/ 0 w 53"/>
                  <a:gd name="T19" fmla="*/ 0 h 32"/>
                  <a:gd name="T20" fmla="*/ 53 w 53"/>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53" h="32">
                    <a:moveTo>
                      <a:pt x="0" y="20"/>
                    </a:moveTo>
                    <a:lnTo>
                      <a:pt x="9" y="31"/>
                    </a:lnTo>
                    <a:lnTo>
                      <a:pt x="52" y="27"/>
                    </a:lnTo>
                    <a:lnTo>
                      <a:pt x="50" y="9"/>
                    </a:lnTo>
                    <a:lnTo>
                      <a:pt x="19" y="0"/>
                    </a:lnTo>
                    <a:lnTo>
                      <a:pt x="0" y="20"/>
                    </a:lnTo>
                  </a:path>
                </a:pathLst>
              </a:custGeom>
              <a:grpFill/>
              <a:ln>
                <a:noFill/>
              </a:ln>
              <a:extLst/>
            </p:spPr>
            <p:txBody>
              <a:bodyPr/>
              <a:lstStyle/>
              <a:p>
                <a:pPr eaLnBrk="0" hangingPunct="0"/>
                <a:endParaRPr lang="en-US" sz="2000" b="1">
                  <a:solidFill>
                    <a:srgbClr val="000000"/>
                  </a:solidFill>
                  <a:latin typeface="+mj-lt"/>
                </a:endParaRPr>
              </a:p>
            </p:txBody>
          </p:sp>
          <p:sp>
            <p:nvSpPr>
              <p:cNvPr id="23577" name="Freeform 25"/>
              <p:cNvSpPr>
                <a:spLocks/>
              </p:cNvSpPr>
              <p:nvPr/>
            </p:nvSpPr>
            <p:spPr bwMode="auto">
              <a:xfrm>
                <a:off x="7519988" y="3951288"/>
                <a:ext cx="82550" cy="49212"/>
              </a:xfrm>
              <a:custGeom>
                <a:avLst/>
                <a:gdLst>
                  <a:gd name="T0" fmla="*/ 0 w 53"/>
                  <a:gd name="T1" fmla="*/ 2147483646 h 32"/>
                  <a:gd name="T2" fmla="*/ 2147483646 w 53"/>
                  <a:gd name="T3" fmla="*/ 2147483646 h 32"/>
                  <a:gd name="T4" fmla="*/ 2147483646 w 53"/>
                  <a:gd name="T5" fmla="*/ 2147483646 h 32"/>
                  <a:gd name="T6" fmla="*/ 2147483646 w 53"/>
                  <a:gd name="T7" fmla="*/ 2147483646 h 32"/>
                  <a:gd name="T8" fmla="*/ 2147483646 w 53"/>
                  <a:gd name="T9" fmla="*/ 0 h 32"/>
                  <a:gd name="T10" fmla="*/ 0 w 53"/>
                  <a:gd name="T11" fmla="*/ 2147483646 h 32"/>
                  <a:gd name="T12" fmla="*/ 0 60000 65536"/>
                  <a:gd name="T13" fmla="*/ 0 60000 65536"/>
                  <a:gd name="T14" fmla="*/ 0 60000 65536"/>
                  <a:gd name="T15" fmla="*/ 0 60000 65536"/>
                  <a:gd name="T16" fmla="*/ 0 60000 65536"/>
                  <a:gd name="T17" fmla="*/ 0 60000 65536"/>
                  <a:gd name="T18" fmla="*/ 0 w 53"/>
                  <a:gd name="T19" fmla="*/ 0 h 32"/>
                  <a:gd name="T20" fmla="*/ 53 w 53"/>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53" h="32">
                    <a:moveTo>
                      <a:pt x="0" y="20"/>
                    </a:moveTo>
                    <a:lnTo>
                      <a:pt x="9" y="31"/>
                    </a:lnTo>
                    <a:lnTo>
                      <a:pt x="52" y="27"/>
                    </a:lnTo>
                    <a:lnTo>
                      <a:pt x="50" y="9"/>
                    </a:lnTo>
                    <a:lnTo>
                      <a:pt x="19" y="0"/>
                    </a:lnTo>
                    <a:lnTo>
                      <a:pt x="0" y="2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78" name="Freeform 26"/>
              <p:cNvSpPr>
                <a:spLocks/>
              </p:cNvSpPr>
              <p:nvPr/>
            </p:nvSpPr>
            <p:spPr bwMode="auto">
              <a:xfrm>
                <a:off x="3376614" y="5114925"/>
                <a:ext cx="314325" cy="414338"/>
              </a:xfrm>
              <a:custGeom>
                <a:avLst/>
                <a:gdLst>
                  <a:gd name="T0" fmla="*/ 0 w 204"/>
                  <a:gd name="T1" fmla="*/ 2147483646 h 269"/>
                  <a:gd name="T2" fmla="*/ 2147483646 w 204"/>
                  <a:gd name="T3" fmla="*/ 2147483646 h 269"/>
                  <a:gd name="T4" fmla="*/ 2147483646 w 204"/>
                  <a:gd name="T5" fmla="*/ 2147483646 h 269"/>
                  <a:gd name="T6" fmla="*/ 2147483646 w 204"/>
                  <a:gd name="T7" fmla="*/ 2147483646 h 269"/>
                  <a:gd name="T8" fmla="*/ 2147483646 w 204"/>
                  <a:gd name="T9" fmla="*/ 2147483646 h 269"/>
                  <a:gd name="T10" fmla="*/ 0 w 204"/>
                  <a:gd name="T11" fmla="*/ 2147483646 h 269"/>
                  <a:gd name="T12" fmla="*/ 2147483646 w 204"/>
                  <a:gd name="T13" fmla="*/ 2147483646 h 269"/>
                  <a:gd name="T14" fmla="*/ 2147483646 w 204"/>
                  <a:gd name="T15" fmla="*/ 2147483646 h 269"/>
                  <a:gd name="T16" fmla="*/ 2147483646 w 204"/>
                  <a:gd name="T17" fmla="*/ 2147483646 h 269"/>
                  <a:gd name="T18" fmla="*/ 2147483646 w 204"/>
                  <a:gd name="T19" fmla="*/ 2147483646 h 269"/>
                  <a:gd name="T20" fmla="*/ 2147483646 w 204"/>
                  <a:gd name="T21" fmla="*/ 2147483646 h 269"/>
                  <a:gd name="T22" fmla="*/ 2147483646 w 204"/>
                  <a:gd name="T23" fmla="*/ 2147483646 h 269"/>
                  <a:gd name="T24" fmla="*/ 2147483646 w 204"/>
                  <a:gd name="T25" fmla="*/ 2147483646 h 269"/>
                  <a:gd name="T26" fmla="*/ 2147483646 w 204"/>
                  <a:gd name="T27" fmla="*/ 2147483646 h 269"/>
                  <a:gd name="T28" fmla="*/ 2147483646 w 204"/>
                  <a:gd name="T29" fmla="*/ 2147483646 h 269"/>
                  <a:gd name="T30" fmla="*/ 2147483646 w 204"/>
                  <a:gd name="T31" fmla="*/ 2147483646 h 269"/>
                  <a:gd name="T32" fmla="*/ 2147483646 w 204"/>
                  <a:gd name="T33" fmla="*/ 2147483646 h 269"/>
                  <a:gd name="T34" fmla="*/ 2147483646 w 204"/>
                  <a:gd name="T35" fmla="*/ 2147483646 h 269"/>
                  <a:gd name="T36" fmla="*/ 2147483646 w 204"/>
                  <a:gd name="T37" fmla="*/ 2147483646 h 269"/>
                  <a:gd name="T38" fmla="*/ 2147483646 w 204"/>
                  <a:gd name="T39" fmla="*/ 2147483646 h 269"/>
                  <a:gd name="T40" fmla="*/ 2147483646 w 204"/>
                  <a:gd name="T41" fmla="*/ 2147483646 h 269"/>
                  <a:gd name="T42" fmla="*/ 2147483646 w 204"/>
                  <a:gd name="T43" fmla="*/ 0 h 269"/>
                  <a:gd name="T44" fmla="*/ 2147483646 w 204"/>
                  <a:gd name="T45" fmla="*/ 2147483646 h 269"/>
                  <a:gd name="T46" fmla="*/ 0 w 204"/>
                  <a:gd name="T47" fmla="*/ 2147483646 h 2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269"/>
                  <a:gd name="T74" fmla="*/ 204 w 204"/>
                  <a:gd name="T75" fmla="*/ 269 h 2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269">
                    <a:moveTo>
                      <a:pt x="0" y="27"/>
                    </a:moveTo>
                    <a:lnTo>
                      <a:pt x="16" y="56"/>
                    </a:lnTo>
                    <a:lnTo>
                      <a:pt x="5" y="116"/>
                    </a:lnTo>
                    <a:lnTo>
                      <a:pt x="16" y="123"/>
                    </a:lnTo>
                    <a:lnTo>
                      <a:pt x="12" y="132"/>
                    </a:lnTo>
                    <a:lnTo>
                      <a:pt x="0" y="158"/>
                    </a:lnTo>
                    <a:lnTo>
                      <a:pt x="19" y="192"/>
                    </a:lnTo>
                    <a:lnTo>
                      <a:pt x="29" y="266"/>
                    </a:lnTo>
                    <a:lnTo>
                      <a:pt x="41" y="268"/>
                    </a:lnTo>
                    <a:lnTo>
                      <a:pt x="60" y="244"/>
                    </a:lnTo>
                    <a:lnTo>
                      <a:pt x="91" y="264"/>
                    </a:lnTo>
                    <a:lnTo>
                      <a:pt x="93" y="250"/>
                    </a:lnTo>
                    <a:lnTo>
                      <a:pt x="122" y="256"/>
                    </a:lnTo>
                    <a:lnTo>
                      <a:pt x="131" y="202"/>
                    </a:lnTo>
                    <a:lnTo>
                      <a:pt x="179" y="192"/>
                    </a:lnTo>
                    <a:lnTo>
                      <a:pt x="196" y="211"/>
                    </a:lnTo>
                    <a:lnTo>
                      <a:pt x="203" y="170"/>
                    </a:lnTo>
                    <a:lnTo>
                      <a:pt x="191" y="135"/>
                    </a:lnTo>
                    <a:lnTo>
                      <a:pt x="164" y="133"/>
                    </a:lnTo>
                    <a:lnTo>
                      <a:pt x="151" y="79"/>
                    </a:lnTo>
                    <a:lnTo>
                      <a:pt x="76" y="44"/>
                    </a:lnTo>
                    <a:lnTo>
                      <a:pt x="72" y="0"/>
                    </a:lnTo>
                    <a:lnTo>
                      <a:pt x="22" y="28"/>
                    </a:lnTo>
                    <a:lnTo>
                      <a:pt x="0" y="27"/>
                    </a:lnTo>
                  </a:path>
                </a:pathLst>
              </a:custGeom>
              <a:grpFill/>
              <a:ln>
                <a:noFill/>
              </a:ln>
              <a:extLst/>
            </p:spPr>
            <p:txBody>
              <a:bodyPr/>
              <a:lstStyle/>
              <a:p>
                <a:pPr eaLnBrk="0" hangingPunct="0"/>
                <a:endParaRPr lang="en-US" sz="2000" b="1">
                  <a:solidFill>
                    <a:srgbClr val="000000"/>
                  </a:solidFill>
                  <a:latin typeface="+mj-lt"/>
                </a:endParaRPr>
              </a:p>
            </p:txBody>
          </p:sp>
          <p:sp>
            <p:nvSpPr>
              <p:cNvPr id="23579" name="Freeform 27"/>
              <p:cNvSpPr>
                <a:spLocks/>
              </p:cNvSpPr>
              <p:nvPr/>
            </p:nvSpPr>
            <p:spPr bwMode="auto">
              <a:xfrm>
                <a:off x="3376614" y="5114925"/>
                <a:ext cx="314325" cy="414338"/>
              </a:xfrm>
              <a:custGeom>
                <a:avLst/>
                <a:gdLst>
                  <a:gd name="T0" fmla="*/ 0 w 204"/>
                  <a:gd name="T1" fmla="*/ 2147483646 h 269"/>
                  <a:gd name="T2" fmla="*/ 2147483646 w 204"/>
                  <a:gd name="T3" fmla="*/ 2147483646 h 269"/>
                  <a:gd name="T4" fmla="*/ 2147483646 w 204"/>
                  <a:gd name="T5" fmla="*/ 2147483646 h 269"/>
                  <a:gd name="T6" fmla="*/ 2147483646 w 204"/>
                  <a:gd name="T7" fmla="*/ 2147483646 h 269"/>
                  <a:gd name="T8" fmla="*/ 2147483646 w 204"/>
                  <a:gd name="T9" fmla="*/ 2147483646 h 269"/>
                  <a:gd name="T10" fmla="*/ 0 w 204"/>
                  <a:gd name="T11" fmla="*/ 2147483646 h 269"/>
                  <a:gd name="T12" fmla="*/ 2147483646 w 204"/>
                  <a:gd name="T13" fmla="*/ 2147483646 h 269"/>
                  <a:gd name="T14" fmla="*/ 2147483646 w 204"/>
                  <a:gd name="T15" fmla="*/ 2147483646 h 269"/>
                  <a:gd name="T16" fmla="*/ 2147483646 w 204"/>
                  <a:gd name="T17" fmla="*/ 2147483646 h 269"/>
                  <a:gd name="T18" fmla="*/ 2147483646 w 204"/>
                  <a:gd name="T19" fmla="*/ 2147483646 h 269"/>
                  <a:gd name="T20" fmla="*/ 2147483646 w 204"/>
                  <a:gd name="T21" fmla="*/ 2147483646 h 269"/>
                  <a:gd name="T22" fmla="*/ 2147483646 w 204"/>
                  <a:gd name="T23" fmla="*/ 2147483646 h 269"/>
                  <a:gd name="T24" fmla="*/ 2147483646 w 204"/>
                  <a:gd name="T25" fmla="*/ 2147483646 h 269"/>
                  <a:gd name="T26" fmla="*/ 2147483646 w 204"/>
                  <a:gd name="T27" fmla="*/ 2147483646 h 269"/>
                  <a:gd name="T28" fmla="*/ 2147483646 w 204"/>
                  <a:gd name="T29" fmla="*/ 2147483646 h 269"/>
                  <a:gd name="T30" fmla="*/ 2147483646 w 204"/>
                  <a:gd name="T31" fmla="*/ 2147483646 h 269"/>
                  <a:gd name="T32" fmla="*/ 2147483646 w 204"/>
                  <a:gd name="T33" fmla="*/ 2147483646 h 269"/>
                  <a:gd name="T34" fmla="*/ 2147483646 w 204"/>
                  <a:gd name="T35" fmla="*/ 2147483646 h 269"/>
                  <a:gd name="T36" fmla="*/ 2147483646 w 204"/>
                  <a:gd name="T37" fmla="*/ 2147483646 h 269"/>
                  <a:gd name="T38" fmla="*/ 2147483646 w 204"/>
                  <a:gd name="T39" fmla="*/ 2147483646 h 269"/>
                  <a:gd name="T40" fmla="*/ 2147483646 w 204"/>
                  <a:gd name="T41" fmla="*/ 2147483646 h 269"/>
                  <a:gd name="T42" fmla="*/ 2147483646 w 204"/>
                  <a:gd name="T43" fmla="*/ 0 h 269"/>
                  <a:gd name="T44" fmla="*/ 2147483646 w 204"/>
                  <a:gd name="T45" fmla="*/ 2147483646 h 269"/>
                  <a:gd name="T46" fmla="*/ 0 w 204"/>
                  <a:gd name="T47" fmla="*/ 2147483646 h 2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269"/>
                  <a:gd name="T74" fmla="*/ 204 w 204"/>
                  <a:gd name="T75" fmla="*/ 269 h 2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269">
                    <a:moveTo>
                      <a:pt x="0" y="27"/>
                    </a:moveTo>
                    <a:lnTo>
                      <a:pt x="16" y="56"/>
                    </a:lnTo>
                    <a:lnTo>
                      <a:pt x="5" y="116"/>
                    </a:lnTo>
                    <a:lnTo>
                      <a:pt x="16" y="123"/>
                    </a:lnTo>
                    <a:lnTo>
                      <a:pt x="12" y="132"/>
                    </a:lnTo>
                    <a:lnTo>
                      <a:pt x="0" y="158"/>
                    </a:lnTo>
                    <a:lnTo>
                      <a:pt x="19" y="192"/>
                    </a:lnTo>
                    <a:lnTo>
                      <a:pt x="29" y="266"/>
                    </a:lnTo>
                    <a:lnTo>
                      <a:pt x="41" y="268"/>
                    </a:lnTo>
                    <a:lnTo>
                      <a:pt x="60" y="244"/>
                    </a:lnTo>
                    <a:lnTo>
                      <a:pt x="91" y="264"/>
                    </a:lnTo>
                    <a:lnTo>
                      <a:pt x="93" y="250"/>
                    </a:lnTo>
                    <a:lnTo>
                      <a:pt x="122" y="256"/>
                    </a:lnTo>
                    <a:lnTo>
                      <a:pt x="131" y="202"/>
                    </a:lnTo>
                    <a:lnTo>
                      <a:pt x="179" y="192"/>
                    </a:lnTo>
                    <a:lnTo>
                      <a:pt x="196" y="211"/>
                    </a:lnTo>
                    <a:lnTo>
                      <a:pt x="203" y="170"/>
                    </a:lnTo>
                    <a:lnTo>
                      <a:pt x="191" y="135"/>
                    </a:lnTo>
                    <a:lnTo>
                      <a:pt x="164" y="133"/>
                    </a:lnTo>
                    <a:lnTo>
                      <a:pt x="151" y="79"/>
                    </a:lnTo>
                    <a:lnTo>
                      <a:pt x="76" y="44"/>
                    </a:lnTo>
                    <a:lnTo>
                      <a:pt x="72" y="0"/>
                    </a:lnTo>
                    <a:lnTo>
                      <a:pt x="22" y="28"/>
                    </a:lnTo>
                    <a:lnTo>
                      <a:pt x="0" y="2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80" name="Freeform 28"/>
              <p:cNvSpPr>
                <a:spLocks/>
              </p:cNvSpPr>
              <p:nvPr/>
            </p:nvSpPr>
            <p:spPr bwMode="auto">
              <a:xfrm>
                <a:off x="3267075" y="4672013"/>
                <a:ext cx="1023938" cy="1211262"/>
              </a:xfrm>
              <a:custGeom>
                <a:avLst/>
                <a:gdLst>
                  <a:gd name="T0" fmla="*/ 2147483646 w 663"/>
                  <a:gd name="T1" fmla="*/ 2147483646 h 790"/>
                  <a:gd name="T2" fmla="*/ 2147483646 w 663"/>
                  <a:gd name="T3" fmla="*/ 2147483646 h 790"/>
                  <a:gd name="T4" fmla="*/ 2147483646 w 663"/>
                  <a:gd name="T5" fmla="*/ 2147483646 h 790"/>
                  <a:gd name="T6" fmla="*/ 2147483646 w 663"/>
                  <a:gd name="T7" fmla="*/ 2147483646 h 790"/>
                  <a:gd name="T8" fmla="*/ 2147483646 w 663"/>
                  <a:gd name="T9" fmla="*/ 2147483646 h 790"/>
                  <a:gd name="T10" fmla="*/ 2147483646 w 663"/>
                  <a:gd name="T11" fmla="*/ 2147483646 h 790"/>
                  <a:gd name="T12" fmla="*/ 2147483646 w 663"/>
                  <a:gd name="T13" fmla="*/ 2147483646 h 790"/>
                  <a:gd name="T14" fmla="*/ 2147483646 w 663"/>
                  <a:gd name="T15" fmla="*/ 2147483646 h 790"/>
                  <a:gd name="T16" fmla="*/ 2147483646 w 663"/>
                  <a:gd name="T17" fmla="*/ 2147483646 h 790"/>
                  <a:gd name="T18" fmla="*/ 2147483646 w 663"/>
                  <a:gd name="T19" fmla="*/ 2147483646 h 790"/>
                  <a:gd name="T20" fmla="*/ 2147483646 w 663"/>
                  <a:gd name="T21" fmla="*/ 2147483646 h 790"/>
                  <a:gd name="T22" fmla="*/ 2147483646 w 663"/>
                  <a:gd name="T23" fmla="*/ 2147483646 h 790"/>
                  <a:gd name="T24" fmla="*/ 2147483646 w 663"/>
                  <a:gd name="T25" fmla="*/ 2147483646 h 790"/>
                  <a:gd name="T26" fmla="*/ 2147483646 w 663"/>
                  <a:gd name="T27" fmla="*/ 2147483646 h 790"/>
                  <a:gd name="T28" fmla="*/ 2147483646 w 663"/>
                  <a:gd name="T29" fmla="*/ 2147483646 h 790"/>
                  <a:gd name="T30" fmla="*/ 2147483646 w 663"/>
                  <a:gd name="T31" fmla="*/ 2147483646 h 790"/>
                  <a:gd name="T32" fmla="*/ 2147483646 w 663"/>
                  <a:gd name="T33" fmla="*/ 2147483646 h 790"/>
                  <a:gd name="T34" fmla="*/ 2147483646 w 663"/>
                  <a:gd name="T35" fmla="*/ 2147483646 h 790"/>
                  <a:gd name="T36" fmla="*/ 2147483646 w 663"/>
                  <a:gd name="T37" fmla="*/ 2147483646 h 790"/>
                  <a:gd name="T38" fmla="*/ 2147483646 w 663"/>
                  <a:gd name="T39" fmla="*/ 2147483646 h 790"/>
                  <a:gd name="T40" fmla="*/ 2147483646 w 663"/>
                  <a:gd name="T41" fmla="*/ 2147483646 h 790"/>
                  <a:gd name="T42" fmla="*/ 2147483646 w 663"/>
                  <a:gd name="T43" fmla="*/ 2147483646 h 790"/>
                  <a:gd name="T44" fmla="*/ 2147483646 w 663"/>
                  <a:gd name="T45" fmla="*/ 2147483646 h 790"/>
                  <a:gd name="T46" fmla="*/ 2147483646 w 663"/>
                  <a:gd name="T47" fmla="*/ 2147483646 h 790"/>
                  <a:gd name="T48" fmla="*/ 2147483646 w 663"/>
                  <a:gd name="T49" fmla="*/ 2147483646 h 790"/>
                  <a:gd name="T50" fmla="*/ 2147483646 w 663"/>
                  <a:gd name="T51" fmla="*/ 2147483646 h 790"/>
                  <a:gd name="T52" fmla="*/ 2147483646 w 663"/>
                  <a:gd name="T53" fmla="*/ 2147483646 h 790"/>
                  <a:gd name="T54" fmla="*/ 2147483646 w 663"/>
                  <a:gd name="T55" fmla="*/ 0 h 790"/>
                  <a:gd name="T56" fmla="*/ 2147483646 w 663"/>
                  <a:gd name="T57" fmla="*/ 2147483646 h 790"/>
                  <a:gd name="T58" fmla="*/ 2147483646 w 663"/>
                  <a:gd name="T59" fmla="*/ 2147483646 h 790"/>
                  <a:gd name="T60" fmla="*/ 2147483646 w 663"/>
                  <a:gd name="T61" fmla="*/ 2147483646 h 790"/>
                  <a:gd name="T62" fmla="*/ 2147483646 w 663"/>
                  <a:gd name="T63" fmla="*/ 2147483646 h 790"/>
                  <a:gd name="T64" fmla="*/ 2147483646 w 663"/>
                  <a:gd name="T65" fmla="*/ 2147483646 h 790"/>
                  <a:gd name="T66" fmla="*/ 2147483646 w 663"/>
                  <a:gd name="T67" fmla="*/ 2147483646 h 790"/>
                  <a:gd name="T68" fmla="*/ 0 w 663"/>
                  <a:gd name="T69" fmla="*/ 2147483646 h 7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3"/>
                  <a:gd name="T106" fmla="*/ 0 h 790"/>
                  <a:gd name="T107" fmla="*/ 663 w 663"/>
                  <a:gd name="T108" fmla="*/ 790 h 79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3" h="790">
                    <a:moveTo>
                      <a:pt x="0" y="249"/>
                    </a:moveTo>
                    <a:lnTo>
                      <a:pt x="16" y="285"/>
                    </a:lnTo>
                    <a:lnTo>
                      <a:pt x="38" y="298"/>
                    </a:lnTo>
                    <a:lnTo>
                      <a:pt x="55" y="283"/>
                    </a:lnTo>
                    <a:lnTo>
                      <a:pt x="55" y="316"/>
                    </a:lnTo>
                    <a:lnTo>
                      <a:pt x="71" y="316"/>
                    </a:lnTo>
                    <a:lnTo>
                      <a:pt x="92" y="318"/>
                    </a:lnTo>
                    <a:lnTo>
                      <a:pt x="143" y="289"/>
                    </a:lnTo>
                    <a:lnTo>
                      <a:pt x="147" y="334"/>
                    </a:lnTo>
                    <a:lnTo>
                      <a:pt x="222" y="369"/>
                    </a:lnTo>
                    <a:lnTo>
                      <a:pt x="234" y="423"/>
                    </a:lnTo>
                    <a:lnTo>
                      <a:pt x="262" y="425"/>
                    </a:lnTo>
                    <a:lnTo>
                      <a:pt x="274" y="460"/>
                    </a:lnTo>
                    <a:lnTo>
                      <a:pt x="267" y="501"/>
                    </a:lnTo>
                    <a:lnTo>
                      <a:pt x="271" y="540"/>
                    </a:lnTo>
                    <a:lnTo>
                      <a:pt x="307" y="547"/>
                    </a:lnTo>
                    <a:lnTo>
                      <a:pt x="312" y="574"/>
                    </a:lnTo>
                    <a:lnTo>
                      <a:pt x="329" y="580"/>
                    </a:lnTo>
                    <a:lnTo>
                      <a:pt x="326" y="614"/>
                    </a:lnTo>
                    <a:lnTo>
                      <a:pt x="339" y="616"/>
                    </a:lnTo>
                    <a:lnTo>
                      <a:pt x="342" y="645"/>
                    </a:lnTo>
                    <a:lnTo>
                      <a:pt x="276" y="713"/>
                    </a:lnTo>
                    <a:lnTo>
                      <a:pt x="288" y="709"/>
                    </a:lnTo>
                    <a:lnTo>
                      <a:pt x="339" y="750"/>
                    </a:lnTo>
                    <a:lnTo>
                      <a:pt x="349" y="769"/>
                    </a:lnTo>
                    <a:lnTo>
                      <a:pt x="345" y="789"/>
                    </a:lnTo>
                    <a:lnTo>
                      <a:pt x="426" y="671"/>
                    </a:lnTo>
                    <a:lnTo>
                      <a:pt x="431" y="612"/>
                    </a:lnTo>
                    <a:lnTo>
                      <a:pt x="497" y="558"/>
                    </a:lnTo>
                    <a:lnTo>
                      <a:pt x="536" y="558"/>
                    </a:lnTo>
                    <a:lnTo>
                      <a:pt x="554" y="539"/>
                    </a:lnTo>
                    <a:lnTo>
                      <a:pt x="588" y="451"/>
                    </a:lnTo>
                    <a:lnTo>
                      <a:pt x="592" y="361"/>
                    </a:lnTo>
                    <a:lnTo>
                      <a:pt x="655" y="278"/>
                    </a:lnTo>
                    <a:lnTo>
                      <a:pt x="662" y="240"/>
                    </a:lnTo>
                    <a:lnTo>
                      <a:pt x="651" y="204"/>
                    </a:lnTo>
                    <a:lnTo>
                      <a:pt x="624" y="198"/>
                    </a:lnTo>
                    <a:lnTo>
                      <a:pt x="581" y="161"/>
                    </a:lnTo>
                    <a:lnTo>
                      <a:pt x="498" y="154"/>
                    </a:lnTo>
                    <a:lnTo>
                      <a:pt x="493" y="130"/>
                    </a:lnTo>
                    <a:lnTo>
                      <a:pt x="453" y="114"/>
                    </a:lnTo>
                    <a:lnTo>
                      <a:pt x="439" y="115"/>
                    </a:lnTo>
                    <a:lnTo>
                      <a:pt x="415" y="148"/>
                    </a:lnTo>
                    <a:lnTo>
                      <a:pt x="415" y="137"/>
                    </a:lnTo>
                    <a:lnTo>
                      <a:pt x="380" y="142"/>
                    </a:lnTo>
                    <a:lnTo>
                      <a:pt x="394" y="135"/>
                    </a:lnTo>
                    <a:lnTo>
                      <a:pt x="380" y="109"/>
                    </a:lnTo>
                    <a:lnTo>
                      <a:pt x="407" y="70"/>
                    </a:lnTo>
                    <a:lnTo>
                      <a:pt x="379" y="21"/>
                    </a:lnTo>
                    <a:lnTo>
                      <a:pt x="355" y="59"/>
                    </a:lnTo>
                    <a:lnTo>
                      <a:pt x="331" y="57"/>
                    </a:lnTo>
                    <a:lnTo>
                      <a:pt x="295" y="62"/>
                    </a:lnTo>
                    <a:lnTo>
                      <a:pt x="248" y="70"/>
                    </a:lnTo>
                    <a:lnTo>
                      <a:pt x="238" y="50"/>
                    </a:lnTo>
                    <a:lnTo>
                      <a:pt x="240" y="13"/>
                    </a:lnTo>
                    <a:lnTo>
                      <a:pt x="224" y="0"/>
                    </a:lnTo>
                    <a:lnTo>
                      <a:pt x="184" y="23"/>
                    </a:lnTo>
                    <a:lnTo>
                      <a:pt x="154" y="16"/>
                    </a:lnTo>
                    <a:lnTo>
                      <a:pt x="164" y="53"/>
                    </a:lnTo>
                    <a:lnTo>
                      <a:pt x="178" y="57"/>
                    </a:lnTo>
                    <a:lnTo>
                      <a:pt x="139" y="86"/>
                    </a:lnTo>
                    <a:lnTo>
                      <a:pt x="119" y="74"/>
                    </a:lnTo>
                    <a:lnTo>
                      <a:pt x="110" y="62"/>
                    </a:lnTo>
                    <a:lnTo>
                      <a:pt x="68" y="69"/>
                    </a:lnTo>
                    <a:lnTo>
                      <a:pt x="82" y="89"/>
                    </a:lnTo>
                    <a:lnTo>
                      <a:pt x="65" y="92"/>
                    </a:lnTo>
                    <a:lnTo>
                      <a:pt x="74" y="127"/>
                    </a:lnTo>
                    <a:lnTo>
                      <a:pt x="67" y="183"/>
                    </a:lnTo>
                    <a:lnTo>
                      <a:pt x="24" y="202"/>
                    </a:lnTo>
                    <a:lnTo>
                      <a:pt x="0" y="249"/>
                    </a:lnTo>
                  </a:path>
                </a:pathLst>
              </a:custGeom>
              <a:grpFill/>
              <a:ln>
                <a:noFill/>
              </a:ln>
              <a:extLst/>
            </p:spPr>
            <p:txBody>
              <a:bodyPr/>
              <a:lstStyle/>
              <a:p>
                <a:pPr eaLnBrk="0" hangingPunct="0"/>
                <a:endParaRPr lang="en-US" sz="2000" b="1">
                  <a:solidFill>
                    <a:srgbClr val="000000"/>
                  </a:solidFill>
                  <a:latin typeface="+mj-lt"/>
                </a:endParaRPr>
              </a:p>
            </p:txBody>
          </p:sp>
          <p:sp>
            <p:nvSpPr>
              <p:cNvPr id="23581" name="Freeform 29"/>
              <p:cNvSpPr>
                <a:spLocks/>
              </p:cNvSpPr>
              <p:nvPr/>
            </p:nvSpPr>
            <p:spPr bwMode="auto">
              <a:xfrm>
                <a:off x="3267075" y="4672013"/>
                <a:ext cx="1023938" cy="1211262"/>
              </a:xfrm>
              <a:custGeom>
                <a:avLst/>
                <a:gdLst>
                  <a:gd name="T0" fmla="*/ 2147483646 w 663"/>
                  <a:gd name="T1" fmla="*/ 2147483646 h 790"/>
                  <a:gd name="T2" fmla="*/ 2147483646 w 663"/>
                  <a:gd name="T3" fmla="*/ 2147483646 h 790"/>
                  <a:gd name="T4" fmla="*/ 2147483646 w 663"/>
                  <a:gd name="T5" fmla="*/ 2147483646 h 790"/>
                  <a:gd name="T6" fmla="*/ 2147483646 w 663"/>
                  <a:gd name="T7" fmla="*/ 2147483646 h 790"/>
                  <a:gd name="T8" fmla="*/ 2147483646 w 663"/>
                  <a:gd name="T9" fmla="*/ 2147483646 h 790"/>
                  <a:gd name="T10" fmla="*/ 2147483646 w 663"/>
                  <a:gd name="T11" fmla="*/ 2147483646 h 790"/>
                  <a:gd name="T12" fmla="*/ 2147483646 w 663"/>
                  <a:gd name="T13" fmla="*/ 2147483646 h 790"/>
                  <a:gd name="T14" fmla="*/ 2147483646 w 663"/>
                  <a:gd name="T15" fmla="*/ 2147483646 h 790"/>
                  <a:gd name="T16" fmla="*/ 2147483646 w 663"/>
                  <a:gd name="T17" fmla="*/ 2147483646 h 790"/>
                  <a:gd name="T18" fmla="*/ 2147483646 w 663"/>
                  <a:gd name="T19" fmla="*/ 2147483646 h 790"/>
                  <a:gd name="T20" fmla="*/ 2147483646 w 663"/>
                  <a:gd name="T21" fmla="*/ 2147483646 h 790"/>
                  <a:gd name="T22" fmla="*/ 2147483646 w 663"/>
                  <a:gd name="T23" fmla="*/ 2147483646 h 790"/>
                  <a:gd name="T24" fmla="*/ 2147483646 w 663"/>
                  <a:gd name="T25" fmla="*/ 2147483646 h 790"/>
                  <a:gd name="T26" fmla="*/ 2147483646 w 663"/>
                  <a:gd name="T27" fmla="*/ 2147483646 h 790"/>
                  <a:gd name="T28" fmla="*/ 2147483646 w 663"/>
                  <a:gd name="T29" fmla="*/ 2147483646 h 790"/>
                  <a:gd name="T30" fmla="*/ 2147483646 w 663"/>
                  <a:gd name="T31" fmla="*/ 2147483646 h 790"/>
                  <a:gd name="T32" fmla="*/ 2147483646 w 663"/>
                  <a:gd name="T33" fmla="*/ 2147483646 h 790"/>
                  <a:gd name="T34" fmla="*/ 2147483646 w 663"/>
                  <a:gd name="T35" fmla="*/ 2147483646 h 790"/>
                  <a:gd name="T36" fmla="*/ 2147483646 w 663"/>
                  <a:gd name="T37" fmla="*/ 2147483646 h 790"/>
                  <a:gd name="T38" fmla="*/ 2147483646 w 663"/>
                  <a:gd name="T39" fmla="*/ 2147483646 h 790"/>
                  <a:gd name="T40" fmla="*/ 2147483646 w 663"/>
                  <a:gd name="T41" fmla="*/ 2147483646 h 790"/>
                  <a:gd name="T42" fmla="*/ 2147483646 w 663"/>
                  <a:gd name="T43" fmla="*/ 2147483646 h 790"/>
                  <a:gd name="T44" fmla="*/ 2147483646 w 663"/>
                  <a:gd name="T45" fmla="*/ 2147483646 h 790"/>
                  <a:gd name="T46" fmla="*/ 2147483646 w 663"/>
                  <a:gd name="T47" fmla="*/ 2147483646 h 790"/>
                  <a:gd name="T48" fmla="*/ 2147483646 w 663"/>
                  <a:gd name="T49" fmla="*/ 2147483646 h 790"/>
                  <a:gd name="T50" fmla="*/ 2147483646 w 663"/>
                  <a:gd name="T51" fmla="*/ 2147483646 h 790"/>
                  <a:gd name="T52" fmla="*/ 2147483646 w 663"/>
                  <a:gd name="T53" fmla="*/ 2147483646 h 790"/>
                  <a:gd name="T54" fmla="*/ 2147483646 w 663"/>
                  <a:gd name="T55" fmla="*/ 0 h 790"/>
                  <a:gd name="T56" fmla="*/ 2147483646 w 663"/>
                  <a:gd name="T57" fmla="*/ 2147483646 h 790"/>
                  <a:gd name="T58" fmla="*/ 2147483646 w 663"/>
                  <a:gd name="T59" fmla="*/ 2147483646 h 790"/>
                  <a:gd name="T60" fmla="*/ 2147483646 w 663"/>
                  <a:gd name="T61" fmla="*/ 2147483646 h 790"/>
                  <a:gd name="T62" fmla="*/ 2147483646 w 663"/>
                  <a:gd name="T63" fmla="*/ 2147483646 h 790"/>
                  <a:gd name="T64" fmla="*/ 2147483646 w 663"/>
                  <a:gd name="T65" fmla="*/ 2147483646 h 790"/>
                  <a:gd name="T66" fmla="*/ 2147483646 w 663"/>
                  <a:gd name="T67" fmla="*/ 2147483646 h 790"/>
                  <a:gd name="T68" fmla="*/ 0 w 663"/>
                  <a:gd name="T69" fmla="*/ 2147483646 h 7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3"/>
                  <a:gd name="T106" fmla="*/ 0 h 790"/>
                  <a:gd name="T107" fmla="*/ 663 w 663"/>
                  <a:gd name="T108" fmla="*/ 790 h 79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3" h="790">
                    <a:moveTo>
                      <a:pt x="0" y="249"/>
                    </a:moveTo>
                    <a:lnTo>
                      <a:pt x="16" y="285"/>
                    </a:lnTo>
                    <a:lnTo>
                      <a:pt x="38" y="298"/>
                    </a:lnTo>
                    <a:lnTo>
                      <a:pt x="55" y="283"/>
                    </a:lnTo>
                    <a:lnTo>
                      <a:pt x="55" y="316"/>
                    </a:lnTo>
                    <a:lnTo>
                      <a:pt x="71" y="316"/>
                    </a:lnTo>
                    <a:lnTo>
                      <a:pt x="92" y="318"/>
                    </a:lnTo>
                    <a:lnTo>
                      <a:pt x="143" y="289"/>
                    </a:lnTo>
                    <a:lnTo>
                      <a:pt x="147" y="334"/>
                    </a:lnTo>
                    <a:lnTo>
                      <a:pt x="222" y="369"/>
                    </a:lnTo>
                    <a:lnTo>
                      <a:pt x="234" y="423"/>
                    </a:lnTo>
                    <a:lnTo>
                      <a:pt x="262" y="425"/>
                    </a:lnTo>
                    <a:lnTo>
                      <a:pt x="274" y="460"/>
                    </a:lnTo>
                    <a:lnTo>
                      <a:pt x="267" y="501"/>
                    </a:lnTo>
                    <a:lnTo>
                      <a:pt x="271" y="540"/>
                    </a:lnTo>
                    <a:lnTo>
                      <a:pt x="307" y="547"/>
                    </a:lnTo>
                    <a:lnTo>
                      <a:pt x="312" y="574"/>
                    </a:lnTo>
                    <a:lnTo>
                      <a:pt x="329" y="580"/>
                    </a:lnTo>
                    <a:lnTo>
                      <a:pt x="326" y="614"/>
                    </a:lnTo>
                    <a:lnTo>
                      <a:pt x="339" y="616"/>
                    </a:lnTo>
                    <a:lnTo>
                      <a:pt x="342" y="645"/>
                    </a:lnTo>
                    <a:lnTo>
                      <a:pt x="276" y="713"/>
                    </a:lnTo>
                    <a:lnTo>
                      <a:pt x="288" y="709"/>
                    </a:lnTo>
                    <a:lnTo>
                      <a:pt x="339" y="750"/>
                    </a:lnTo>
                    <a:lnTo>
                      <a:pt x="349" y="769"/>
                    </a:lnTo>
                    <a:lnTo>
                      <a:pt x="345" y="789"/>
                    </a:lnTo>
                    <a:lnTo>
                      <a:pt x="426" y="671"/>
                    </a:lnTo>
                    <a:lnTo>
                      <a:pt x="431" y="612"/>
                    </a:lnTo>
                    <a:lnTo>
                      <a:pt x="497" y="558"/>
                    </a:lnTo>
                    <a:lnTo>
                      <a:pt x="536" y="558"/>
                    </a:lnTo>
                    <a:lnTo>
                      <a:pt x="554" y="539"/>
                    </a:lnTo>
                    <a:lnTo>
                      <a:pt x="588" y="451"/>
                    </a:lnTo>
                    <a:lnTo>
                      <a:pt x="592" y="361"/>
                    </a:lnTo>
                    <a:lnTo>
                      <a:pt x="655" y="278"/>
                    </a:lnTo>
                    <a:lnTo>
                      <a:pt x="662" y="240"/>
                    </a:lnTo>
                    <a:lnTo>
                      <a:pt x="651" y="204"/>
                    </a:lnTo>
                    <a:lnTo>
                      <a:pt x="624" y="198"/>
                    </a:lnTo>
                    <a:lnTo>
                      <a:pt x="581" y="161"/>
                    </a:lnTo>
                    <a:lnTo>
                      <a:pt x="498" y="154"/>
                    </a:lnTo>
                    <a:lnTo>
                      <a:pt x="493" y="130"/>
                    </a:lnTo>
                    <a:lnTo>
                      <a:pt x="453" y="114"/>
                    </a:lnTo>
                    <a:lnTo>
                      <a:pt x="439" y="115"/>
                    </a:lnTo>
                    <a:lnTo>
                      <a:pt x="415" y="148"/>
                    </a:lnTo>
                    <a:lnTo>
                      <a:pt x="415" y="137"/>
                    </a:lnTo>
                    <a:lnTo>
                      <a:pt x="380" y="142"/>
                    </a:lnTo>
                    <a:lnTo>
                      <a:pt x="394" y="135"/>
                    </a:lnTo>
                    <a:lnTo>
                      <a:pt x="380" y="109"/>
                    </a:lnTo>
                    <a:lnTo>
                      <a:pt x="407" y="70"/>
                    </a:lnTo>
                    <a:lnTo>
                      <a:pt x="379" y="21"/>
                    </a:lnTo>
                    <a:lnTo>
                      <a:pt x="355" y="59"/>
                    </a:lnTo>
                    <a:lnTo>
                      <a:pt x="331" y="57"/>
                    </a:lnTo>
                    <a:lnTo>
                      <a:pt x="295" y="62"/>
                    </a:lnTo>
                    <a:lnTo>
                      <a:pt x="248" y="70"/>
                    </a:lnTo>
                    <a:lnTo>
                      <a:pt x="238" y="50"/>
                    </a:lnTo>
                    <a:lnTo>
                      <a:pt x="240" y="13"/>
                    </a:lnTo>
                    <a:lnTo>
                      <a:pt x="224" y="0"/>
                    </a:lnTo>
                    <a:lnTo>
                      <a:pt x="184" y="23"/>
                    </a:lnTo>
                    <a:lnTo>
                      <a:pt x="154" y="16"/>
                    </a:lnTo>
                    <a:lnTo>
                      <a:pt x="164" y="53"/>
                    </a:lnTo>
                    <a:lnTo>
                      <a:pt x="178" y="57"/>
                    </a:lnTo>
                    <a:lnTo>
                      <a:pt x="139" y="86"/>
                    </a:lnTo>
                    <a:lnTo>
                      <a:pt x="119" y="74"/>
                    </a:lnTo>
                    <a:lnTo>
                      <a:pt x="110" y="62"/>
                    </a:lnTo>
                    <a:lnTo>
                      <a:pt x="68" y="69"/>
                    </a:lnTo>
                    <a:lnTo>
                      <a:pt x="82" y="89"/>
                    </a:lnTo>
                    <a:lnTo>
                      <a:pt x="65" y="92"/>
                    </a:lnTo>
                    <a:lnTo>
                      <a:pt x="74" y="127"/>
                    </a:lnTo>
                    <a:lnTo>
                      <a:pt x="67" y="183"/>
                    </a:lnTo>
                    <a:lnTo>
                      <a:pt x="24" y="202"/>
                    </a:lnTo>
                    <a:lnTo>
                      <a:pt x="0" y="24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82" name="Freeform 30"/>
              <p:cNvSpPr>
                <a:spLocks/>
              </p:cNvSpPr>
              <p:nvPr/>
            </p:nvSpPr>
            <p:spPr bwMode="auto">
              <a:xfrm>
                <a:off x="2868613" y="4262438"/>
                <a:ext cx="19050" cy="82550"/>
              </a:xfrm>
              <a:custGeom>
                <a:avLst/>
                <a:gdLst>
                  <a:gd name="T0" fmla="*/ 0 w 14"/>
                  <a:gd name="T1" fmla="*/ 2147483646 h 54"/>
                  <a:gd name="T2" fmla="*/ 2147483646 w 14"/>
                  <a:gd name="T3" fmla="*/ 2147483646 h 54"/>
                  <a:gd name="T4" fmla="*/ 2147483646 w 14"/>
                  <a:gd name="T5" fmla="*/ 0 h 54"/>
                  <a:gd name="T6" fmla="*/ 0 w 14"/>
                  <a:gd name="T7" fmla="*/ 2147483646 h 54"/>
                  <a:gd name="T8" fmla="*/ 0 60000 65536"/>
                  <a:gd name="T9" fmla="*/ 0 60000 65536"/>
                  <a:gd name="T10" fmla="*/ 0 60000 65536"/>
                  <a:gd name="T11" fmla="*/ 0 60000 65536"/>
                  <a:gd name="T12" fmla="*/ 0 w 14"/>
                  <a:gd name="T13" fmla="*/ 0 h 54"/>
                  <a:gd name="T14" fmla="*/ 14 w 14"/>
                  <a:gd name="T15" fmla="*/ 54 h 54"/>
                </a:gdLst>
                <a:ahLst/>
                <a:cxnLst>
                  <a:cxn ang="T8">
                    <a:pos x="T0" y="T1"/>
                  </a:cxn>
                  <a:cxn ang="T9">
                    <a:pos x="T2" y="T3"/>
                  </a:cxn>
                  <a:cxn ang="T10">
                    <a:pos x="T4" y="T5"/>
                  </a:cxn>
                  <a:cxn ang="T11">
                    <a:pos x="T6" y="T7"/>
                  </a:cxn>
                </a:cxnLst>
                <a:rect l="T12" t="T13" r="T14" b="T15"/>
                <a:pathLst>
                  <a:path w="14" h="54">
                    <a:moveTo>
                      <a:pt x="0" y="13"/>
                    </a:moveTo>
                    <a:lnTo>
                      <a:pt x="6" y="53"/>
                    </a:lnTo>
                    <a:lnTo>
                      <a:pt x="13" y="0"/>
                    </a:lnTo>
                    <a:lnTo>
                      <a:pt x="0" y="13"/>
                    </a:lnTo>
                  </a:path>
                </a:pathLst>
              </a:custGeom>
              <a:grpFill/>
              <a:ln>
                <a:noFill/>
              </a:ln>
              <a:extLst/>
            </p:spPr>
            <p:txBody>
              <a:bodyPr/>
              <a:lstStyle/>
              <a:p>
                <a:pPr eaLnBrk="0" hangingPunct="0"/>
                <a:endParaRPr lang="en-US" sz="2000" b="1">
                  <a:solidFill>
                    <a:srgbClr val="000000"/>
                  </a:solidFill>
                  <a:latin typeface="+mj-lt"/>
                </a:endParaRPr>
              </a:p>
            </p:txBody>
          </p:sp>
          <p:sp>
            <p:nvSpPr>
              <p:cNvPr id="23583" name="Freeform 31"/>
              <p:cNvSpPr>
                <a:spLocks/>
              </p:cNvSpPr>
              <p:nvPr/>
            </p:nvSpPr>
            <p:spPr bwMode="auto">
              <a:xfrm>
                <a:off x="2868613" y="4262438"/>
                <a:ext cx="19050" cy="82550"/>
              </a:xfrm>
              <a:custGeom>
                <a:avLst/>
                <a:gdLst>
                  <a:gd name="T0" fmla="*/ 0 w 14"/>
                  <a:gd name="T1" fmla="*/ 2147483646 h 54"/>
                  <a:gd name="T2" fmla="*/ 2147483646 w 14"/>
                  <a:gd name="T3" fmla="*/ 2147483646 h 54"/>
                  <a:gd name="T4" fmla="*/ 2147483646 w 14"/>
                  <a:gd name="T5" fmla="*/ 0 h 54"/>
                  <a:gd name="T6" fmla="*/ 0 w 14"/>
                  <a:gd name="T7" fmla="*/ 2147483646 h 54"/>
                  <a:gd name="T8" fmla="*/ 0 60000 65536"/>
                  <a:gd name="T9" fmla="*/ 0 60000 65536"/>
                  <a:gd name="T10" fmla="*/ 0 60000 65536"/>
                  <a:gd name="T11" fmla="*/ 0 60000 65536"/>
                  <a:gd name="T12" fmla="*/ 0 w 14"/>
                  <a:gd name="T13" fmla="*/ 0 h 54"/>
                  <a:gd name="T14" fmla="*/ 14 w 14"/>
                  <a:gd name="T15" fmla="*/ 54 h 54"/>
                </a:gdLst>
                <a:ahLst/>
                <a:cxnLst>
                  <a:cxn ang="T8">
                    <a:pos x="T0" y="T1"/>
                  </a:cxn>
                  <a:cxn ang="T9">
                    <a:pos x="T2" y="T3"/>
                  </a:cxn>
                  <a:cxn ang="T10">
                    <a:pos x="T4" y="T5"/>
                  </a:cxn>
                  <a:cxn ang="T11">
                    <a:pos x="T6" y="T7"/>
                  </a:cxn>
                </a:cxnLst>
                <a:rect l="T12" t="T13" r="T14" b="T15"/>
                <a:pathLst>
                  <a:path w="14" h="54">
                    <a:moveTo>
                      <a:pt x="0" y="13"/>
                    </a:moveTo>
                    <a:lnTo>
                      <a:pt x="6" y="53"/>
                    </a:lnTo>
                    <a:lnTo>
                      <a:pt x="13" y="0"/>
                    </a:lnTo>
                    <a:lnTo>
                      <a:pt x="0" y="1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84" name="Freeform 32"/>
              <p:cNvSpPr>
                <a:spLocks/>
              </p:cNvSpPr>
              <p:nvPr/>
            </p:nvSpPr>
            <p:spPr bwMode="auto">
              <a:xfrm>
                <a:off x="8180388" y="4673600"/>
                <a:ext cx="31750" cy="31750"/>
              </a:xfrm>
              <a:custGeom>
                <a:avLst/>
                <a:gdLst>
                  <a:gd name="T0" fmla="*/ 0 w 20"/>
                  <a:gd name="T1" fmla="*/ 2147483646 h 21"/>
                  <a:gd name="T2" fmla="*/ 2147483646 w 20"/>
                  <a:gd name="T3" fmla="*/ 2147483646 h 21"/>
                  <a:gd name="T4" fmla="*/ 2147483646 w 20"/>
                  <a:gd name="T5" fmla="*/ 0 h 21"/>
                  <a:gd name="T6" fmla="*/ 0 w 20"/>
                  <a:gd name="T7" fmla="*/ 2147483646 h 21"/>
                  <a:gd name="T8" fmla="*/ 0 60000 65536"/>
                  <a:gd name="T9" fmla="*/ 0 60000 65536"/>
                  <a:gd name="T10" fmla="*/ 0 60000 65536"/>
                  <a:gd name="T11" fmla="*/ 0 60000 65536"/>
                  <a:gd name="T12" fmla="*/ 0 w 20"/>
                  <a:gd name="T13" fmla="*/ 0 h 21"/>
                  <a:gd name="T14" fmla="*/ 20 w 20"/>
                  <a:gd name="T15" fmla="*/ 21 h 21"/>
                </a:gdLst>
                <a:ahLst/>
                <a:cxnLst>
                  <a:cxn ang="T8">
                    <a:pos x="T0" y="T1"/>
                  </a:cxn>
                  <a:cxn ang="T9">
                    <a:pos x="T2" y="T3"/>
                  </a:cxn>
                  <a:cxn ang="T10">
                    <a:pos x="T4" y="T5"/>
                  </a:cxn>
                  <a:cxn ang="T11">
                    <a:pos x="T6" y="T7"/>
                  </a:cxn>
                </a:cxnLst>
                <a:rect l="T12" t="T13" r="T14" b="T15"/>
                <a:pathLst>
                  <a:path w="20" h="21">
                    <a:moveTo>
                      <a:pt x="0" y="9"/>
                    </a:moveTo>
                    <a:lnTo>
                      <a:pt x="12" y="20"/>
                    </a:lnTo>
                    <a:lnTo>
                      <a:pt x="19" y="0"/>
                    </a:lnTo>
                    <a:lnTo>
                      <a:pt x="0" y="9"/>
                    </a:lnTo>
                  </a:path>
                </a:pathLst>
              </a:custGeom>
              <a:grpFill/>
              <a:ln>
                <a:noFill/>
              </a:ln>
              <a:extLst/>
            </p:spPr>
            <p:txBody>
              <a:bodyPr/>
              <a:lstStyle/>
              <a:p>
                <a:pPr eaLnBrk="0" hangingPunct="0"/>
                <a:endParaRPr lang="en-US" sz="2000" b="1">
                  <a:solidFill>
                    <a:srgbClr val="000000"/>
                  </a:solidFill>
                  <a:latin typeface="+mj-lt"/>
                </a:endParaRPr>
              </a:p>
            </p:txBody>
          </p:sp>
          <p:sp>
            <p:nvSpPr>
              <p:cNvPr id="23585" name="Freeform 33"/>
              <p:cNvSpPr>
                <a:spLocks/>
              </p:cNvSpPr>
              <p:nvPr/>
            </p:nvSpPr>
            <p:spPr bwMode="auto">
              <a:xfrm>
                <a:off x="8180388" y="4673600"/>
                <a:ext cx="31750" cy="31750"/>
              </a:xfrm>
              <a:custGeom>
                <a:avLst/>
                <a:gdLst>
                  <a:gd name="T0" fmla="*/ 0 w 20"/>
                  <a:gd name="T1" fmla="*/ 2147483646 h 21"/>
                  <a:gd name="T2" fmla="*/ 2147483646 w 20"/>
                  <a:gd name="T3" fmla="*/ 2147483646 h 21"/>
                  <a:gd name="T4" fmla="*/ 2147483646 w 20"/>
                  <a:gd name="T5" fmla="*/ 0 h 21"/>
                  <a:gd name="T6" fmla="*/ 0 w 20"/>
                  <a:gd name="T7" fmla="*/ 2147483646 h 21"/>
                  <a:gd name="T8" fmla="*/ 0 60000 65536"/>
                  <a:gd name="T9" fmla="*/ 0 60000 65536"/>
                  <a:gd name="T10" fmla="*/ 0 60000 65536"/>
                  <a:gd name="T11" fmla="*/ 0 60000 65536"/>
                  <a:gd name="T12" fmla="*/ 0 w 20"/>
                  <a:gd name="T13" fmla="*/ 0 h 21"/>
                  <a:gd name="T14" fmla="*/ 20 w 20"/>
                  <a:gd name="T15" fmla="*/ 21 h 21"/>
                </a:gdLst>
                <a:ahLst/>
                <a:cxnLst>
                  <a:cxn ang="T8">
                    <a:pos x="T0" y="T1"/>
                  </a:cxn>
                  <a:cxn ang="T9">
                    <a:pos x="T2" y="T3"/>
                  </a:cxn>
                  <a:cxn ang="T10">
                    <a:pos x="T4" y="T5"/>
                  </a:cxn>
                  <a:cxn ang="T11">
                    <a:pos x="T6" y="T7"/>
                  </a:cxn>
                </a:cxnLst>
                <a:rect l="T12" t="T13" r="T14" b="T15"/>
                <a:pathLst>
                  <a:path w="20" h="21">
                    <a:moveTo>
                      <a:pt x="0" y="9"/>
                    </a:moveTo>
                    <a:lnTo>
                      <a:pt x="12" y="20"/>
                    </a:lnTo>
                    <a:lnTo>
                      <a:pt x="19" y="0"/>
                    </a:lnTo>
                    <a:lnTo>
                      <a:pt x="0" y="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86" name="Freeform 34"/>
              <p:cNvSpPr>
                <a:spLocks/>
              </p:cNvSpPr>
              <p:nvPr/>
            </p:nvSpPr>
            <p:spPr bwMode="auto">
              <a:xfrm>
                <a:off x="5783263" y="3400426"/>
                <a:ext cx="165100" cy="106363"/>
              </a:xfrm>
              <a:custGeom>
                <a:avLst/>
                <a:gdLst>
                  <a:gd name="T0" fmla="*/ 0 w 107"/>
                  <a:gd name="T1" fmla="*/ 2147483646 h 70"/>
                  <a:gd name="T2" fmla="*/ 2147483646 w 107"/>
                  <a:gd name="T3" fmla="*/ 0 h 70"/>
                  <a:gd name="T4" fmla="*/ 2147483646 w 107"/>
                  <a:gd name="T5" fmla="*/ 2147483646 h 70"/>
                  <a:gd name="T6" fmla="*/ 2147483646 w 107"/>
                  <a:gd name="T7" fmla="*/ 2147483646 h 70"/>
                  <a:gd name="T8" fmla="*/ 2147483646 w 107"/>
                  <a:gd name="T9" fmla="*/ 2147483646 h 70"/>
                  <a:gd name="T10" fmla="*/ 2147483646 w 107"/>
                  <a:gd name="T11" fmla="*/ 2147483646 h 70"/>
                  <a:gd name="T12" fmla="*/ 2147483646 w 107"/>
                  <a:gd name="T13" fmla="*/ 2147483646 h 70"/>
                  <a:gd name="T14" fmla="*/ 2147483646 w 107"/>
                  <a:gd name="T15" fmla="*/ 2147483646 h 70"/>
                  <a:gd name="T16" fmla="*/ 0 w 107"/>
                  <a:gd name="T17" fmla="*/ 2147483646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70"/>
                  <a:gd name="T29" fmla="*/ 107 w 107"/>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70">
                    <a:moveTo>
                      <a:pt x="0" y="48"/>
                    </a:moveTo>
                    <a:lnTo>
                      <a:pt x="7" y="0"/>
                    </a:lnTo>
                    <a:lnTo>
                      <a:pt x="106" y="11"/>
                    </a:lnTo>
                    <a:lnTo>
                      <a:pt x="88" y="41"/>
                    </a:lnTo>
                    <a:lnTo>
                      <a:pt x="96" y="55"/>
                    </a:lnTo>
                    <a:lnTo>
                      <a:pt x="67" y="56"/>
                    </a:lnTo>
                    <a:lnTo>
                      <a:pt x="52" y="69"/>
                    </a:lnTo>
                    <a:lnTo>
                      <a:pt x="12" y="69"/>
                    </a:lnTo>
                    <a:lnTo>
                      <a:pt x="0" y="48"/>
                    </a:lnTo>
                  </a:path>
                </a:pathLst>
              </a:custGeom>
              <a:grpFill/>
              <a:ln>
                <a:noFill/>
              </a:ln>
              <a:extLst/>
            </p:spPr>
            <p:txBody>
              <a:bodyPr/>
              <a:lstStyle/>
              <a:p>
                <a:pPr eaLnBrk="0" hangingPunct="0"/>
                <a:endParaRPr lang="en-US" sz="2000" b="1">
                  <a:solidFill>
                    <a:srgbClr val="000000"/>
                  </a:solidFill>
                  <a:latin typeface="+mj-lt"/>
                </a:endParaRPr>
              </a:p>
            </p:txBody>
          </p:sp>
          <p:sp>
            <p:nvSpPr>
              <p:cNvPr id="23587" name="Freeform 35"/>
              <p:cNvSpPr>
                <a:spLocks/>
              </p:cNvSpPr>
              <p:nvPr/>
            </p:nvSpPr>
            <p:spPr bwMode="auto">
              <a:xfrm>
                <a:off x="5783263" y="3400426"/>
                <a:ext cx="165100" cy="106363"/>
              </a:xfrm>
              <a:custGeom>
                <a:avLst/>
                <a:gdLst>
                  <a:gd name="T0" fmla="*/ 0 w 107"/>
                  <a:gd name="T1" fmla="*/ 2147483646 h 70"/>
                  <a:gd name="T2" fmla="*/ 2147483646 w 107"/>
                  <a:gd name="T3" fmla="*/ 0 h 70"/>
                  <a:gd name="T4" fmla="*/ 2147483646 w 107"/>
                  <a:gd name="T5" fmla="*/ 2147483646 h 70"/>
                  <a:gd name="T6" fmla="*/ 2147483646 w 107"/>
                  <a:gd name="T7" fmla="*/ 2147483646 h 70"/>
                  <a:gd name="T8" fmla="*/ 2147483646 w 107"/>
                  <a:gd name="T9" fmla="*/ 2147483646 h 70"/>
                  <a:gd name="T10" fmla="*/ 2147483646 w 107"/>
                  <a:gd name="T11" fmla="*/ 2147483646 h 70"/>
                  <a:gd name="T12" fmla="*/ 2147483646 w 107"/>
                  <a:gd name="T13" fmla="*/ 2147483646 h 70"/>
                  <a:gd name="T14" fmla="*/ 2147483646 w 107"/>
                  <a:gd name="T15" fmla="*/ 2147483646 h 70"/>
                  <a:gd name="T16" fmla="*/ 0 w 107"/>
                  <a:gd name="T17" fmla="*/ 2147483646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70"/>
                  <a:gd name="T29" fmla="*/ 107 w 107"/>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70">
                    <a:moveTo>
                      <a:pt x="0" y="48"/>
                    </a:moveTo>
                    <a:lnTo>
                      <a:pt x="7" y="0"/>
                    </a:lnTo>
                    <a:lnTo>
                      <a:pt x="106" y="11"/>
                    </a:lnTo>
                    <a:lnTo>
                      <a:pt x="88" y="41"/>
                    </a:lnTo>
                    <a:lnTo>
                      <a:pt x="96" y="55"/>
                    </a:lnTo>
                    <a:lnTo>
                      <a:pt x="67" y="56"/>
                    </a:lnTo>
                    <a:lnTo>
                      <a:pt x="52" y="69"/>
                    </a:lnTo>
                    <a:lnTo>
                      <a:pt x="12" y="69"/>
                    </a:lnTo>
                    <a:lnTo>
                      <a:pt x="0" y="48"/>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88" name="Freeform 36"/>
              <p:cNvSpPr>
                <a:spLocks/>
              </p:cNvSpPr>
              <p:nvPr/>
            </p:nvSpPr>
            <p:spPr bwMode="auto">
              <a:xfrm>
                <a:off x="7610475" y="3956050"/>
                <a:ext cx="234950" cy="560388"/>
              </a:xfrm>
              <a:custGeom>
                <a:avLst/>
                <a:gdLst>
                  <a:gd name="T0" fmla="*/ 0 w 153"/>
                  <a:gd name="T1" fmla="*/ 2147483646 h 366"/>
                  <a:gd name="T2" fmla="*/ 2147483646 w 153"/>
                  <a:gd name="T3" fmla="*/ 2147483646 h 366"/>
                  <a:gd name="T4" fmla="*/ 2147483646 w 153"/>
                  <a:gd name="T5" fmla="*/ 2147483646 h 366"/>
                  <a:gd name="T6" fmla="*/ 2147483646 w 153"/>
                  <a:gd name="T7" fmla="*/ 2147483646 h 366"/>
                  <a:gd name="T8" fmla="*/ 2147483646 w 153"/>
                  <a:gd name="T9" fmla="*/ 0 h 366"/>
                  <a:gd name="T10" fmla="*/ 2147483646 w 153"/>
                  <a:gd name="T11" fmla="*/ 2147483646 h 366"/>
                  <a:gd name="T12" fmla="*/ 2147483646 w 153"/>
                  <a:gd name="T13" fmla="*/ 2147483646 h 366"/>
                  <a:gd name="T14" fmla="*/ 2147483646 w 153"/>
                  <a:gd name="T15" fmla="*/ 2147483646 h 366"/>
                  <a:gd name="T16" fmla="*/ 2147483646 w 153"/>
                  <a:gd name="T17" fmla="*/ 2147483646 h 366"/>
                  <a:gd name="T18" fmla="*/ 2147483646 w 153"/>
                  <a:gd name="T19" fmla="*/ 2147483646 h 366"/>
                  <a:gd name="T20" fmla="*/ 2147483646 w 153"/>
                  <a:gd name="T21" fmla="*/ 2147483646 h 366"/>
                  <a:gd name="T22" fmla="*/ 2147483646 w 153"/>
                  <a:gd name="T23" fmla="*/ 2147483646 h 366"/>
                  <a:gd name="T24" fmla="*/ 2147483646 w 153"/>
                  <a:gd name="T25" fmla="*/ 2147483646 h 366"/>
                  <a:gd name="T26" fmla="*/ 2147483646 w 153"/>
                  <a:gd name="T27" fmla="*/ 2147483646 h 366"/>
                  <a:gd name="T28" fmla="*/ 2147483646 w 153"/>
                  <a:gd name="T29" fmla="*/ 2147483646 h 366"/>
                  <a:gd name="T30" fmla="*/ 2147483646 w 153"/>
                  <a:gd name="T31" fmla="*/ 2147483646 h 366"/>
                  <a:gd name="T32" fmla="*/ 2147483646 w 153"/>
                  <a:gd name="T33" fmla="*/ 2147483646 h 366"/>
                  <a:gd name="T34" fmla="*/ 2147483646 w 153"/>
                  <a:gd name="T35" fmla="*/ 2147483646 h 366"/>
                  <a:gd name="T36" fmla="*/ 2147483646 w 153"/>
                  <a:gd name="T37" fmla="*/ 2147483646 h 366"/>
                  <a:gd name="T38" fmla="*/ 2147483646 w 153"/>
                  <a:gd name="T39" fmla="*/ 2147483646 h 366"/>
                  <a:gd name="T40" fmla="*/ 2147483646 w 153"/>
                  <a:gd name="T41" fmla="*/ 2147483646 h 366"/>
                  <a:gd name="T42" fmla="*/ 2147483646 w 153"/>
                  <a:gd name="T43" fmla="*/ 2147483646 h 366"/>
                  <a:gd name="T44" fmla="*/ 2147483646 w 153"/>
                  <a:gd name="T45" fmla="*/ 2147483646 h 366"/>
                  <a:gd name="T46" fmla="*/ 0 w 153"/>
                  <a:gd name="T47" fmla="*/ 2147483646 h 3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3"/>
                  <a:gd name="T73" fmla="*/ 0 h 366"/>
                  <a:gd name="T74" fmla="*/ 153 w 153"/>
                  <a:gd name="T75" fmla="*/ 366 h 3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3" h="366">
                    <a:moveTo>
                      <a:pt x="0" y="151"/>
                    </a:moveTo>
                    <a:lnTo>
                      <a:pt x="7" y="129"/>
                    </a:lnTo>
                    <a:lnTo>
                      <a:pt x="49" y="34"/>
                    </a:lnTo>
                    <a:lnTo>
                      <a:pt x="80" y="21"/>
                    </a:lnTo>
                    <a:lnTo>
                      <a:pt x="89" y="0"/>
                    </a:lnTo>
                    <a:lnTo>
                      <a:pt x="109" y="11"/>
                    </a:lnTo>
                    <a:lnTo>
                      <a:pt x="109" y="30"/>
                    </a:lnTo>
                    <a:lnTo>
                      <a:pt x="92" y="89"/>
                    </a:lnTo>
                    <a:lnTo>
                      <a:pt x="110" y="85"/>
                    </a:lnTo>
                    <a:lnTo>
                      <a:pt x="120" y="125"/>
                    </a:lnTo>
                    <a:lnTo>
                      <a:pt x="152" y="135"/>
                    </a:lnTo>
                    <a:lnTo>
                      <a:pt x="137" y="153"/>
                    </a:lnTo>
                    <a:lnTo>
                      <a:pt x="100" y="178"/>
                    </a:lnTo>
                    <a:lnTo>
                      <a:pt x="92" y="202"/>
                    </a:lnTo>
                    <a:lnTo>
                      <a:pt x="110" y="247"/>
                    </a:lnTo>
                    <a:lnTo>
                      <a:pt x="103" y="272"/>
                    </a:lnTo>
                    <a:lnTo>
                      <a:pt x="127" y="330"/>
                    </a:lnTo>
                    <a:lnTo>
                      <a:pt x="109" y="365"/>
                    </a:lnTo>
                    <a:lnTo>
                      <a:pt x="92" y="242"/>
                    </a:lnTo>
                    <a:lnTo>
                      <a:pt x="78" y="221"/>
                    </a:lnTo>
                    <a:lnTo>
                      <a:pt x="52" y="255"/>
                    </a:lnTo>
                    <a:lnTo>
                      <a:pt x="35" y="247"/>
                    </a:lnTo>
                    <a:lnTo>
                      <a:pt x="37" y="202"/>
                    </a:lnTo>
                    <a:lnTo>
                      <a:pt x="0" y="151"/>
                    </a:lnTo>
                  </a:path>
                </a:pathLst>
              </a:custGeom>
              <a:grpFill/>
              <a:ln>
                <a:noFill/>
              </a:ln>
              <a:extLst/>
            </p:spPr>
            <p:txBody>
              <a:bodyPr/>
              <a:lstStyle/>
              <a:p>
                <a:pPr eaLnBrk="0" hangingPunct="0"/>
                <a:endParaRPr lang="en-US" sz="2000" b="1">
                  <a:solidFill>
                    <a:srgbClr val="000000"/>
                  </a:solidFill>
                  <a:latin typeface="+mj-lt"/>
                </a:endParaRPr>
              </a:p>
            </p:txBody>
          </p:sp>
          <p:sp>
            <p:nvSpPr>
              <p:cNvPr id="23589" name="Freeform 37"/>
              <p:cNvSpPr>
                <a:spLocks/>
              </p:cNvSpPr>
              <p:nvPr/>
            </p:nvSpPr>
            <p:spPr bwMode="auto">
              <a:xfrm>
                <a:off x="7610475" y="3956050"/>
                <a:ext cx="234950" cy="560388"/>
              </a:xfrm>
              <a:custGeom>
                <a:avLst/>
                <a:gdLst>
                  <a:gd name="T0" fmla="*/ 0 w 153"/>
                  <a:gd name="T1" fmla="*/ 2147483646 h 366"/>
                  <a:gd name="T2" fmla="*/ 2147483646 w 153"/>
                  <a:gd name="T3" fmla="*/ 2147483646 h 366"/>
                  <a:gd name="T4" fmla="*/ 2147483646 w 153"/>
                  <a:gd name="T5" fmla="*/ 2147483646 h 366"/>
                  <a:gd name="T6" fmla="*/ 2147483646 w 153"/>
                  <a:gd name="T7" fmla="*/ 2147483646 h 366"/>
                  <a:gd name="T8" fmla="*/ 2147483646 w 153"/>
                  <a:gd name="T9" fmla="*/ 0 h 366"/>
                  <a:gd name="T10" fmla="*/ 2147483646 w 153"/>
                  <a:gd name="T11" fmla="*/ 2147483646 h 366"/>
                  <a:gd name="T12" fmla="*/ 2147483646 w 153"/>
                  <a:gd name="T13" fmla="*/ 2147483646 h 366"/>
                  <a:gd name="T14" fmla="*/ 2147483646 w 153"/>
                  <a:gd name="T15" fmla="*/ 2147483646 h 366"/>
                  <a:gd name="T16" fmla="*/ 2147483646 w 153"/>
                  <a:gd name="T17" fmla="*/ 2147483646 h 366"/>
                  <a:gd name="T18" fmla="*/ 2147483646 w 153"/>
                  <a:gd name="T19" fmla="*/ 2147483646 h 366"/>
                  <a:gd name="T20" fmla="*/ 2147483646 w 153"/>
                  <a:gd name="T21" fmla="*/ 2147483646 h 366"/>
                  <a:gd name="T22" fmla="*/ 2147483646 w 153"/>
                  <a:gd name="T23" fmla="*/ 2147483646 h 366"/>
                  <a:gd name="T24" fmla="*/ 2147483646 w 153"/>
                  <a:gd name="T25" fmla="*/ 2147483646 h 366"/>
                  <a:gd name="T26" fmla="*/ 2147483646 w 153"/>
                  <a:gd name="T27" fmla="*/ 2147483646 h 366"/>
                  <a:gd name="T28" fmla="*/ 2147483646 w 153"/>
                  <a:gd name="T29" fmla="*/ 2147483646 h 366"/>
                  <a:gd name="T30" fmla="*/ 2147483646 w 153"/>
                  <a:gd name="T31" fmla="*/ 2147483646 h 366"/>
                  <a:gd name="T32" fmla="*/ 2147483646 w 153"/>
                  <a:gd name="T33" fmla="*/ 2147483646 h 366"/>
                  <a:gd name="T34" fmla="*/ 2147483646 w 153"/>
                  <a:gd name="T35" fmla="*/ 2147483646 h 366"/>
                  <a:gd name="T36" fmla="*/ 2147483646 w 153"/>
                  <a:gd name="T37" fmla="*/ 2147483646 h 366"/>
                  <a:gd name="T38" fmla="*/ 2147483646 w 153"/>
                  <a:gd name="T39" fmla="*/ 2147483646 h 366"/>
                  <a:gd name="T40" fmla="*/ 2147483646 w 153"/>
                  <a:gd name="T41" fmla="*/ 2147483646 h 366"/>
                  <a:gd name="T42" fmla="*/ 2147483646 w 153"/>
                  <a:gd name="T43" fmla="*/ 2147483646 h 366"/>
                  <a:gd name="T44" fmla="*/ 2147483646 w 153"/>
                  <a:gd name="T45" fmla="*/ 2147483646 h 366"/>
                  <a:gd name="T46" fmla="*/ 0 w 153"/>
                  <a:gd name="T47" fmla="*/ 2147483646 h 3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3"/>
                  <a:gd name="T73" fmla="*/ 0 h 366"/>
                  <a:gd name="T74" fmla="*/ 153 w 153"/>
                  <a:gd name="T75" fmla="*/ 366 h 3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3" h="366">
                    <a:moveTo>
                      <a:pt x="0" y="151"/>
                    </a:moveTo>
                    <a:lnTo>
                      <a:pt x="7" y="129"/>
                    </a:lnTo>
                    <a:lnTo>
                      <a:pt x="49" y="34"/>
                    </a:lnTo>
                    <a:lnTo>
                      <a:pt x="80" y="21"/>
                    </a:lnTo>
                    <a:lnTo>
                      <a:pt x="89" y="0"/>
                    </a:lnTo>
                    <a:lnTo>
                      <a:pt x="109" y="11"/>
                    </a:lnTo>
                    <a:lnTo>
                      <a:pt x="109" y="30"/>
                    </a:lnTo>
                    <a:lnTo>
                      <a:pt x="92" y="89"/>
                    </a:lnTo>
                    <a:lnTo>
                      <a:pt x="110" y="85"/>
                    </a:lnTo>
                    <a:lnTo>
                      <a:pt x="120" y="125"/>
                    </a:lnTo>
                    <a:lnTo>
                      <a:pt x="152" y="135"/>
                    </a:lnTo>
                    <a:lnTo>
                      <a:pt x="137" y="153"/>
                    </a:lnTo>
                    <a:lnTo>
                      <a:pt x="100" y="178"/>
                    </a:lnTo>
                    <a:lnTo>
                      <a:pt x="92" y="202"/>
                    </a:lnTo>
                    <a:lnTo>
                      <a:pt x="110" y="247"/>
                    </a:lnTo>
                    <a:lnTo>
                      <a:pt x="103" y="272"/>
                    </a:lnTo>
                    <a:lnTo>
                      <a:pt x="127" y="330"/>
                    </a:lnTo>
                    <a:lnTo>
                      <a:pt x="109" y="365"/>
                    </a:lnTo>
                    <a:lnTo>
                      <a:pt x="92" y="242"/>
                    </a:lnTo>
                    <a:lnTo>
                      <a:pt x="78" y="221"/>
                    </a:lnTo>
                    <a:lnTo>
                      <a:pt x="52" y="255"/>
                    </a:lnTo>
                    <a:lnTo>
                      <a:pt x="35" y="247"/>
                    </a:lnTo>
                    <a:lnTo>
                      <a:pt x="37" y="202"/>
                    </a:lnTo>
                    <a:lnTo>
                      <a:pt x="0" y="151"/>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90" name="Freeform 38"/>
              <p:cNvSpPr>
                <a:spLocks/>
              </p:cNvSpPr>
              <p:nvPr/>
            </p:nvSpPr>
            <p:spPr bwMode="auto">
              <a:xfrm>
                <a:off x="7880351" y="4379914"/>
                <a:ext cx="131763" cy="130175"/>
              </a:xfrm>
              <a:custGeom>
                <a:avLst/>
                <a:gdLst>
                  <a:gd name="T0" fmla="*/ 0 w 85"/>
                  <a:gd name="T1" fmla="*/ 2147483646 h 85"/>
                  <a:gd name="T2" fmla="*/ 2147483646 w 85"/>
                  <a:gd name="T3" fmla="*/ 2147483646 h 85"/>
                  <a:gd name="T4" fmla="*/ 2147483646 w 85"/>
                  <a:gd name="T5" fmla="*/ 2147483646 h 85"/>
                  <a:gd name="T6" fmla="*/ 2147483646 w 85"/>
                  <a:gd name="T7" fmla="*/ 2147483646 h 85"/>
                  <a:gd name="T8" fmla="*/ 2147483646 w 85"/>
                  <a:gd name="T9" fmla="*/ 2147483646 h 85"/>
                  <a:gd name="T10" fmla="*/ 2147483646 w 85"/>
                  <a:gd name="T11" fmla="*/ 0 h 85"/>
                  <a:gd name="T12" fmla="*/ 2147483646 w 85"/>
                  <a:gd name="T13" fmla="*/ 2147483646 h 85"/>
                  <a:gd name="T14" fmla="*/ 2147483646 w 85"/>
                  <a:gd name="T15" fmla="*/ 2147483646 h 85"/>
                  <a:gd name="T16" fmla="*/ 0 w 85"/>
                  <a:gd name="T17" fmla="*/ 2147483646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85"/>
                  <a:gd name="T29" fmla="*/ 85 w 85"/>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85">
                    <a:moveTo>
                      <a:pt x="0" y="16"/>
                    </a:moveTo>
                    <a:lnTo>
                      <a:pt x="7" y="60"/>
                    </a:lnTo>
                    <a:lnTo>
                      <a:pt x="17" y="81"/>
                    </a:lnTo>
                    <a:lnTo>
                      <a:pt x="34" y="84"/>
                    </a:lnTo>
                    <a:lnTo>
                      <a:pt x="84" y="45"/>
                    </a:lnTo>
                    <a:lnTo>
                      <a:pt x="83" y="0"/>
                    </a:lnTo>
                    <a:lnTo>
                      <a:pt x="43" y="7"/>
                    </a:lnTo>
                    <a:lnTo>
                      <a:pt x="12" y="6"/>
                    </a:lnTo>
                    <a:lnTo>
                      <a:pt x="0" y="16"/>
                    </a:lnTo>
                  </a:path>
                </a:pathLst>
              </a:custGeom>
              <a:grpFill/>
              <a:ln>
                <a:noFill/>
              </a:ln>
              <a:extLst/>
            </p:spPr>
            <p:txBody>
              <a:bodyPr/>
              <a:lstStyle/>
              <a:p>
                <a:pPr eaLnBrk="0" hangingPunct="0"/>
                <a:endParaRPr lang="en-US" sz="2000" b="1">
                  <a:solidFill>
                    <a:srgbClr val="000000"/>
                  </a:solidFill>
                  <a:latin typeface="+mj-lt"/>
                </a:endParaRPr>
              </a:p>
            </p:txBody>
          </p:sp>
          <p:sp>
            <p:nvSpPr>
              <p:cNvPr id="23591" name="Freeform 39"/>
              <p:cNvSpPr>
                <a:spLocks/>
              </p:cNvSpPr>
              <p:nvPr/>
            </p:nvSpPr>
            <p:spPr bwMode="auto">
              <a:xfrm>
                <a:off x="7880351" y="4379914"/>
                <a:ext cx="131763" cy="130175"/>
              </a:xfrm>
              <a:custGeom>
                <a:avLst/>
                <a:gdLst>
                  <a:gd name="T0" fmla="*/ 0 w 85"/>
                  <a:gd name="T1" fmla="*/ 2147483646 h 85"/>
                  <a:gd name="T2" fmla="*/ 2147483646 w 85"/>
                  <a:gd name="T3" fmla="*/ 2147483646 h 85"/>
                  <a:gd name="T4" fmla="*/ 2147483646 w 85"/>
                  <a:gd name="T5" fmla="*/ 2147483646 h 85"/>
                  <a:gd name="T6" fmla="*/ 2147483646 w 85"/>
                  <a:gd name="T7" fmla="*/ 2147483646 h 85"/>
                  <a:gd name="T8" fmla="*/ 2147483646 w 85"/>
                  <a:gd name="T9" fmla="*/ 2147483646 h 85"/>
                  <a:gd name="T10" fmla="*/ 2147483646 w 85"/>
                  <a:gd name="T11" fmla="*/ 0 h 85"/>
                  <a:gd name="T12" fmla="*/ 2147483646 w 85"/>
                  <a:gd name="T13" fmla="*/ 2147483646 h 85"/>
                  <a:gd name="T14" fmla="*/ 2147483646 w 85"/>
                  <a:gd name="T15" fmla="*/ 2147483646 h 85"/>
                  <a:gd name="T16" fmla="*/ 0 w 85"/>
                  <a:gd name="T17" fmla="*/ 2147483646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85"/>
                  <a:gd name="T29" fmla="*/ 85 w 85"/>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85">
                    <a:moveTo>
                      <a:pt x="0" y="16"/>
                    </a:moveTo>
                    <a:lnTo>
                      <a:pt x="7" y="60"/>
                    </a:lnTo>
                    <a:lnTo>
                      <a:pt x="17" y="81"/>
                    </a:lnTo>
                    <a:lnTo>
                      <a:pt x="34" y="84"/>
                    </a:lnTo>
                    <a:lnTo>
                      <a:pt x="84" y="45"/>
                    </a:lnTo>
                    <a:lnTo>
                      <a:pt x="83" y="0"/>
                    </a:lnTo>
                    <a:lnTo>
                      <a:pt x="43" y="7"/>
                    </a:lnTo>
                    <a:lnTo>
                      <a:pt x="12" y="6"/>
                    </a:lnTo>
                    <a:lnTo>
                      <a:pt x="0" y="1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92" name="Freeform 40"/>
              <p:cNvSpPr>
                <a:spLocks/>
              </p:cNvSpPr>
              <p:nvPr/>
            </p:nvSpPr>
            <p:spPr bwMode="auto">
              <a:xfrm>
                <a:off x="7288213" y="4529138"/>
                <a:ext cx="50800" cy="114300"/>
              </a:xfrm>
              <a:custGeom>
                <a:avLst/>
                <a:gdLst>
                  <a:gd name="T0" fmla="*/ 0 w 32"/>
                  <a:gd name="T1" fmla="*/ 0 h 75"/>
                  <a:gd name="T2" fmla="*/ 2147483646 w 32"/>
                  <a:gd name="T3" fmla="*/ 2147483646 h 75"/>
                  <a:gd name="T4" fmla="*/ 2147483646 w 32"/>
                  <a:gd name="T5" fmla="*/ 2147483646 h 75"/>
                  <a:gd name="T6" fmla="*/ 2147483646 w 32"/>
                  <a:gd name="T7" fmla="*/ 2147483646 h 75"/>
                  <a:gd name="T8" fmla="*/ 0 w 32"/>
                  <a:gd name="T9" fmla="*/ 0 h 75"/>
                  <a:gd name="T10" fmla="*/ 0 60000 65536"/>
                  <a:gd name="T11" fmla="*/ 0 60000 65536"/>
                  <a:gd name="T12" fmla="*/ 0 60000 65536"/>
                  <a:gd name="T13" fmla="*/ 0 60000 65536"/>
                  <a:gd name="T14" fmla="*/ 0 60000 65536"/>
                  <a:gd name="T15" fmla="*/ 0 w 32"/>
                  <a:gd name="T16" fmla="*/ 0 h 75"/>
                  <a:gd name="T17" fmla="*/ 32 w 32"/>
                  <a:gd name="T18" fmla="*/ 75 h 75"/>
                </a:gdLst>
                <a:ahLst/>
                <a:cxnLst>
                  <a:cxn ang="T10">
                    <a:pos x="T0" y="T1"/>
                  </a:cxn>
                  <a:cxn ang="T11">
                    <a:pos x="T2" y="T3"/>
                  </a:cxn>
                  <a:cxn ang="T12">
                    <a:pos x="T4" y="T5"/>
                  </a:cxn>
                  <a:cxn ang="T13">
                    <a:pos x="T6" y="T7"/>
                  </a:cxn>
                  <a:cxn ang="T14">
                    <a:pos x="T8" y="T9"/>
                  </a:cxn>
                </a:cxnLst>
                <a:rect l="T15" t="T16" r="T17" b="T18"/>
                <a:pathLst>
                  <a:path w="32" h="75">
                    <a:moveTo>
                      <a:pt x="0" y="0"/>
                    </a:moveTo>
                    <a:lnTo>
                      <a:pt x="4" y="74"/>
                    </a:lnTo>
                    <a:lnTo>
                      <a:pt x="31" y="62"/>
                    </a:lnTo>
                    <a:lnTo>
                      <a:pt x="18" y="19"/>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593" name="Freeform 41"/>
              <p:cNvSpPr>
                <a:spLocks/>
              </p:cNvSpPr>
              <p:nvPr/>
            </p:nvSpPr>
            <p:spPr bwMode="auto">
              <a:xfrm>
                <a:off x="7288213" y="4529138"/>
                <a:ext cx="50800" cy="114300"/>
              </a:xfrm>
              <a:custGeom>
                <a:avLst/>
                <a:gdLst>
                  <a:gd name="T0" fmla="*/ 0 w 32"/>
                  <a:gd name="T1" fmla="*/ 0 h 75"/>
                  <a:gd name="T2" fmla="*/ 2147483646 w 32"/>
                  <a:gd name="T3" fmla="*/ 2147483646 h 75"/>
                  <a:gd name="T4" fmla="*/ 2147483646 w 32"/>
                  <a:gd name="T5" fmla="*/ 2147483646 h 75"/>
                  <a:gd name="T6" fmla="*/ 2147483646 w 32"/>
                  <a:gd name="T7" fmla="*/ 2147483646 h 75"/>
                  <a:gd name="T8" fmla="*/ 0 w 32"/>
                  <a:gd name="T9" fmla="*/ 0 h 75"/>
                  <a:gd name="T10" fmla="*/ 0 60000 65536"/>
                  <a:gd name="T11" fmla="*/ 0 60000 65536"/>
                  <a:gd name="T12" fmla="*/ 0 60000 65536"/>
                  <a:gd name="T13" fmla="*/ 0 60000 65536"/>
                  <a:gd name="T14" fmla="*/ 0 60000 65536"/>
                  <a:gd name="T15" fmla="*/ 0 w 32"/>
                  <a:gd name="T16" fmla="*/ 0 h 75"/>
                  <a:gd name="T17" fmla="*/ 32 w 32"/>
                  <a:gd name="T18" fmla="*/ 75 h 75"/>
                </a:gdLst>
                <a:ahLst/>
                <a:cxnLst>
                  <a:cxn ang="T10">
                    <a:pos x="T0" y="T1"/>
                  </a:cxn>
                  <a:cxn ang="T11">
                    <a:pos x="T2" y="T3"/>
                  </a:cxn>
                  <a:cxn ang="T12">
                    <a:pos x="T4" y="T5"/>
                  </a:cxn>
                  <a:cxn ang="T13">
                    <a:pos x="T6" y="T7"/>
                  </a:cxn>
                  <a:cxn ang="T14">
                    <a:pos x="T8" y="T9"/>
                  </a:cxn>
                </a:cxnLst>
                <a:rect l="T15" t="T16" r="T17" b="T18"/>
                <a:pathLst>
                  <a:path w="32" h="75">
                    <a:moveTo>
                      <a:pt x="0" y="0"/>
                    </a:moveTo>
                    <a:lnTo>
                      <a:pt x="4" y="74"/>
                    </a:lnTo>
                    <a:lnTo>
                      <a:pt x="31" y="62"/>
                    </a:lnTo>
                    <a:lnTo>
                      <a:pt x="18" y="19"/>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94" name="Freeform 42"/>
              <p:cNvSpPr>
                <a:spLocks/>
              </p:cNvSpPr>
              <p:nvPr/>
            </p:nvSpPr>
            <p:spPr bwMode="auto">
              <a:xfrm>
                <a:off x="8361364" y="4030663"/>
                <a:ext cx="46037" cy="100012"/>
              </a:xfrm>
              <a:custGeom>
                <a:avLst/>
                <a:gdLst>
                  <a:gd name="T0" fmla="*/ 0 w 30"/>
                  <a:gd name="T1" fmla="*/ 2147483646 h 65"/>
                  <a:gd name="T2" fmla="*/ 2147483646 w 30"/>
                  <a:gd name="T3" fmla="*/ 2147483646 h 65"/>
                  <a:gd name="T4" fmla="*/ 2147483646 w 30"/>
                  <a:gd name="T5" fmla="*/ 0 h 65"/>
                  <a:gd name="T6" fmla="*/ 2147483646 w 30"/>
                  <a:gd name="T7" fmla="*/ 2147483646 h 65"/>
                  <a:gd name="T8" fmla="*/ 0 w 30"/>
                  <a:gd name="T9" fmla="*/ 2147483646 h 65"/>
                  <a:gd name="T10" fmla="*/ 0 60000 65536"/>
                  <a:gd name="T11" fmla="*/ 0 60000 65536"/>
                  <a:gd name="T12" fmla="*/ 0 60000 65536"/>
                  <a:gd name="T13" fmla="*/ 0 60000 65536"/>
                  <a:gd name="T14" fmla="*/ 0 60000 65536"/>
                  <a:gd name="T15" fmla="*/ 0 w 30"/>
                  <a:gd name="T16" fmla="*/ 0 h 65"/>
                  <a:gd name="T17" fmla="*/ 30 w 30"/>
                  <a:gd name="T18" fmla="*/ 65 h 65"/>
                </a:gdLst>
                <a:ahLst/>
                <a:cxnLst>
                  <a:cxn ang="T10">
                    <a:pos x="T0" y="T1"/>
                  </a:cxn>
                  <a:cxn ang="T11">
                    <a:pos x="T2" y="T3"/>
                  </a:cxn>
                  <a:cxn ang="T12">
                    <a:pos x="T4" y="T5"/>
                  </a:cxn>
                  <a:cxn ang="T13">
                    <a:pos x="T6" y="T7"/>
                  </a:cxn>
                  <a:cxn ang="T14">
                    <a:pos x="T8" y="T9"/>
                  </a:cxn>
                </a:cxnLst>
                <a:rect l="T15" t="T16" r="T17" b="T18"/>
                <a:pathLst>
                  <a:path w="30" h="65">
                    <a:moveTo>
                      <a:pt x="0" y="27"/>
                    </a:moveTo>
                    <a:lnTo>
                      <a:pt x="11" y="64"/>
                    </a:lnTo>
                    <a:lnTo>
                      <a:pt x="29" y="0"/>
                    </a:lnTo>
                    <a:lnTo>
                      <a:pt x="14" y="1"/>
                    </a:lnTo>
                    <a:lnTo>
                      <a:pt x="0" y="27"/>
                    </a:lnTo>
                  </a:path>
                </a:pathLst>
              </a:custGeom>
              <a:grpFill/>
              <a:ln w="9525" cap="rnd">
                <a:solidFill>
                  <a:schemeClr val="tx1"/>
                </a:solidFill>
                <a:round/>
                <a:headEnd type="none" w="sm" len="sm"/>
                <a:tailEnd type="none" w="sm" len="sm"/>
              </a:ln>
            </p:spPr>
            <p:txBody>
              <a:bodyPr/>
              <a:lstStyle/>
              <a:p>
                <a:pPr eaLnBrk="0" hangingPunct="0"/>
                <a:endParaRPr lang="en-US" sz="2000" b="1">
                  <a:solidFill>
                    <a:srgbClr val="000000"/>
                  </a:solidFill>
                  <a:latin typeface="+mj-lt"/>
                </a:endParaRPr>
              </a:p>
            </p:txBody>
          </p:sp>
          <p:sp>
            <p:nvSpPr>
              <p:cNvPr id="23595" name="Freeform 43"/>
              <p:cNvSpPr>
                <a:spLocks/>
              </p:cNvSpPr>
              <p:nvPr/>
            </p:nvSpPr>
            <p:spPr bwMode="auto">
              <a:xfrm>
                <a:off x="8361364" y="4025900"/>
                <a:ext cx="46037" cy="101600"/>
              </a:xfrm>
              <a:custGeom>
                <a:avLst/>
                <a:gdLst>
                  <a:gd name="T0" fmla="*/ 0 w 30"/>
                  <a:gd name="T1" fmla="*/ 2147483646 h 65"/>
                  <a:gd name="T2" fmla="*/ 2147483646 w 30"/>
                  <a:gd name="T3" fmla="*/ 2147483646 h 65"/>
                  <a:gd name="T4" fmla="*/ 2147483646 w 30"/>
                  <a:gd name="T5" fmla="*/ 0 h 65"/>
                  <a:gd name="T6" fmla="*/ 2147483646 w 30"/>
                  <a:gd name="T7" fmla="*/ 2147483646 h 65"/>
                  <a:gd name="T8" fmla="*/ 0 w 30"/>
                  <a:gd name="T9" fmla="*/ 2147483646 h 65"/>
                  <a:gd name="T10" fmla="*/ 0 60000 65536"/>
                  <a:gd name="T11" fmla="*/ 0 60000 65536"/>
                  <a:gd name="T12" fmla="*/ 0 60000 65536"/>
                  <a:gd name="T13" fmla="*/ 0 60000 65536"/>
                  <a:gd name="T14" fmla="*/ 0 60000 65536"/>
                  <a:gd name="T15" fmla="*/ 0 w 30"/>
                  <a:gd name="T16" fmla="*/ 0 h 65"/>
                  <a:gd name="T17" fmla="*/ 30 w 30"/>
                  <a:gd name="T18" fmla="*/ 65 h 65"/>
                </a:gdLst>
                <a:ahLst/>
                <a:cxnLst>
                  <a:cxn ang="T10">
                    <a:pos x="T0" y="T1"/>
                  </a:cxn>
                  <a:cxn ang="T11">
                    <a:pos x="T2" y="T3"/>
                  </a:cxn>
                  <a:cxn ang="T12">
                    <a:pos x="T4" y="T5"/>
                  </a:cxn>
                  <a:cxn ang="T13">
                    <a:pos x="T6" y="T7"/>
                  </a:cxn>
                  <a:cxn ang="T14">
                    <a:pos x="T8" y="T9"/>
                  </a:cxn>
                </a:cxnLst>
                <a:rect l="T15" t="T16" r="T17" b="T18"/>
                <a:pathLst>
                  <a:path w="30" h="65">
                    <a:moveTo>
                      <a:pt x="0" y="27"/>
                    </a:moveTo>
                    <a:lnTo>
                      <a:pt x="11" y="64"/>
                    </a:lnTo>
                    <a:lnTo>
                      <a:pt x="29" y="0"/>
                    </a:lnTo>
                    <a:lnTo>
                      <a:pt x="14" y="1"/>
                    </a:lnTo>
                    <a:lnTo>
                      <a:pt x="0" y="27"/>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96" name="Freeform 44"/>
              <p:cNvSpPr>
                <a:spLocks/>
              </p:cNvSpPr>
              <p:nvPr/>
            </p:nvSpPr>
            <p:spPr bwMode="auto">
              <a:xfrm>
                <a:off x="3138489" y="4452938"/>
                <a:ext cx="314325" cy="500062"/>
              </a:xfrm>
              <a:custGeom>
                <a:avLst/>
                <a:gdLst>
                  <a:gd name="T0" fmla="*/ 0 w 203"/>
                  <a:gd name="T1" fmla="*/ 2147483646 h 327"/>
                  <a:gd name="T2" fmla="*/ 2147483646 w 203"/>
                  <a:gd name="T3" fmla="*/ 2147483646 h 327"/>
                  <a:gd name="T4" fmla="*/ 2147483646 w 203"/>
                  <a:gd name="T5" fmla="*/ 2147483646 h 327"/>
                  <a:gd name="T6" fmla="*/ 2147483646 w 203"/>
                  <a:gd name="T7" fmla="*/ 2147483646 h 327"/>
                  <a:gd name="T8" fmla="*/ 2147483646 w 203"/>
                  <a:gd name="T9" fmla="*/ 2147483646 h 327"/>
                  <a:gd name="T10" fmla="*/ 2147483646 w 203"/>
                  <a:gd name="T11" fmla="*/ 2147483646 h 327"/>
                  <a:gd name="T12" fmla="*/ 2147483646 w 203"/>
                  <a:gd name="T13" fmla="*/ 2147483646 h 327"/>
                  <a:gd name="T14" fmla="*/ 2147483646 w 203"/>
                  <a:gd name="T15" fmla="*/ 2147483646 h 327"/>
                  <a:gd name="T16" fmla="*/ 2147483646 w 203"/>
                  <a:gd name="T17" fmla="*/ 2147483646 h 327"/>
                  <a:gd name="T18" fmla="*/ 2147483646 w 203"/>
                  <a:gd name="T19" fmla="*/ 2147483646 h 327"/>
                  <a:gd name="T20" fmla="*/ 2147483646 w 203"/>
                  <a:gd name="T21" fmla="*/ 2147483646 h 327"/>
                  <a:gd name="T22" fmla="*/ 2147483646 w 203"/>
                  <a:gd name="T23" fmla="*/ 2147483646 h 327"/>
                  <a:gd name="T24" fmla="*/ 2147483646 w 203"/>
                  <a:gd name="T25" fmla="*/ 2147483646 h 327"/>
                  <a:gd name="T26" fmla="*/ 2147483646 w 203"/>
                  <a:gd name="T27" fmla="*/ 2147483646 h 327"/>
                  <a:gd name="T28" fmla="*/ 2147483646 w 203"/>
                  <a:gd name="T29" fmla="*/ 2147483646 h 327"/>
                  <a:gd name="T30" fmla="*/ 2147483646 w 203"/>
                  <a:gd name="T31" fmla="*/ 2147483646 h 327"/>
                  <a:gd name="T32" fmla="*/ 2147483646 w 203"/>
                  <a:gd name="T33" fmla="*/ 2147483646 h 327"/>
                  <a:gd name="T34" fmla="*/ 2147483646 w 203"/>
                  <a:gd name="T35" fmla="*/ 2147483646 h 327"/>
                  <a:gd name="T36" fmla="*/ 2147483646 w 203"/>
                  <a:gd name="T37" fmla="*/ 2147483646 h 327"/>
                  <a:gd name="T38" fmla="*/ 2147483646 w 203"/>
                  <a:gd name="T39" fmla="*/ 2147483646 h 327"/>
                  <a:gd name="T40" fmla="*/ 2147483646 w 203"/>
                  <a:gd name="T41" fmla="*/ 0 h 327"/>
                  <a:gd name="T42" fmla="*/ 2147483646 w 203"/>
                  <a:gd name="T43" fmla="*/ 2147483646 h 327"/>
                  <a:gd name="T44" fmla="*/ 2147483646 w 203"/>
                  <a:gd name="T45" fmla="*/ 2147483646 h 327"/>
                  <a:gd name="T46" fmla="*/ 2147483646 w 203"/>
                  <a:gd name="T47" fmla="*/ 2147483646 h 327"/>
                  <a:gd name="T48" fmla="*/ 2147483646 w 203"/>
                  <a:gd name="T49" fmla="*/ 2147483646 h 327"/>
                  <a:gd name="T50" fmla="*/ 2147483646 w 203"/>
                  <a:gd name="T51" fmla="*/ 2147483646 h 327"/>
                  <a:gd name="T52" fmla="*/ 2147483646 w 203"/>
                  <a:gd name="T53" fmla="*/ 2147483646 h 327"/>
                  <a:gd name="T54" fmla="*/ 0 w 203"/>
                  <a:gd name="T55" fmla="*/ 2147483646 h 3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3"/>
                  <a:gd name="T85" fmla="*/ 0 h 327"/>
                  <a:gd name="T86" fmla="*/ 203 w 203"/>
                  <a:gd name="T87" fmla="*/ 327 h 3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3" h="327">
                    <a:moveTo>
                      <a:pt x="0" y="217"/>
                    </a:moveTo>
                    <a:lnTo>
                      <a:pt x="24" y="241"/>
                    </a:lnTo>
                    <a:lnTo>
                      <a:pt x="59" y="247"/>
                    </a:lnTo>
                    <a:lnTo>
                      <a:pt x="96" y="290"/>
                    </a:lnTo>
                    <a:lnTo>
                      <a:pt x="145" y="295"/>
                    </a:lnTo>
                    <a:lnTo>
                      <a:pt x="138" y="319"/>
                    </a:lnTo>
                    <a:lnTo>
                      <a:pt x="150" y="326"/>
                    </a:lnTo>
                    <a:lnTo>
                      <a:pt x="157" y="270"/>
                    </a:lnTo>
                    <a:lnTo>
                      <a:pt x="149" y="235"/>
                    </a:lnTo>
                    <a:lnTo>
                      <a:pt x="166" y="233"/>
                    </a:lnTo>
                    <a:lnTo>
                      <a:pt x="152" y="212"/>
                    </a:lnTo>
                    <a:lnTo>
                      <a:pt x="194" y="205"/>
                    </a:lnTo>
                    <a:lnTo>
                      <a:pt x="202" y="218"/>
                    </a:lnTo>
                    <a:lnTo>
                      <a:pt x="185" y="191"/>
                    </a:lnTo>
                    <a:lnTo>
                      <a:pt x="192" y="122"/>
                    </a:lnTo>
                    <a:lnTo>
                      <a:pt x="159" y="125"/>
                    </a:lnTo>
                    <a:lnTo>
                      <a:pt x="149" y="107"/>
                    </a:lnTo>
                    <a:lnTo>
                      <a:pt x="114" y="103"/>
                    </a:lnTo>
                    <a:lnTo>
                      <a:pt x="93" y="64"/>
                    </a:lnTo>
                    <a:lnTo>
                      <a:pt x="126" y="13"/>
                    </a:lnTo>
                    <a:lnTo>
                      <a:pt x="121" y="0"/>
                    </a:lnTo>
                    <a:lnTo>
                      <a:pt x="64" y="28"/>
                    </a:lnTo>
                    <a:lnTo>
                      <a:pt x="33" y="88"/>
                    </a:lnTo>
                    <a:lnTo>
                      <a:pt x="24" y="74"/>
                    </a:lnTo>
                    <a:lnTo>
                      <a:pt x="14" y="102"/>
                    </a:lnTo>
                    <a:lnTo>
                      <a:pt x="24" y="167"/>
                    </a:lnTo>
                    <a:lnTo>
                      <a:pt x="30" y="167"/>
                    </a:lnTo>
                    <a:lnTo>
                      <a:pt x="0" y="217"/>
                    </a:lnTo>
                  </a:path>
                </a:pathLst>
              </a:custGeom>
              <a:grpFill/>
              <a:ln>
                <a:noFill/>
              </a:ln>
              <a:extLst/>
            </p:spPr>
            <p:txBody>
              <a:bodyPr/>
              <a:lstStyle/>
              <a:p>
                <a:pPr eaLnBrk="0" hangingPunct="0"/>
                <a:endParaRPr lang="en-US" sz="2000" b="1">
                  <a:solidFill>
                    <a:srgbClr val="000000"/>
                  </a:solidFill>
                  <a:latin typeface="+mj-lt"/>
                </a:endParaRPr>
              </a:p>
            </p:txBody>
          </p:sp>
          <p:sp>
            <p:nvSpPr>
              <p:cNvPr id="23597" name="Freeform 45"/>
              <p:cNvSpPr>
                <a:spLocks/>
              </p:cNvSpPr>
              <p:nvPr/>
            </p:nvSpPr>
            <p:spPr bwMode="auto">
              <a:xfrm>
                <a:off x="3138489" y="4452938"/>
                <a:ext cx="314325" cy="500062"/>
              </a:xfrm>
              <a:custGeom>
                <a:avLst/>
                <a:gdLst>
                  <a:gd name="T0" fmla="*/ 0 w 203"/>
                  <a:gd name="T1" fmla="*/ 2147483646 h 327"/>
                  <a:gd name="T2" fmla="*/ 2147483646 w 203"/>
                  <a:gd name="T3" fmla="*/ 2147483646 h 327"/>
                  <a:gd name="T4" fmla="*/ 2147483646 w 203"/>
                  <a:gd name="T5" fmla="*/ 2147483646 h 327"/>
                  <a:gd name="T6" fmla="*/ 2147483646 w 203"/>
                  <a:gd name="T7" fmla="*/ 2147483646 h 327"/>
                  <a:gd name="T8" fmla="*/ 2147483646 w 203"/>
                  <a:gd name="T9" fmla="*/ 2147483646 h 327"/>
                  <a:gd name="T10" fmla="*/ 2147483646 w 203"/>
                  <a:gd name="T11" fmla="*/ 2147483646 h 327"/>
                  <a:gd name="T12" fmla="*/ 2147483646 w 203"/>
                  <a:gd name="T13" fmla="*/ 2147483646 h 327"/>
                  <a:gd name="T14" fmla="*/ 2147483646 w 203"/>
                  <a:gd name="T15" fmla="*/ 2147483646 h 327"/>
                  <a:gd name="T16" fmla="*/ 2147483646 w 203"/>
                  <a:gd name="T17" fmla="*/ 2147483646 h 327"/>
                  <a:gd name="T18" fmla="*/ 2147483646 w 203"/>
                  <a:gd name="T19" fmla="*/ 2147483646 h 327"/>
                  <a:gd name="T20" fmla="*/ 2147483646 w 203"/>
                  <a:gd name="T21" fmla="*/ 2147483646 h 327"/>
                  <a:gd name="T22" fmla="*/ 2147483646 w 203"/>
                  <a:gd name="T23" fmla="*/ 2147483646 h 327"/>
                  <a:gd name="T24" fmla="*/ 2147483646 w 203"/>
                  <a:gd name="T25" fmla="*/ 2147483646 h 327"/>
                  <a:gd name="T26" fmla="*/ 2147483646 w 203"/>
                  <a:gd name="T27" fmla="*/ 2147483646 h 327"/>
                  <a:gd name="T28" fmla="*/ 2147483646 w 203"/>
                  <a:gd name="T29" fmla="*/ 2147483646 h 327"/>
                  <a:gd name="T30" fmla="*/ 2147483646 w 203"/>
                  <a:gd name="T31" fmla="*/ 2147483646 h 327"/>
                  <a:gd name="T32" fmla="*/ 2147483646 w 203"/>
                  <a:gd name="T33" fmla="*/ 2147483646 h 327"/>
                  <a:gd name="T34" fmla="*/ 2147483646 w 203"/>
                  <a:gd name="T35" fmla="*/ 2147483646 h 327"/>
                  <a:gd name="T36" fmla="*/ 2147483646 w 203"/>
                  <a:gd name="T37" fmla="*/ 2147483646 h 327"/>
                  <a:gd name="T38" fmla="*/ 2147483646 w 203"/>
                  <a:gd name="T39" fmla="*/ 2147483646 h 327"/>
                  <a:gd name="T40" fmla="*/ 2147483646 w 203"/>
                  <a:gd name="T41" fmla="*/ 0 h 327"/>
                  <a:gd name="T42" fmla="*/ 2147483646 w 203"/>
                  <a:gd name="T43" fmla="*/ 2147483646 h 327"/>
                  <a:gd name="T44" fmla="*/ 2147483646 w 203"/>
                  <a:gd name="T45" fmla="*/ 2147483646 h 327"/>
                  <a:gd name="T46" fmla="*/ 2147483646 w 203"/>
                  <a:gd name="T47" fmla="*/ 2147483646 h 327"/>
                  <a:gd name="T48" fmla="*/ 2147483646 w 203"/>
                  <a:gd name="T49" fmla="*/ 2147483646 h 327"/>
                  <a:gd name="T50" fmla="*/ 2147483646 w 203"/>
                  <a:gd name="T51" fmla="*/ 2147483646 h 327"/>
                  <a:gd name="T52" fmla="*/ 2147483646 w 203"/>
                  <a:gd name="T53" fmla="*/ 2147483646 h 327"/>
                  <a:gd name="T54" fmla="*/ 0 w 203"/>
                  <a:gd name="T55" fmla="*/ 2147483646 h 3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3"/>
                  <a:gd name="T85" fmla="*/ 0 h 327"/>
                  <a:gd name="T86" fmla="*/ 203 w 203"/>
                  <a:gd name="T87" fmla="*/ 327 h 3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3" h="327">
                    <a:moveTo>
                      <a:pt x="0" y="217"/>
                    </a:moveTo>
                    <a:lnTo>
                      <a:pt x="24" y="241"/>
                    </a:lnTo>
                    <a:lnTo>
                      <a:pt x="59" y="247"/>
                    </a:lnTo>
                    <a:lnTo>
                      <a:pt x="96" y="290"/>
                    </a:lnTo>
                    <a:lnTo>
                      <a:pt x="145" y="295"/>
                    </a:lnTo>
                    <a:lnTo>
                      <a:pt x="138" y="319"/>
                    </a:lnTo>
                    <a:lnTo>
                      <a:pt x="150" y="326"/>
                    </a:lnTo>
                    <a:lnTo>
                      <a:pt x="157" y="270"/>
                    </a:lnTo>
                    <a:lnTo>
                      <a:pt x="149" y="235"/>
                    </a:lnTo>
                    <a:lnTo>
                      <a:pt x="166" y="233"/>
                    </a:lnTo>
                    <a:lnTo>
                      <a:pt x="152" y="212"/>
                    </a:lnTo>
                    <a:lnTo>
                      <a:pt x="194" y="205"/>
                    </a:lnTo>
                    <a:lnTo>
                      <a:pt x="202" y="218"/>
                    </a:lnTo>
                    <a:lnTo>
                      <a:pt x="185" y="191"/>
                    </a:lnTo>
                    <a:lnTo>
                      <a:pt x="192" y="122"/>
                    </a:lnTo>
                    <a:lnTo>
                      <a:pt x="159" y="125"/>
                    </a:lnTo>
                    <a:lnTo>
                      <a:pt x="149" y="107"/>
                    </a:lnTo>
                    <a:lnTo>
                      <a:pt x="114" y="103"/>
                    </a:lnTo>
                    <a:lnTo>
                      <a:pt x="93" y="64"/>
                    </a:lnTo>
                    <a:lnTo>
                      <a:pt x="126" y="13"/>
                    </a:lnTo>
                    <a:lnTo>
                      <a:pt x="121" y="0"/>
                    </a:lnTo>
                    <a:lnTo>
                      <a:pt x="64" y="28"/>
                    </a:lnTo>
                    <a:lnTo>
                      <a:pt x="33" y="88"/>
                    </a:lnTo>
                    <a:lnTo>
                      <a:pt x="24" y="74"/>
                    </a:lnTo>
                    <a:lnTo>
                      <a:pt x="14" y="102"/>
                    </a:lnTo>
                    <a:lnTo>
                      <a:pt x="24" y="167"/>
                    </a:lnTo>
                    <a:lnTo>
                      <a:pt x="30" y="167"/>
                    </a:lnTo>
                    <a:lnTo>
                      <a:pt x="0" y="21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598" name="Freeform 46"/>
              <p:cNvSpPr>
                <a:spLocks/>
              </p:cNvSpPr>
              <p:nvPr/>
            </p:nvSpPr>
            <p:spPr bwMode="auto">
              <a:xfrm>
                <a:off x="2957513" y="4494213"/>
                <a:ext cx="80962" cy="80962"/>
              </a:xfrm>
              <a:custGeom>
                <a:avLst/>
                <a:gdLst>
                  <a:gd name="T0" fmla="*/ 0 w 54"/>
                  <a:gd name="T1" fmla="*/ 0 h 54"/>
                  <a:gd name="T2" fmla="*/ 2147483646 w 54"/>
                  <a:gd name="T3" fmla="*/ 2147483646 h 54"/>
                  <a:gd name="T4" fmla="*/ 2147483646 w 54"/>
                  <a:gd name="T5" fmla="*/ 2147483646 h 54"/>
                  <a:gd name="T6" fmla="*/ 2147483646 w 54"/>
                  <a:gd name="T7" fmla="*/ 2147483646 h 54"/>
                  <a:gd name="T8" fmla="*/ 2147483646 w 54"/>
                  <a:gd name="T9" fmla="*/ 2147483646 h 54"/>
                  <a:gd name="T10" fmla="*/ 2147483646 w 54"/>
                  <a:gd name="T11" fmla="*/ 2147483646 h 54"/>
                  <a:gd name="T12" fmla="*/ 0 w 54"/>
                  <a:gd name="T13" fmla="*/ 0 h 54"/>
                  <a:gd name="T14" fmla="*/ 0 60000 65536"/>
                  <a:gd name="T15" fmla="*/ 0 60000 65536"/>
                  <a:gd name="T16" fmla="*/ 0 60000 65536"/>
                  <a:gd name="T17" fmla="*/ 0 60000 65536"/>
                  <a:gd name="T18" fmla="*/ 0 60000 65536"/>
                  <a:gd name="T19" fmla="*/ 0 60000 65536"/>
                  <a:gd name="T20" fmla="*/ 0 60000 65536"/>
                  <a:gd name="T21" fmla="*/ 0 w 54"/>
                  <a:gd name="T22" fmla="*/ 0 h 54"/>
                  <a:gd name="T23" fmla="*/ 54 w 5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4">
                    <a:moveTo>
                      <a:pt x="0" y="0"/>
                    </a:moveTo>
                    <a:lnTo>
                      <a:pt x="2" y="21"/>
                    </a:lnTo>
                    <a:lnTo>
                      <a:pt x="13" y="17"/>
                    </a:lnTo>
                    <a:lnTo>
                      <a:pt x="46" y="53"/>
                    </a:lnTo>
                    <a:lnTo>
                      <a:pt x="53" y="26"/>
                    </a:lnTo>
                    <a:lnTo>
                      <a:pt x="37" y="3"/>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599" name="Freeform 47"/>
              <p:cNvSpPr>
                <a:spLocks/>
              </p:cNvSpPr>
              <p:nvPr/>
            </p:nvSpPr>
            <p:spPr bwMode="auto">
              <a:xfrm>
                <a:off x="2957513" y="4494213"/>
                <a:ext cx="80962" cy="80962"/>
              </a:xfrm>
              <a:custGeom>
                <a:avLst/>
                <a:gdLst>
                  <a:gd name="T0" fmla="*/ 0 w 54"/>
                  <a:gd name="T1" fmla="*/ 0 h 54"/>
                  <a:gd name="T2" fmla="*/ 2147483646 w 54"/>
                  <a:gd name="T3" fmla="*/ 2147483646 h 54"/>
                  <a:gd name="T4" fmla="*/ 2147483646 w 54"/>
                  <a:gd name="T5" fmla="*/ 2147483646 h 54"/>
                  <a:gd name="T6" fmla="*/ 2147483646 w 54"/>
                  <a:gd name="T7" fmla="*/ 2147483646 h 54"/>
                  <a:gd name="T8" fmla="*/ 2147483646 w 54"/>
                  <a:gd name="T9" fmla="*/ 2147483646 h 54"/>
                  <a:gd name="T10" fmla="*/ 2147483646 w 54"/>
                  <a:gd name="T11" fmla="*/ 2147483646 h 54"/>
                  <a:gd name="T12" fmla="*/ 0 w 54"/>
                  <a:gd name="T13" fmla="*/ 0 h 54"/>
                  <a:gd name="T14" fmla="*/ 0 60000 65536"/>
                  <a:gd name="T15" fmla="*/ 0 60000 65536"/>
                  <a:gd name="T16" fmla="*/ 0 60000 65536"/>
                  <a:gd name="T17" fmla="*/ 0 60000 65536"/>
                  <a:gd name="T18" fmla="*/ 0 60000 65536"/>
                  <a:gd name="T19" fmla="*/ 0 60000 65536"/>
                  <a:gd name="T20" fmla="*/ 0 60000 65536"/>
                  <a:gd name="T21" fmla="*/ 0 w 54"/>
                  <a:gd name="T22" fmla="*/ 0 h 54"/>
                  <a:gd name="T23" fmla="*/ 54 w 5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4">
                    <a:moveTo>
                      <a:pt x="0" y="0"/>
                    </a:moveTo>
                    <a:lnTo>
                      <a:pt x="2" y="21"/>
                    </a:lnTo>
                    <a:lnTo>
                      <a:pt x="13" y="17"/>
                    </a:lnTo>
                    <a:lnTo>
                      <a:pt x="46" y="53"/>
                    </a:lnTo>
                    <a:lnTo>
                      <a:pt x="53" y="26"/>
                    </a:lnTo>
                    <a:lnTo>
                      <a:pt x="37" y="3"/>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00" name="Freeform 48"/>
              <p:cNvSpPr>
                <a:spLocks/>
              </p:cNvSpPr>
              <p:nvPr/>
            </p:nvSpPr>
            <p:spPr bwMode="auto">
              <a:xfrm>
                <a:off x="5510213" y="3136900"/>
                <a:ext cx="273050" cy="128588"/>
              </a:xfrm>
              <a:custGeom>
                <a:avLst/>
                <a:gdLst>
                  <a:gd name="T0" fmla="*/ 0 w 178"/>
                  <a:gd name="T1" fmla="*/ 2147483646 h 85"/>
                  <a:gd name="T2" fmla="*/ 2147483646 w 178"/>
                  <a:gd name="T3" fmla="*/ 2147483646 h 85"/>
                  <a:gd name="T4" fmla="*/ 2147483646 w 178"/>
                  <a:gd name="T5" fmla="*/ 2147483646 h 85"/>
                  <a:gd name="T6" fmla="*/ 2147483646 w 178"/>
                  <a:gd name="T7" fmla="*/ 2147483646 h 85"/>
                  <a:gd name="T8" fmla="*/ 2147483646 w 178"/>
                  <a:gd name="T9" fmla="*/ 2147483646 h 85"/>
                  <a:gd name="T10" fmla="*/ 2147483646 w 178"/>
                  <a:gd name="T11" fmla="*/ 2147483646 h 85"/>
                  <a:gd name="T12" fmla="*/ 2147483646 w 178"/>
                  <a:gd name="T13" fmla="*/ 2147483646 h 85"/>
                  <a:gd name="T14" fmla="*/ 2147483646 w 178"/>
                  <a:gd name="T15" fmla="*/ 2147483646 h 85"/>
                  <a:gd name="T16" fmla="*/ 2147483646 w 178"/>
                  <a:gd name="T17" fmla="*/ 2147483646 h 85"/>
                  <a:gd name="T18" fmla="*/ 2147483646 w 178"/>
                  <a:gd name="T19" fmla="*/ 2147483646 h 85"/>
                  <a:gd name="T20" fmla="*/ 2147483646 w 178"/>
                  <a:gd name="T21" fmla="*/ 0 h 85"/>
                  <a:gd name="T22" fmla="*/ 0 w 178"/>
                  <a:gd name="T23" fmla="*/ 2147483646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8"/>
                  <a:gd name="T37" fmla="*/ 0 h 85"/>
                  <a:gd name="T38" fmla="*/ 178 w 178"/>
                  <a:gd name="T39" fmla="*/ 85 h 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8" h="85">
                    <a:moveTo>
                      <a:pt x="0" y="21"/>
                    </a:moveTo>
                    <a:lnTo>
                      <a:pt x="31" y="61"/>
                    </a:lnTo>
                    <a:lnTo>
                      <a:pt x="80" y="61"/>
                    </a:lnTo>
                    <a:lnTo>
                      <a:pt x="87" y="76"/>
                    </a:lnTo>
                    <a:lnTo>
                      <a:pt x="111" y="84"/>
                    </a:lnTo>
                    <a:lnTo>
                      <a:pt x="149" y="66"/>
                    </a:lnTo>
                    <a:lnTo>
                      <a:pt x="172" y="68"/>
                    </a:lnTo>
                    <a:lnTo>
                      <a:pt x="177" y="52"/>
                    </a:lnTo>
                    <a:lnTo>
                      <a:pt x="135" y="47"/>
                    </a:lnTo>
                    <a:lnTo>
                      <a:pt x="48" y="7"/>
                    </a:lnTo>
                    <a:lnTo>
                      <a:pt x="38" y="0"/>
                    </a:lnTo>
                    <a:lnTo>
                      <a:pt x="0" y="21"/>
                    </a:lnTo>
                  </a:path>
                </a:pathLst>
              </a:custGeom>
              <a:grpFill/>
              <a:ln>
                <a:noFill/>
              </a:ln>
              <a:extLst/>
            </p:spPr>
            <p:txBody>
              <a:bodyPr/>
              <a:lstStyle/>
              <a:p>
                <a:pPr eaLnBrk="0" hangingPunct="0"/>
                <a:endParaRPr lang="en-US" sz="2000" b="1">
                  <a:solidFill>
                    <a:srgbClr val="000000"/>
                  </a:solidFill>
                  <a:latin typeface="+mj-lt"/>
                </a:endParaRPr>
              </a:p>
            </p:txBody>
          </p:sp>
          <p:sp>
            <p:nvSpPr>
              <p:cNvPr id="23601" name="Freeform 49"/>
              <p:cNvSpPr>
                <a:spLocks/>
              </p:cNvSpPr>
              <p:nvPr/>
            </p:nvSpPr>
            <p:spPr bwMode="auto">
              <a:xfrm>
                <a:off x="5510213" y="3136900"/>
                <a:ext cx="273050" cy="128588"/>
              </a:xfrm>
              <a:custGeom>
                <a:avLst/>
                <a:gdLst>
                  <a:gd name="T0" fmla="*/ 0 w 178"/>
                  <a:gd name="T1" fmla="*/ 2147483646 h 85"/>
                  <a:gd name="T2" fmla="*/ 2147483646 w 178"/>
                  <a:gd name="T3" fmla="*/ 2147483646 h 85"/>
                  <a:gd name="T4" fmla="*/ 2147483646 w 178"/>
                  <a:gd name="T5" fmla="*/ 2147483646 h 85"/>
                  <a:gd name="T6" fmla="*/ 2147483646 w 178"/>
                  <a:gd name="T7" fmla="*/ 2147483646 h 85"/>
                  <a:gd name="T8" fmla="*/ 2147483646 w 178"/>
                  <a:gd name="T9" fmla="*/ 2147483646 h 85"/>
                  <a:gd name="T10" fmla="*/ 2147483646 w 178"/>
                  <a:gd name="T11" fmla="*/ 2147483646 h 85"/>
                  <a:gd name="T12" fmla="*/ 2147483646 w 178"/>
                  <a:gd name="T13" fmla="*/ 2147483646 h 85"/>
                  <a:gd name="T14" fmla="*/ 2147483646 w 178"/>
                  <a:gd name="T15" fmla="*/ 2147483646 h 85"/>
                  <a:gd name="T16" fmla="*/ 2147483646 w 178"/>
                  <a:gd name="T17" fmla="*/ 2147483646 h 85"/>
                  <a:gd name="T18" fmla="*/ 2147483646 w 178"/>
                  <a:gd name="T19" fmla="*/ 2147483646 h 85"/>
                  <a:gd name="T20" fmla="*/ 2147483646 w 178"/>
                  <a:gd name="T21" fmla="*/ 0 h 85"/>
                  <a:gd name="T22" fmla="*/ 0 w 178"/>
                  <a:gd name="T23" fmla="*/ 2147483646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8"/>
                  <a:gd name="T37" fmla="*/ 0 h 85"/>
                  <a:gd name="T38" fmla="*/ 178 w 178"/>
                  <a:gd name="T39" fmla="*/ 85 h 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8" h="85">
                    <a:moveTo>
                      <a:pt x="0" y="21"/>
                    </a:moveTo>
                    <a:lnTo>
                      <a:pt x="31" y="61"/>
                    </a:lnTo>
                    <a:lnTo>
                      <a:pt x="80" y="61"/>
                    </a:lnTo>
                    <a:lnTo>
                      <a:pt x="87" y="76"/>
                    </a:lnTo>
                    <a:lnTo>
                      <a:pt x="111" y="84"/>
                    </a:lnTo>
                    <a:lnTo>
                      <a:pt x="149" y="66"/>
                    </a:lnTo>
                    <a:lnTo>
                      <a:pt x="172" y="68"/>
                    </a:lnTo>
                    <a:lnTo>
                      <a:pt x="177" y="52"/>
                    </a:lnTo>
                    <a:lnTo>
                      <a:pt x="135" y="47"/>
                    </a:lnTo>
                    <a:lnTo>
                      <a:pt x="48" y="7"/>
                    </a:lnTo>
                    <a:lnTo>
                      <a:pt x="38" y="0"/>
                    </a:lnTo>
                    <a:lnTo>
                      <a:pt x="0" y="21"/>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02" name="Freeform 50"/>
              <p:cNvSpPr>
                <a:spLocks/>
              </p:cNvSpPr>
              <p:nvPr/>
            </p:nvSpPr>
            <p:spPr bwMode="auto">
              <a:xfrm>
                <a:off x="3319464" y="4222751"/>
                <a:ext cx="92075" cy="55563"/>
              </a:xfrm>
              <a:custGeom>
                <a:avLst/>
                <a:gdLst>
                  <a:gd name="T0" fmla="*/ 0 w 58"/>
                  <a:gd name="T1" fmla="*/ 0 h 37"/>
                  <a:gd name="T2" fmla="*/ 0 w 58"/>
                  <a:gd name="T3" fmla="*/ 2147483646 h 37"/>
                  <a:gd name="T4" fmla="*/ 2147483646 w 58"/>
                  <a:gd name="T5" fmla="*/ 2147483646 h 37"/>
                  <a:gd name="T6" fmla="*/ 2147483646 w 58"/>
                  <a:gd name="T7" fmla="*/ 2147483646 h 37"/>
                  <a:gd name="T8" fmla="*/ 0 w 58"/>
                  <a:gd name="T9" fmla="*/ 0 h 37"/>
                  <a:gd name="T10" fmla="*/ 0 60000 65536"/>
                  <a:gd name="T11" fmla="*/ 0 60000 65536"/>
                  <a:gd name="T12" fmla="*/ 0 60000 65536"/>
                  <a:gd name="T13" fmla="*/ 0 60000 65536"/>
                  <a:gd name="T14" fmla="*/ 0 60000 65536"/>
                  <a:gd name="T15" fmla="*/ 0 w 58"/>
                  <a:gd name="T16" fmla="*/ 0 h 37"/>
                  <a:gd name="T17" fmla="*/ 58 w 58"/>
                  <a:gd name="T18" fmla="*/ 37 h 37"/>
                </a:gdLst>
                <a:ahLst/>
                <a:cxnLst>
                  <a:cxn ang="T10">
                    <a:pos x="T0" y="T1"/>
                  </a:cxn>
                  <a:cxn ang="T11">
                    <a:pos x="T2" y="T3"/>
                  </a:cxn>
                  <a:cxn ang="T12">
                    <a:pos x="T4" y="T5"/>
                  </a:cxn>
                  <a:cxn ang="T13">
                    <a:pos x="T6" y="T7"/>
                  </a:cxn>
                  <a:cxn ang="T14">
                    <a:pos x="T8" y="T9"/>
                  </a:cxn>
                </a:cxnLst>
                <a:rect l="T15" t="T16" r="T17" b="T18"/>
                <a:pathLst>
                  <a:path w="58" h="37">
                    <a:moveTo>
                      <a:pt x="0" y="0"/>
                    </a:moveTo>
                    <a:lnTo>
                      <a:pt x="0" y="36"/>
                    </a:lnTo>
                    <a:lnTo>
                      <a:pt x="57" y="24"/>
                    </a:lnTo>
                    <a:lnTo>
                      <a:pt x="32" y="3"/>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603" name="Freeform 51"/>
              <p:cNvSpPr>
                <a:spLocks/>
              </p:cNvSpPr>
              <p:nvPr/>
            </p:nvSpPr>
            <p:spPr bwMode="auto">
              <a:xfrm>
                <a:off x="3319464" y="4222751"/>
                <a:ext cx="92075" cy="55563"/>
              </a:xfrm>
              <a:custGeom>
                <a:avLst/>
                <a:gdLst>
                  <a:gd name="T0" fmla="*/ 0 w 58"/>
                  <a:gd name="T1" fmla="*/ 0 h 37"/>
                  <a:gd name="T2" fmla="*/ 0 w 58"/>
                  <a:gd name="T3" fmla="*/ 2147483646 h 37"/>
                  <a:gd name="T4" fmla="*/ 2147483646 w 58"/>
                  <a:gd name="T5" fmla="*/ 2147483646 h 37"/>
                  <a:gd name="T6" fmla="*/ 2147483646 w 58"/>
                  <a:gd name="T7" fmla="*/ 2147483646 h 37"/>
                  <a:gd name="T8" fmla="*/ 0 w 58"/>
                  <a:gd name="T9" fmla="*/ 0 h 37"/>
                  <a:gd name="T10" fmla="*/ 0 60000 65536"/>
                  <a:gd name="T11" fmla="*/ 0 60000 65536"/>
                  <a:gd name="T12" fmla="*/ 0 60000 65536"/>
                  <a:gd name="T13" fmla="*/ 0 60000 65536"/>
                  <a:gd name="T14" fmla="*/ 0 60000 65536"/>
                  <a:gd name="T15" fmla="*/ 0 w 58"/>
                  <a:gd name="T16" fmla="*/ 0 h 37"/>
                  <a:gd name="T17" fmla="*/ 58 w 58"/>
                  <a:gd name="T18" fmla="*/ 37 h 37"/>
                </a:gdLst>
                <a:ahLst/>
                <a:cxnLst>
                  <a:cxn ang="T10">
                    <a:pos x="T0" y="T1"/>
                  </a:cxn>
                  <a:cxn ang="T11">
                    <a:pos x="T2" y="T3"/>
                  </a:cxn>
                  <a:cxn ang="T12">
                    <a:pos x="T4" y="T5"/>
                  </a:cxn>
                  <a:cxn ang="T13">
                    <a:pos x="T6" y="T7"/>
                  </a:cxn>
                  <a:cxn ang="T14">
                    <a:pos x="T8" y="T9"/>
                  </a:cxn>
                </a:cxnLst>
                <a:rect l="T15" t="T16" r="T17" b="T18"/>
                <a:pathLst>
                  <a:path w="58" h="37">
                    <a:moveTo>
                      <a:pt x="0" y="0"/>
                    </a:moveTo>
                    <a:lnTo>
                      <a:pt x="0" y="36"/>
                    </a:lnTo>
                    <a:lnTo>
                      <a:pt x="57" y="24"/>
                    </a:lnTo>
                    <a:lnTo>
                      <a:pt x="32" y="3"/>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04" name="Freeform 52"/>
              <p:cNvSpPr>
                <a:spLocks/>
              </p:cNvSpPr>
              <p:nvPr/>
            </p:nvSpPr>
            <p:spPr bwMode="auto">
              <a:xfrm>
                <a:off x="3086101" y="4786314"/>
                <a:ext cx="144463" cy="185737"/>
              </a:xfrm>
              <a:custGeom>
                <a:avLst/>
                <a:gdLst>
                  <a:gd name="T0" fmla="*/ 0 w 94"/>
                  <a:gd name="T1" fmla="*/ 2147483646 h 122"/>
                  <a:gd name="T2" fmla="*/ 0 w 94"/>
                  <a:gd name="T3" fmla="*/ 2147483646 h 122"/>
                  <a:gd name="T4" fmla="*/ 2147483646 w 94"/>
                  <a:gd name="T5" fmla="*/ 2147483646 h 122"/>
                  <a:gd name="T6" fmla="*/ 2147483646 w 94"/>
                  <a:gd name="T7" fmla="*/ 2147483646 h 122"/>
                  <a:gd name="T8" fmla="*/ 2147483646 w 94"/>
                  <a:gd name="T9" fmla="*/ 2147483646 h 122"/>
                  <a:gd name="T10" fmla="*/ 2147483646 w 94"/>
                  <a:gd name="T11" fmla="*/ 2147483646 h 122"/>
                  <a:gd name="T12" fmla="*/ 2147483646 w 94"/>
                  <a:gd name="T13" fmla="*/ 2147483646 h 122"/>
                  <a:gd name="T14" fmla="*/ 2147483646 w 94"/>
                  <a:gd name="T15" fmla="*/ 2147483646 h 122"/>
                  <a:gd name="T16" fmla="*/ 2147483646 w 94"/>
                  <a:gd name="T17" fmla="*/ 2147483646 h 122"/>
                  <a:gd name="T18" fmla="*/ 2147483646 w 94"/>
                  <a:gd name="T19" fmla="*/ 2147483646 h 122"/>
                  <a:gd name="T20" fmla="*/ 2147483646 w 94"/>
                  <a:gd name="T21" fmla="*/ 0 h 122"/>
                  <a:gd name="T22" fmla="*/ 2147483646 w 94"/>
                  <a:gd name="T23" fmla="*/ 2147483646 h 122"/>
                  <a:gd name="T24" fmla="*/ 0 w 94"/>
                  <a:gd name="T25" fmla="*/ 2147483646 h 1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4"/>
                  <a:gd name="T40" fmla="*/ 0 h 122"/>
                  <a:gd name="T41" fmla="*/ 94 w 94"/>
                  <a:gd name="T42" fmla="*/ 122 h 1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4" h="122">
                    <a:moveTo>
                      <a:pt x="0" y="47"/>
                    </a:moveTo>
                    <a:lnTo>
                      <a:pt x="0" y="72"/>
                    </a:lnTo>
                    <a:lnTo>
                      <a:pt x="17" y="77"/>
                    </a:lnTo>
                    <a:lnTo>
                      <a:pt x="8" y="97"/>
                    </a:lnTo>
                    <a:lnTo>
                      <a:pt x="6" y="117"/>
                    </a:lnTo>
                    <a:lnTo>
                      <a:pt x="27" y="121"/>
                    </a:lnTo>
                    <a:lnTo>
                      <a:pt x="47" y="87"/>
                    </a:lnTo>
                    <a:lnTo>
                      <a:pt x="85" y="61"/>
                    </a:lnTo>
                    <a:lnTo>
                      <a:pt x="93" y="30"/>
                    </a:lnTo>
                    <a:lnTo>
                      <a:pt x="58" y="24"/>
                    </a:lnTo>
                    <a:lnTo>
                      <a:pt x="34" y="0"/>
                    </a:lnTo>
                    <a:lnTo>
                      <a:pt x="12" y="13"/>
                    </a:lnTo>
                    <a:lnTo>
                      <a:pt x="0" y="47"/>
                    </a:lnTo>
                  </a:path>
                </a:pathLst>
              </a:custGeom>
              <a:grpFill/>
              <a:ln>
                <a:noFill/>
              </a:ln>
              <a:extLst/>
            </p:spPr>
            <p:txBody>
              <a:bodyPr/>
              <a:lstStyle/>
              <a:p>
                <a:pPr eaLnBrk="0" hangingPunct="0"/>
                <a:endParaRPr lang="en-US" sz="2000" b="1">
                  <a:solidFill>
                    <a:srgbClr val="000000"/>
                  </a:solidFill>
                  <a:latin typeface="+mj-lt"/>
                </a:endParaRPr>
              </a:p>
            </p:txBody>
          </p:sp>
          <p:sp>
            <p:nvSpPr>
              <p:cNvPr id="23605" name="Freeform 53"/>
              <p:cNvSpPr>
                <a:spLocks/>
              </p:cNvSpPr>
              <p:nvPr/>
            </p:nvSpPr>
            <p:spPr bwMode="auto">
              <a:xfrm>
                <a:off x="3086101" y="4786314"/>
                <a:ext cx="144463" cy="185737"/>
              </a:xfrm>
              <a:custGeom>
                <a:avLst/>
                <a:gdLst>
                  <a:gd name="T0" fmla="*/ 0 w 94"/>
                  <a:gd name="T1" fmla="*/ 2147483646 h 122"/>
                  <a:gd name="T2" fmla="*/ 0 w 94"/>
                  <a:gd name="T3" fmla="*/ 2147483646 h 122"/>
                  <a:gd name="T4" fmla="*/ 2147483646 w 94"/>
                  <a:gd name="T5" fmla="*/ 2147483646 h 122"/>
                  <a:gd name="T6" fmla="*/ 2147483646 w 94"/>
                  <a:gd name="T7" fmla="*/ 2147483646 h 122"/>
                  <a:gd name="T8" fmla="*/ 2147483646 w 94"/>
                  <a:gd name="T9" fmla="*/ 2147483646 h 122"/>
                  <a:gd name="T10" fmla="*/ 2147483646 w 94"/>
                  <a:gd name="T11" fmla="*/ 2147483646 h 122"/>
                  <a:gd name="T12" fmla="*/ 2147483646 w 94"/>
                  <a:gd name="T13" fmla="*/ 2147483646 h 122"/>
                  <a:gd name="T14" fmla="*/ 2147483646 w 94"/>
                  <a:gd name="T15" fmla="*/ 2147483646 h 122"/>
                  <a:gd name="T16" fmla="*/ 2147483646 w 94"/>
                  <a:gd name="T17" fmla="*/ 2147483646 h 122"/>
                  <a:gd name="T18" fmla="*/ 2147483646 w 94"/>
                  <a:gd name="T19" fmla="*/ 2147483646 h 122"/>
                  <a:gd name="T20" fmla="*/ 2147483646 w 94"/>
                  <a:gd name="T21" fmla="*/ 0 h 122"/>
                  <a:gd name="T22" fmla="*/ 2147483646 w 94"/>
                  <a:gd name="T23" fmla="*/ 2147483646 h 122"/>
                  <a:gd name="T24" fmla="*/ 0 w 94"/>
                  <a:gd name="T25" fmla="*/ 2147483646 h 1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4"/>
                  <a:gd name="T40" fmla="*/ 0 h 122"/>
                  <a:gd name="T41" fmla="*/ 94 w 94"/>
                  <a:gd name="T42" fmla="*/ 122 h 1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4" h="122">
                    <a:moveTo>
                      <a:pt x="0" y="47"/>
                    </a:moveTo>
                    <a:lnTo>
                      <a:pt x="0" y="72"/>
                    </a:lnTo>
                    <a:lnTo>
                      <a:pt x="17" y="77"/>
                    </a:lnTo>
                    <a:lnTo>
                      <a:pt x="8" y="97"/>
                    </a:lnTo>
                    <a:lnTo>
                      <a:pt x="6" y="117"/>
                    </a:lnTo>
                    <a:lnTo>
                      <a:pt x="27" y="121"/>
                    </a:lnTo>
                    <a:lnTo>
                      <a:pt x="47" y="87"/>
                    </a:lnTo>
                    <a:lnTo>
                      <a:pt x="85" y="61"/>
                    </a:lnTo>
                    <a:lnTo>
                      <a:pt x="93" y="30"/>
                    </a:lnTo>
                    <a:lnTo>
                      <a:pt x="58" y="24"/>
                    </a:lnTo>
                    <a:lnTo>
                      <a:pt x="34" y="0"/>
                    </a:lnTo>
                    <a:lnTo>
                      <a:pt x="12" y="13"/>
                    </a:lnTo>
                    <a:lnTo>
                      <a:pt x="0" y="4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06" name="Freeform 54"/>
              <p:cNvSpPr>
                <a:spLocks/>
              </p:cNvSpPr>
              <p:nvPr/>
            </p:nvSpPr>
            <p:spPr bwMode="auto">
              <a:xfrm>
                <a:off x="2844800" y="4387850"/>
                <a:ext cx="58738" cy="31750"/>
              </a:xfrm>
              <a:custGeom>
                <a:avLst/>
                <a:gdLst>
                  <a:gd name="T0" fmla="*/ 0 w 39"/>
                  <a:gd name="T1" fmla="*/ 2147483646 h 21"/>
                  <a:gd name="T2" fmla="*/ 2147483646 w 39"/>
                  <a:gd name="T3" fmla="*/ 0 h 21"/>
                  <a:gd name="T4" fmla="*/ 2147483646 w 39"/>
                  <a:gd name="T5" fmla="*/ 2147483646 h 21"/>
                  <a:gd name="T6" fmla="*/ 0 w 39"/>
                  <a:gd name="T7" fmla="*/ 2147483646 h 21"/>
                  <a:gd name="T8" fmla="*/ 0 60000 65536"/>
                  <a:gd name="T9" fmla="*/ 0 60000 65536"/>
                  <a:gd name="T10" fmla="*/ 0 60000 65536"/>
                  <a:gd name="T11" fmla="*/ 0 60000 65536"/>
                  <a:gd name="T12" fmla="*/ 0 w 39"/>
                  <a:gd name="T13" fmla="*/ 0 h 21"/>
                  <a:gd name="T14" fmla="*/ 39 w 39"/>
                  <a:gd name="T15" fmla="*/ 21 h 21"/>
                </a:gdLst>
                <a:ahLst/>
                <a:cxnLst>
                  <a:cxn ang="T8">
                    <a:pos x="T0" y="T1"/>
                  </a:cxn>
                  <a:cxn ang="T9">
                    <a:pos x="T2" y="T3"/>
                  </a:cxn>
                  <a:cxn ang="T10">
                    <a:pos x="T4" y="T5"/>
                  </a:cxn>
                  <a:cxn ang="T11">
                    <a:pos x="T6" y="T7"/>
                  </a:cxn>
                </a:cxnLst>
                <a:rect l="T12" t="T13" r="T14" b="T15"/>
                <a:pathLst>
                  <a:path w="39" h="21">
                    <a:moveTo>
                      <a:pt x="0" y="16"/>
                    </a:moveTo>
                    <a:lnTo>
                      <a:pt x="11" y="0"/>
                    </a:lnTo>
                    <a:lnTo>
                      <a:pt x="38" y="20"/>
                    </a:lnTo>
                    <a:lnTo>
                      <a:pt x="0" y="16"/>
                    </a:lnTo>
                  </a:path>
                </a:pathLst>
              </a:custGeom>
              <a:grpFill/>
              <a:ln>
                <a:noFill/>
              </a:ln>
              <a:extLst/>
            </p:spPr>
            <p:txBody>
              <a:bodyPr/>
              <a:lstStyle/>
              <a:p>
                <a:pPr eaLnBrk="0" hangingPunct="0"/>
                <a:endParaRPr lang="en-US" sz="2000" b="1">
                  <a:solidFill>
                    <a:srgbClr val="000000"/>
                  </a:solidFill>
                  <a:latin typeface="+mj-lt"/>
                </a:endParaRPr>
              </a:p>
            </p:txBody>
          </p:sp>
          <p:sp>
            <p:nvSpPr>
              <p:cNvPr id="23607" name="Freeform 55"/>
              <p:cNvSpPr>
                <a:spLocks/>
              </p:cNvSpPr>
              <p:nvPr/>
            </p:nvSpPr>
            <p:spPr bwMode="auto">
              <a:xfrm>
                <a:off x="2844800" y="4387850"/>
                <a:ext cx="58738" cy="31750"/>
              </a:xfrm>
              <a:custGeom>
                <a:avLst/>
                <a:gdLst>
                  <a:gd name="T0" fmla="*/ 0 w 39"/>
                  <a:gd name="T1" fmla="*/ 2147483646 h 21"/>
                  <a:gd name="T2" fmla="*/ 2147483646 w 39"/>
                  <a:gd name="T3" fmla="*/ 0 h 21"/>
                  <a:gd name="T4" fmla="*/ 2147483646 w 39"/>
                  <a:gd name="T5" fmla="*/ 2147483646 h 21"/>
                  <a:gd name="T6" fmla="*/ 0 w 39"/>
                  <a:gd name="T7" fmla="*/ 2147483646 h 21"/>
                  <a:gd name="T8" fmla="*/ 0 60000 65536"/>
                  <a:gd name="T9" fmla="*/ 0 60000 65536"/>
                  <a:gd name="T10" fmla="*/ 0 60000 65536"/>
                  <a:gd name="T11" fmla="*/ 0 60000 65536"/>
                  <a:gd name="T12" fmla="*/ 0 w 39"/>
                  <a:gd name="T13" fmla="*/ 0 h 21"/>
                  <a:gd name="T14" fmla="*/ 39 w 39"/>
                  <a:gd name="T15" fmla="*/ 21 h 21"/>
                </a:gdLst>
                <a:ahLst/>
                <a:cxnLst>
                  <a:cxn ang="T8">
                    <a:pos x="T0" y="T1"/>
                  </a:cxn>
                  <a:cxn ang="T9">
                    <a:pos x="T2" y="T3"/>
                  </a:cxn>
                  <a:cxn ang="T10">
                    <a:pos x="T4" y="T5"/>
                  </a:cxn>
                  <a:cxn ang="T11">
                    <a:pos x="T6" y="T7"/>
                  </a:cxn>
                </a:cxnLst>
                <a:rect l="T12" t="T13" r="T14" b="T15"/>
                <a:pathLst>
                  <a:path w="39" h="21">
                    <a:moveTo>
                      <a:pt x="0" y="16"/>
                    </a:moveTo>
                    <a:lnTo>
                      <a:pt x="11" y="0"/>
                    </a:lnTo>
                    <a:lnTo>
                      <a:pt x="38" y="20"/>
                    </a:lnTo>
                    <a:lnTo>
                      <a:pt x="0" y="1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08" name="Freeform 56"/>
              <p:cNvSpPr>
                <a:spLocks/>
              </p:cNvSpPr>
              <p:nvPr/>
            </p:nvSpPr>
            <p:spPr bwMode="auto">
              <a:xfrm>
                <a:off x="5737226" y="2270126"/>
                <a:ext cx="284163" cy="493713"/>
              </a:xfrm>
              <a:custGeom>
                <a:avLst/>
                <a:gdLst>
                  <a:gd name="T0" fmla="*/ 0 w 185"/>
                  <a:gd name="T1" fmla="*/ 2147483646 h 323"/>
                  <a:gd name="T2" fmla="*/ 2147483646 w 185"/>
                  <a:gd name="T3" fmla="*/ 2147483646 h 323"/>
                  <a:gd name="T4" fmla="*/ 2147483646 w 185"/>
                  <a:gd name="T5" fmla="*/ 2147483646 h 323"/>
                  <a:gd name="T6" fmla="*/ 2147483646 w 185"/>
                  <a:gd name="T7" fmla="*/ 2147483646 h 323"/>
                  <a:gd name="T8" fmla="*/ 2147483646 w 185"/>
                  <a:gd name="T9" fmla="*/ 2147483646 h 323"/>
                  <a:gd name="T10" fmla="*/ 2147483646 w 185"/>
                  <a:gd name="T11" fmla="*/ 2147483646 h 323"/>
                  <a:gd name="T12" fmla="*/ 2147483646 w 185"/>
                  <a:gd name="T13" fmla="*/ 0 h 323"/>
                  <a:gd name="T14" fmla="*/ 2147483646 w 185"/>
                  <a:gd name="T15" fmla="*/ 2147483646 h 323"/>
                  <a:gd name="T16" fmla="*/ 2147483646 w 185"/>
                  <a:gd name="T17" fmla="*/ 2147483646 h 323"/>
                  <a:gd name="T18" fmla="*/ 2147483646 w 185"/>
                  <a:gd name="T19" fmla="*/ 2147483646 h 323"/>
                  <a:gd name="T20" fmla="*/ 2147483646 w 185"/>
                  <a:gd name="T21" fmla="*/ 2147483646 h 323"/>
                  <a:gd name="T22" fmla="*/ 2147483646 w 185"/>
                  <a:gd name="T23" fmla="*/ 2147483646 h 323"/>
                  <a:gd name="T24" fmla="*/ 2147483646 w 185"/>
                  <a:gd name="T25" fmla="*/ 2147483646 h 323"/>
                  <a:gd name="T26" fmla="*/ 2147483646 w 185"/>
                  <a:gd name="T27" fmla="*/ 2147483646 h 323"/>
                  <a:gd name="T28" fmla="*/ 2147483646 w 185"/>
                  <a:gd name="T29" fmla="*/ 2147483646 h 323"/>
                  <a:gd name="T30" fmla="*/ 2147483646 w 185"/>
                  <a:gd name="T31" fmla="*/ 2147483646 h 323"/>
                  <a:gd name="T32" fmla="*/ 2147483646 w 185"/>
                  <a:gd name="T33" fmla="*/ 2147483646 h 323"/>
                  <a:gd name="T34" fmla="*/ 2147483646 w 185"/>
                  <a:gd name="T35" fmla="*/ 2147483646 h 323"/>
                  <a:gd name="T36" fmla="*/ 2147483646 w 185"/>
                  <a:gd name="T37" fmla="*/ 2147483646 h 323"/>
                  <a:gd name="T38" fmla="*/ 2147483646 w 185"/>
                  <a:gd name="T39" fmla="*/ 2147483646 h 323"/>
                  <a:gd name="T40" fmla="*/ 2147483646 w 185"/>
                  <a:gd name="T41" fmla="*/ 2147483646 h 323"/>
                  <a:gd name="T42" fmla="*/ 2147483646 w 185"/>
                  <a:gd name="T43" fmla="*/ 2147483646 h 323"/>
                  <a:gd name="T44" fmla="*/ 2147483646 w 185"/>
                  <a:gd name="T45" fmla="*/ 2147483646 h 323"/>
                  <a:gd name="T46" fmla="*/ 0 w 185"/>
                  <a:gd name="T47" fmla="*/ 2147483646 h 3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5"/>
                  <a:gd name="T73" fmla="*/ 0 h 323"/>
                  <a:gd name="T74" fmla="*/ 185 w 185"/>
                  <a:gd name="T75" fmla="*/ 323 h 3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5" h="323">
                    <a:moveTo>
                      <a:pt x="0" y="32"/>
                    </a:moveTo>
                    <a:lnTo>
                      <a:pt x="13" y="23"/>
                    </a:lnTo>
                    <a:lnTo>
                      <a:pt x="31" y="42"/>
                    </a:lnTo>
                    <a:lnTo>
                      <a:pt x="67" y="46"/>
                    </a:lnTo>
                    <a:lnTo>
                      <a:pt x="87" y="33"/>
                    </a:lnTo>
                    <a:lnTo>
                      <a:pt x="93" y="7"/>
                    </a:lnTo>
                    <a:lnTo>
                      <a:pt x="127" y="0"/>
                    </a:lnTo>
                    <a:lnTo>
                      <a:pt x="145" y="10"/>
                    </a:lnTo>
                    <a:lnTo>
                      <a:pt x="142" y="32"/>
                    </a:lnTo>
                    <a:lnTo>
                      <a:pt x="135" y="54"/>
                    </a:lnTo>
                    <a:lnTo>
                      <a:pt x="159" y="84"/>
                    </a:lnTo>
                    <a:lnTo>
                      <a:pt x="146" y="103"/>
                    </a:lnTo>
                    <a:lnTo>
                      <a:pt x="162" y="140"/>
                    </a:lnTo>
                    <a:lnTo>
                      <a:pt x="156" y="171"/>
                    </a:lnTo>
                    <a:lnTo>
                      <a:pt x="184" y="238"/>
                    </a:lnTo>
                    <a:lnTo>
                      <a:pt x="120" y="302"/>
                    </a:lnTo>
                    <a:lnTo>
                      <a:pt x="43" y="322"/>
                    </a:lnTo>
                    <a:lnTo>
                      <a:pt x="38" y="310"/>
                    </a:lnTo>
                    <a:lnTo>
                      <a:pt x="13" y="301"/>
                    </a:lnTo>
                    <a:lnTo>
                      <a:pt x="10" y="238"/>
                    </a:lnTo>
                    <a:lnTo>
                      <a:pt x="83" y="168"/>
                    </a:lnTo>
                    <a:lnTo>
                      <a:pt x="60" y="135"/>
                    </a:lnTo>
                    <a:lnTo>
                      <a:pt x="51" y="69"/>
                    </a:lnTo>
                    <a:lnTo>
                      <a:pt x="0" y="32"/>
                    </a:lnTo>
                  </a:path>
                </a:pathLst>
              </a:custGeom>
              <a:grpFill/>
              <a:ln>
                <a:noFill/>
              </a:ln>
              <a:extLst/>
            </p:spPr>
            <p:txBody>
              <a:bodyPr/>
              <a:lstStyle/>
              <a:p>
                <a:pPr eaLnBrk="0" hangingPunct="0"/>
                <a:endParaRPr lang="en-US" sz="2000" b="1">
                  <a:solidFill>
                    <a:srgbClr val="000000"/>
                  </a:solidFill>
                  <a:latin typeface="+mj-lt"/>
                </a:endParaRPr>
              </a:p>
            </p:txBody>
          </p:sp>
          <p:sp>
            <p:nvSpPr>
              <p:cNvPr id="23609" name="Freeform 57"/>
              <p:cNvSpPr>
                <a:spLocks/>
              </p:cNvSpPr>
              <p:nvPr/>
            </p:nvSpPr>
            <p:spPr bwMode="auto">
              <a:xfrm>
                <a:off x="5737226" y="2270126"/>
                <a:ext cx="284163" cy="493713"/>
              </a:xfrm>
              <a:custGeom>
                <a:avLst/>
                <a:gdLst>
                  <a:gd name="T0" fmla="*/ 0 w 185"/>
                  <a:gd name="T1" fmla="*/ 2147483646 h 323"/>
                  <a:gd name="T2" fmla="*/ 2147483646 w 185"/>
                  <a:gd name="T3" fmla="*/ 2147483646 h 323"/>
                  <a:gd name="T4" fmla="*/ 2147483646 w 185"/>
                  <a:gd name="T5" fmla="*/ 2147483646 h 323"/>
                  <a:gd name="T6" fmla="*/ 2147483646 w 185"/>
                  <a:gd name="T7" fmla="*/ 2147483646 h 323"/>
                  <a:gd name="T8" fmla="*/ 2147483646 w 185"/>
                  <a:gd name="T9" fmla="*/ 2147483646 h 323"/>
                  <a:gd name="T10" fmla="*/ 2147483646 w 185"/>
                  <a:gd name="T11" fmla="*/ 2147483646 h 323"/>
                  <a:gd name="T12" fmla="*/ 2147483646 w 185"/>
                  <a:gd name="T13" fmla="*/ 0 h 323"/>
                  <a:gd name="T14" fmla="*/ 2147483646 w 185"/>
                  <a:gd name="T15" fmla="*/ 2147483646 h 323"/>
                  <a:gd name="T16" fmla="*/ 2147483646 w 185"/>
                  <a:gd name="T17" fmla="*/ 2147483646 h 323"/>
                  <a:gd name="T18" fmla="*/ 2147483646 w 185"/>
                  <a:gd name="T19" fmla="*/ 2147483646 h 323"/>
                  <a:gd name="T20" fmla="*/ 2147483646 w 185"/>
                  <a:gd name="T21" fmla="*/ 2147483646 h 323"/>
                  <a:gd name="T22" fmla="*/ 2147483646 w 185"/>
                  <a:gd name="T23" fmla="*/ 2147483646 h 323"/>
                  <a:gd name="T24" fmla="*/ 2147483646 w 185"/>
                  <a:gd name="T25" fmla="*/ 2147483646 h 323"/>
                  <a:gd name="T26" fmla="*/ 2147483646 w 185"/>
                  <a:gd name="T27" fmla="*/ 2147483646 h 323"/>
                  <a:gd name="T28" fmla="*/ 2147483646 w 185"/>
                  <a:gd name="T29" fmla="*/ 2147483646 h 323"/>
                  <a:gd name="T30" fmla="*/ 2147483646 w 185"/>
                  <a:gd name="T31" fmla="*/ 2147483646 h 323"/>
                  <a:gd name="T32" fmla="*/ 2147483646 w 185"/>
                  <a:gd name="T33" fmla="*/ 2147483646 h 323"/>
                  <a:gd name="T34" fmla="*/ 2147483646 w 185"/>
                  <a:gd name="T35" fmla="*/ 2147483646 h 323"/>
                  <a:gd name="T36" fmla="*/ 2147483646 w 185"/>
                  <a:gd name="T37" fmla="*/ 2147483646 h 323"/>
                  <a:gd name="T38" fmla="*/ 2147483646 w 185"/>
                  <a:gd name="T39" fmla="*/ 2147483646 h 323"/>
                  <a:gd name="T40" fmla="*/ 2147483646 w 185"/>
                  <a:gd name="T41" fmla="*/ 2147483646 h 323"/>
                  <a:gd name="T42" fmla="*/ 2147483646 w 185"/>
                  <a:gd name="T43" fmla="*/ 2147483646 h 323"/>
                  <a:gd name="T44" fmla="*/ 2147483646 w 185"/>
                  <a:gd name="T45" fmla="*/ 2147483646 h 323"/>
                  <a:gd name="T46" fmla="*/ 0 w 185"/>
                  <a:gd name="T47" fmla="*/ 2147483646 h 3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5"/>
                  <a:gd name="T73" fmla="*/ 0 h 323"/>
                  <a:gd name="T74" fmla="*/ 185 w 185"/>
                  <a:gd name="T75" fmla="*/ 323 h 3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5" h="323">
                    <a:moveTo>
                      <a:pt x="0" y="32"/>
                    </a:moveTo>
                    <a:lnTo>
                      <a:pt x="13" y="23"/>
                    </a:lnTo>
                    <a:lnTo>
                      <a:pt x="31" y="42"/>
                    </a:lnTo>
                    <a:lnTo>
                      <a:pt x="67" y="46"/>
                    </a:lnTo>
                    <a:lnTo>
                      <a:pt x="87" y="33"/>
                    </a:lnTo>
                    <a:lnTo>
                      <a:pt x="93" y="7"/>
                    </a:lnTo>
                    <a:lnTo>
                      <a:pt x="127" y="0"/>
                    </a:lnTo>
                    <a:lnTo>
                      <a:pt x="145" y="10"/>
                    </a:lnTo>
                    <a:lnTo>
                      <a:pt x="142" y="32"/>
                    </a:lnTo>
                    <a:lnTo>
                      <a:pt x="135" y="54"/>
                    </a:lnTo>
                    <a:lnTo>
                      <a:pt x="159" y="84"/>
                    </a:lnTo>
                    <a:lnTo>
                      <a:pt x="146" y="103"/>
                    </a:lnTo>
                    <a:lnTo>
                      <a:pt x="162" y="140"/>
                    </a:lnTo>
                    <a:lnTo>
                      <a:pt x="156" y="171"/>
                    </a:lnTo>
                    <a:lnTo>
                      <a:pt x="184" y="238"/>
                    </a:lnTo>
                    <a:lnTo>
                      <a:pt x="120" y="302"/>
                    </a:lnTo>
                    <a:lnTo>
                      <a:pt x="43" y="322"/>
                    </a:lnTo>
                    <a:lnTo>
                      <a:pt x="38" y="310"/>
                    </a:lnTo>
                    <a:lnTo>
                      <a:pt x="13" y="301"/>
                    </a:lnTo>
                    <a:lnTo>
                      <a:pt x="10" y="238"/>
                    </a:lnTo>
                    <a:lnTo>
                      <a:pt x="83" y="168"/>
                    </a:lnTo>
                    <a:lnTo>
                      <a:pt x="60" y="135"/>
                    </a:lnTo>
                    <a:lnTo>
                      <a:pt x="51" y="69"/>
                    </a:lnTo>
                    <a:lnTo>
                      <a:pt x="0" y="3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10" name="Freeform 58"/>
              <p:cNvSpPr>
                <a:spLocks/>
              </p:cNvSpPr>
              <p:nvPr/>
            </p:nvSpPr>
            <p:spPr bwMode="auto">
              <a:xfrm>
                <a:off x="3778250" y="4662488"/>
                <a:ext cx="76200" cy="100012"/>
              </a:xfrm>
              <a:custGeom>
                <a:avLst/>
                <a:gdLst>
                  <a:gd name="T0" fmla="*/ 0 w 49"/>
                  <a:gd name="T1" fmla="*/ 2147483646 h 66"/>
                  <a:gd name="T2" fmla="*/ 2147483646 w 49"/>
                  <a:gd name="T3" fmla="*/ 0 h 66"/>
                  <a:gd name="T4" fmla="*/ 2147483646 w 49"/>
                  <a:gd name="T5" fmla="*/ 2147483646 h 66"/>
                  <a:gd name="T6" fmla="*/ 2147483646 w 49"/>
                  <a:gd name="T7" fmla="*/ 2147483646 h 66"/>
                  <a:gd name="T8" fmla="*/ 0 w 49"/>
                  <a:gd name="T9" fmla="*/ 2147483646 h 66"/>
                  <a:gd name="T10" fmla="*/ 0 60000 65536"/>
                  <a:gd name="T11" fmla="*/ 0 60000 65536"/>
                  <a:gd name="T12" fmla="*/ 0 60000 65536"/>
                  <a:gd name="T13" fmla="*/ 0 60000 65536"/>
                  <a:gd name="T14" fmla="*/ 0 60000 65536"/>
                  <a:gd name="T15" fmla="*/ 0 w 49"/>
                  <a:gd name="T16" fmla="*/ 0 h 66"/>
                  <a:gd name="T17" fmla="*/ 49 w 49"/>
                  <a:gd name="T18" fmla="*/ 66 h 66"/>
                </a:gdLst>
                <a:ahLst/>
                <a:cxnLst>
                  <a:cxn ang="T10">
                    <a:pos x="T0" y="T1"/>
                  </a:cxn>
                  <a:cxn ang="T11">
                    <a:pos x="T2" y="T3"/>
                  </a:cxn>
                  <a:cxn ang="T12">
                    <a:pos x="T4" y="T5"/>
                  </a:cxn>
                  <a:cxn ang="T13">
                    <a:pos x="T6" y="T7"/>
                  </a:cxn>
                  <a:cxn ang="T14">
                    <a:pos x="T8" y="T9"/>
                  </a:cxn>
                </a:cxnLst>
                <a:rect l="T15" t="T16" r="T17" b="T18"/>
                <a:pathLst>
                  <a:path w="49" h="66">
                    <a:moveTo>
                      <a:pt x="0" y="64"/>
                    </a:moveTo>
                    <a:lnTo>
                      <a:pt x="9" y="0"/>
                    </a:lnTo>
                    <a:lnTo>
                      <a:pt x="48" y="28"/>
                    </a:lnTo>
                    <a:lnTo>
                      <a:pt x="24" y="65"/>
                    </a:lnTo>
                    <a:lnTo>
                      <a:pt x="0" y="64"/>
                    </a:lnTo>
                  </a:path>
                </a:pathLst>
              </a:custGeom>
              <a:grpFill/>
              <a:ln>
                <a:noFill/>
              </a:ln>
              <a:extLst/>
            </p:spPr>
            <p:txBody>
              <a:bodyPr/>
              <a:lstStyle/>
              <a:p>
                <a:pPr eaLnBrk="0" hangingPunct="0"/>
                <a:endParaRPr lang="en-US" sz="2000" b="1">
                  <a:solidFill>
                    <a:srgbClr val="000000"/>
                  </a:solidFill>
                  <a:latin typeface="+mj-lt"/>
                </a:endParaRPr>
              </a:p>
            </p:txBody>
          </p:sp>
          <p:sp>
            <p:nvSpPr>
              <p:cNvPr id="23611" name="Freeform 59"/>
              <p:cNvSpPr>
                <a:spLocks/>
              </p:cNvSpPr>
              <p:nvPr/>
            </p:nvSpPr>
            <p:spPr bwMode="auto">
              <a:xfrm>
                <a:off x="3778250" y="4662488"/>
                <a:ext cx="76200" cy="100012"/>
              </a:xfrm>
              <a:custGeom>
                <a:avLst/>
                <a:gdLst>
                  <a:gd name="T0" fmla="*/ 0 w 49"/>
                  <a:gd name="T1" fmla="*/ 2147483646 h 66"/>
                  <a:gd name="T2" fmla="*/ 2147483646 w 49"/>
                  <a:gd name="T3" fmla="*/ 0 h 66"/>
                  <a:gd name="T4" fmla="*/ 2147483646 w 49"/>
                  <a:gd name="T5" fmla="*/ 2147483646 h 66"/>
                  <a:gd name="T6" fmla="*/ 2147483646 w 49"/>
                  <a:gd name="T7" fmla="*/ 2147483646 h 66"/>
                  <a:gd name="T8" fmla="*/ 0 w 49"/>
                  <a:gd name="T9" fmla="*/ 2147483646 h 66"/>
                  <a:gd name="T10" fmla="*/ 0 60000 65536"/>
                  <a:gd name="T11" fmla="*/ 0 60000 65536"/>
                  <a:gd name="T12" fmla="*/ 0 60000 65536"/>
                  <a:gd name="T13" fmla="*/ 0 60000 65536"/>
                  <a:gd name="T14" fmla="*/ 0 60000 65536"/>
                  <a:gd name="T15" fmla="*/ 0 w 49"/>
                  <a:gd name="T16" fmla="*/ 0 h 66"/>
                  <a:gd name="T17" fmla="*/ 49 w 49"/>
                  <a:gd name="T18" fmla="*/ 66 h 66"/>
                </a:gdLst>
                <a:ahLst/>
                <a:cxnLst>
                  <a:cxn ang="T10">
                    <a:pos x="T0" y="T1"/>
                  </a:cxn>
                  <a:cxn ang="T11">
                    <a:pos x="T2" y="T3"/>
                  </a:cxn>
                  <a:cxn ang="T12">
                    <a:pos x="T4" y="T5"/>
                  </a:cxn>
                  <a:cxn ang="T13">
                    <a:pos x="T6" y="T7"/>
                  </a:cxn>
                  <a:cxn ang="T14">
                    <a:pos x="T8" y="T9"/>
                  </a:cxn>
                </a:cxnLst>
                <a:rect l="T15" t="T16" r="T17" b="T18"/>
                <a:pathLst>
                  <a:path w="49" h="66">
                    <a:moveTo>
                      <a:pt x="0" y="64"/>
                    </a:moveTo>
                    <a:lnTo>
                      <a:pt x="9" y="0"/>
                    </a:lnTo>
                    <a:lnTo>
                      <a:pt x="48" y="28"/>
                    </a:lnTo>
                    <a:lnTo>
                      <a:pt x="24" y="65"/>
                    </a:lnTo>
                    <a:lnTo>
                      <a:pt x="0" y="6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12" name="Freeform 60"/>
              <p:cNvSpPr>
                <a:spLocks/>
              </p:cNvSpPr>
              <p:nvPr/>
            </p:nvSpPr>
            <p:spPr bwMode="auto">
              <a:xfrm>
                <a:off x="5354639" y="2981326"/>
                <a:ext cx="230187" cy="296863"/>
              </a:xfrm>
              <a:custGeom>
                <a:avLst/>
                <a:gdLst>
                  <a:gd name="T0" fmla="*/ 0 w 148"/>
                  <a:gd name="T1" fmla="*/ 2147483646 h 193"/>
                  <a:gd name="T2" fmla="*/ 2147483646 w 148"/>
                  <a:gd name="T3" fmla="*/ 2147483646 h 193"/>
                  <a:gd name="T4" fmla="*/ 2147483646 w 148"/>
                  <a:gd name="T5" fmla="*/ 2147483646 h 193"/>
                  <a:gd name="T6" fmla="*/ 2147483646 w 148"/>
                  <a:gd name="T7" fmla="*/ 2147483646 h 193"/>
                  <a:gd name="T8" fmla="*/ 2147483646 w 148"/>
                  <a:gd name="T9" fmla="*/ 2147483646 h 193"/>
                  <a:gd name="T10" fmla="*/ 2147483646 w 148"/>
                  <a:gd name="T11" fmla="*/ 2147483646 h 193"/>
                  <a:gd name="T12" fmla="*/ 2147483646 w 148"/>
                  <a:gd name="T13" fmla="*/ 2147483646 h 193"/>
                  <a:gd name="T14" fmla="*/ 2147483646 w 148"/>
                  <a:gd name="T15" fmla="*/ 2147483646 h 193"/>
                  <a:gd name="T16" fmla="*/ 2147483646 w 148"/>
                  <a:gd name="T17" fmla="*/ 2147483646 h 193"/>
                  <a:gd name="T18" fmla="*/ 2147483646 w 148"/>
                  <a:gd name="T19" fmla="*/ 2147483646 h 193"/>
                  <a:gd name="T20" fmla="*/ 2147483646 w 148"/>
                  <a:gd name="T21" fmla="*/ 2147483646 h 193"/>
                  <a:gd name="T22" fmla="*/ 2147483646 w 148"/>
                  <a:gd name="T23" fmla="*/ 2147483646 h 193"/>
                  <a:gd name="T24" fmla="*/ 2147483646 w 148"/>
                  <a:gd name="T25" fmla="*/ 2147483646 h 193"/>
                  <a:gd name="T26" fmla="*/ 2147483646 w 148"/>
                  <a:gd name="T27" fmla="*/ 2147483646 h 193"/>
                  <a:gd name="T28" fmla="*/ 2147483646 w 148"/>
                  <a:gd name="T29" fmla="*/ 2147483646 h 193"/>
                  <a:gd name="T30" fmla="*/ 2147483646 w 148"/>
                  <a:gd name="T31" fmla="*/ 2147483646 h 193"/>
                  <a:gd name="T32" fmla="*/ 2147483646 w 148"/>
                  <a:gd name="T33" fmla="*/ 0 h 193"/>
                  <a:gd name="T34" fmla="*/ 2147483646 w 148"/>
                  <a:gd name="T35" fmla="*/ 0 h 193"/>
                  <a:gd name="T36" fmla="*/ 2147483646 w 148"/>
                  <a:gd name="T37" fmla="*/ 2147483646 h 193"/>
                  <a:gd name="T38" fmla="*/ 2147483646 w 148"/>
                  <a:gd name="T39" fmla="*/ 2147483646 h 193"/>
                  <a:gd name="T40" fmla="*/ 2147483646 w 148"/>
                  <a:gd name="T41" fmla="*/ 2147483646 h 193"/>
                  <a:gd name="T42" fmla="*/ 2147483646 w 148"/>
                  <a:gd name="T43" fmla="*/ 2147483646 h 193"/>
                  <a:gd name="T44" fmla="*/ 0 w 148"/>
                  <a:gd name="T45" fmla="*/ 2147483646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93"/>
                  <a:gd name="T71" fmla="*/ 148 w 148"/>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93">
                    <a:moveTo>
                      <a:pt x="0" y="80"/>
                    </a:moveTo>
                    <a:lnTo>
                      <a:pt x="2" y="110"/>
                    </a:lnTo>
                    <a:lnTo>
                      <a:pt x="2" y="126"/>
                    </a:lnTo>
                    <a:lnTo>
                      <a:pt x="3" y="142"/>
                    </a:lnTo>
                    <a:lnTo>
                      <a:pt x="35" y="154"/>
                    </a:lnTo>
                    <a:lnTo>
                      <a:pt x="25" y="187"/>
                    </a:lnTo>
                    <a:lnTo>
                      <a:pt x="58" y="192"/>
                    </a:lnTo>
                    <a:lnTo>
                      <a:pt x="115" y="191"/>
                    </a:lnTo>
                    <a:lnTo>
                      <a:pt x="130" y="161"/>
                    </a:lnTo>
                    <a:lnTo>
                      <a:pt x="99" y="121"/>
                    </a:lnTo>
                    <a:lnTo>
                      <a:pt x="136" y="100"/>
                    </a:lnTo>
                    <a:lnTo>
                      <a:pt x="147" y="107"/>
                    </a:lnTo>
                    <a:lnTo>
                      <a:pt x="136" y="29"/>
                    </a:lnTo>
                    <a:lnTo>
                      <a:pt x="108" y="10"/>
                    </a:lnTo>
                    <a:lnTo>
                      <a:pt x="79" y="24"/>
                    </a:lnTo>
                    <a:lnTo>
                      <a:pt x="84" y="15"/>
                    </a:lnTo>
                    <a:lnTo>
                      <a:pt x="58" y="0"/>
                    </a:lnTo>
                    <a:lnTo>
                      <a:pt x="45" y="0"/>
                    </a:lnTo>
                    <a:lnTo>
                      <a:pt x="45" y="42"/>
                    </a:lnTo>
                    <a:lnTo>
                      <a:pt x="29" y="31"/>
                    </a:lnTo>
                    <a:lnTo>
                      <a:pt x="19" y="44"/>
                    </a:lnTo>
                    <a:lnTo>
                      <a:pt x="17" y="70"/>
                    </a:lnTo>
                    <a:lnTo>
                      <a:pt x="0" y="80"/>
                    </a:lnTo>
                  </a:path>
                </a:pathLst>
              </a:custGeom>
              <a:grpFill/>
              <a:ln>
                <a:noFill/>
              </a:ln>
              <a:extLst/>
            </p:spPr>
            <p:txBody>
              <a:bodyPr/>
              <a:lstStyle/>
              <a:p>
                <a:pPr eaLnBrk="0" hangingPunct="0"/>
                <a:endParaRPr lang="en-US" sz="2000" b="1">
                  <a:solidFill>
                    <a:srgbClr val="000000"/>
                  </a:solidFill>
                  <a:latin typeface="+mj-lt"/>
                </a:endParaRPr>
              </a:p>
            </p:txBody>
          </p:sp>
          <p:sp>
            <p:nvSpPr>
              <p:cNvPr id="23613" name="Freeform 61"/>
              <p:cNvSpPr>
                <a:spLocks/>
              </p:cNvSpPr>
              <p:nvPr/>
            </p:nvSpPr>
            <p:spPr bwMode="auto">
              <a:xfrm>
                <a:off x="5354639" y="2981326"/>
                <a:ext cx="230187" cy="296863"/>
              </a:xfrm>
              <a:custGeom>
                <a:avLst/>
                <a:gdLst>
                  <a:gd name="T0" fmla="*/ 0 w 148"/>
                  <a:gd name="T1" fmla="*/ 2147483646 h 193"/>
                  <a:gd name="T2" fmla="*/ 2147483646 w 148"/>
                  <a:gd name="T3" fmla="*/ 2147483646 h 193"/>
                  <a:gd name="T4" fmla="*/ 2147483646 w 148"/>
                  <a:gd name="T5" fmla="*/ 2147483646 h 193"/>
                  <a:gd name="T6" fmla="*/ 2147483646 w 148"/>
                  <a:gd name="T7" fmla="*/ 2147483646 h 193"/>
                  <a:gd name="T8" fmla="*/ 2147483646 w 148"/>
                  <a:gd name="T9" fmla="*/ 2147483646 h 193"/>
                  <a:gd name="T10" fmla="*/ 2147483646 w 148"/>
                  <a:gd name="T11" fmla="*/ 2147483646 h 193"/>
                  <a:gd name="T12" fmla="*/ 2147483646 w 148"/>
                  <a:gd name="T13" fmla="*/ 2147483646 h 193"/>
                  <a:gd name="T14" fmla="*/ 2147483646 w 148"/>
                  <a:gd name="T15" fmla="*/ 2147483646 h 193"/>
                  <a:gd name="T16" fmla="*/ 2147483646 w 148"/>
                  <a:gd name="T17" fmla="*/ 2147483646 h 193"/>
                  <a:gd name="T18" fmla="*/ 2147483646 w 148"/>
                  <a:gd name="T19" fmla="*/ 2147483646 h 193"/>
                  <a:gd name="T20" fmla="*/ 2147483646 w 148"/>
                  <a:gd name="T21" fmla="*/ 2147483646 h 193"/>
                  <a:gd name="T22" fmla="*/ 2147483646 w 148"/>
                  <a:gd name="T23" fmla="*/ 2147483646 h 193"/>
                  <a:gd name="T24" fmla="*/ 2147483646 w 148"/>
                  <a:gd name="T25" fmla="*/ 2147483646 h 193"/>
                  <a:gd name="T26" fmla="*/ 2147483646 w 148"/>
                  <a:gd name="T27" fmla="*/ 2147483646 h 193"/>
                  <a:gd name="T28" fmla="*/ 2147483646 w 148"/>
                  <a:gd name="T29" fmla="*/ 2147483646 h 193"/>
                  <a:gd name="T30" fmla="*/ 2147483646 w 148"/>
                  <a:gd name="T31" fmla="*/ 2147483646 h 193"/>
                  <a:gd name="T32" fmla="*/ 2147483646 w 148"/>
                  <a:gd name="T33" fmla="*/ 0 h 193"/>
                  <a:gd name="T34" fmla="*/ 2147483646 w 148"/>
                  <a:gd name="T35" fmla="*/ 0 h 193"/>
                  <a:gd name="T36" fmla="*/ 2147483646 w 148"/>
                  <a:gd name="T37" fmla="*/ 2147483646 h 193"/>
                  <a:gd name="T38" fmla="*/ 2147483646 w 148"/>
                  <a:gd name="T39" fmla="*/ 2147483646 h 193"/>
                  <a:gd name="T40" fmla="*/ 2147483646 w 148"/>
                  <a:gd name="T41" fmla="*/ 2147483646 h 193"/>
                  <a:gd name="T42" fmla="*/ 2147483646 w 148"/>
                  <a:gd name="T43" fmla="*/ 2147483646 h 193"/>
                  <a:gd name="T44" fmla="*/ 0 w 148"/>
                  <a:gd name="T45" fmla="*/ 2147483646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93"/>
                  <a:gd name="T71" fmla="*/ 148 w 148"/>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93">
                    <a:moveTo>
                      <a:pt x="0" y="80"/>
                    </a:moveTo>
                    <a:lnTo>
                      <a:pt x="2" y="110"/>
                    </a:lnTo>
                    <a:lnTo>
                      <a:pt x="2" y="126"/>
                    </a:lnTo>
                    <a:lnTo>
                      <a:pt x="3" y="142"/>
                    </a:lnTo>
                    <a:lnTo>
                      <a:pt x="35" y="154"/>
                    </a:lnTo>
                    <a:lnTo>
                      <a:pt x="25" y="187"/>
                    </a:lnTo>
                    <a:lnTo>
                      <a:pt x="58" y="192"/>
                    </a:lnTo>
                    <a:lnTo>
                      <a:pt x="115" y="191"/>
                    </a:lnTo>
                    <a:lnTo>
                      <a:pt x="130" y="161"/>
                    </a:lnTo>
                    <a:lnTo>
                      <a:pt x="99" y="121"/>
                    </a:lnTo>
                    <a:lnTo>
                      <a:pt x="136" y="100"/>
                    </a:lnTo>
                    <a:lnTo>
                      <a:pt x="147" y="107"/>
                    </a:lnTo>
                    <a:lnTo>
                      <a:pt x="136" y="29"/>
                    </a:lnTo>
                    <a:lnTo>
                      <a:pt x="108" y="10"/>
                    </a:lnTo>
                    <a:lnTo>
                      <a:pt x="79" y="24"/>
                    </a:lnTo>
                    <a:lnTo>
                      <a:pt x="84" y="15"/>
                    </a:lnTo>
                    <a:lnTo>
                      <a:pt x="58" y="0"/>
                    </a:lnTo>
                    <a:lnTo>
                      <a:pt x="45" y="0"/>
                    </a:lnTo>
                    <a:lnTo>
                      <a:pt x="45" y="42"/>
                    </a:lnTo>
                    <a:lnTo>
                      <a:pt x="29" y="31"/>
                    </a:lnTo>
                    <a:lnTo>
                      <a:pt x="19" y="44"/>
                    </a:lnTo>
                    <a:lnTo>
                      <a:pt x="17" y="70"/>
                    </a:lnTo>
                    <a:lnTo>
                      <a:pt x="0" y="8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14" name="Freeform 62"/>
              <p:cNvSpPr>
                <a:spLocks/>
              </p:cNvSpPr>
              <p:nvPr/>
            </p:nvSpPr>
            <p:spPr bwMode="auto">
              <a:xfrm>
                <a:off x="3292475" y="1408113"/>
                <a:ext cx="1589088" cy="1344612"/>
              </a:xfrm>
              <a:custGeom>
                <a:avLst/>
                <a:gdLst>
                  <a:gd name="T0" fmla="*/ 2147483646 w 1029"/>
                  <a:gd name="T1" fmla="*/ 2147483646 h 878"/>
                  <a:gd name="T2" fmla="*/ 2147483646 w 1029"/>
                  <a:gd name="T3" fmla="*/ 2147483646 h 878"/>
                  <a:gd name="T4" fmla="*/ 2147483646 w 1029"/>
                  <a:gd name="T5" fmla="*/ 2147483646 h 878"/>
                  <a:gd name="T6" fmla="*/ 2147483646 w 1029"/>
                  <a:gd name="T7" fmla="*/ 2147483646 h 878"/>
                  <a:gd name="T8" fmla="*/ 2147483646 w 1029"/>
                  <a:gd name="T9" fmla="*/ 2147483646 h 878"/>
                  <a:gd name="T10" fmla="*/ 2147483646 w 1029"/>
                  <a:gd name="T11" fmla="*/ 2147483646 h 878"/>
                  <a:gd name="T12" fmla="*/ 2147483646 w 1029"/>
                  <a:gd name="T13" fmla="*/ 2147483646 h 878"/>
                  <a:gd name="T14" fmla="*/ 2147483646 w 1029"/>
                  <a:gd name="T15" fmla="*/ 2147483646 h 878"/>
                  <a:gd name="T16" fmla="*/ 2147483646 w 1029"/>
                  <a:gd name="T17" fmla="*/ 2147483646 h 878"/>
                  <a:gd name="T18" fmla="*/ 2147483646 w 1029"/>
                  <a:gd name="T19" fmla="*/ 2147483646 h 878"/>
                  <a:gd name="T20" fmla="*/ 2147483646 w 1029"/>
                  <a:gd name="T21" fmla="*/ 2147483646 h 878"/>
                  <a:gd name="T22" fmla="*/ 2147483646 w 1029"/>
                  <a:gd name="T23" fmla="*/ 2147483646 h 878"/>
                  <a:gd name="T24" fmla="*/ 2147483646 w 1029"/>
                  <a:gd name="T25" fmla="*/ 2147483646 h 878"/>
                  <a:gd name="T26" fmla="*/ 2147483646 w 1029"/>
                  <a:gd name="T27" fmla="*/ 2147483646 h 878"/>
                  <a:gd name="T28" fmla="*/ 2147483646 w 1029"/>
                  <a:gd name="T29" fmla="*/ 2147483646 h 878"/>
                  <a:gd name="T30" fmla="*/ 2147483646 w 1029"/>
                  <a:gd name="T31" fmla="*/ 2147483646 h 878"/>
                  <a:gd name="T32" fmla="*/ 2147483646 w 1029"/>
                  <a:gd name="T33" fmla="*/ 2147483646 h 878"/>
                  <a:gd name="T34" fmla="*/ 2147483646 w 1029"/>
                  <a:gd name="T35" fmla="*/ 2147483646 h 878"/>
                  <a:gd name="T36" fmla="*/ 2147483646 w 1029"/>
                  <a:gd name="T37" fmla="*/ 2147483646 h 878"/>
                  <a:gd name="T38" fmla="*/ 2147483646 w 1029"/>
                  <a:gd name="T39" fmla="*/ 2147483646 h 878"/>
                  <a:gd name="T40" fmla="*/ 2147483646 w 1029"/>
                  <a:gd name="T41" fmla="*/ 2147483646 h 878"/>
                  <a:gd name="T42" fmla="*/ 2147483646 w 1029"/>
                  <a:gd name="T43" fmla="*/ 2147483646 h 878"/>
                  <a:gd name="T44" fmla="*/ 2147483646 w 1029"/>
                  <a:gd name="T45" fmla="*/ 2147483646 h 878"/>
                  <a:gd name="T46" fmla="*/ 2147483646 w 1029"/>
                  <a:gd name="T47" fmla="*/ 2147483646 h 878"/>
                  <a:gd name="T48" fmla="*/ 2147483646 w 1029"/>
                  <a:gd name="T49" fmla="*/ 2147483646 h 878"/>
                  <a:gd name="T50" fmla="*/ 2147483646 w 1029"/>
                  <a:gd name="T51" fmla="*/ 2147483646 h 878"/>
                  <a:gd name="T52" fmla="*/ 2147483646 w 1029"/>
                  <a:gd name="T53" fmla="*/ 2147483646 h 878"/>
                  <a:gd name="T54" fmla="*/ 2147483646 w 1029"/>
                  <a:gd name="T55" fmla="*/ 2147483646 h 878"/>
                  <a:gd name="T56" fmla="*/ 2147483646 w 1029"/>
                  <a:gd name="T57" fmla="*/ 2147483646 h 878"/>
                  <a:gd name="T58" fmla="*/ 2147483646 w 1029"/>
                  <a:gd name="T59" fmla="*/ 2147483646 h 878"/>
                  <a:gd name="T60" fmla="*/ 2147483646 w 1029"/>
                  <a:gd name="T61" fmla="*/ 2147483646 h 878"/>
                  <a:gd name="T62" fmla="*/ 2147483646 w 1029"/>
                  <a:gd name="T63" fmla="*/ 2147483646 h 878"/>
                  <a:gd name="T64" fmla="*/ 2147483646 w 1029"/>
                  <a:gd name="T65" fmla="*/ 2147483646 h 878"/>
                  <a:gd name="T66" fmla="*/ 2147483646 w 1029"/>
                  <a:gd name="T67" fmla="*/ 2147483646 h 878"/>
                  <a:gd name="T68" fmla="*/ 2147483646 w 1029"/>
                  <a:gd name="T69" fmla="*/ 2147483646 h 878"/>
                  <a:gd name="T70" fmla="*/ 2147483646 w 1029"/>
                  <a:gd name="T71" fmla="*/ 2147483646 h 878"/>
                  <a:gd name="T72" fmla="*/ 2147483646 w 1029"/>
                  <a:gd name="T73" fmla="*/ 2147483646 h 878"/>
                  <a:gd name="T74" fmla="*/ 2147483646 w 1029"/>
                  <a:gd name="T75" fmla="*/ 2147483646 h 878"/>
                  <a:gd name="T76" fmla="*/ 2147483646 w 1029"/>
                  <a:gd name="T77" fmla="*/ 2147483646 h 878"/>
                  <a:gd name="T78" fmla="*/ 2147483646 w 1029"/>
                  <a:gd name="T79" fmla="*/ 2147483646 h 878"/>
                  <a:gd name="T80" fmla="*/ 2147483646 w 1029"/>
                  <a:gd name="T81" fmla="*/ 2147483646 h 878"/>
                  <a:gd name="T82" fmla="*/ 2147483646 w 1029"/>
                  <a:gd name="T83" fmla="*/ 2147483646 h 878"/>
                  <a:gd name="T84" fmla="*/ 2147483646 w 1029"/>
                  <a:gd name="T85" fmla="*/ 2147483646 h 878"/>
                  <a:gd name="T86" fmla="*/ 2147483646 w 1029"/>
                  <a:gd name="T87" fmla="*/ 2147483646 h 878"/>
                  <a:gd name="T88" fmla="*/ 2147483646 w 1029"/>
                  <a:gd name="T89" fmla="*/ 2147483646 h 878"/>
                  <a:gd name="T90" fmla="*/ 2147483646 w 1029"/>
                  <a:gd name="T91" fmla="*/ 2147483646 h 878"/>
                  <a:gd name="T92" fmla="*/ 2147483646 w 1029"/>
                  <a:gd name="T93" fmla="*/ 2147483646 h 878"/>
                  <a:gd name="T94" fmla="*/ 2147483646 w 1029"/>
                  <a:gd name="T95" fmla="*/ 2147483646 h 878"/>
                  <a:gd name="T96" fmla="*/ 2147483646 w 1029"/>
                  <a:gd name="T97" fmla="*/ 2147483646 h 878"/>
                  <a:gd name="T98" fmla="*/ 2147483646 w 1029"/>
                  <a:gd name="T99" fmla="*/ 2147483646 h 878"/>
                  <a:gd name="T100" fmla="*/ 2147483646 w 1029"/>
                  <a:gd name="T101" fmla="*/ 2147483646 h 878"/>
                  <a:gd name="T102" fmla="*/ 2147483646 w 1029"/>
                  <a:gd name="T103" fmla="*/ 2147483646 h 878"/>
                  <a:gd name="T104" fmla="*/ 2147483646 w 1029"/>
                  <a:gd name="T105" fmla="*/ 2147483646 h 878"/>
                  <a:gd name="T106" fmla="*/ 2147483646 w 1029"/>
                  <a:gd name="T107" fmla="*/ 2147483646 h 878"/>
                  <a:gd name="T108" fmla="*/ 2147483646 w 1029"/>
                  <a:gd name="T109" fmla="*/ 2147483646 h 878"/>
                  <a:gd name="T110" fmla="*/ 2147483646 w 1029"/>
                  <a:gd name="T111" fmla="*/ 2147483646 h 878"/>
                  <a:gd name="T112" fmla="*/ 2147483646 w 1029"/>
                  <a:gd name="T113" fmla="*/ 2147483646 h 878"/>
                  <a:gd name="T114" fmla="*/ 2147483646 w 1029"/>
                  <a:gd name="T115" fmla="*/ 2147483646 h 8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29"/>
                  <a:gd name="T175" fmla="*/ 0 h 878"/>
                  <a:gd name="T176" fmla="*/ 1029 w 1029"/>
                  <a:gd name="T177" fmla="*/ 878 h 8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29" h="878">
                    <a:moveTo>
                      <a:pt x="0" y="244"/>
                    </a:moveTo>
                    <a:lnTo>
                      <a:pt x="5" y="233"/>
                    </a:lnTo>
                    <a:lnTo>
                      <a:pt x="71" y="209"/>
                    </a:lnTo>
                    <a:lnTo>
                      <a:pt x="115" y="209"/>
                    </a:lnTo>
                    <a:lnTo>
                      <a:pt x="139" y="188"/>
                    </a:lnTo>
                    <a:lnTo>
                      <a:pt x="131" y="181"/>
                    </a:lnTo>
                    <a:lnTo>
                      <a:pt x="146" y="174"/>
                    </a:lnTo>
                    <a:lnTo>
                      <a:pt x="133" y="170"/>
                    </a:lnTo>
                    <a:lnTo>
                      <a:pt x="157" y="163"/>
                    </a:lnTo>
                    <a:lnTo>
                      <a:pt x="148" y="156"/>
                    </a:lnTo>
                    <a:lnTo>
                      <a:pt x="117" y="168"/>
                    </a:lnTo>
                    <a:lnTo>
                      <a:pt x="88" y="151"/>
                    </a:lnTo>
                    <a:lnTo>
                      <a:pt x="126" y="141"/>
                    </a:lnTo>
                    <a:lnTo>
                      <a:pt x="148" y="114"/>
                    </a:lnTo>
                    <a:lnTo>
                      <a:pt x="192" y="112"/>
                    </a:lnTo>
                    <a:lnTo>
                      <a:pt x="191" y="82"/>
                    </a:lnTo>
                    <a:lnTo>
                      <a:pt x="224" y="81"/>
                    </a:lnTo>
                    <a:lnTo>
                      <a:pt x="260" y="102"/>
                    </a:lnTo>
                    <a:lnTo>
                      <a:pt x="220" y="75"/>
                    </a:lnTo>
                    <a:lnTo>
                      <a:pt x="296" y="56"/>
                    </a:lnTo>
                    <a:lnTo>
                      <a:pt x="315" y="69"/>
                    </a:lnTo>
                    <a:lnTo>
                      <a:pt x="317" y="97"/>
                    </a:lnTo>
                    <a:lnTo>
                      <a:pt x="327" y="75"/>
                    </a:lnTo>
                    <a:lnTo>
                      <a:pt x="378" y="89"/>
                    </a:lnTo>
                    <a:lnTo>
                      <a:pt x="360" y="76"/>
                    </a:lnTo>
                    <a:lnTo>
                      <a:pt x="385" y="79"/>
                    </a:lnTo>
                    <a:lnTo>
                      <a:pt x="364" y="63"/>
                    </a:lnTo>
                    <a:lnTo>
                      <a:pt x="358" y="51"/>
                    </a:lnTo>
                    <a:lnTo>
                      <a:pt x="370" y="49"/>
                    </a:lnTo>
                    <a:lnTo>
                      <a:pt x="467" y="86"/>
                    </a:lnTo>
                    <a:lnTo>
                      <a:pt x="461" y="75"/>
                    </a:lnTo>
                    <a:lnTo>
                      <a:pt x="481" y="72"/>
                    </a:lnTo>
                    <a:lnTo>
                      <a:pt x="467" y="60"/>
                    </a:lnTo>
                    <a:lnTo>
                      <a:pt x="501" y="63"/>
                    </a:lnTo>
                    <a:lnTo>
                      <a:pt x="449" y="36"/>
                    </a:lnTo>
                    <a:lnTo>
                      <a:pt x="544" y="51"/>
                    </a:lnTo>
                    <a:lnTo>
                      <a:pt x="523" y="36"/>
                    </a:lnTo>
                    <a:lnTo>
                      <a:pt x="465" y="35"/>
                    </a:lnTo>
                    <a:lnTo>
                      <a:pt x="485" y="32"/>
                    </a:lnTo>
                    <a:lnTo>
                      <a:pt x="451" y="20"/>
                    </a:lnTo>
                    <a:lnTo>
                      <a:pt x="492" y="23"/>
                    </a:lnTo>
                    <a:lnTo>
                      <a:pt x="475" y="17"/>
                    </a:lnTo>
                    <a:lnTo>
                      <a:pt x="494" y="13"/>
                    </a:lnTo>
                    <a:lnTo>
                      <a:pt x="563" y="36"/>
                    </a:lnTo>
                    <a:lnTo>
                      <a:pt x="556" y="28"/>
                    </a:lnTo>
                    <a:lnTo>
                      <a:pt x="589" y="20"/>
                    </a:lnTo>
                    <a:lnTo>
                      <a:pt x="561" y="17"/>
                    </a:lnTo>
                    <a:lnTo>
                      <a:pt x="560" y="4"/>
                    </a:lnTo>
                    <a:lnTo>
                      <a:pt x="577" y="0"/>
                    </a:lnTo>
                    <a:lnTo>
                      <a:pt x="767" y="6"/>
                    </a:lnTo>
                    <a:lnTo>
                      <a:pt x="782" y="11"/>
                    </a:lnTo>
                    <a:lnTo>
                      <a:pt x="775" y="17"/>
                    </a:lnTo>
                    <a:lnTo>
                      <a:pt x="647" y="18"/>
                    </a:lnTo>
                    <a:lnTo>
                      <a:pt x="663" y="25"/>
                    </a:lnTo>
                    <a:lnTo>
                      <a:pt x="612" y="32"/>
                    </a:lnTo>
                    <a:lnTo>
                      <a:pt x="792" y="20"/>
                    </a:lnTo>
                    <a:lnTo>
                      <a:pt x="799" y="30"/>
                    </a:lnTo>
                    <a:lnTo>
                      <a:pt x="775" y="37"/>
                    </a:lnTo>
                    <a:lnTo>
                      <a:pt x="817" y="33"/>
                    </a:lnTo>
                    <a:lnTo>
                      <a:pt x="865" y="47"/>
                    </a:lnTo>
                    <a:lnTo>
                      <a:pt x="792" y="69"/>
                    </a:lnTo>
                    <a:lnTo>
                      <a:pt x="679" y="67"/>
                    </a:lnTo>
                    <a:lnTo>
                      <a:pt x="706" y="72"/>
                    </a:lnTo>
                    <a:lnTo>
                      <a:pt x="658" y="81"/>
                    </a:lnTo>
                    <a:lnTo>
                      <a:pt x="658" y="92"/>
                    </a:lnTo>
                    <a:lnTo>
                      <a:pt x="782" y="75"/>
                    </a:lnTo>
                    <a:lnTo>
                      <a:pt x="794" y="82"/>
                    </a:lnTo>
                    <a:lnTo>
                      <a:pt x="767" y="99"/>
                    </a:lnTo>
                    <a:lnTo>
                      <a:pt x="848" y="72"/>
                    </a:lnTo>
                    <a:lnTo>
                      <a:pt x="852" y="99"/>
                    </a:lnTo>
                    <a:lnTo>
                      <a:pt x="813" y="146"/>
                    </a:lnTo>
                    <a:lnTo>
                      <a:pt x="890" y="92"/>
                    </a:lnTo>
                    <a:lnTo>
                      <a:pt x="890" y="99"/>
                    </a:lnTo>
                    <a:lnTo>
                      <a:pt x="927" y="99"/>
                    </a:lnTo>
                    <a:lnTo>
                      <a:pt x="937" y="81"/>
                    </a:lnTo>
                    <a:lnTo>
                      <a:pt x="977" y="79"/>
                    </a:lnTo>
                    <a:lnTo>
                      <a:pt x="1028" y="95"/>
                    </a:lnTo>
                    <a:lnTo>
                      <a:pt x="980" y="118"/>
                    </a:lnTo>
                    <a:lnTo>
                      <a:pt x="982" y="128"/>
                    </a:lnTo>
                    <a:lnTo>
                      <a:pt x="872" y="141"/>
                    </a:lnTo>
                    <a:lnTo>
                      <a:pt x="959" y="142"/>
                    </a:lnTo>
                    <a:lnTo>
                      <a:pt x="887" y="163"/>
                    </a:lnTo>
                    <a:lnTo>
                      <a:pt x="891" y="177"/>
                    </a:lnTo>
                    <a:lnTo>
                      <a:pt x="941" y="163"/>
                    </a:lnTo>
                    <a:lnTo>
                      <a:pt x="906" y="181"/>
                    </a:lnTo>
                    <a:lnTo>
                      <a:pt x="901" y="204"/>
                    </a:lnTo>
                    <a:lnTo>
                      <a:pt x="911" y="199"/>
                    </a:lnTo>
                    <a:lnTo>
                      <a:pt x="877" y="220"/>
                    </a:lnTo>
                    <a:lnTo>
                      <a:pt x="866" y="265"/>
                    </a:lnTo>
                    <a:lnTo>
                      <a:pt x="884" y="255"/>
                    </a:lnTo>
                    <a:lnTo>
                      <a:pt x="910" y="265"/>
                    </a:lnTo>
                    <a:lnTo>
                      <a:pt x="886" y="265"/>
                    </a:lnTo>
                    <a:lnTo>
                      <a:pt x="886" y="278"/>
                    </a:lnTo>
                    <a:lnTo>
                      <a:pt x="925" y="284"/>
                    </a:lnTo>
                    <a:lnTo>
                      <a:pt x="927" y="300"/>
                    </a:lnTo>
                    <a:lnTo>
                      <a:pt x="868" y="297"/>
                    </a:lnTo>
                    <a:lnTo>
                      <a:pt x="884" y="304"/>
                    </a:lnTo>
                    <a:lnTo>
                      <a:pt x="852" y="309"/>
                    </a:lnTo>
                    <a:lnTo>
                      <a:pt x="868" y="327"/>
                    </a:lnTo>
                    <a:lnTo>
                      <a:pt x="899" y="328"/>
                    </a:lnTo>
                    <a:lnTo>
                      <a:pt x="880" y="339"/>
                    </a:lnTo>
                    <a:lnTo>
                      <a:pt x="904" y="349"/>
                    </a:lnTo>
                    <a:lnTo>
                      <a:pt x="904" y="372"/>
                    </a:lnTo>
                    <a:lnTo>
                      <a:pt x="860" y="357"/>
                    </a:lnTo>
                    <a:lnTo>
                      <a:pt x="886" y="370"/>
                    </a:lnTo>
                    <a:lnTo>
                      <a:pt x="868" y="377"/>
                    </a:lnTo>
                    <a:lnTo>
                      <a:pt x="884" y="376"/>
                    </a:lnTo>
                    <a:lnTo>
                      <a:pt x="880" y="390"/>
                    </a:lnTo>
                    <a:lnTo>
                      <a:pt x="910" y="399"/>
                    </a:lnTo>
                    <a:lnTo>
                      <a:pt x="862" y="395"/>
                    </a:lnTo>
                    <a:lnTo>
                      <a:pt x="852" y="402"/>
                    </a:lnTo>
                    <a:lnTo>
                      <a:pt x="890" y="419"/>
                    </a:lnTo>
                    <a:lnTo>
                      <a:pt x="886" y="435"/>
                    </a:lnTo>
                    <a:lnTo>
                      <a:pt x="855" y="444"/>
                    </a:lnTo>
                    <a:lnTo>
                      <a:pt x="825" y="422"/>
                    </a:lnTo>
                    <a:lnTo>
                      <a:pt x="780" y="441"/>
                    </a:lnTo>
                    <a:lnTo>
                      <a:pt x="811" y="452"/>
                    </a:lnTo>
                    <a:lnTo>
                      <a:pt x="782" y="462"/>
                    </a:lnTo>
                    <a:lnTo>
                      <a:pt x="813" y="464"/>
                    </a:lnTo>
                    <a:lnTo>
                      <a:pt x="803" y="486"/>
                    </a:lnTo>
                    <a:lnTo>
                      <a:pt x="817" y="474"/>
                    </a:lnTo>
                    <a:lnTo>
                      <a:pt x="852" y="493"/>
                    </a:lnTo>
                    <a:lnTo>
                      <a:pt x="842" y="505"/>
                    </a:lnTo>
                    <a:lnTo>
                      <a:pt x="862" y="501"/>
                    </a:lnTo>
                    <a:lnTo>
                      <a:pt x="852" y="517"/>
                    </a:lnTo>
                    <a:lnTo>
                      <a:pt x="866" y="509"/>
                    </a:lnTo>
                    <a:lnTo>
                      <a:pt x="868" y="546"/>
                    </a:lnTo>
                    <a:lnTo>
                      <a:pt x="852" y="533"/>
                    </a:lnTo>
                    <a:lnTo>
                      <a:pt x="852" y="546"/>
                    </a:lnTo>
                    <a:lnTo>
                      <a:pt x="837" y="546"/>
                    </a:lnTo>
                    <a:lnTo>
                      <a:pt x="817" y="516"/>
                    </a:lnTo>
                    <a:lnTo>
                      <a:pt x="768" y="498"/>
                    </a:lnTo>
                    <a:lnTo>
                      <a:pt x="803" y="518"/>
                    </a:lnTo>
                    <a:lnTo>
                      <a:pt x="756" y="528"/>
                    </a:lnTo>
                    <a:lnTo>
                      <a:pt x="744" y="546"/>
                    </a:lnTo>
                    <a:lnTo>
                      <a:pt x="786" y="551"/>
                    </a:lnTo>
                    <a:lnTo>
                      <a:pt x="751" y="562"/>
                    </a:lnTo>
                    <a:lnTo>
                      <a:pt x="804" y="549"/>
                    </a:lnTo>
                    <a:lnTo>
                      <a:pt x="856" y="565"/>
                    </a:lnTo>
                    <a:lnTo>
                      <a:pt x="789" y="607"/>
                    </a:lnTo>
                    <a:lnTo>
                      <a:pt x="722" y="626"/>
                    </a:lnTo>
                    <a:lnTo>
                      <a:pt x="699" y="630"/>
                    </a:lnTo>
                    <a:lnTo>
                      <a:pt x="684" y="607"/>
                    </a:lnTo>
                    <a:lnTo>
                      <a:pt x="692" y="630"/>
                    </a:lnTo>
                    <a:lnTo>
                      <a:pt x="673" y="639"/>
                    </a:lnTo>
                    <a:lnTo>
                      <a:pt x="647" y="686"/>
                    </a:lnTo>
                    <a:lnTo>
                      <a:pt x="627" y="686"/>
                    </a:lnTo>
                    <a:lnTo>
                      <a:pt x="623" y="698"/>
                    </a:lnTo>
                    <a:lnTo>
                      <a:pt x="604" y="702"/>
                    </a:lnTo>
                    <a:lnTo>
                      <a:pt x="592" y="697"/>
                    </a:lnTo>
                    <a:lnTo>
                      <a:pt x="606" y="687"/>
                    </a:lnTo>
                    <a:lnTo>
                      <a:pt x="592" y="686"/>
                    </a:lnTo>
                    <a:lnTo>
                      <a:pt x="587" y="709"/>
                    </a:lnTo>
                    <a:lnTo>
                      <a:pt x="556" y="712"/>
                    </a:lnTo>
                    <a:lnTo>
                      <a:pt x="556" y="730"/>
                    </a:lnTo>
                    <a:lnTo>
                      <a:pt x="537" y="732"/>
                    </a:lnTo>
                    <a:lnTo>
                      <a:pt x="553" y="746"/>
                    </a:lnTo>
                    <a:lnTo>
                      <a:pt x="530" y="751"/>
                    </a:lnTo>
                    <a:lnTo>
                      <a:pt x="549" y="768"/>
                    </a:lnTo>
                    <a:lnTo>
                      <a:pt x="534" y="768"/>
                    </a:lnTo>
                    <a:lnTo>
                      <a:pt x="544" y="770"/>
                    </a:lnTo>
                    <a:lnTo>
                      <a:pt x="534" y="791"/>
                    </a:lnTo>
                    <a:lnTo>
                      <a:pt x="523" y="788"/>
                    </a:lnTo>
                    <a:lnTo>
                      <a:pt x="530" y="795"/>
                    </a:lnTo>
                    <a:lnTo>
                      <a:pt x="509" y="802"/>
                    </a:lnTo>
                    <a:lnTo>
                      <a:pt x="523" y="830"/>
                    </a:lnTo>
                    <a:lnTo>
                      <a:pt x="509" y="865"/>
                    </a:lnTo>
                    <a:lnTo>
                      <a:pt x="496" y="865"/>
                    </a:lnTo>
                    <a:lnTo>
                      <a:pt x="506" y="877"/>
                    </a:lnTo>
                    <a:lnTo>
                      <a:pt x="471" y="877"/>
                    </a:lnTo>
                    <a:lnTo>
                      <a:pt x="467" y="854"/>
                    </a:lnTo>
                    <a:lnTo>
                      <a:pt x="419" y="857"/>
                    </a:lnTo>
                    <a:lnTo>
                      <a:pt x="432" y="851"/>
                    </a:lnTo>
                    <a:lnTo>
                      <a:pt x="406" y="841"/>
                    </a:lnTo>
                    <a:lnTo>
                      <a:pt x="419" y="837"/>
                    </a:lnTo>
                    <a:lnTo>
                      <a:pt x="399" y="837"/>
                    </a:lnTo>
                    <a:lnTo>
                      <a:pt x="406" y="818"/>
                    </a:lnTo>
                    <a:lnTo>
                      <a:pt x="396" y="823"/>
                    </a:lnTo>
                    <a:lnTo>
                      <a:pt x="364" y="770"/>
                    </a:lnTo>
                    <a:lnTo>
                      <a:pt x="364" y="755"/>
                    </a:lnTo>
                    <a:lnTo>
                      <a:pt x="388" y="740"/>
                    </a:lnTo>
                    <a:lnTo>
                      <a:pt x="378" y="735"/>
                    </a:lnTo>
                    <a:lnTo>
                      <a:pt x="354" y="752"/>
                    </a:lnTo>
                    <a:lnTo>
                      <a:pt x="354" y="717"/>
                    </a:lnTo>
                    <a:lnTo>
                      <a:pt x="330" y="697"/>
                    </a:lnTo>
                    <a:lnTo>
                      <a:pt x="337" y="667"/>
                    </a:lnTo>
                    <a:lnTo>
                      <a:pt x="323" y="655"/>
                    </a:lnTo>
                    <a:lnTo>
                      <a:pt x="343" y="631"/>
                    </a:lnTo>
                    <a:lnTo>
                      <a:pt x="330" y="626"/>
                    </a:lnTo>
                    <a:lnTo>
                      <a:pt x="371" y="626"/>
                    </a:lnTo>
                    <a:lnTo>
                      <a:pt x="368" y="616"/>
                    </a:lnTo>
                    <a:lnTo>
                      <a:pt x="340" y="616"/>
                    </a:lnTo>
                    <a:lnTo>
                      <a:pt x="382" y="593"/>
                    </a:lnTo>
                    <a:lnTo>
                      <a:pt x="371" y="586"/>
                    </a:lnTo>
                    <a:lnTo>
                      <a:pt x="382" y="562"/>
                    </a:lnTo>
                    <a:lnTo>
                      <a:pt x="347" y="560"/>
                    </a:lnTo>
                    <a:lnTo>
                      <a:pt x="310" y="540"/>
                    </a:lnTo>
                    <a:lnTo>
                      <a:pt x="378" y="551"/>
                    </a:lnTo>
                    <a:lnTo>
                      <a:pt x="367" y="542"/>
                    </a:lnTo>
                    <a:lnTo>
                      <a:pt x="378" y="537"/>
                    </a:lnTo>
                    <a:lnTo>
                      <a:pt x="351" y="523"/>
                    </a:lnTo>
                    <a:lnTo>
                      <a:pt x="360" y="516"/>
                    </a:lnTo>
                    <a:lnTo>
                      <a:pt x="346" y="521"/>
                    </a:lnTo>
                    <a:lnTo>
                      <a:pt x="356" y="510"/>
                    </a:lnTo>
                    <a:lnTo>
                      <a:pt x="339" y="511"/>
                    </a:lnTo>
                    <a:lnTo>
                      <a:pt x="358" y="502"/>
                    </a:lnTo>
                    <a:lnTo>
                      <a:pt x="327" y="490"/>
                    </a:lnTo>
                    <a:lnTo>
                      <a:pt x="323" y="510"/>
                    </a:lnTo>
                    <a:lnTo>
                      <a:pt x="296" y="511"/>
                    </a:lnTo>
                    <a:lnTo>
                      <a:pt x="292" y="502"/>
                    </a:lnTo>
                    <a:lnTo>
                      <a:pt x="308" y="490"/>
                    </a:lnTo>
                    <a:lnTo>
                      <a:pt x="295" y="490"/>
                    </a:lnTo>
                    <a:lnTo>
                      <a:pt x="310" y="456"/>
                    </a:lnTo>
                    <a:lnTo>
                      <a:pt x="294" y="452"/>
                    </a:lnTo>
                    <a:lnTo>
                      <a:pt x="301" y="437"/>
                    </a:lnTo>
                    <a:lnTo>
                      <a:pt x="272" y="396"/>
                    </a:lnTo>
                    <a:lnTo>
                      <a:pt x="282" y="396"/>
                    </a:lnTo>
                    <a:lnTo>
                      <a:pt x="246" y="361"/>
                    </a:lnTo>
                    <a:lnTo>
                      <a:pt x="246" y="349"/>
                    </a:lnTo>
                    <a:lnTo>
                      <a:pt x="203" y="331"/>
                    </a:lnTo>
                    <a:lnTo>
                      <a:pt x="165" y="321"/>
                    </a:lnTo>
                    <a:lnTo>
                      <a:pt x="130" y="339"/>
                    </a:lnTo>
                    <a:lnTo>
                      <a:pt x="102" y="327"/>
                    </a:lnTo>
                    <a:lnTo>
                      <a:pt x="113" y="340"/>
                    </a:lnTo>
                    <a:lnTo>
                      <a:pt x="82" y="334"/>
                    </a:lnTo>
                    <a:lnTo>
                      <a:pt x="55" y="321"/>
                    </a:lnTo>
                    <a:lnTo>
                      <a:pt x="82" y="309"/>
                    </a:lnTo>
                    <a:lnTo>
                      <a:pt x="24" y="297"/>
                    </a:lnTo>
                    <a:lnTo>
                      <a:pt x="47" y="285"/>
                    </a:lnTo>
                    <a:lnTo>
                      <a:pt x="115" y="288"/>
                    </a:lnTo>
                    <a:lnTo>
                      <a:pt x="123" y="284"/>
                    </a:lnTo>
                    <a:lnTo>
                      <a:pt x="112" y="277"/>
                    </a:lnTo>
                    <a:lnTo>
                      <a:pt x="123" y="271"/>
                    </a:lnTo>
                    <a:lnTo>
                      <a:pt x="61" y="277"/>
                    </a:lnTo>
                    <a:lnTo>
                      <a:pt x="0" y="244"/>
                    </a:lnTo>
                  </a:path>
                </a:pathLst>
              </a:custGeom>
              <a:grpFill/>
              <a:ln>
                <a:noFill/>
              </a:ln>
              <a:extLst/>
            </p:spPr>
            <p:txBody>
              <a:bodyPr/>
              <a:lstStyle/>
              <a:p>
                <a:pPr eaLnBrk="0" hangingPunct="0"/>
                <a:endParaRPr lang="en-US" sz="2000" b="1">
                  <a:solidFill>
                    <a:srgbClr val="000000"/>
                  </a:solidFill>
                  <a:latin typeface="+mj-lt"/>
                </a:endParaRPr>
              </a:p>
            </p:txBody>
          </p:sp>
          <p:sp>
            <p:nvSpPr>
              <p:cNvPr id="23615" name="Freeform 63"/>
              <p:cNvSpPr>
                <a:spLocks/>
              </p:cNvSpPr>
              <p:nvPr/>
            </p:nvSpPr>
            <p:spPr bwMode="auto">
              <a:xfrm>
                <a:off x="3292475" y="1408113"/>
                <a:ext cx="1589088" cy="1344612"/>
              </a:xfrm>
              <a:custGeom>
                <a:avLst/>
                <a:gdLst>
                  <a:gd name="T0" fmla="*/ 2147483646 w 1029"/>
                  <a:gd name="T1" fmla="*/ 2147483646 h 878"/>
                  <a:gd name="T2" fmla="*/ 2147483646 w 1029"/>
                  <a:gd name="T3" fmla="*/ 2147483646 h 878"/>
                  <a:gd name="T4" fmla="*/ 2147483646 w 1029"/>
                  <a:gd name="T5" fmla="*/ 2147483646 h 878"/>
                  <a:gd name="T6" fmla="*/ 2147483646 w 1029"/>
                  <a:gd name="T7" fmla="*/ 2147483646 h 878"/>
                  <a:gd name="T8" fmla="*/ 2147483646 w 1029"/>
                  <a:gd name="T9" fmla="*/ 2147483646 h 878"/>
                  <a:gd name="T10" fmla="*/ 2147483646 w 1029"/>
                  <a:gd name="T11" fmla="*/ 2147483646 h 878"/>
                  <a:gd name="T12" fmla="*/ 2147483646 w 1029"/>
                  <a:gd name="T13" fmla="*/ 2147483646 h 878"/>
                  <a:gd name="T14" fmla="*/ 2147483646 w 1029"/>
                  <a:gd name="T15" fmla="*/ 2147483646 h 878"/>
                  <a:gd name="T16" fmla="*/ 2147483646 w 1029"/>
                  <a:gd name="T17" fmla="*/ 2147483646 h 878"/>
                  <a:gd name="T18" fmla="*/ 2147483646 w 1029"/>
                  <a:gd name="T19" fmla="*/ 2147483646 h 878"/>
                  <a:gd name="T20" fmla="*/ 2147483646 w 1029"/>
                  <a:gd name="T21" fmla="*/ 2147483646 h 878"/>
                  <a:gd name="T22" fmla="*/ 2147483646 w 1029"/>
                  <a:gd name="T23" fmla="*/ 2147483646 h 878"/>
                  <a:gd name="T24" fmla="*/ 2147483646 w 1029"/>
                  <a:gd name="T25" fmla="*/ 2147483646 h 878"/>
                  <a:gd name="T26" fmla="*/ 2147483646 w 1029"/>
                  <a:gd name="T27" fmla="*/ 2147483646 h 878"/>
                  <a:gd name="T28" fmla="*/ 2147483646 w 1029"/>
                  <a:gd name="T29" fmla="*/ 2147483646 h 878"/>
                  <a:gd name="T30" fmla="*/ 2147483646 w 1029"/>
                  <a:gd name="T31" fmla="*/ 2147483646 h 878"/>
                  <a:gd name="T32" fmla="*/ 2147483646 w 1029"/>
                  <a:gd name="T33" fmla="*/ 2147483646 h 878"/>
                  <a:gd name="T34" fmla="*/ 2147483646 w 1029"/>
                  <a:gd name="T35" fmla="*/ 2147483646 h 878"/>
                  <a:gd name="T36" fmla="*/ 2147483646 w 1029"/>
                  <a:gd name="T37" fmla="*/ 2147483646 h 878"/>
                  <a:gd name="T38" fmla="*/ 2147483646 w 1029"/>
                  <a:gd name="T39" fmla="*/ 2147483646 h 878"/>
                  <a:gd name="T40" fmla="*/ 2147483646 w 1029"/>
                  <a:gd name="T41" fmla="*/ 2147483646 h 878"/>
                  <a:gd name="T42" fmla="*/ 2147483646 w 1029"/>
                  <a:gd name="T43" fmla="*/ 2147483646 h 878"/>
                  <a:gd name="T44" fmla="*/ 2147483646 w 1029"/>
                  <a:gd name="T45" fmla="*/ 2147483646 h 878"/>
                  <a:gd name="T46" fmla="*/ 2147483646 w 1029"/>
                  <a:gd name="T47" fmla="*/ 2147483646 h 878"/>
                  <a:gd name="T48" fmla="*/ 2147483646 w 1029"/>
                  <a:gd name="T49" fmla="*/ 2147483646 h 878"/>
                  <a:gd name="T50" fmla="*/ 2147483646 w 1029"/>
                  <a:gd name="T51" fmla="*/ 2147483646 h 878"/>
                  <a:gd name="T52" fmla="*/ 2147483646 w 1029"/>
                  <a:gd name="T53" fmla="*/ 2147483646 h 878"/>
                  <a:gd name="T54" fmla="*/ 2147483646 w 1029"/>
                  <a:gd name="T55" fmla="*/ 2147483646 h 878"/>
                  <a:gd name="T56" fmla="*/ 2147483646 w 1029"/>
                  <a:gd name="T57" fmla="*/ 2147483646 h 878"/>
                  <a:gd name="T58" fmla="*/ 2147483646 w 1029"/>
                  <a:gd name="T59" fmla="*/ 2147483646 h 878"/>
                  <a:gd name="T60" fmla="*/ 2147483646 w 1029"/>
                  <a:gd name="T61" fmla="*/ 2147483646 h 878"/>
                  <a:gd name="T62" fmla="*/ 2147483646 w 1029"/>
                  <a:gd name="T63" fmla="*/ 2147483646 h 878"/>
                  <a:gd name="T64" fmla="*/ 2147483646 w 1029"/>
                  <a:gd name="T65" fmla="*/ 2147483646 h 878"/>
                  <a:gd name="T66" fmla="*/ 2147483646 w 1029"/>
                  <a:gd name="T67" fmla="*/ 2147483646 h 878"/>
                  <a:gd name="T68" fmla="*/ 2147483646 w 1029"/>
                  <a:gd name="T69" fmla="*/ 2147483646 h 878"/>
                  <a:gd name="T70" fmla="*/ 2147483646 w 1029"/>
                  <a:gd name="T71" fmla="*/ 2147483646 h 878"/>
                  <a:gd name="T72" fmla="*/ 2147483646 w 1029"/>
                  <a:gd name="T73" fmla="*/ 2147483646 h 878"/>
                  <a:gd name="T74" fmla="*/ 2147483646 w 1029"/>
                  <a:gd name="T75" fmla="*/ 2147483646 h 878"/>
                  <a:gd name="T76" fmla="*/ 2147483646 w 1029"/>
                  <a:gd name="T77" fmla="*/ 2147483646 h 878"/>
                  <a:gd name="T78" fmla="*/ 2147483646 w 1029"/>
                  <a:gd name="T79" fmla="*/ 2147483646 h 878"/>
                  <a:gd name="T80" fmla="*/ 2147483646 w 1029"/>
                  <a:gd name="T81" fmla="*/ 2147483646 h 878"/>
                  <a:gd name="T82" fmla="*/ 2147483646 w 1029"/>
                  <a:gd name="T83" fmla="*/ 2147483646 h 878"/>
                  <a:gd name="T84" fmla="*/ 2147483646 w 1029"/>
                  <a:gd name="T85" fmla="*/ 2147483646 h 878"/>
                  <a:gd name="T86" fmla="*/ 2147483646 w 1029"/>
                  <a:gd name="T87" fmla="*/ 2147483646 h 878"/>
                  <a:gd name="T88" fmla="*/ 2147483646 w 1029"/>
                  <a:gd name="T89" fmla="*/ 2147483646 h 878"/>
                  <a:gd name="T90" fmla="*/ 2147483646 w 1029"/>
                  <a:gd name="T91" fmla="*/ 2147483646 h 878"/>
                  <a:gd name="T92" fmla="*/ 2147483646 w 1029"/>
                  <a:gd name="T93" fmla="*/ 2147483646 h 878"/>
                  <a:gd name="T94" fmla="*/ 2147483646 w 1029"/>
                  <a:gd name="T95" fmla="*/ 2147483646 h 878"/>
                  <a:gd name="T96" fmla="*/ 2147483646 w 1029"/>
                  <a:gd name="T97" fmla="*/ 2147483646 h 878"/>
                  <a:gd name="T98" fmla="*/ 2147483646 w 1029"/>
                  <a:gd name="T99" fmla="*/ 2147483646 h 878"/>
                  <a:gd name="T100" fmla="*/ 2147483646 w 1029"/>
                  <a:gd name="T101" fmla="*/ 2147483646 h 878"/>
                  <a:gd name="T102" fmla="*/ 2147483646 w 1029"/>
                  <a:gd name="T103" fmla="*/ 2147483646 h 878"/>
                  <a:gd name="T104" fmla="*/ 2147483646 w 1029"/>
                  <a:gd name="T105" fmla="*/ 2147483646 h 878"/>
                  <a:gd name="T106" fmla="*/ 2147483646 w 1029"/>
                  <a:gd name="T107" fmla="*/ 2147483646 h 878"/>
                  <a:gd name="T108" fmla="*/ 2147483646 w 1029"/>
                  <a:gd name="T109" fmla="*/ 2147483646 h 878"/>
                  <a:gd name="T110" fmla="*/ 2147483646 w 1029"/>
                  <a:gd name="T111" fmla="*/ 2147483646 h 878"/>
                  <a:gd name="T112" fmla="*/ 2147483646 w 1029"/>
                  <a:gd name="T113" fmla="*/ 2147483646 h 878"/>
                  <a:gd name="T114" fmla="*/ 2147483646 w 1029"/>
                  <a:gd name="T115" fmla="*/ 2147483646 h 8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29"/>
                  <a:gd name="T175" fmla="*/ 0 h 878"/>
                  <a:gd name="T176" fmla="*/ 1029 w 1029"/>
                  <a:gd name="T177" fmla="*/ 878 h 8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29" h="878">
                    <a:moveTo>
                      <a:pt x="0" y="244"/>
                    </a:moveTo>
                    <a:lnTo>
                      <a:pt x="5" y="233"/>
                    </a:lnTo>
                    <a:lnTo>
                      <a:pt x="71" y="209"/>
                    </a:lnTo>
                    <a:lnTo>
                      <a:pt x="115" y="209"/>
                    </a:lnTo>
                    <a:lnTo>
                      <a:pt x="139" y="188"/>
                    </a:lnTo>
                    <a:lnTo>
                      <a:pt x="131" y="181"/>
                    </a:lnTo>
                    <a:lnTo>
                      <a:pt x="146" y="174"/>
                    </a:lnTo>
                    <a:lnTo>
                      <a:pt x="133" y="170"/>
                    </a:lnTo>
                    <a:lnTo>
                      <a:pt x="157" y="163"/>
                    </a:lnTo>
                    <a:lnTo>
                      <a:pt x="148" y="156"/>
                    </a:lnTo>
                    <a:lnTo>
                      <a:pt x="117" y="168"/>
                    </a:lnTo>
                    <a:lnTo>
                      <a:pt x="88" y="151"/>
                    </a:lnTo>
                    <a:lnTo>
                      <a:pt x="126" y="141"/>
                    </a:lnTo>
                    <a:lnTo>
                      <a:pt x="148" y="114"/>
                    </a:lnTo>
                    <a:lnTo>
                      <a:pt x="192" y="112"/>
                    </a:lnTo>
                    <a:lnTo>
                      <a:pt x="191" y="82"/>
                    </a:lnTo>
                    <a:lnTo>
                      <a:pt x="224" y="81"/>
                    </a:lnTo>
                    <a:lnTo>
                      <a:pt x="260" y="102"/>
                    </a:lnTo>
                    <a:lnTo>
                      <a:pt x="220" y="75"/>
                    </a:lnTo>
                    <a:lnTo>
                      <a:pt x="296" y="56"/>
                    </a:lnTo>
                    <a:lnTo>
                      <a:pt x="315" y="69"/>
                    </a:lnTo>
                    <a:lnTo>
                      <a:pt x="317" y="97"/>
                    </a:lnTo>
                    <a:lnTo>
                      <a:pt x="327" y="75"/>
                    </a:lnTo>
                    <a:lnTo>
                      <a:pt x="378" y="89"/>
                    </a:lnTo>
                    <a:lnTo>
                      <a:pt x="360" y="76"/>
                    </a:lnTo>
                    <a:lnTo>
                      <a:pt x="385" y="79"/>
                    </a:lnTo>
                    <a:lnTo>
                      <a:pt x="364" y="63"/>
                    </a:lnTo>
                    <a:lnTo>
                      <a:pt x="358" y="51"/>
                    </a:lnTo>
                    <a:lnTo>
                      <a:pt x="370" y="49"/>
                    </a:lnTo>
                    <a:lnTo>
                      <a:pt x="467" y="86"/>
                    </a:lnTo>
                    <a:lnTo>
                      <a:pt x="461" y="75"/>
                    </a:lnTo>
                    <a:lnTo>
                      <a:pt x="481" y="72"/>
                    </a:lnTo>
                    <a:lnTo>
                      <a:pt x="467" y="60"/>
                    </a:lnTo>
                    <a:lnTo>
                      <a:pt x="501" y="63"/>
                    </a:lnTo>
                    <a:lnTo>
                      <a:pt x="449" y="36"/>
                    </a:lnTo>
                    <a:lnTo>
                      <a:pt x="544" y="51"/>
                    </a:lnTo>
                    <a:lnTo>
                      <a:pt x="523" y="36"/>
                    </a:lnTo>
                    <a:lnTo>
                      <a:pt x="465" y="35"/>
                    </a:lnTo>
                    <a:lnTo>
                      <a:pt x="485" y="32"/>
                    </a:lnTo>
                    <a:lnTo>
                      <a:pt x="451" y="20"/>
                    </a:lnTo>
                    <a:lnTo>
                      <a:pt x="492" y="23"/>
                    </a:lnTo>
                    <a:lnTo>
                      <a:pt x="475" y="17"/>
                    </a:lnTo>
                    <a:lnTo>
                      <a:pt x="494" y="13"/>
                    </a:lnTo>
                    <a:lnTo>
                      <a:pt x="563" y="36"/>
                    </a:lnTo>
                    <a:lnTo>
                      <a:pt x="556" y="28"/>
                    </a:lnTo>
                    <a:lnTo>
                      <a:pt x="589" y="20"/>
                    </a:lnTo>
                    <a:lnTo>
                      <a:pt x="561" y="17"/>
                    </a:lnTo>
                    <a:lnTo>
                      <a:pt x="560" y="4"/>
                    </a:lnTo>
                    <a:lnTo>
                      <a:pt x="577" y="0"/>
                    </a:lnTo>
                    <a:lnTo>
                      <a:pt x="767" y="6"/>
                    </a:lnTo>
                    <a:lnTo>
                      <a:pt x="782" y="11"/>
                    </a:lnTo>
                    <a:lnTo>
                      <a:pt x="775" y="17"/>
                    </a:lnTo>
                    <a:lnTo>
                      <a:pt x="647" y="18"/>
                    </a:lnTo>
                    <a:lnTo>
                      <a:pt x="663" y="25"/>
                    </a:lnTo>
                    <a:lnTo>
                      <a:pt x="612" y="32"/>
                    </a:lnTo>
                    <a:lnTo>
                      <a:pt x="792" y="20"/>
                    </a:lnTo>
                    <a:lnTo>
                      <a:pt x="799" y="30"/>
                    </a:lnTo>
                    <a:lnTo>
                      <a:pt x="775" y="37"/>
                    </a:lnTo>
                    <a:lnTo>
                      <a:pt x="817" y="33"/>
                    </a:lnTo>
                    <a:lnTo>
                      <a:pt x="865" y="47"/>
                    </a:lnTo>
                    <a:lnTo>
                      <a:pt x="792" y="69"/>
                    </a:lnTo>
                    <a:lnTo>
                      <a:pt x="679" y="67"/>
                    </a:lnTo>
                    <a:lnTo>
                      <a:pt x="706" y="72"/>
                    </a:lnTo>
                    <a:lnTo>
                      <a:pt x="658" y="81"/>
                    </a:lnTo>
                    <a:lnTo>
                      <a:pt x="658" y="92"/>
                    </a:lnTo>
                    <a:lnTo>
                      <a:pt x="782" y="75"/>
                    </a:lnTo>
                    <a:lnTo>
                      <a:pt x="794" y="82"/>
                    </a:lnTo>
                    <a:lnTo>
                      <a:pt x="767" y="99"/>
                    </a:lnTo>
                    <a:lnTo>
                      <a:pt x="848" y="72"/>
                    </a:lnTo>
                    <a:lnTo>
                      <a:pt x="852" y="99"/>
                    </a:lnTo>
                    <a:lnTo>
                      <a:pt x="813" y="146"/>
                    </a:lnTo>
                    <a:lnTo>
                      <a:pt x="890" y="92"/>
                    </a:lnTo>
                    <a:lnTo>
                      <a:pt x="890" y="99"/>
                    </a:lnTo>
                    <a:lnTo>
                      <a:pt x="927" y="99"/>
                    </a:lnTo>
                    <a:lnTo>
                      <a:pt x="937" y="81"/>
                    </a:lnTo>
                    <a:lnTo>
                      <a:pt x="977" y="79"/>
                    </a:lnTo>
                    <a:lnTo>
                      <a:pt x="1028" y="95"/>
                    </a:lnTo>
                    <a:lnTo>
                      <a:pt x="980" y="118"/>
                    </a:lnTo>
                    <a:lnTo>
                      <a:pt x="982" y="128"/>
                    </a:lnTo>
                    <a:lnTo>
                      <a:pt x="872" y="141"/>
                    </a:lnTo>
                    <a:lnTo>
                      <a:pt x="959" y="142"/>
                    </a:lnTo>
                    <a:lnTo>
                      <a:pt x="887" y="163"/>
                    </a:lnTo>
                    <a:lnTo>
                      <a:pt x="891" y="177"/>
                    </a:lnTo>
                    <a:lnTo>
                      <a:pt x="941" y="163"/>
                    </a:lnTo>
                    <a:lnTo>
                      <a:pt x="906" y="181"/>
                    </a:lnTo>
                    <a:lnTo>
                      <a:pt x="901" y="204"/>
                    </a:lnTo>
                    <a:lnTo>
                      <a:pt x="911" y="199"/>
                    </a:lnTo>
                    <a:lnTo>
                      <a:pt x="877" y="220"/>
                    </a:lnTo>
                    <a:lnTo>
                      <a:pt x="866" y="265"/>
                    </a:lnTo>
                    <a:lnTo>
                      <a:pt x="884" y="255"/>
                    </a:lnTo>
                    <a:lnTo>
                      <a:pt x="910" y="265"/>
                    </a:lnTo>
                    <a:lnTo>
                      <a:pt x="886" y="265"/>
                    </a:lnTo>
                    <a:lnTo>
                      <a:pt x="886" y="278"/>
                    </a:lnTo>
                    <a:lnTo>
                      <a:pt x="925" y="284"/>
                    </a:lnTo>
                    <a:lnTo>
                      <a:pt x="927" y="300"/>
                    </a:lnTo>
                    <a:lnTo>
                      <a:pt x="868" y="297"/>
                    </a:lnTo>
                    <a:lnTo>
                      <a:pt x="884" y="304"/>
                    </a:lnTo>
                    <a:lnTo>
                      <a:pt x="852" y="309"/>
                    </a:lnTo>
                    <a:lnTo>
                      <a:pt x="868" y="327"/>
                    </a:lnTo>
                    <a:lnTo>
                      <a:pt x="899" y="328"/>
                    </a:lnTo>
                    <a:lnTo>
                      <a:pt x="880" y="339"/>
                    </a:lnTo>
                    <a:lnTo>
                      <a:pt x="904" y="349"/>
                    </a:lnTo>
                    <a:lnTo>
                      <a:pt x="904" y="372"/>
                    </a:lnTo>
                    <a:lnTo>
                      <a:pt x="860" y="357"/>
                    </a:lnTo>
                    <a:lnTo>
                      <a:pt x="886" y="370"/>
                    </a:lnTo>
                    <a:lnTo>
                      <a:pt x="868" y="377"/>
                    </a:lnTo>
                    <a:lnTo>
                      <a:pt x="884" y="376"/>
                    </a:lnTo>
                    <a:lnTo>
                      <a:pt x="880" y="390"/>
                    </a:lnTo>
                    <a:lnTo>
                      <a:pt x="910" y="399"/>
                    </a:lnTo>
                    <a:lnTo>
                      <a:pt x="862" y="395"/>
                    </a:lnTo>
                    <a:lnTo>
                      <a:pt x="852" y="402"/>
                    </a:lnTo>
                    <a:lnTo>
                      <a:pt x="890" y="419"/>
                    </a:lnTo>
                    <a:lnTo>
                      <a:pt x="886" y="435"/>
                    </a:lnTo>
                    <a:lnTo>
                      <a:pt x="855" y="444"/>
                    </a:lnTo>
                    <a:lnTo>
                      <a:pt x="825" y="422"/>
                    </a:lnTo>
                    <a:lnTo>
                      <a:pt x="780" y="441"/>
                    </a:lnTo>
                    <a:lnTo>
                      <a:pt x="811" y="452"/>
                    </a:lnTo>
                    <a:lnTo>
                      <a:pt x="782" y="462"/>
                    </a:lnTo>
                    <a:lnTo>
                      <a:pt x="813" y="464"/>
                    </a:lnTo>
                    <a:lnTo>
                      <a:pt x="803" y="486"/>
                    </a:lnTo>
                    <a:lnTo>
                      <a:pt x="817" y="474"/>
                    </a:lnTo>
                    <a:lnTo>
                      <a:pt x="852" y="493"/>
                    </a:lnTo>
                    <a:lnTo>
                      <a:pt x="842" y="505"/>
                    </a:lnTo>
                    <a:lnTo>
                      <a:pt x="862" y="501"/>
                    </a:lnTo>
                    <a:lnTo>
                      <a:pt x="852" y="517"/>
                    </a:lnTo>
                    <a:lnTo>
                      <a:pt x="866" y="509"/>
                    </a:lnTo>
                    <a:lnTo>
                      <a:pt x="868" y="546"/>
                    </a:lnTo>
                    <a:lnTo>
                      <a:pt x="852" y="533"/>
                    </a:lnTo>
                    <a:lnTo>
                      <a:pt x="852" y="546"/>
                    </a:lnTo>
                    <a:lnTo>
                      <a:pt x="837" y="546"/>
                    </a:lnTo>
                    <a:lnTo>
                      <a:pt x="817" y="516"/>
                    </a:lnTo>
                    <a:lnTo>
                      <a:pt x="768" y="498"/>
                    </a:lnTo>
                    <a:lnTo>
                      <a:pt x="803" y="518"/>
                    </a:lnTo>
                    <a:lnTo>
                      <a:pt x="756" y="528"/>
                    </a:lnTo>
                    <a:lnTo>
                      <a:pt x="744" y="546"/>
                    </a:lnTo>
                    <a:lnTo>
                      <a:pt x="786" y="551"/>
                    </a:lnTo>
                    <a:lnTo>
                      <a:pt x="751" y="562"/>
                    </a:lnTo>
                    <a:lnTo>
                      <a:pt x="804" y="549"/>
                    </a:lnTo>
                    <a:lnTo>
                      <a:pt x="856" y="565"/>
                    </a:lnTo>
                    <a:lnTo>
                      <a:pt x="789" y="607"/>
                    </a:lnTo>
                    <a:lnTo>
                      <a:pt x="722" y="626"/>
                    </a:lnTo>
                    <a:lnTo>
                      <a:pt x="699" y="630"/>
                    </a:lnTo>
                    <a:lnTo>
                      <a:pt x="684" y="607"/>
                    </a:lnTo>
                    <a:lnTo>
                      <a:pt x="692" y="630"/>
                    </a:lnTo>
                    <a:lnTo>
                      <a:pt x="673" y="639"/>
                    </a:lnTo>
                    <a:lnTo>
                      <a:pt x="647" y="686"/>
                    </a:lnTo>
                    <a:lnTo>
                      <a:pt x="627" y="686"/>
                    </a:lnTo>
                    <a:lnTo>
                      <a:pt x="623" y="698"/>
                    </a:lnTo>
                    <a:lnTo>
                      <a:pt x="604" y="702"/>
                    </a:lnTo>
                    <a:lnTo>
                      <a:pt x="592" y="697"/>
                    </a:lnTo>
                    <a:lnTo>
                      <a:pt x="606" y="687"/>
                    </a:lnTo>
                    <a:lnTo>
                      <a:pt x="592" y="686"/>
                    </a:lnTo>
                    <a:lnTo>
                      <a:pt x="587" y="709"/>
                    </a:lnTo>
                    <a:lnTo>
                      <a:pt x="556" y="712"/>
                    </a:lnTo>
                    <a:lnTo>
                      <a:pt x="556" y="730"/>
                    </a:lnTo>
                    <a:lnTo>
                      <a:pt x="537" y="732"/>
                    </a:lnTo>
                    <a:lnTo>
                      <a:pt x="553" y="746"/>
                    </a:lnTo>
                    <a:lnTo>
                      <a:pt x="530" y="751"/>
                    </a:lnTo>
                    <a:lnTo>
                      <a:pt x="549" y="768"/>
                    </a:lnTo>
                    <a:lnTo>
                      <a:pt x="534" y="768"/>
                    </a:lnTo>
                    <a:lnTo>
                      <a:pt x="544" y="770"/>
                    </a:lnTo>
                    <a:lnTo>
                      <a:pt x="534" y="791"/>
                    </a:lnTo>
                    <a:lnTo>
                      <a:pt x="523" y="788"/>
                    </a:lnTo>
                    <a:lnTo>
                      <a:pt x="530" y="795"/>
                    </a:lnTo>
                    <a:lnTo>
                      <a:pt x="509" y="802"/>
                    </a:lnTo>
                    <a:lnTo>
                      <a:pt x="523" y="830"/>
                    </a:lnTo>
                    <a:lnTo>
                      <a:pt x="509" y="865"/>
                    </a:lnTo>
                    <a:lnTo>
                      <a:pt x="496" y="865"/>
                    </a:lnTo>
                    <a:lnTo>
                      <a:pt x="506" y="877"/>
                    </a:lnTo>
                    <a:lnTo>
                      <a:pt x="471" y="877"/>
                    </a:lnTo>
                    <a:lnTo>
                      <a:pt x="467" y="854"/>
                    </a:lnTo>
                    <a:lnTo>
                      <a:pt x="419" y="857"/>
                    </a:lnTo>
                    <a:lnTo>
                      <a:pt x="432" y="851"/>
                    </a:lnTo>
                    <a:lnTo>
                      <a:pt x="406" y="841"/>
                    </a:lnTo>
                    <a:lnTo>
                      <a:pt x="419" y="837"/>
                    </a:lnTo>
                    <a:lnTo>
                      <a:pt x="399" y="837"/>
                    </a:lnTo>
                    <a:lnTo>
                      <a:pt x="406" y="818"/>
                    </a:lnTo>
                    <a:lnTo>
                      <a:pt x="396" y="823"/>
                    </a:lnTo>
                    <a:lnTo>
                      <a:pt x="364" y="770"/>
                    </a:lnTo>
                    <a:lnTo>
                      <a:pt x="364" y="755"/>
                    </a:lnTo>
                    <a:lnTo>
                      <a:pt x="388" y="740"/>
                    </a:lnTo>
                    <a:lnTo>
                      <a:pt x="378" y="735"/>
                    </a:lnTo>
                    <a:lnTo>
                      <a:pt x="354" y="752"/>
                    </a:lnTo>
                    <a:lnTo>
                      <a:pt x="354" y="717"/>
                    </a:lnTo>
                    <a:lnTo>
                      <a:pt x="330" y="697"/>
                    </a:lnTo>
                    <a:lnTo>
                      <a:pt x="337" y="667"/>
                    </a:lnTo>
                    <a:lnTo>
                      <a:pt x="323" y="655"/>
                    </a:lnTo>
                    <a:lnTo>
                      <a:pt x="343" y="631"/>
                    </a:lnTo>
                    <a:lnTo>
                      <a:pt x="330" y="626"/>
                    </a:lnTo>
                    <a:lnTo>
                      <a:pt x="371" y="626"/>
                    </a:lnTo>
                    <a:lnTo>
                      <a:pt x="368" y="616"/>
                    </a:lnTo>
                    <a:lnTo>
                      <a:pt x="340" y="616"/>
                    </a:lnTo>
                    <a:lnTo>
                      <a:pt x="382" y="593"/>
                    </a:lnTo>
                    <a:lnTo>
                      <a:pt x="371" y="586"/>
                    </a:lnTo>
                    <a:lnTo>
                      <a:pt x="382" y="562"/>
                    </a:lnTo>
                    <a:lnTo>
                      <a:pt x="347" y="560"/>
                    </a:lnTo>
                    <a:lnTo>
                      <a:pt x="310" y="540"/>
                    </a:lnTo>
                    <a:lnTo>
                      <a:pt x="378" y="551"/>
                    </a:lnTo>
                    <a:lnTo>
                      <a:pt x="367" y="542"/>
                    </a:lnTo>
                    <a:lnTo>
                      <a:pt x="378" y="537"/>
                    </a:lnTo>
                    <a:lnTo>
                      <a:pt x="351" y="523"/>
                    </a:lnTo>
                    <a:lnTo>
                      <a:pt x="360" y="516"/>
                    </a:lnTo>
                    <a:lnTo>
                      <a:pt x="346" y="521"/>
                    </a:lnTo>
                    <a:lnTo>
                      <a:pt x="356" y="510"/>
                    </a:lnTo>
                    <a:lnTo>
                      <a:pt x="339" y="511"/>
                    </a:lnTo>
                    <a:lnTo>
                      <a:pt x="358" y="502"/>
                    </a:lnTo>
                    <a:lnTo>
                      <a:pt x="327" y="490"/>
                    </a:lnTo>
                    <a:lnTo>
                      <a:pt x="323" y="510"/>
                    </a:lnTo>
                    <a:lnTo>
                      <a:pt x="296" y="511"/>
                    </a:lnTo>
                    <a:lnTo>
                      <a:pt x="292" y="502"/>
                    </a:lnTo>
                    <a:lnTo>
                      <a:pt x="308" y="490"/>
                    </a:lnTo>
                    <a:lnTo>
                      <a:pt x="295" y="490"/>
                    </a:lnTo>
                    <a:lnTo>
                      <a:pt x="310" y="456"/>
                    </a:lnTo>
                    <a:lnTo>
                      <a:pt x="294" y="452"/>
                    </a:lnTo>
                    <a:lnTo>
                      <a:pt x="301" y="437"/>
                    </a:lnTo>
                    <a:lnTo>
                      <a:pt x="272" y="396"/>
                    </a:lnTo>
                    <a:lnTo>
                      <a:pt x="282" y="396"/>
                    </a:lnTo>
                    <a:lnTo>
                      <a:pt x="246" y="361"/>
                    </a:lnTo>
                    <a:lnTo>
                      <a:pt x="246" y="349"/>
                    </a:lnTo>
                    <a:lnTo>
                      <a:pt x="203" y="331"/>
                    </a:lnTo>
                    <a:lnTo>
                      <a:pt x="165" y="321"/>
                    </a:lnTo>
                    <a:lnTo>
                      <a:pt x="130" y="339"/>
                    </a:lnTo>
                    <a:lnTo>
                      <a:pt x="102" y="327"/>
                    </a:lnTo>
                    <a:lnTo>
                      <a:pt x="113" y="340"/>
                    </a:lnTo>
                    <a:lnTo>
                      <a:pt x="82" y="334"/>
                    </a:lnTo>
                    <a:lnTo>
                      <a:pt x="55" y="321"/>
                    </a:lnTo>
                    <a:lnTo>
                      <a:pt x="82" y="309"/>
                    </a:lnTo>
                    <a:lnTo>
                      <a:pt x="24" y="297"/>
                    </a:lnTo>
                    <a:lnTo>
                      <a:pt x="47" y="285"/>
                    </a:lnTo>
                    <a:lnTo>
                      <a:pt x="115" y="288"/>
                    </a:lnTo>
                    <a:lnTo>
                      <a:pt x="123" y="284"/>
                    </a:lnTo>
                    <a:lnTo>
                      <a:pt x="112" y="277"/>
                    </a:lnTo>
                    <a:lnTo>
                      <a:pt x="123" y="271"/>
                    </a:lnTo>
                    <a:lnTo>
                      <a:pt x="61" y="277"/>
                    </a:lnTo>
                    <a:lnTo>
                      <a:pt x="0" y="24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16" name="Freeform 64"/>
              <p:cNvSpPr>
                <a:spLocks/>
              </p:cNvSpPr>
              <p:nvPr/>
            </p:nvSpPr>
            <p:spPr bwMode="auto">
              <a:xfrm>
                <a:off x="2784475" y="4279900"/>
                <a:ext cx="103188" cy="133350"/>
              </a:xfrm>
              <a:custGeom>
                <a:avLst/>
                <a:gdLst>
                  <a:gd name="T0" fmla="*/ 0 w 67"/>
                  <a:gd name="T1" fmla="*/ 2147483646 h 87"/>
                  <a:gd name="T2" fmla="*/ 2147483646 w 67"/>
                  <a:gd name="T3" fmla="*/ 2147483646 h 87"/>
                  <a:gd name="T4" fmla="*/ 2147483646 w 67"/>
                  <a:gd name="T5" fmla="*/ 2147483646 h 87"/>
                  <a:gd name="T6" fmla="*/ 2147483646 w 67"/>
                  <a:gd name="T7" fmla="*/ 2147483646 h 87"/>
                  <a:gd name="T8" fmla="*/ 2147483646 w 67"/>
                  <a:gd name="T9" fmla="*/ 0 h 87"/>
                  <a:gd name="T10" fmla="*/ 2147483646 w 67"/>
                  <a:gd name="T11" fmla="*/ 2147483646 h 87"/>
                  <a:gd name="T12" fmla="*/ 2147483646 w 67"/>
                  <a:gd name="T13" fmla="*/ 2147483646 h 87"/>
                  <a:gd name="T14" fmla="*/ 2147483646 w 67"/>
                  <a:gd name="T15" fmla="*/ 2147483646 h 87"/>
                  <a:gd name="T16" fmla="*/ 2147483646 w 67"/>
                  <a:gd name="T17" fmla="*/ 2147483646 h 87"/>
                  <a:gd name="T18" fmla="*/ 0 w 67"/>
                  <a:gd name="T19" fmla="*/ 2147483646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87"/>
                  <a:gd name="T32" fmla="*/ 67 w 67"/>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87">
                    <a:moveTo>
                      <a:pt x="0" y="69"/>
                    </a:moveTo>
                    <a:lnTo>
                      <a:pt x="14" y="37"/>
                    </a:lnTo>
                    <a:lnTo>
                      <a:pt x="33" y="37"/>
                    </a:lnTo>
                    <a:lnTo>
                      <a:pt x="12" y="10"/>
                    </a:lnTo>
                    <a:lnTo>
                      <a:pt x="54" y="0"/>
                    </a:lnTo>
                    <a:lnTo>
                      <a:pt x="59" y="41"/>
                    </a:lnTo>
                    <a:lnTo>
                      <a:pt x="66" y="44"/>
                    </a:lnTo>
                    <a:lnTo>
                      <a:pt x="49" y="70"/>
                    </a:lnTo>
                    <a:lnTo>
                      <a:pt x="38" y="86"/>
                    </a:lnTo>
                    <a:lnTo>
                      <a:pt x="0" y="69"/>
                    </a:lnTo>
                  </a:path>
                </a:pathLst>
              </a:custGeom>
              <a:grpFill/>
              <a:ln>
                <a:noFill/>
              </a:ln>
              <a:extLst/>
            </p:spPr>
            <p:txBody>
              <a:bodyPr/>
              <a:lstStyle/>
              <a:p>
                <a:pPr eaLnBrk="0" hangingPunct="0"/>
                <a:endParaRPr lang="en-US" sz="2000" b="1">
                  <a:solidFill>
                    <a:srgbClr val="000000"/>
                  </a:solidFill>
                  <a:latin typeface="+mj-lt"/>
                </a:endParaRPr>
              </a:p>
            </p:txBody>
          </p:sp>
          <p:sp>
            <p:nvSpPr>
              <p:cNvPr id="23617" name="Freeform 65"/>
              <p:cNvSpPr>
                <a:spLocks/>
              </p:cNvSpPr>
              <p:nvPr/>
            </p:nvSpPr>
            <p:spPr bwMode="auto">
              <a:xfrm>
                <a:off x="2784475" y="4279900"/>
                <a:ext cx="103188" cy="133350"/>
              </a:xfrm>
              <a:custGeom>
                <a:avLst/>
                <a:gdLst>
                  <a:gd name="T0" fmla="*/ 0 w 67"/>
                  <a:gd name="T1" fmla="*/ 2147483646 h 87"/>
                  <a:gd name="T2" fmla="*/ 2147483646 w 67"/>
                  <a:gd name="T3" fmla="*/ 2147483646 h 87"/>
                  <a:gd name="T4" fmla="*/ 2147483646 w 67"/>
                  <a:gd name="T5" fmla="*/ 2147483646 h 87"/>
                  <a:gd name="T6" fmla="*/ 2147483646 w 67"/>
                  <a:gd name="T7" fmla="*/ 2147483646 h 87"/>
                  <a:gd name="T8" fmla="*/ 2147483646 w 67"/>
                  <a:gd name="T9" fmla="*/ 0 h 87"/>
                  <a:gd name="T10" fmla="*/ 2147483646 w 67"/>
                  <a:gd name="T11" fmla="*/ 2147483646 h 87"/>
                  <a:gd name="T12" fmla="*/ 2147483646 w 67"/>
                  <a:gd name="T13" fmla="*/ 2147483646 h 87"/>
                  <a:gd name="T14" fmla="*/ 2147483646 w 67"/>
                  <a:gd name="T15" fmla="*/ 2147483646 h 87"/>
                  <a:gd name="T16" fmla="*/ 2147483646 w 67"/>
                  <a:gd name="T17" fmla="*/ 2147483646 h 87"/>
                  <a:gd name="T18" fmla="*/ 0 w 67"/>
                  <a:gd name="T19" fmla="*/ 2147483646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87"/>
                  <a:gd name="T32" fmla="*/ 67 w 67"/>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87">
                    <a:moveTo>
                      <a:pt x="0" y="69"/>
                    </a:moveTo>
                    <a:lnTo>
                      <a:pt x="14" y="37"/>
                    </a:lnTo>
                    <a:lnTo>
                      <a:pt x="33" y="37"/>
                    </a:lnTo>
                    <a:lnTo>
                      <a:pt x="12" y="10"/>
                    </a:lnTo>
                    <a:lnTo>
                      <a:pt x="54" y="0"/>
                    </a:lnTo>
                    <a:lnTo>
                      <a:pt x="59" y="41"/>
                    </a:lnTo>
                    <a:lnTo>
                      <a:pt x="66" y="44"/>
                    </a:lnTo>
                    <a:lnTo>
                      <a:pt x="49" y="70"/>
                    </a:lnTo>
                    <a:lnTo>
                      <a:pt x="38" y="86"/>
                    </a:lnTo>
                    <a:lnTo>
                      <a:pt x="0" y="6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18" name="Freeform 66"/>
              <p:cNvSpPr>
                <a:spLocks/>
              </p:cNvSpPr>
              <p:nvPr/>
            </p:nvSpPr>
            <p:spPr bwMode="auto">
              <a:xfrm>
                <a:off x="3597275" y="4573589"/>
                <a:ext cx="127000" cy="206375"/>
              </a:xfrm>
              <a:custGeom>
                <a:avLst/>
                <a:gdLst>
                  <a:gd name="T0" fmla="*/ 0 w 82"/>
                  <a:gd name="T1" fmla="*/ 2147483646 h 135"/>
                  <a:gd name="T2" fmla="*/ 2147483646 w 82"/>
                  <a:gd name="T3" fmla="*/ 2147483646 h 135"/>
                  <a:gd name="T4" fmla="*/ 2147483646 w 82"/>
                  <a:gd name="T5" fmla="*/ 2147483646 h 135"/>
                  <a:gd name="T6" fmla="*/ 2147483646 w 82"/>
                  <a:gd name="T7" fmla="*/ 2147483646 h 135"/>
                  <a:gd name="T8" fmla="*/ 2147483646 w 82"/>
                  <a:gd name="T9" fmla="*/ 2147483646 h 135"/>
                  <a:gd name="T10" fmla="*/ 2147483646 w 82"/>
                  <a:gd name="T11" fmla="*/ 2147483646 h 135"/>
                  <a:gd name="T12" fmla="*/ 2147483646 w 82"/>
                  <a:gd name="T13" fmla="*/ 2147483646 h 135"/>
                  <a:gd name="T14" fmla="*/ 2147483646 w 82"/>
                  <a:gd name="T15" fmla="*/ 2147483646 h 135"/>
                  <a:gd name="T16" fmla="*/ 2147483646 w 82"/>
                  <a:gd name="T17" fmla="*/ 0 h 135"/>
                  <a:gd name="T18" fmla="*/ 2147483646 w 82"/>
                  <a:gd name="T19" fmla="*/ 2147483646 h 135"/>
                  <a:gd name="T20" fmla="*/ 2147483646 w 82"/>
                  <a:gd name="T21" fmla="*/ 2147483646 h 135"/>
                  <a:gd name="T22" fmla="*/ 0 w 82"/>
                  <a:gd name="T23" fmla="*/ 2147483646 h 1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135"/>
                  <a:gd name="T38" fmla="*/ 82 w 82"/>
                  <a:gd name="T39" fmla="*/ 135 h 1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135">
                    <a:moveTo>
                      <a:pt x="0" y="45"/>
                    </a:moveTo>
                    <a:lnTo>
                      <a:pt x="11" y="64"/>
                    </a:lnTo>
                    <a:lnTo>
                      <a:pt x="26" y="77"/>
                    </a:lnTo>
                    <a:lnTo>
                      <a:pt x="24" y="114"/>
                    </a:lnTo>
                    <a:lnTo>
                      <a:pt x="34" y="134"/>
                    </a:lnTo>
                    <a:lnTo>
                      <a:pt x="81" y="126"/>
                    </a:lnTo>
                    <a:lnTo>
                      <a:pt x="53" y="85"/>
                    </a:lnTo>
                    <a:lnTo>
                      <a:pt x="72" y="49"/>
                    </a:lnTo>
                    <a:lnTo>
                      <a:pt x="24" y="0"/>
                    </a:lnTo>
                    <a:lnTo>
                      <a:pt x="9" y="15"/>
                    </a:lnTo>
                    <a:lnTo>
                      <a:pt x="14" y="28"/>
                    </a:lnTo>
                    <a:lnTo>
                      <a:pt x="0" y="45"/>
                    </a:lnTo>
                  </a:path>
                </a:pathLst>
              </a:custGeom>
              <a:grpFill/>
              <a:ln>
                <a:noFill/>
              </a:ln>
              <a:extLst/>
            </p:spPr>
            <p:txBody>
              <a:bodyPr/>
              <a:lstStyle/>
              <a:p>
                <a:pPr eaLnBrk="0" hangingPunct="0"/>
                <a:endParaRPr lang="en-US" sz="2000" b="1">
                  <a:solidFill>
                    <a:srgbClr val="000000"/>
                  </a:solidFill>
                  <a:latin typeface="+mj-lt"/>
                </a:endParaRPr>
              </a:p>
            </p:txBody>
          </p:sp>
          <p:sp>
            <p:nvSpPr>
              <p:cNvPr id="23619" name="Freeform 67"/>
              <p:cNvSpPr>
                <a:spLocks/>
              </p:cNvSpPr>
              <p:nvPr/>
            </p:nvSpPr>
            <p:spPr bwMode="auto">
              <a:xfrm>
                <a:off x="3597275" y="4573589"/>
                <a:ext cx="127000" cy="206375"/>
              </a:xfrm>
              <a:custGeom>
                <a:avLst/>
                <a:gdLst>
                  <a:gd name="T0" fmla="*/ 0 w 82"/>
                  <a:gd name="T1" fmla="*/ 2147483646 h 135"/>
                  <a:gd name="T2" fmla="*/ 2147483646 w 82"/>
                  <a:gd name="T3" fmla="*/ 2147483646 h 135"/>
                  <a:gd name="T4" fmla="*/ 2147483646 w 82"/>
                  <a:gd name="T5" fmla="*/ 2147483646 h 135"/>
                  <a:gd name="T6" fmla="*/ 2147483646 w 82"/>
                  <a:gd name="T7" fmla="*/ 2147483646 h 135"/>
                  <a:gd name="T8" fmla="*/ 2147483646 w 82"/>
                  <a:gd name="T9" fmla="*/ 2147483646 h 135"/>
                  <a:gd name="T10" fmla="*/ 2147483646 w 82"/>
                  <a:gd name="T11" fmla="*/ 2147483646 h 135"/>
                  <a:gd name="T12" fmla="*/ 2147483646 w 82"/>
                  <a:gd name="T13" fmla="*/ 2147483646 h 135"/>
                  <a:gd name="T14" fmla="*/ 2147483646 w 82"/>
                  <a:gd name="T15" fmla="*/ 2147483646 h 135"/>
                  <a:gd name="T16" fmla="*/ 2147483646 w 82"/>
                  <a:gd name="T17" fmla="*/ 0 h 135"/>
                  <a:gd name="T18" fmla="*/ 2147483646 w 82"/>
                  <a:gd name="T19" fmla="*/ 2147483646 h 135"/>
                  <a:gd name="T20" fmla="*/ 2147483646 w 82"/>
                  <a:gd name="T21" fmla="*/ 2147483646 h 135"/>
                  <a:gd name="T22" fmla="*/ 0 w 82"/>
                  <a:gd name="T23" fmla="*/ 2147483646 h 1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135"/>
                  <a:gd name="T38" fmla="*/ 82 w 82"/>
                  <a:gd name="T39" fmla="*/ 135 h 1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135">
                    <a:moveTo>
                      <a:pt x="0" y="45"/>
                    </a:moveTo>
                    <a:lnTo>
                      <a:pt x="11" y="64"/>
                    </a:lnTo>
                    <a:lnTo>
                      <a:pt x="26" y="77"/>
                    </a:lnTo>
                    <a:lnTo>
                      <a:pt x="24" y="114"/>
                    </a:lnTo>
                    <a:lnTo>
                      <a:pt x="34" y="134"/>
                    </a:lnTo>
                    <a:lnTo>
                      <a:pt x="81" y="126"/>
                    </a:lnTo>
                    <a:lnTo>
                      <a:pt x="53" y="85"/>
                    </a:lnTo>
                    <a:lnTo>
                      <a:pt x="72" y="49"/>
                    </a:lnTo>
                    <a:lnTo>
                      <a:pt x="24" y="0"/>
                    </a:lnTo>
                    <a:lnTo>
                      <a:pt x="9" y="15"/>
                    </a:lnTo>
                    <a:lnTo>
                      <a:pt x="14" y="28"/>
                    </a:lnTo>
                    <a:lnTo>
                      <a:pt x="0" y="4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20" name="Freeform 68"/>
              <p:cNvSpPr>
                <a:spLocks/>
              </p:cNvSpPr>
              <p:nvPr/>
            </p:nvSpPr>
            <p:spPr bwMode="auto">
              <a:xfrm>
                <a:off x="3252789" y="4222751"/>
                <a:ext cx="66675" cy="55563"/>
              </a:xfrm>
              <a:custGeom>
                <a:avLst/>
                <a:gdLst>
                  <a:gd name="T0" fmla="*/ 0 w 44"/>
                  <a:gd name="T1" fmla="*/ 2147483646 h 37"/>
                  <a:gd name="T2" fmla="*/ 2147483646 w 44"/>
                  <a:gd name="T3" fmla="*/ 2147483646 h 37"/>
                  <a:gd name="T4" fmla="*/ 2147483646 w 44"/>
                  <a:gd name="T5" fmla="*/ 2147483646 h 37"/>
                  <a:gd name="T6" fmla="*/ 2147483646 w 44"/>
                  <a:gd name="T7" fmla="*/ 0 h 37"/>
                  <a:gd name="T8" fmla="*/ 2147483646 w 44"/>
                  <a:gd name="T9" fmla="*/ 2147483646 h 37"/>
                  <a:gd name="T10" fmla="*/ 0 w 44"/>
                  <a:gd name="T11" fmla="*/ 2147483646 h 37"/>
                  <a:gd name="T12" fmla="*/ 0 60000 65536"/>
                  <a:gd name="T13" fmla="*/ 0 60000 65536"/>
                  <a:gd name="T14" fmla="*/ 0 60000 65536"/>
                  <a:gd name="T15" fmla="*/ 0 60000 65536"/>
                  <a:gd name="T16" fmla="*/ 0 60000 65536"/>
                  <a:gd name="T17" fmla="*/ 0 60000 65536"/>
                  <a:gd name="T18" fmla="*/ 0 w 44"/>
                  <a:gd name="T19" fmla="*/ 0 h 37"/>
                  <a:gd name="T20" fmla="*/ 44 w 44"/>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44" h="37">
                    <a:moveTo>
                      <a:pt x="0" y="26"/>
                    </a:moveTo>
                    <a:lnTo>
                      <a:pt x="33" y="26"/>
                    </a:lnTo>
                    <a:lnTo>
                      <a:pt x="16" y="2"/>
                    </a:lnTo>
                    <a:lnTo>
                      <a:pt x="43" y="0"/>
                    </a:lnTo>
                    <a:lnTo>
                      <a:pt x="43" y="36"/>
                    </a:lnTo>
                    <a:lnTo>
                      <a:pt x="0" y="26"/>
                    </a:lnTo>
                  </a:path>
                </a:pathLst>
              </a:custGeom>
              <a:grpFill/>
              <a:ln>
                <a:noFill/>
              </a:ln>
              <a:extLst/>
            </p:spPr>
            <p:txBody>
              <a:bodyPr/>
              <a:lstStyle/>
              <a:p>
                <a:pPr eaLnBrk="0" hangingPunct="0"/>
                <a:endParaRPr lang="en-US" sz="2000" b="1">
                  <a:solidFill>
                    <a:srgbClr val="000000"/>
                  </a:solidFill>
                  <a:latin typeface="+mj-lt"/>
                </a:endParaRPr>
              </a:p>
            </p:txBody>
          </p:sp>
          <p:sp>
            <p:nvSpPr>
              <p:cNvPr id="23621" name="Freeform 69"/>
              <p:cNvSpPr>
                <a:spLocks/>
              </p:cNvSpPr>
              <p:nvPr/>
            </p:nvSpPr>
            <p:spPr bwMode="auto">
              <a:xfrm>
                <a:off x="3252789" y="4222751"/>
                <a:ext cx="66675" cy="55563"/>
              </a:xfrm>
              <a:custGeom>
                <a:avLst/>
                <a:gdLst>
                  <a:gd name="T0" fmla="*/ 0 w 44"/>
                  <a:gd name="T1" fmla="*/ 2147483646 h 37"/>
                  <a:gd name="T2" fmla="*/ 2147483646 w 44"/>
                  <a:gd name="T3" fmla="*/ 2147483646 h 37"/>
                  <a:gd name="T4" fmla="*/ 2147483646 w 44"/>
                  <a:gd name="T5" fmla="*/ 2147483646 h 37"/>
                  <a:gd name="T6" fmla="*/ 2147483646 w 44"/>
                  <a:gd name="T7" fmla="*/ 0 h 37"/>
                  <a:gd name="T8" fmla="*/ 2147483646 w 44"/>
                  <a:gd name="T9" fmla="*/ 2147483646 h 37"/>
                  <a:gd name="T10" fmla="*/ 0 w 44"/>
                  <a:gd name="T11" fmla="*/ 2147483646 h 37"/>
                  <a:gd name="T12" fmla="*/ 0 60000 65536"/>
                  <a:gd name="T13" fmla="*/ 0 60000 65536"/>
                  <a:gd name="T14" fmla="*/ 0 60000 65536"/>
                  <a:gd name="T15" fmla="*/ 0 60000 65536"/>
                  <a:gd name="T16" fmla="*/ 0 60000 65536"/>
                  <a:gd name="T17" fmla="*/ 0 60000 65536"/>
                  <a:gd name="T18" fmla="*/ 0 w 44"/>
                  <a:gd name="T19" fmla="*/ 0 h 37"/>
                  <a:gd name="T20" fmla="*/ 44 w 44"/>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44" h="37">
                    <a:moveTo>
                      <a:pt x="0" y="26"/>
                    </a:moveTo>
                    <a:lnTo>
                      <a:pt x="33" y="26"/>
                    </a:lnTo>
                    <a:lnTo>
                      <a:pt x="16" y="2"/>
                    </a:lnTo>
                    <a:lnTo>
                      <a:pt x="43" y="0"/>
                    </a:lnTo>
                    <a:lnTo>
                      <a:pt x="43" y="36"/>
                    </a:lnTo>
                    <a:lnTo>
                      <a:pt x="0" y="2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22" name="Freeform 70"/>
              <p:cNvSpPr>
                <a:spLocks/>
              </p:cNvSpPr>
              <p:nvPr/>
            </p:nvSpPr>
            <p:spPr bwMode="auto">
              <a:xfrm>
                <a:off x="2860676" y="4343400"/>
                <a:ext cx="161925" cy="90488"/>
              </a:xfrm>
              <a:custGeom>
                <a:avLst/>
                <a:gdLst>
                  <a:gd name="T0" fmla="*/ 0 w 104"/>
                  <a:gd name="T1" fmla="*/ 2147483646 h 60"/>
                  <a:gd name="T2" fmla="*/ 2147483646 w 104"/>
                  <a:gd name="T3" fmla="*/ 2147483646 h 60"/>
                  <a:gd name="T4" fmla="*/ 2147483646 w 104"/>
                  <a:gd name="T5" fmla="*/ 0 h 60"/>
                  <a:gd name="T6" fmla="*/ 2147483646 w 104"/>
                  <a:gd name="T7" fmla="*/ 2147483646 h 60"/>
                  <a:gd name="T8" fmla="*/ 2147483646 w 104"/>
                  <a:gd name="T9" fmla="*/ 2147483646 h 60"/>
                  <a:gd name="T10" fmla="*/ 2147483646 w 104"/>
                  <a:gd name="T11" fmla="*/ 2147483646 h 60"/>
                  <a:gd name="T12" fmla="*/ 2147483646 w 104"/>
                  <a:gd name="T13" fmla="*/ 2147483646 h 60"/>
                  <a:gd name="T14" fmla="*/ 0 w 104"/>
                  <a:gd name="T15" fmla="*/ 2147483646 h 60"/>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60"/>
                  <a:gd name="T26" fmla="*/ 104 w 104"/>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60">
                    <a:moveTo>
                      <a:pt x="0" y="29"/>
                    </a:moveTo>
                    <a:lnTo>
                      <a:pt x="17" y="3"/>
                    </a:lnTo>
                    <a:lnTo>
                      <a:pt x="74" y="0"/>
                    </a:lnTo>
                    <a:lnTo>
                      <a:pt x="103" y="19"/>
                    </a:lnTo>
                    <a:lnTo>
                      <a:pt x="79" y="22"/>
                    </a:lnTo>
                    <a:lnTo>
                      <a:pt x="37" y="59"/>
                    </a:lnTo>
                    <a:lnTo>
                      <a:pt x="27" y="49"/>
                    </a:lnTo>
                    <a:lnTo>
                      <a:pt x="0" y="29"/>
                    </a:lnTo>
                  </a:path>
                </a:pathLst>
              </a:custGeom>
              <a:grpFill/>
              <a:ln>
                <a:noFill/>
              </a:ln>
              <a:extLst/>
            </p:spPr>
            <p:txBody>
              <a:bodyPr/>
              <a:lstStyle/>
              <a:p>
                <a:pPr eaLnBrk="0" hangingPunct="0"/>
                <a:endParaRPr lang="en-US" sz="2000" b="1">
                  <a:solidFill>
                    <a:srgbClr val="000000"/>
                  </a:solidFill>
                  <a:latin typeface="+mj-lt"/>
                </a:endParaRPr>
              </a:p>
            </p:txBody>
          </p:sp>
          <p:sp>
            <p:nvSpPr>
              <p:cNvPr id="23623" name="Freeform 71"/>
              <p:cNvSpPr>
                <a:spLocks/>
              </p:cNvSpPr>
              <p:nvPr/>
            </p:nvSpPr>
            <p:spPr bwMode="auto">
              <a:xfrm>
                <a:off x="2860676" y="4343400"/>
                <a:ext cx="161925" cy="90488"/>
              </a:xfrm>
              <a:custGeom>
                <a:avLst/>
                <a:gdLst>
                  <a:gd name="T0" fmla="*/ 0 w 104"/>
                  <a:gd name="T1" fmla="*/ 2147483646 h 60"/>
                  <a:gd name="T2" fmla="*/ 2147483646 w 104"/>
                  <a:gd name="T3" fmla="*/ 2147483646 h 60"/>
                  <a:gd name="T4" fmla="*/ 2147483646 w 104"/>
                  <a:gd name="T5" fmla="*/ 0 h 60"/>
                  <a:gd name="T6" fmla="*/ 2147483646 w 104"/>
                  <a:gd name="T7" fmla="*/ 2147483646 h 60"/>
                  <a:gd name="T8" fmla="*/ 2147483646 w 104"/>
                  <a:gd name="T9" fmla="*/ 2147483646 h 60"/>
                  <a:gd name="T10" fmla="*/ 2147483646 w 104"/>
                  <a:gd name="T11" fmla="*/ 2147483646 h 60"/>
                  <a:gd name="T12" fmla="*/ 2147483646 w 104"/>
                  <a:gd name="T13" fmla="*/ 2147483646 h 60"/>
                  <a:gd name="T14" fmla="*/ 0 w 104"/>
                  <a:gd name="T15" fmla="*/ 2147483646 h 60"/>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60"/>
                  <a:gd name="T26" fmla="*/ 104 w 104"/>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60">
                    <a:moveTo>
                      <a:pt x="0" y="29"/>
                    </a:moveTo>
                    <a:lnTo>
                      <a:pt x="17" y="3"/>
                    </a:lnTo>
                    <a:lnTo>
                      <a:pt x="74" y="0"/>
                    </a:lnTo>
                    <a:lnTo>
                      <a:pt x="103" y="19"/>
                    </a:lnTo>
                    <a:lnTo>
                      <a:pt x="79" y="22"/>
                    </a:lnTo>
                    <a:lnTo>
                      <a:pt x="37" y="59"/>
                    </a:lnTo>
                    <a:lnTo>
                      <a:pt x="27" y="49"/>
                    </a:lnTo>
                    <a:lnTo>
                      <a:pt x="0" y="2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24" name="Freeform 72"/>
              <p:cNvSpPr>
                <a:spLocks/>
              </p:cNvSpPr>
              <p:nvPr/>
            </p:nvSpPr>
            <p:spPr bwMode="auto">
              <a:xfrm>
                <a:off x="5618163" y="3236913"/>
                <a:ext cx="177800" cy="107950"/>
              </a:xfrm>
              <a:custGeom>
                <a:avLst/>
                <a:gdLst>
                  <a:gd name="T0" fmla="*/ 0 w 115"/>
                  <a:gd name="T1" fmla="*/ 2147483646 h 70"/>
                  <a:gd name="T2" fmla="*/ 2147483646 w 115"/>
                  <a:gd name="T3" fmla="*/ 2147483646 h 70"/>
                  <a:gd name="T4" fmla="*/ 2147483646 w 115"/>
                  <a:gd name="T5" fmla="*/ 2147483646 h 70"/>
                  <a:gd name="T6" fmla="*/ 2147483646 w 115"/>
                  <a:gd name="T7" fmla="*/ 0 h 70"/>
                  <a:gd name="T8" fmla="*/ 2147483646 w 115"/>
                  <a:gd name="T9" fmla="*/ 2147483646 h 70"/>
                  <a:gd name="T10" fmla="*/ 2147483646 w 115"/>
                  <a:gd name="T11" fmla="*/ 2147483646 h 70"/>
                  <a:gd name="T12" fmla="*/ 2147483646 w 115"/>
                  <a:gd name="T13" fmla="*/ 2147483646 h 70"/>
                  <a:gd name="T14" fmla="*/ 2147483646 w 115"/>
                  <a:gd name="T15" fmla="*/ 2147483646 h 70"/>
                  <a:gd name="T16" fmla="*/ 0 w 115"/>
                  <a:gd name="T17" fmla="*/ 2147483646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
                  <a:gd name="T28" fmla="*/ 0 h 70"/>
                  <a:gd name="T29" fmla="*/ 115 w 115"/>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 h="70">
                    <a:moveTo>
                      <a:pt x="0" y="41"/>
                    </a:moveTo>
                    <a:lnTo>
                      <a:pt x="17" y="10"/>
                    </a:lnTo>
                    <a:lnTo>
                      <a:pt x="41" y="18"/>
                    </a:lnTo>
                    <a:lnTo>
                      <a:pt x="79" y="0"/>
                    </a:lnTo>
                    <a:lnTo>
                      <a:pt x="102" y="2"/>
                    </a:lnTo>
                    <a:lnTo>
                      <a:pt x="114" y="14"/>
                    </a:lnTo>
                    <a:lnTo>
                      <a:pt x="69" y="60"/>
                    </a:lnTo>
                    <a:lnTo>
                      <a:pt x="33" y="69"/>
                    </a:lnTo>
                    <a:lnTo>
                      <a:pt x="0" y="41"/>
                    </a:lnTo>
                  </a:path>
                </a:pathLst>
              </a:custGeom>
              <a:grpFill/>
              <a:ln>
                <a:noFill/>
              </a:ln>
              <a:extLst/>
            </p:spPr>
            <p:txBody>
              <a:bodyPr/>
              <a:lstStyle/>
              <a:p>
                <a:pPr eaLnBrk="0" hangingPunct="0"/>
                <a:endParaRPr lang="en-US" sz="2000" b="1">
                  <a:solidFill>
                    <a:srgbClr val="000000"/>
                  </a:solidFill>
                  <a:latin typeface="+mj-lt"/>
                </a:endParaRPr>
              </a:p>
            </p:txBody>
          </p:sp>
          <p:sp>
            <p:nvSpPr>
              <p:cNvPr id="23625" name="Freeform 73"/>
              <p:cNvSpPr>
                <a:spLocks/>
              </p:cNvSpPr>
              <p:nvPr/>
            </p:nvSpPr>
            <p:spPr bwMode="auto">
              <a:xfrm>
                <a:off x="5618163" y="3236913"/>
                <a:ext cx="177800" cy="107950"/>
              </a:xfrm>
              <a:custGeom>
                <a:avLst/>
                <a:gdLst>
                  <a:gd name="T0" fmla="*/ 0 w 115"/>
                  <a:gd name="T1" fmla="*/ 2147483646 h 70"/>
                  <a:gd name="T2" fmla="*/ 2147483646 w 115"/>
                  <a:gd name="T3" fmla="*/ 2147483646 h 70"/>
                  <a:gd name="T4" fmla="*/ 2147483646 w 115"/>
                  <a:gd name="T5" fmla="*/ 2147483646 h 70"/>
                  <a:gd name="T6" fmla="*/ 2147483646 w 115"/>
                  <a:gd name="T7" fmla="*/ 0 h 70"/>
                  <a:gd name="T8" fmla="*/ 2147483646 w 115"/>
                  <a:gd name="T9" fmla="*/ 2147483646 h 70"/>
                  <a:gd name="T10" fmla="*/ 2147483646 w 115"/>
                  <a:gd name="T11" fmla="*/ 2147483646 h 70"/>
                  <a:gd name="T12" fmla="*/ 2147483646 w 115"/>
                  <a:gd name="T13" fmla="*/ 2147483646 h 70"/>
                  <a:gd name="T14" fmla="*/ 2147483646 w 115"/>
                  <a:gd name="T15" fmla="*/ 2147483646 h 70"/>
                  <a:gd name="T16" fmla="*/ 0 w 115"/>
                  <a:gd name="T17" fmla="*/ 2147483646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
                  <a:gd name="T28" fmla="*/ 0 h 70"/>
                  <a:gd name="T29" fmla="*/ 115 w 115"/>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 h="70">
                    <a:moveTo>
                      <a:pt x="0" y="41"/>
                    </a:moveTo>
                    <a:lnTo>
                      <a:pt x="17" y="10"/>
                    </a:lnTo>
                    <a:lnTo>
                      <a:pt x="41" y="18"/>
                    </a:lnTo>
                    <a:lnTo>
                      <a:pt x="79" y="0"/>
                    </a:lnTo>
                    <a:lnTo>
                      <a:pt x="102" y="2"/>
                    </a:lnTo>
                    <a:lnTo>
                      <a:pt x="114" y="14"/>
                    </a:lnTo>
                    <a:lnTo>
                      <a:pt x="69" y="60"/>
                    </a:lnTo>
                    <a:lnTo>
                      <a:pt x="33" y="69"/>
                    </a:lnTo>
                    <a:lnTo>
                      <a:pt x="0" y="41"/>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26" name="Freeform 74"/>
              <p:cNvSpPr>
                <a:spLocks/>
              </p:cNvSpPr>
              <p:nvPr/>
            </p:nvSpPr>
            <p:spPr bwMode="auto">
              <a:xfrm>
                <a:off x="4559300" y="2449514"/>
                <a:ext cx="285750" cy="153987"/>
              </a:xfrm>
              <a:custGeom>
                <a:avLst/>
                <a:gdLst>
                  <a:gd name="T0" fmla="*/ 0 w 185"/>
                  <a:gd name="T1" fmla="*/ 2147483646 h 100"/>
                  <a:gd name="T2" fmla="*/ 2147483646 w 185"/>
                  <a:gd name="T3" fmla="*/ 2147483646 h 100"/>
                  <a:gd name="T4" fmla="*/ 2147483646 w 185"/>
                  <a:gd name="T5" fmla="*/ 2147483646 h 100"/>
                  <a:gd name="T6" fmla="*/ 2147483646 w 185"/>
                  <a:gd name="T7" fmla="*/ 2147483646 h 100"/>
                  <a:gd name="T8" fmla="*/ 2147483646 w 185"/>
                  <a:gd name="T9" fmla="*/ 2147483646 h 100"/>
                  <a:gd name="T10" fmla="*/ 2147483646 w 185"/>
                  <a:gd name="T11" fmla="*/ 2147483646 h 100"/>
                  <a:gd name="T12" fmla="*/ 2147483646 w 185"/>
                  <a:gd name="T13" fmla="*/ 2147483646 h 100"/>
                  <a:gd name="T14" fmla="*/ 2147483646 w 185"/>
                  <a:gd name="T15" fmla="*/ 2147483646 h 100"/>
                  <a:gd name="T16" fmla="*/ 2147483646 w 185"/>
                  <a:gd name="T17" fmla="*/ 2147483646 h 100"/>
                  <a:gd name="T18" fmla="*/ 2147483646 w 185"/>
                  <a:gd name="T19" fmla="*/ 2147483646 h 100"/>
                  <a:gd name="T20" fmla="*/ 2147483646 w 185"/>
                  <a:gd name="T21" fmla="*/ 2147483646 h 100"/>
                  <a:gd name="T22" fmla="*/ 2147483646 w 185"/>
                  <a:gd name="T23" fmla="*/ 2147483646 h 100"/>
                  <a:gd name="T24" fmla="*/ 2147483646 w 185"/>
                  <a:gd name="T25" fmla="*/ 2147483646 h 100"/>
                  <a:gd name="T26" fmla="*/ 2147483646 w 185"/>
                  <a:gd name="T27" fmla="*/ 2147483646 h 100"/>
                  <a:gd name="T28" fmla="*/ 2147483646 w 185"/>
                  <a:gd name="T29" fmla="*/ 2147483646 h 100"/>
                  <a:gd name="T30" fmla="*/ 2147483646 w 185"/>
                  <a:gd name="T31" fmla="*/ 0 h 100"/>
                  <a:gd name="T32" fmla="*/ 2147483646 w 185"/>
                  <a:gd name="T33" fmla="*/ 2147483646 h 100"/>
                  <a:gd name="T34" fmla="*/ 2147483646 w 185"/>
                  <a:gd name="T35" fmla="*/ 2147483646 h 100"/>
                  <a:gd name="T36" fmla="*/ 2147483646 w 185"/>
                  <a:gd name="T37" fmla="*/ 2147483646 h 100"/>
                  <a:gd name="T38" fmla="*/ 2147483646 w 185"/>
                  <a:gd name="T39" fmla="*/ 2147483646 h 100"/>
                  <a:gd name="T40" fmla="*/ 2147483646 w 185"/>
                  <a:gd name="T41" fmla="*/ 2147483646 h 100"/>
                  <a:gd name="T42" fmla="*/ 2147483646 w 185"/>
                  <a:gd name="T43" fmla="*/ 2147483646 h 100"/>
                  <a:gd name="T44" fmla="*/ 2147483646 w 185"/>
                  <a:gd name="T45" fmla="*/ 2147483646 h 100"/>
                  <a:gd name="T46" fmla="*/ 2147483646 w 185"/>
                  <a:gd name="T47" fmla="*/ 2147483646 h 100"/>
                  <a:gd name="T48" fmla="*/ 2147483646 w 185"/>
                  <a:gd name="T49" fmla="*/ 2147483646 h 100"/>
                  <a:gd name="T50" fmla="*/ 2147483646 w 185"/>
                  <a:gd name="T51" fmla="*/ 2147483646 h 100"/>
                  <a:gd name="T52" fmla="*/ 2147483646 w 185"/>
                  <a:gd name="T53" fmla="*/ 2147483646 h 100"/>
                  <a:gd name="T54" fmla="*/ 2147483646 w 185"/>
                  <a:gd name="T55" fmla="*/ 2147483646 h 100"/>
                  <a:gd name="T56" fmla="*/ 0 w 185"/>
                  <a:gd name="T57" fmla="*/ 2147483646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5"/>
                  <a:gd name="T88" fmla="*/ 0 h 100"/>
                  <a:gd name="T89" fmla="*/ 185 w 185"/>
                  <a:gd name="T90" fmla="*/ 100 h 1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5" h="100">
                    <a:moveTo>
                      <a:pt x="0" y="35"/>
                    </a:moveTo>
                    <a:lnTo>
                      <a:pt x="11" y="31"/>
                    </a:lnTo>
                    <a:lnTo>
                      <a:pt x="5" y="22"/>
                    </a:lnTo>
                    <a:lnTo>
                      <a:pt x="21" y="28"/>
                    </a:lnTo>
                    <a:lnTo>
                      <a:pt x="14" y="12"/>
                    </a:lnTo>
                    <a:lnTo>
                      <a:pt x="31" y="22"/>
                    </a:lnTo>
                    <a:lnTo>
                      <a:pt x="22" y="2"/>
                    </a:lnTo>
                    <a:lnTo>
                      <a:pt x="52" y="17"/>
                    </a:lnTo>
                    <a:lnTo>
                      <a:pt x="53" y="42"/>
                    </a:lnTo>
                    <a:lnTo>
                      <a:pt x="69" y="15"/>
                    </a:lnTo>
                    <a:lnTo>
                      <a:pt x="84" y="24"/>
                    </a:lnTo>
                    <a:lnTo>
                      <a:pt x="97" y="10"/>
                    </a:lnTo>
                    <a:lnTo>
                      <a:pt x="107" y="28"/>
                    </a:lnTo>
                    <a:lnTo>
                      <a:pt x="104" y="12"/>
                    </a:lnTo>
                    <a:lnTo>
                      <a:pt x="135" y="12"/>
                    </a:lnTo>
                    <a:lnTo>
                      <a:pt x="138" y="0"/>
                    </a:lnTo>
                    <a:lnTo>
                      <a:pt x="152" y="10"/>
                    </a:lnTo>
                    <a:lnTo>
                      <a:pt x="169" y="6"/>
                    </a:lnTo>
                    <a:lnTo>
                      <a:pt x="156" y="15"/>
                    </a:lnTo>
                    <a:lnTo>
                      <a:pt x="184" y="45"/>
                    </a:lnTo>
                    <a:lnTo>
                      <a:pt x="160" y="72"/>
                    </a:lnTo>
                    <a:lnTo>
                      <a:pt x="91" y="99"/>
                    </a:lnTo>
                    <a:lnTo>
                      <a:pt x="31" y="88"/>
                    </a:lnTo>
                    <a:lnTo>
                      <a:pt x="45" y="62"/>
                    </a:lnTo>
                    <a:lnTo>
                      <a:pt x="9" y="52"/>
                    </a:lnTo>
                    <a:lnTo>
                      <a:pt x="45" y="50"/>
                    </a:lnTo>
                    <a:lnTo>
                      <a:pt x="31" y="43"/>
                    </a:lnTo>
                    <a:lnTo>
                      <a:pt x="45" y="35"/>
                    </a:lnTo>
                    <a:lnTo>
                      <a:pt x="0" y="35"/>
                    </a:lnTo>
                  </a:path>
                </a:pathLst>
              </a:custGeom>
              <a:grpFill/>
              <a:ln>
                <a:noFill/>
              </a:ln>
              <a:extLst/>
            </p:spPr>
            <p:txBody>
              <a:bodyPr/>
              <a:lstStyle/>
              <a:p>
                <a:pPr eaLnBrk="0" hangingPunct="0"/>
                <a:endParaRPr lang="en-US" sz="2000" b="1">
                  <a:solidFill>
                    <a:srgbClr val="000000"/>
                  </a:solidFill>
                  <a:latin typeface="+mj-lt"/>
                </a:endParaRPr>
              </a:p>
            </p:txBody>
          </p:sp>
          <p:sp>
            <p:nvSpPr>
              <p:cNvPr id="23627" name="Freeform 75"/>
              <p:cNvSpPr>
                <a:spLocks/>
              </p:cNvSpPr>
              <p:nvPr/>
            </p:nvSpPr>
            <p:spPr bwMode="auto">
              <a:xfrm>
                <a:off x="4559300" y="2449514"/>
                <a:ext cx="285750" cy="153987"/>
              </a:xfrm>
              <a:custGeom>
                <a:avLst/>
                <a:gdLst>
                  <a:gd name="T0" fmla="*/ 0 w 185"/>
                  <a:gd name="T1" fmla="*/ 2147483646 h 100"/>
                  <a:gd name="T2" fmla="*/ 2147483646 w 185"/>
                  <a:gd name="T3" fmla="*/ 2147483646 h 100"/>
                  <a:gd name="T4" fmla="*/ 2147483646 w 185"/>
                  <a:gd name="T5" fmla="*/ 2147483646 h 100"/>
                  <a:gd name="T6" fmla="*/ 2147483646 w 185"/>
                  <a:gd name="T7" fmla="*/ 2147483646 h 100"/>
                  <a:gd name="T8" fmla="*/ 2147483646 w 185"/>
                  <a:gd name="T9" fmla="*/ 2147483646 h 100"/>
                  <a:gd name="T10" fmla="*/ 2147483646 w 185"/>
                  <a:gd name="T11" fmla="*/ 2147483646 h 100"/>
                  <a:gd name="T12" fmla="*/ 2147483646 w 185"/>
                  <a:gd name="T13" fmla="*/ 2147483646 h 100"/>
                  <a:gd name="T14" fmla="*/ 2147483646 w 185"/>
                  <a:gd name="T15" fmla="*/ 2147483646 h 100"/>
                  <a:gd name="T16" fmla="*/ 2147483646 w 185"/>
                  <a:gd name="T17" fmla="*/ 2147483646 h 100"/>
                  <a:gd name="T18" fmla="*/ 2147483646 w 185"/>
                  <a:gd name="T19" fmla="*/ 2147483646 h 100"/>
                  <a:gd name="T20" fmla="*/ 2147483646 w 185"/>
                  <a:gd name="T21" fmla="*/ 2147483646 h 100"/>
                  <a:gd name="T22" fmla="*/ 2147483646 w 185"/>
                  <a:gd name="T23" fmla="*/ 2147483646 h 100"/>
                  <a:gd name="T24" fmla="*/ 2147483646 w 185"/>
                  <a:gd name="T25" fmla="*/ 2147483646 h 100"/>
                  <a:gd name="T26" fmla="*/ 2147483646 w 185"/>
                  <a:gd name="T27" fmla="*/ 2147483646 h 100"/>
                  <a:gd name="T28" fmla="*/ 2147483646 w 185"/>
                  <a:gd name="T29" fmla="*/ 2147483646 h 100"/>
                  <a:gd name="T30" fmla="*/ 2147483646 w 185"/>
                  <a:gd name="T31" fmla="*/ 0 h 100"/>
                  <a:gd name="T32" fmla="*/ 2147483646 w 185"/>
                  <a:gd name="T33" fmla="*/ 2147483646 h 100"/>
                  <a:gd name="T34" fmla="*/ 2147483646 w 185"/>
                  <a:gd name="T35" fmla="*/ 2147483646 h 100"/>
                  <a:gd name="T36" fmla="*/ 2147483646 w 185"/>
                  <a:gd name="T37" fmla="*/ 2147483646 h 100"/>
                  <a:gd name="T38" fmla="*/ 2147483646 w 185"/>
                  <a:gd name="T39" fmla="*/ 2147483646 h 100"/>
                  <a:gd name="T40" fmla="*/ 2147483646 w 185"/>
                  <a:gd name="T41" fmla="*/ 2147483646 h 100"/>
                  <a:gd name="T42" fmla="*/ 2147483646 w 185"/>
                  <a:gd name="T43" fmla="*/ 2147483646 h 100"/>
                  <a:gd name="T44" fmla="*/ 2147483646 w 185"/>
                  <a:gd name="T45" fmla="*/ 2147483646 h 100"/>
                  <a:gd name="T46" fmla="*/ 2147483646 w 185"/>
                  <a:gd name="T47" fmla="*/ 2147483646 h 100"/>
                  <a:gd name="T48" fmla="*/ 2147483646 w 185"/>
                  <a:gd name="T49" fmla="*/ 2147483646 h 100"/>
                  <a:gd name="T50" fmla="*/ 2147483646 w 185"/>
                  <a:gd name="T51" fmla="*/ 2147483646 h 100"/>
                  <a:gd name="T52" fmla="*/ 2147483646 w 185"/>
                  <a:gd name="T53" fmla="*/ 2147483646 h 100"/>
                  <a:gd name="T54" fmla="*/ 2147483646 w 185"/>
                  <a:gd name="T55" fmla="*/ 2147483646 h 100"/>
                  <a:gd name="T56" fmla="*/ 0 w 185"/>
                  <a:gd name="T57" fmla="*/ 2147483646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5"/>
                  <a:gd name="T88" fmla="*/ 0 h 100"/>
                  <a:gd name="T89" fmla="*/ 185 w 185"/>
                  <a:gd name="T90" fmla="*/ 100 h 1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5" h="100">
                    <a:moveTo>
                      <a:pt x="0" y="35"/>
                    </a:moveTo>
                    <a:lnTo>
                      <a:pt x="11" y="31"/>
                    </a:lnTo>
                    <a:lnTo>
                      <a:pt x="5" y="22"/>
                    </a:lnTo>
                    <a:lnTo>
                      <a:pt x="21" y="28"/>
                    </a:lnTo>
                    <a:lnTo>
                      <a:pt x="14" y="12"/>
                    </a:lnTo>
                    <a:lnTo>
                      <a:pt x="31" y="22"/>
                    </a:lnTo>
                    <a:lnTo>
                      <a:pt x="22" y="2"/>
                    </a:lnTo>
                    <a:lnTo>
                      <a:pt x="52" y="17"/>
                    </a:lnTo>
                    <a:lnTo>
                      <a:pt x="53" y="42"/>
                    </a:lnTo>
                    <a:lnTo>
                      <a:pt x="69" y="15"/>
                    </a:lnTo>
                    <a:lnTo>
                      <a:pt x="84" y="24"/>
                    </a:lnTo>
                    <a:lnTo>
                      <a:pt x="97" y="10"/>
                    </a:lnTo>
                    <a:lnTo>
                      <a:pt x="107" y="28"/>
                    </a:lnTo>
                    <a:lnTo>
                      <a:pt x="104" y="12"/>
                    </a:lnTo>
                    <a:lnTo>
                      <a:pt x="135" y="12"/>
                    </a:lnTo>
                    <a:lnTo>
                      <a:pt x="138" y="0"/>
                    </a:lnTo>
                    <a:lnTo>
                      <a:pt x="152" y="10"/>
                    </a:lnTo>
                    <a:lnTo>
                      <a:pt x="169" y="6"/>
                    </a:lnTo>
                    <a:lnTo>
                      <a:pt x="156" y="15"/>
                    </a:lnTo>
                    <a:lnTo>
                      <a:pt x="184" y="45"/>
                    </a:lnTo>
                    <a:lnTo>
                      <a:pt x="160" y="72"/>
                    </a:lnTo>
                    <a:lnTo>
                      <a:pt x="91" y="99"/>
                    </a:lnTo>
                    <a:lnTo>
                      <a:pt x="31" y="88"/>
                    </a:lnTo>
                    <a:lnTo>
                      <a:pt x="45" y="62"/>
                    </a:lnTo>
                    <a:lnTo>
                      <a:pt x="9" y="52"/>
                    </a:lnTo>
                    <a:lnTo>
                      <a:pt x="45" y="50"/>
                    </a:lnTo>
                    <a:lnTo>
                      <a:pt x="31" y="43"/>
                    </a:lnTo>
                    <a:lnTo>
                      <a:pt x="45" y="35"/>
                    </a:lnTo>
                    <a:lnTo>
                      <a:pt x="0" y="3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28" name="Freeform 76"/>
              <p:cNvSpPr>
                <a:spLocks/>
              </p:cNvSpPr>
              <p:nvPr/>
            </p:nvSpPr>
            <p:spPr bwMode="auto">
              <a:xfrm>
                <a:off x="6213475" y="3619500"/>
                <a:ext cx="260350" cy="274638"/>
              </a:xfrm>
              <a:custGeom>
                <a:avLst/>
                <a:gdLst>
                  <a:gd name="T0" fmla="*/ 0 w 169"/>
                  <a:gd name="T1" fmla="*/ 2147483646 h 180"/>
                  <a:gd name="T2" fmla="*/ 2147483646 w 169"/>
                  <a:gd name="T3" fmla="*/ 2147483646 h 180"/>
                  <a:gd name="T4" fmla="*/ 2147483646 w 169"/>
                  <a:gd name="T5" fmla="*/ 2147483646 h 180"/>
                  <a:gd name="T6" fmla="*/ 2147483646 w 169"/>
                  <a:gd name="T7" fmla="*/ 2147483646 h 180"/>
                  <a:gd name="T8" fmla="*/ 2147483646 w 169"/>
                  <a:gd name="T9" fmla="*/ 2147483646 h 180"/>
                  <a:gd name="T10" fmla="*/ 2147483646 w 169"/>
                  <a:gd name="T11" fmla="*/ 2147483646 h 180"/>
                  <a:gd name="T12" fmla="*/ 2147483646 w 169"/>
                  <a:gd name="T13" fmla="*/ 2147483646 h 180"/>
                  <a:gd name="T14" fmla="*/ 2147483646 w 169"/>
                  <a:gd name="T15" fmla="*/ 2147483646 h 180"/>
                  <a:gd name="T16" fmla="*/ 2147483646 w 169"/>
                  <a:gd name="T17" fmla="*/ 2147483646 h 180"/>
                  <a:gd name="T18" fmla="*/ 2147483646 w 169"/>
                  <a:gd name="T19" fmla="*/ 2147483646 h 180"/>
                  <a:gd name="T20" fmla="*/ 2147483646 w 169"/>
                  <a:gd name="T21" fmla="*/ 2147483646 h 180"/>
                  <a:gd name="T22" fmla="*/ 2147483646 w 169"/>
                  <a:gd name="T23" fmla="*/ 2147483646 h 180"/>
                  <a:gd name="T24" fmla="*/ 2147483646 w 169"/>
                  <a:gd name="T25" fmla="*/ 0 h 180"/>
                  <a:gd name="T26" fmla="*/ 2147483646 w 169"/>
                  <a:gd name="T27" fmla="*/ 2147483646 h 180"/>
                  <a:gd name="T28" fmla="*/ 2147483646 w 169"/>
                  <a:gd name="T29" fmla="*/ 2147483646 h 180"/>
                  <a:gd name="T30" fmla="*/ 2147483646 w 169"/>
                  <a:gd name="T31" fmla="*/ 2147483646 h 180"/>
                  <a:gd name="T32" fmla="*/ 0 w 169"/>
                  <a:gd name="T33" fmla="*/ 2147483646 h 1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9"/>
                  <a:gd name="T52" fmla="*/ 0 h 180"/>
                  <a:gd name="T53" fmla="*/ 169 w 169"/>
                  <a:gd name="T54" fmla="*/ 180 h 1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9" h="180">
                    <a:moveTo>
                      <a:pt x="0" y="87"/>
                    </a:moveTo>
                    <a:lnTo>
                      <a:pt x="9" y="113"/>
                    </a:lnTo>
                    <a:lnTo>
                      <a:pt x="86" y="153"/>
                    </a:lnTo>
                    <a:lnTo>
                      <a:pt x="86" y="168"/>
                    </a:lnTo>
                    <a:lnTo>
                      <a:pt x="104" y="178"/>
                    </a:lnTo>
                    <a:lnTo>
                      <a:pt x="134" y="179"/>
                    </a:lnTo>
                    <a:lnTo>
                      <a:pt x="160" y="161"/>
                    </a:lnTo>
                    <a:lnTo>
                      <a:pt x="168" y="159"/>
                    </a:lnTo>
                    <a:lnTo>
                      <a:pt x="147" y="109"/>
                    </a:lnTo>
                    <a:lnTo>
                      <a:pt x="116" y="79"/>
                    </a:lnTo>
                    <a:lnTo>
                      <a:pt x="130" y="31"/>
                    </a:lnTo>
                    <a:lnTo>
                      <a:pt x="118" y="25"/>
                    </a:lnTo>
                    <a:lnTo>
                      <a:pt x="104" y="0"/>
                    </a:lnTo>
                    <a:lnTo>
                      <a:pt x="66" y="2"/>
                    </a:lnTo>
                    <a:lnTo>
                      <a:pt x="48" y="17"/>
                    </a:lnTo>
                    <a:lnTo>
                      <a:pt x="42" y="61"/>
                    </a:lnTo>
                    <a:lnTo>
                      <a:pt x="0" y="8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29" name="Freeform 77"/>
              <p:cNvSpPr>
                <a:spLocks/>
              </p:cNvSpPr>
              <p:nvPr/>
            </p:nvSpPr>
            <p:spPr bwMode="auto">
              <a:xfrm>
                <a:off x="8497889" y="3606801"/>
                <a:ext cx="92075" cy="142875"/>
              </a:xfrm>
              <a:custGeom>
                <a:avLst/>
                <a:gdLst>
                  <a:gd name="T0" fmla="*/ 0 w 59"/>
                  <a:gd name="T1" fmla="*/ 2147483646 h 94"/>
                  <a:gd name="T2" fmla="*/ 2147483646 w 59"/>
                  <a:gd name="T3" fmla="*/ 2147483646 h 94"/>
                  <a:gd name="T4" fmla="*/ 2147483646 w 59"/>
                  <a:gd name="T5" fmla="*/ 0 h 94"/>
                  <a:gd name="T6" fmla="*/ 2147483646 w 59"/>
                  <a:gd name="T7" fmla="*/ 2147483646 h 94"/>
                  <a:gd name="T8" fmla="*/ 2147483646 w 59"/>
                  <a:gd name="T9" fmla="*/ 2147483646 h 94"/>
                  <a:gd name="T10" fmla="*/ 0 w 59"/>
                  <a:gd name="T11" fmla="*/ 2147483646 h 94"/>
                  <a:gd name="T12" fmla="*/ 0 60000 65536"/>
                  <a:gd name="T13" fmla="*/ 0 60000 65536"/>
                  <a:gd name="T14" fmla="*/ 0 60000 65536"/>
                  <a:gd name="T15" fmla="*/ 0 60000 65536"/>
                  <a:gd name="T16" fmla="*/ 0 60000 65536"/>
                  <a:gd name="T17" fmla="*/ 0 60000 65536"/>
                  <a:gd name="T18" fmla="*/ 0 w 59"/>
                  <a:gd name="T19" fmla="*/ 0 h 94"/>
                  <a:gd name="T20" fmla="*/ 59 w 59"/>
                  <a:gd name="T21" fmla="*/ 94 h 94"/>
                </a:gdLst>
                <a:ahLst/>
                <a:cxnLst>
                  <a:cxn ang="T12">
                    <a:pos x="T0" y="T1"/>
                  </a:cxn>
                  <a:cxn ang="T13">
                    <a:pos x="T2" y="T3"/>
                  </a:cxn>
                  <a:cxn ang="T14">
                    <a:pos x="T4" y="T5"/>
                  </a:cxn>
                  <a:cxn ang="T15">
                    <a:pos x="T6" y="T7"/>
                  </a:cxn>
                  <a:cxn ang="T16">
                    <a:pos x="T8" y="T9"/>
                  </a:cxn>
                  <a:cxn ang="T17">
                    <a:pos x="T10" y="T11"/>
                  </a:cxn>
                </a:cxnLst>
                <a:rect l="T18" t="T19" r="T20" b="T21"/>
                <a:pathLst>
                  <a:path w="59" h="94">
                    <a:moveTo>
                      <a:pt x="0" y="93"/>
                    </a:moveTo>
                    <a:lnTo>
                      <a:pt x="9" y="19"/>
                    </a:lnTo>
                    <a:lnTo>
                      <a:pt x="39" y="0"/>
                    </a:lnTo>
                    <a:lnTo>
                      <a:pt x="58" y="56"/>
                    </a:lnTo>
                    <a:lnTo>
                      <a:pt x="39" y="84"/>
                    </a:lnTo>
                    <a:lnTo>
                      <a:pt x="0" y="93"/>
                    </a:lnTo>
                  </a:path>
                </a:pathLst>
              </a:custGeom>
              <a:grpFill/>
              <a:ln>
                <a:noFill/>
              </a:ln>
              <a:extLst/>
            </p:spPr>
            <p:txBody>
              <a:bodyPr/>
              <a:lstStyle/>
              <a:p>
                <a:pPr eaLnBrk="0" hangingPunct="0"/>
                <a:endParaRPr lang="en-US" sz="2000" b="1">
                  <a:solidFill>
                    <a:srgbClr val="000000"/>
                  </a:solidFill>
                  <a:latin typeface="+mj-lt"/>
                </a:endParaRPr>
              </a:p>
            </p:txBody>
          </p:sp>
          <p:sp>
            <p:nvSpPr>
              <p:cNvPr id="23630" name="Freeform 78"/>
              <p:cNvSpPr>
                <a:spLocks/>
              </p:cNvSpPr>
              <p:nvPr/>
            </p:nvSpPr>
            <p:spPr bwMode="auto">
              <a:xfrm>
                <a:off x="8497889" y="3606801"/>
                <a:ext cx="92075" cy="142875"/>
              </a:xfrm>
              <a:custGeom>
                <a:avLst/>
                <a:gdLst>
                  <a:gd name="T0" fmla="*/ 0 w 59"/>
                  <a:gd name="T1" fmla="*/ 2147483646 h 94"/>
                  <a:gd name="T2" fmla="*/ 2147483646 w 59"/>
                  <a:gd name="T3" fmla="*/ 2147483646 h 94"/>
                  <a:gd name="T4" fmla="*/ 2147483646 w 59"/>
                  <a:gd name="T5" fmla="*/ 0 h 94"/>
                  <a:gd name="T6" fmla="*/ 2147483646 w 59"/>
                  <a:gd name="T7" fmla="*/ 2147483646 h 94"/>
                  <a:gd name="T8" fmla="*/ 2147483646 w 59"/>
                  <a:gd name="T9" fmla="*/ 2147483646 h 94"/>
                  <a:gd name="T10" fmla="*/ 0 w 59"/>
                  <a:gd name="T11" fmla="*/ 2147483646 h 94"/>
                  <a:gd name="T12" fmla="*/ 0 60000 65536"/>
                  <a:gd name="T13" fmla="*/ 0 60000 65536"/>
                  <a:gd name="T14" fmla="*/ 0 60000 65536"/>
                  <a:gd name="T15" fmla="*/ 0 60000 65536"/>
                  <a:gd name="T16" fmla="*/ 0 60000 65536"/>
                  <a:gd name="T17" fmla="*/ 0 60000 65536"/>
                  <a:gd name="T18" fmla="*/ 0 w 59"/>
                  <a:gd name="T19" fmla="*/ 0 h 94"/>
                  <a:gd name="T20" fmla="*/ 59 w 59"/>
                  <a:gd name="T21" fmla="*/ 94 h 94"/>
                </a:gdLst>
                <a:ahLst/>
                <a:cxnLst>
                  <a:cxn ang="T12">
                    <a:pos x="T0" y="T1"/>
                  </a:cxn>
                  <a:cxn ang="T13">
                    <a:pos x="T2" y="T3"/>
                  </a:cxn>
                  <a:cxn ang="T14">
                    <a:pos x="T4" y="T5"/>
                  </a:cxn>
                  <a:cxn ang="T15">
                    <a:pos x="T6" y="T7"/>
                  </a:cxn>
                  <a:cxn ang="T16">
                    <a:pos x="T8" y="T9"/>
                  </a:cxn>
                  <a:cxn ang="T17">
                    <a:pos x="T10" y="T11"/>
                  </a:cxn>
                </a:cxnLst>
                <a:rect l="T18" t="T19" r="T20" b="T21"/>
                <a:pathLst>
                  <a:path w="59" h="94">
                    <a:moveTo>
                      <a:pt x="0" y="93"/>
                    </a:moveTo>
                    <a:lnTo>
                      <a:pt x="9" y="19"/>
                    </a:lnTo>
                    <a:lnTo>
                      <a:pt x="39" y="0"/>
                    </a:lnTo>
                    <a:lnTo>
                      <a:pt x="58" y="56"/>
                    </a:lnTo>
                    <a:lnTo>
                      <a:pt x="39" y="84"/>
                    </a:lnTo>
                    <a:lnTo>
                      <a:pt x="0" y="9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31" name="Freeform 79"/>
              <p:cNvSpPr>
                <a:spLocks/>
              </p:cNvSpPr>
              <p:nvPr/>
            </p:nvSpPr>
            <p:spPr bwMode="auto">
              <a:xfrm>
                <a:off x="7821613" y="4138613"/>
                <a:ext cx="188912" cy="252412"/>
              </a:xfrm>
              <a:custGeom>
                <a:avLst/>
                <a:gdLst>
                  <a:gd name="T0" fmla="*/ 0 w 122"/>
                  <a:gd name="T1" fmla="*/ 2147483646 h 166"/>
                  <a:gd name="T2" fmla="*/ 2147483646 w 122"/>
                  <a:gd name="T3" fmla="*/ 2147483646 h 166"/>
                  <a:gd name="T4" fmla="*/ 2147483646 w 122"/>
                  <a:gd name="T5" fmla="*/ 2147483646 h 166"/>
                  <a:gd name="T6" fmla="*/ 2147483646 w 122"/>
                  <a:gd name="T7" fmla="*/ 2147483646 h 166"/>
                  <a:gd name="T8" fmla="*/ 2147483646 w 122"/>
                  <a:gd name="T9" fmla="*/ 2147483646 h 166"/>
                  <a:gd name="T10" fmla="*/ 2147483646 w 122"/>
                  <a:gd name="T11" fmla="*/ 2147483646 h 166"/>
                  <a:gd name="T12" fmla="*/ 2147483646 w 122"/>
                  <a:gd name="T13" fmla="*/ 2147483646 h 166"/>
                  <a:gd name="T14" fmla="*/ 2147483646 w 122"/>
                  <a:gd name="T15" fmla="*/ 2147483646 h 166"/>
                  <a:gd name="T16" fmla="*/ 2147483646 w 122"/>
                  <a:gd name="T17" fmla="*/ 2147483646 h 166"/>
                  <a:gd name="T18" fmla="*/ 2147483646 w 122"/>
                  <a:gd name="T19" fmla="*/ 2147483646 h 166"/>
                  <a:gd name="T20" fmla="*/ 2147483646 w 122"/>
                  <a:gd name="T21" fmla="*/ 2147483646 h 166"/>
                  <a:gd name="T22" fmla="*/ 2147483646 w 122"/>
                  <a:gd name="T23" fmla="*/ 2147483646 h 166"/>
                  <a:gd name="T24" fmla="*/ 2147483646 w 122"/>
                  <a:gd name="T25" fmla="*/ 0 h 166"/>
                  <a:gd name="T26" fmla="*/ 2147483646 w 122"/>
                  <a:gd name="T27" fmla="*/ 0 h 166"/>
                  <a:gd name="T28" fmla="*/ 2147483646 w 122"/>
                  <a:gd name="T29" fmla="*/ 2147483646 h 166"/>
                  <a:gd name="T30" fmla="*/ 2147483646 w 122"/>
                  <a:gd name="T31" fmla="*/ 2147483646 h 166"/>
                  <a:gd name="T32" fmla="*/ 0 w 122"/>
                  <a:gd name="T33" fmla="*/ 2147483646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166"/>
                  <a:gd name="T53" fmla="*/ 122 w 122"/>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166">
                    <a:moveTo>
                      <a:pt x="0" y="36"/>
                    </a:moveTo>
                    <a:lnTo>
                      <a:pt x="16" y="59"/>
                    </a:lnTo>
                    <a:lnTo>
                      <a:pt x="10" y="100"/>
                    </a:lnTo>
                    <a:lnTo>
                      <a:pt x="54" y="82"/>
                    </a:lnTo>
                    <a:lnTo>
                      <a:pt x="72" y="100"/>
                    </a:lnTo>
                    <a:lnTo>
                      <a:pt x="89" y="141"/>
                    </a:lnTo>
                    <a:lnTo>
                      <a:pt x="82" y="165"/>
                    </a:lnTo>
                    <a:lnTo>
                      <a:pt x="121" y="158"/>
                    </a:lnTo>
                    <a:lnTo>
                      <a:pt x="102" y="105"/>
                    </a:lnTo>
                    <a:lnTo>
                      <a:pt x="62" y="66"/>
                    </a:lnTo>
                    <a:lnTo>
                      <a:pt x="74" y="43"/>
                    </a:lnTo>
                    <a:lnTo>
                      <a:pt x="50" y="32"/>
                    </a:lnTo>
                    <a:lnTo>
                      <a:pt x="33" y="0"/>
                    </a:lnTo>
                    <a:lnTo>
                      <a:pt x="23" y="0"/>
                    </a:lnTo>
                    <a:lnTo>
                      <a:pt x="23" y="23"/>
                    </a:lnTo>
                    <a:lnTo>
                      <a:pt x="16" y="17"/>
                    </a:lnTo>
                    <a:lnTo>
                      <a:pt x="0" y="36"/>
                    </a:lnTo>
                  </a:path>
                </a:pathLst>
              </a:custGeom>
              <a:grpFill/>
              <a:ln>
                <a:noFill/>
              </a:ln>
              <a:extLst/>
            </p:spPr>
            <p:txBody>
              <a:bodyPr/>
              <a:lstStyle/>
              <a:p>
                <a:pPr eaLnBrk="0" hangingPunct="0"/>
                <a:endParaRPr lang="en-US" sz="2000" b="1">
                  <a:solidFill>
                    <a:srgbClr val="000000"/>
                  </a:solidFill>
                  <a:latin typeface="+mj-lt"/>
                </a:endParaRPr>
              </a:p>
            </p:txBody>
          </p:sp>
          <p:sp>
            <p:nvSpPr>
              <p:cNvPr id="23632" name="Freeform 80"/>
              <p:cNvSpPr>
                <a:spLocks/>
              </p:cNvSpPr>
              <p:nvPr/>
            </p:nvSpPr>
            <p:spPr bwMode="auto">
              <a:xfrm>
                <a:off x="7821613" y="4138613"/>
                <a:ext cx="188912" cy="252412"/>
              </a:xfrm>
              <a:custGeom>
                <a:avLst/>
                <a:gdLst>
                  <a:gd name="T0" fmla="*/ 0 w 122"/>
                  <a:gd name="T1" fmla="*/ 2147483646 h 166"/>
                  <a:gd name="T2" fmla="*/ 2147483646 w 122"/>
                  <a:gd name="T3" fmla="*/ 2147483646 h 166"/>
                  <a:gd name="T4" fmla="*/ 2147483646 w 122"/>
                  <a:gd name="T5" fmla="*/ 2147483646 h 166"/>
                  <a:gd name="T6" fmla="*/ 2147483646 w 122"/>
                  <a:gd name="T7" fmla="*/ 2147483646 h 166"/>
                  <a:gd name="T8" fmla="*/ 2147483646 w 122"/>
                  <a:gd name="T9" fmla="*/ 2147483646 h 166"/>
                  <a:gd name="T10" fmla="*/ 2147483646 w 122"/>
                  <a:gd name="T11" fmla="*/ 2147483646 h 166"/>
                  <a:gd name="T12" fmla="*/ 2147483646 w 122"/>
                  <a:gd name="T13" fmla="*/ 2147483646 h 166"/>
                  <a:gd name="T14" fmla="*/ 2147483646 w 122"/>
                  <a:gd name="T15" fmla="*/ 2147483646 h 166"/>
                  <a:gd name="T16" fmla="*/ 2147483646 w 122"/>
                  <a:gd name="T17" fmla="*/ 2147483646 h 166"/>
                  <a:gd name="T18" fmla="*/ 2147483646 w 122"/>
                  <a:gd name="T19" fmla="*/ 2147483646 h 166"/>
                  <a:gd name="T20" fmla="*/ 2147483646 w 122"/>
                  <a:gd name="T21" fmla="*/ 2147483646 h 166"/>
                  <a:gd name="T22" fmla="*/ 2147483646 w 122"/>
                  <a:gd name="T23" fmla="*/ 2147483646 h 166"/>
                  <a:gd name="T24" fmla="*/ 2147483646 w 122"/>
                  <a:gd name="T25" fmla="*/ 0 h 166"/>
                  <a:gd name="T26" fmla="*/ 2147483646 w 122"/>
                  <a:gd name="T27" fmla="*/ 0 h 166"/>
                  <a:gd name="T28" fmla="*/ 2147483646 w 122"/>
                  <a:gd name="T29" fmla="*/ 2147483646 h 166"/>
                  <a:gd name="T30" fmla="*/ 2147483646 w 122"/>
                  <a:gd name="T31" fmla="*/ 2147483646 h 166"/>
                  <a:gd name="T32" fmla="*/ 0 w 122"/>
                  <a:gd name="T33" fmla="*/ 2147483646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166"/>
                  <a:gd name="T53" fmla="*/ 122 w 122"/>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166">
                    <a:moveTo>
                      <a:pt x="0" y="36"/>
                    </a:moveTo>
                    <a:lnTo>
                      <a:pt x="16" y="59"/>
                    </a:lnTo>
                    <a:lnTo>
                      <a:pt x="10" y="100"/>
                    </a:lnTo>
                    <a:lnTo>
                      <a:pt x="54" y="82"/>
                    </a:lnTo>
                    <a:lnTo>
                      <a:pt x="72" y="100"/>
                    </a:lnTo>
                    <a:lnTo>
                      <a:pt x="89" y="141"/>
                    </a:lnTo>
                    <a:lnTo>
                      <a:pt x="82" y="165"/>
                    </a:lnTo>
                    <a:lnTo>
                      <a:pt x="121" y="158"/>
                    </a:lnTo>
                    <a:lnTo>
                      <a:pt x="102" y="105"/>
                    </a:lnTo>
                    <a:lnTo>
                      <a:pt x="62" y="66"/>
                    </a:lnTo>
                    <a:lnTo>
                      <a:pt x="74" y="43"/>
                    </a:lnTo>
                    <a:lnTo>
                      <a:pt x="50" y="32"/>
                    </a:lnTo>
                    <a:lnTo>
                      <a:pt x="33" y="0"/>
                    </a:lnTo>
                    <a:lnTo>
                      <a:pt x="23" y="0"/>
                    </a:lnTo>
                    <a:lnTo>
                      <a:pt x="23" y="23"/>
                    </a:lnTo>
                    <a:lnTo>
                      <a:pt x="16" y="17"/>
                    </a:lnTo>
                    <a:lnTo>
                      <a:pt x="0" y="3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33" name="Freeform 81"/>
              <p:cNvSpPr>
                <a:spLocks/>
              </p:cNvSpPr>
              <p:nvPr/>
            </p:nvSpPr>
            <p:spPr bwMode="auto">
              <a:xfrm>
                <a:off x="5349876" y="3175000"/>
                <a:ext cx="11113" cy="25400"/>
              </a:xfrm>
              <a:custGeom>
                <a:avLst/>
                <a:gdLst>
                  <a:gd name="T0" fmla="*/ 0 w 7"/>
                  <a:gd name="T1" fmla="*/ 2147483646 h 16"/>
                  <a:gd name="T2" fmla="*/ 2147483646 w 7"/>
                  <a:gd name="T3" fmla="*/ 0 h 16"/>
                  <a:gd name="T4" fmla="*/ 2147483646 w 7"/>
                  <a:gd name="T5" fmla="*/ 2147483646 h 16"/>
                  <a:gd name="T6" fmla="*/ 0 w 7"/>
                  <a:gd name="T7" fmla="*/ 2147483646 h 16"/>
                  <a:gd name="T8" fmla="*/ 0 60000 65536"/>
                  <a:gd name="T9" fmla="*/ 0 60000 65536"/>
                  <a:gd name="T10" fmla="*/ 0 60000 65536"/>
                  <a:gd name="T11" fmla="*/ 0 60000 65536"/>
                  <a:gd name="T12" fmla="*/ 0 w 7"/>
                  <a:gd name="T13" fmla="*/ 0 h 16"/>
                  <a:gd name="T14" fmla="*/ 7 w 7"/>
                  <a:gd name="T15" fmla="*/ 16 h 16"/>
                </a:gdLst>
                <a:ahLst/>
                <a:cxnLst>
                  <a:cxn ang="T8">
                    <a:pos x="T0" y="T1"/>
                  </a:cxn>
                  <a:cxn ang="T9">
                    <a:pos x="T2" y="T3"/>
                  </a:cxn>
                  <a:cxn ang="T10">
                    <a:pos x="T4" y="T5"/>
                  </a:cxn>
                  <a:cxn ang="T11">
                    <a:pos x="T6" y="T7"/>
                  </a:cxn>
                </a:cxnLst>
                <a:rect l="T12" t="T13" r="T14" b="T15"/>
                <a:pathLst>
                  <a:path w="7" h="16">
                    <a:moveTo>
                      <a:pt x="0" y="12"/>
                    </a:moveTo>
                    <a:lnTo>
                      <a:pt x="5" y="0"/>
                    </a:lnTo>
                    <a:lnTo>
                      <a:pt x="6" y="15"/>
                    </a:lnTo>
                    <a:lnTo>
                      <a:pt x="0" y="12"/>
                    </a:lnTo>
                  </a:path>
                </a:pathLst>
              </a:custGeom>
              <a:grpFill/>
              <a:ln>
                <a:noFill/>
              </a:ln>
              <a:extLst/>
            </p:spPr>
            <p:txBody>
              <a:bodyPr/>
              <a:lstStyle/>
              <a:p>
                <a:pPr eaLnBrk="0" hangingPunct="0"/>
                <a:endParaRPr lang="en-US" sz="2000" b="1">
                  <a:solidFill>
                    <a:srgbClr val="000000"/>
                  </a:solidFill>
                  <a:latin typeface="+mj-lt"/>
                </a:endParaRPr>
              </a:p>
            </p:txBody>
          </p:sp>
          <p:sp>
            <p:nvSpPr>
              <p:cNvPr id="23634" name="Freeform 82"/>
              <p:cNvSpPr>
                <a:spLocks/>
              </p:cNvSpPr>
              <p:nvPr/>
            </p:nvSpPr>
            <p:spPr bwMode="auto">
              <a:xfrm>
                <a:off x="5349876" y="3175000"/>
                <a:ext cx="11113" cy="25400"/>
              </a:xfrm>
              <a:custGeom>
                <a:avLst/>
                <a:gdLst>
                  <a:gd name="T0" fmla="*/ 0 w 7"/>
                  <a:gd name="T1" fmla="*/ 2147483646 h 16"/>
                  <a:gd name="T2" fmla="*/ 2147483646 w 7"/>
                  <a:gd name="T3" fmla="*/ 0 h 16"/>
                  <a:gd name="T4" fmla="*/ 2147483646 w 7"/>
                  <a:gd name="T5" fmla="*/ 2147483646 h 16"/>
                  <a:gd name="T6" fmla="*/ 0 w 7"/>
                  <a:gd name="T7" fmla="*/ 2147483646 h 16"/>
                  <a:gd name="T8" fmla="*/ 0 60000 65536"/>
                  <a:gd name="T9" fmla="*/ 0 60000 65536"/>
                  <a:gd name="T10" fmla="*/ 0 60000 65536"/>
                  <a:gd name="T11" fmla="*/ 0 60000 65536"/>
                  <a:gd name="T12" fmla="*/ 0 w 7"/>
                  <a:gd name="T13" fmla="*/ 0 h 16"/>
                  <a:gd name="T14" fmla="*/ 7 w 7"/>
                  <a:gd name="T15" fmla="*/ 16 h 16"/>
                </a:gdLst>
                <a:ahLst/>
                <a:cxnLst>
                  <a:cxn ang="T8">
                    <a:pos x="T0" y="T1"/>
                  </a:cxn>
                  <a:cxn ang="T9">
                    <a:pos x="T2" y="T3"/>
                  </a:cxn>
                  <a:cxn ang="T10">
                    <a:pos x="T4" y="T5"/>
                  </a:cxn>
                  <a:cxn ang="T11">
                    <a:pos x="T6" y="T7"/>
                  </a:cxn>
                </a:cxnLst>
                <a:rect l="T12" t="T13" r="T14" b="T15"/>
                <a:pathLst>
                  <a:path w="7" h="16">
                    <a:moveTo>
                      <a:pt x="0" y="12"/>
                    </a:moveTo>
                    <a:lnTo>
                      <a:pt x="5" y="0"/>
                    </a:lnTo>
                    <a:lnTo>
                      <a:pt x="6" y="15"/>
                    </a:lnTo>
                    <a:lnTo>
                      <a:pt x="0" y="1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35" name="Freeform 83"/>
              <p:cNvSpPr>
                <a:spLocks/>
              </p:cNvSpPr>
              <p:nvPr/>
            </p:nvSpPr>
            <p:spPr bwMode="auto">
              <a:xfrm>
                <a:off x="7494588" y="3092451"/>
                <a:ext cx="831850" cy="403225"/>
              </a:xfrm>
              <a:custGeom>
                <a:avLst/>
                <a:gdLst>
                  <a:gd name="T0" fmla="*/ 0 w 538"/>
                  <a:gd name="T1" fmla="*/ 2147483646 h 263"/>
                  <a:gd name="T2" fmla="*/ 2147483646 w 538"/>
                  <a:gd name="T3" fmla="*/ 2147483646 h 263"/>
                  <a:gd name="T4" fmla="*/ 2147483646 w 538"/>
                  <a:gd name="T5" fmla="*/ 2147483646 h 263"/>
                  <a:gd name="T6" fmla="*/ 2147483646 w 538"/>
                  <a:gd name="T7" fmla="*/ 2147483646 h 263"/>
                  <a:gd name="T8" fmla="*/ 2147483646 w 538"/>
                  <a:gd name="T9" fmla="*/ 2147483646 h 263"/>
                  <a:gd name="T10" fmla="*/ 2147483646 w 538"/>
                  <a:gd name="T11" fmla="*/ 2147483646 h 263"/>
                  <a:gd name="T12" fmla="*/ 2147483646 w 538"/>
                  <a:gd name="T13" fmla="*/ 2147483646 h 263"/>
                  <a:gd name="T14" fmla="*/ 2147483646 w 538"/>
                  <a:gd name="T15" fmla="*/ 2147483646 h 263"/>
                  <a:gd name="T16" fmla="*/ 2147483646 w 538"/>
                  <a:gd name="T17" fmla="*/ 2147483646 h 263"/>
                  <a:gd name="T18" fmla="*/ 2147483646 w 538"/>
                  <a:gd name="T19" fmla="*/ 2147483646 h 263"/>
                  <a:gd name="T20" fmla="*/ 2147483646 w 538"/>
                  <a:gd name="T21" fmla="*/ 2147483646 h 263"/>
                  <a:gd name="T22" fmla="*/ 2147483646 w 538"/>
                  <a:gd name="T23" fmla="*/ 2147483646 h 263"/>
                  <a:gd name="T24" fmla="*/ 2147483646 w 538"/>
                  <a:gd name="T25" fmla="*/ 2147483646 h 263"/>
                  <a:gd name="T26" fmla="*/ 2147483646 w 538"/>
                  <a:gd name="T27" fmla="*/ 2147483646 h 263"/>
                  <a:gd name="T28" fmla="*/ 2147483646 w 538"/>
                  <a:gd name="T29" fmla="*/ 2147483646 h 263"/>
                  <a:gd name="T30" fmla="*/ 2147483646 w 538"/>
                  <a:gd name="T31" fmla="*/ 2147483646 h 263"/>
                  <a:gd name="T32" fmla="*/ 2147483646 w 538"/>
                  <a:gd name="T33" fmla="*/ 2147483646 h 263"/>
                  <a:gd name="T34" fmla="*/ 2147483646 w 538"/>
                  <a:gd name="T35" fmla="*/ 2147483646 h 263"/>
                  <a:gd name="T36" fmla="*/ 2147483646 w 538"/>
                  <a:gd name="T37" fmla="*/ 2147483646 h 263"/>
                  <a:gd name="T38" fmla="*/ 2147483646 w 538"/>
                  <a:gd name="T39" fmla="*/ 2147483646 h 263"/>
                  <a:gd name="T40" fmla="*/ 2147483646 w 538"/>
                  <a:gd name="T41" fmla="*/ 2147483646 h 263"/>
                  <a:gd name="T42" fmla="*/ 2147483646 w 538"/>
                  <a:gd name="T43" fmla="*/ 2147483646 h 263"/>
                  <a:gd name="T44" fmla="*/ 2147483646 w 538"/>
                  <a:gd name="T45" fmla="*/ 2147483646 h 263"/>
                  <a:gd name="T46" fmla="*/ 2147483646 w 538"/>
                  <a:gd name="T47" fmla="*/ 0 h 263"/>
                  <a:gd name="T48" fmla="*/ 2147483646 w 538"/>
                  <a:gd name="T49" fmla="*/ 2147483646 h 263"/>
                  <a:gd name="T50" fmla="*/ 2147483646 w 538"/>
                  <a:gd name="T51" fmla="*/ 2147483646 h 263"/>
                  <a:gd name="T52" fmla="*/ 2147483646 w 538"/>
                  <a:gd name="T53" fmla="*/ 2147483646 h 263"/>
                  <a:gd name="T54" fmla="*/ 0 w 538"/>
                  <a:gd name="T55" fmla="*/ 2147483646 h 26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8"/>
                  <a:gd name="T85" fmla="*/ 0 h 263"/>
                  <a:gd name="T86" fmla="*/ 538 w 538"/>
                  <a:gd name="T87" fmla="*/ 263 h 26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8" h="263">
                    <a:moveTo>
                      <a:pt x="0" y="82"/>
                    </a:moveTo>
                    <a:lnTo>
                      <a:pt x="17" y="108"/>
                    </a:lnTo>
                    <a:lnTo>
                      <a:pt x="41" y="118"/>
                    </a:lnTo>
                    <a:lnTo>
                      <a:pt x="51" y="176"/>
                    </a:lnTo>
                    <a:lnTo>
                      <a:pt x="124" y="197"/>
                    </a:lnTo>
                    <a:lnTo>
                      <a:pt x="157" y="235"/>
                    </a:lnTo>
                    <a:lnTo>
                      <a:pt x="217" y="233"/>
                    </a:lnTo>
                    <a:lnTo>
                      <a:pt x="288" y="262"/>
                    </a:lnTo>
                    <a:lnTo>
                      <a:pt x="381" y="235"/>
                    </a:lnTo>
                    <a:lnTo>
                      <a:pt x="409" y="213"/>
                    </a:lnTo>
                    <a:lnTo>
                      <a:pt x="409" y="183"/>
                    </a:lnTo>
                    <a:lnTo>
                      <a:pt x="434" y="187"/>
                    </a:lnTo>
                    <a:lnTo>
                      <a:pt x="491" y="141"/>
                    </a:lnTo>
                    <a:lnTo>
                      <a:pt x="537" y="140"/>
                    </a:lnTo>
                    <a:lnTo>
                      <a:pt x="515" y="105"/>
                    </a:lnTo>
                    <a:lnTo>
                      <a:pt x="471" y="115"/>
                    </a:lnTo>
                    <a:lnTo>
                      <a:pt x="471" y="78"/>
                    </a:lnTo>
                    <a:lnTo>
                      <a:pt x="482" y="58"/>
                    </a:lnTo>
                    <a:lnTo>
                      <a:pt x="451" y="52"/>
                    </a:lnTo>
                    <a:lnTo>
                      <a:pt x="371" y="75"/>
                    </a:lnTo>
                    <a:lnTo>
                      <a:pt x="302" y="42"/>
                    </a:lnTo>
                    <a:lnTo>
                      <a:pt x="257" y="47"/>
                    </a:lnTo>
                    <a:lnTo>
                      <a:pt x="240" y="19"/>
                    </a:lnTo>
                    <a:lnTo>
                      <a:pt x="195" y="0"/>
                    </a:lnTo>
                    <a:lnTo>
                      <a:pt x="171" y="21"/>
                    </a:lnTo>
                    <a:lnTo>
                      <a:pt x="169" y="56"/>
                    </a:lnTo>
                    <a:lnTo>
                      <a:pt x="68" y="40"/>
                    </a:lnTo>
                    <a:lnTo>
                      <a:pt x="0" y="82"/>
                    </a:lnTo>
                  </a:path>
                </a:pathLst>
              </a:custGeom>
              <a:grpFill/>
              <a:ln>
                <a:noFill/>
              </a:ln>
              <a:extLst/>
            </p:spPr>
            <p:txBody>
              <a:bodyPr/>
              <a:lstStyle/>
              <a:p>
                <a:pPr eaLnBrk="0" hangingPunct="0"/>
                <a:endParaRPr lang="en-US" sz="2000" b="1">
                  <a:solidFill>
                    <a:srgbClr val="000000"/>
                  </a:solidFill>
                  <a:latin typeface="+mj-lt"/>
                </a:endParaRPr>
              </a:p>
            </p:txBody>
          </p:sp>
          <p:sp>
            <p:nvSpPr>
              <p:cNvPr id="23636" name="Freeform 84"/>
              <p:cNvSpPr>
                <a:spLocks/>
              </p:cNvSpPr>
              <p:nvPr/>
            </p:nvSpPr>
            <p:spPr bwMode="auto">
              <a:xfrm>
                <a:off x="7494588" y="3092451"/>
                <a:ext cx="831850" cy="403225"/>
              </a:xfrm>
              <a:custGeom>
                <a:avLst/>
                <a:gdLst>
                  <a:gd name="T0" fmla="*/ 0 w 538"/>
                  <a:gd name="T1" fmla="*/ 2147483646 h 263"/>
                  <a:gd name="T2" fmla="*/ 2147483646 w 538"/>
                  <a:gd name="T3" fmla="*/ 2147483646 h 263"/>
                  <a:gd name="T4" fmla="*/ 2147483646 w 538"/>
                  <a:gd name="T5" fmla="*/ 2147483646 h 263"/>
                  <a:gd name="T6" fmla="*/ 2147483646 w 538"/>
                  <a:gd name="T7" fmla="*/ 2147483646 h 263"/>
                  <a:gd name="T8" fmla="*/ 2147483646 w 538"/>
                  <a:gd name="T9" fmla="*/ 2147483646 h 263"/>
                  <a:gd name="T10" fmla="*/ 2147483646 w 538"/>
                  <a:gd name="T11" fmla="*/ 2147483646 h 263"/>
                  <a:gd name="T12" fmla="*/ 2147483646 w 538"/>
                  <a:gd name="T13" fmla="*/ 2147483646 h 263"/>
                  <a:gd name="T14" fmla="*/ 2147483646 w 538"/>
                  <a:gd name="T15" fmla="*/ 2147483646 h 263"/>
                  <a:gd name="T16" fmla="*/ 2147483646 w 538"/>
                  <a:gd name="T17" fmla="*/ 2147483646 h 263"/>
                  <a:gd name="T18" fmla="*/ 2147483646 w 538"/>
                  <a:gd name="T19" fmla="*/ 2147483646 h 263"/>
                  <a:gd name="T20" fmla="*/ 2147483646 w 538"/>
                  <a:gd name="T21" fmla="*/ 2147483646 h 263"/>
                  <a:gd name="T22" fmla="*/ 2147483646 w 538"/>
                  <a:gd name="T23" fmla="*/ 2147483646 h 263"/>
                  <a:gd name="T24" fmla="*/ 2147483646 w 538"/>
                  <a:gd name="T25" fmla="*/ 2147483646 h 263"/>
                  <a:gd name="T26" fmla="*/ 2147483646 w 538"/>
                  <a:gd name="T27" fmla="*/ 2147483646 h 263"/>
                  <a:gd name="T28" fmla="*/ 2147483646 w 538"/>
                  <a:gd name="T29" fmla="*/ 2147483646 h 263"/>
                  <a:gd name="T30" fmla="*/ 2147483646 w 538"/>
                  <a:gd name="T31" fmla="*/ 2147483646 h 263"/>
                  <a:gd name="T32" fmla="*/ 2147483646 w 538"/>
                  <a:gd name="T33" fmla="*/ 2147483646 h 263"/>
                  <a:gd name="T34" fmla="*/ 2147483646 w 538"/>
                  <a:gd name="T35" fmla="*/ 2147483646 h 263"/>
                  <a:gd name="T36" fmla="*/ 2147483646 w 538"/>
                  <a:gd name="T37" fmla="*/ 2147483646 h 263"/>
                  <a:gd name="T38" fmla="*/ 2147483646 w 538"/>
                  <a:gd name="T39" fmla="*/ 2147483646 h 263"/>
                  <a:gd name="T40" fmla="*/ 2147483646 w 538"/>
                  <a:gd name="T41" fmla="*/ 2147483646 h 263"/>
                  <a:gd name="T42" fmla="*/ 2147483646 w 538"/>
                  <a:gd name="T43" fmla="*/ 2147483646 h 263"/>
                  <a:gd name="T44" fmla="*/ 2147483646 w 538"/>
                  <a:gd name="T45" fmla="*/ 2147483646 h 263"/>
                  <a:gd name="T46" fmla="*/ 2147483646 w 538"/>
                  <a:gd name="T47" fmla="*/ 0 h 263"/>
                  <a:gd name="T48" fmla="*/ 2147483646 w 538"/>
                  <a:gd name="T49" fmla="*/ 2147483646 h 263"/>
                  <a:gd name="T50" fmla="*/ 2147483646 w 538"/>
                  <a:gd name="T51" fmla="*/ 2147483646 h 263"/>
                  <a:gd name="T52" fmla="*/ 2147483646 w 538"/>
                  <a:gd name="T53" fmla="*/ 2147483646 h 263"/>
                  <a:gd name="T54" fmla="*/ 0 w 538"/>
                  <a:gd name="T55" fmla="*/ 2147483646 h 26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8"/>
                  <a:gd name="T85" fmla="*/ 0 h 263"/>
                  <a:gd name="T86" fmla="*/ 538 w 538"/>
                  <a:gd name="T87" fmla="*/ 263 h 26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8" h="263">
                    <a:moveTo>
                      <a:pt x="0" y="82"/>
                    </a:moveTo>
                    <a:lnTo>
                      <a:pt x="17" y="108"/>
                    </a:lnTo>
                    <a:lnTo>
                      <a:pt x="41" y="118"/>
                    </a:lnTo>
                    <a:lnTo>
                      <a:pt x="51" y="176"/>
                    </a:lnTo>
                    <a:lnTo>
                      <a:pt x="124" y="197"/>
                    </a:lnTo>
                    <a:lnTo>
                      <a:pt x="157" y="235"/>
                    </a:lnTo>
                    <a:lnTo>
                      <a:pt x="217" y="233"/>
                    </a:lnTo>
                    <a:lnTo>
                      <a:pt x="288" y="262"/>
                    </a:lnTo>
                    <a:lnTo>
                      <a:pt x="381" y="235"/>
                    </a:lnTo>
                    <a:lnTo>
                      <a:pt x="409" y="213"/>
                    </a:lnTo>
                    <a:lnTo>
                      <a:pt x="409" y="183"/>
                    </a:lnTo>
                    <a:lnTo>
                      <a:pt x="434" y="187"/>
                    </a:lnTo>
                    <a:lnTo>
                      <a:pt x="491" y="141"/>
                    </a:lnTo>
                    <a:lnTo>
                      <a:pt x="537" y="140"/>
                    </a:lnTo>
                    <a:lnTo>
                      <a:pt x="515" y="105"/>
                    </a:lnTo>
                    <a:lnTo>
                      <a:pt x="471" y="115"/>
                    </a:lnTo>
                    <a:lnTo>
                      <a:pt x="471" y="78"/>
                    </a:lnTo>
                    <a:lnTo>
                      <a:pt x="482" y="58"/>
                    </a:lnTo>
                    <a:lnTo>
                      <a:pt x="451" y="52"/>
                    </a:lnTo>
                    <a:lnTo>
                      <a:pt x="371" y="75"/>
                    </a:lnTo>
                    <a:lnTo>
                      <a:pt x="302" y="42"/>
                    </a:lnTo>
                    <a:lnTo>
                      <a:pt x="257" y="47"/>
                    </a:lnTo>
                    <a:lnTo>
                      <a:pt x="240" y="19"/>
                    </a:lnTo>
                    <a:lnTo>
                      <a:pt x="195" y="0"/>
                    </a:lnTo>
                    <a:lnTo>
                      <a:pt x="171" y="21"/>
                    </a:lnTo>
                    <a:lnTo>
                      <a:pt x="169" y="56"/>
                    </a:lnTo>
                    <a:lnTo>
                      <a:pt x="68" y="40"/>
                    </a:lnTo>
                    <a:lnTo>
                      <a:pt x="0" y="8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37" name="Freeform 85"/>
              <p:cNvSpPr>
                <a:spLocks/>
              </p:cNvSpPr>
              <p:nvPr/>
            </p:nvSpPr>
            <p:spPr bwMode="auto">
              <a:xfrm>
                <a:off x="7291389" y="3887789"/>
                <a:ext cx="212725" cy="122237"/>
              </a:xfrm>
              <a:custGeom>
                <a:avLst/>
                <a:gdLst>
                  <a:gd name="T0" fmla="*/ 0 w 137"/>
                  <a:gd name="T1" fmla="*/ 2147483646 h 80"/>
                  <a:gd name="T2" fmla="*/ 2147483646 w 137"/>
                  <a:gd name="T3" fmla="*/ 0 h 80"/>
                  <a:gd name="T4" fmla="*/ 2147483646 w 137"/>
                  <a:gd name="T5" fmla="*/ 2147483646 h 80"/>
                  <a:gd name="T6" fmla="*/ 2147483646 w 137"/>
                  <a:gd name="T7" fmla="*/ 2147483646 h 80"/>
                  <a:gd name="T8" fmla="*/ 2147483646 w 137"/>
                  <a:gd name="T9" fmla="*/ 2147483646 h 80"/>
                  <a:gd name="T10" fmla="*/ 2147483646 w 137"/>
                  <a:gd name="T11" fmla="*/ 2147483646 h 80"/>
                  <a:gd name="T12" fmla="*/ 2147483646 w 137"/>
                  <a:gd name="T13" fmla="*/ 2147483646 h 80"/>
                  <a:gd name="T14" fmla="*/ 0 w 137"/>
                  <a:gd name="T15" fmla="*/ 2147483646 h 80"/>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80"/>
                  <a:gd name="T26" fmla="*/ 137 w 137"/>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80">
                    <a:moveTo>
                      <a:pt x="0" y="30"/>
                    </a:moveTo>
                    <a:lnTo>
                      <a:pt x="16" y="0"/>
                    </a:lnTo>
                    <a:lnTo>
                      <a:pt x="71" y="21"/>
                    </a:lnTo>
                    <a:lnTo>
                      <a:pt x="100" y="51"/>
                    </a:lnTo>
                    <a:lnTo>
                      <a:pt x="136" y="51"/>
                    </a:lnTo>
                    <a:lnTo>
                      <a:pt x="135" y="79"/>
                    </a:lnTo>
                    <a:lnTo>
                      <a:pt x="44" y="62"/>
                    </a:lnTo>
                    <a:lnTo>
                      <a:pt x="0" y="30"/>
                    </a:lnTo>
                  </a:path>
                </a:pathLst>
              </a:custGeom>
              <a:grpFill/>
              <a:ln>
                <a:noFill/>
              </a:ln>
              <a:extLst/>
            </p:spPr>
            <p:txBody>
              <a:bodyPr/>
              <a:lstStyle/>
              <a:p>
                <a:pPr eaLnBrk="0" hangingPunct="0"/>
                <a:endParaRPr lang="en-US" sz="2000" b="1">
                  <a:solidFill>
                    <a:srgbClr val="000000"/>
                  </a:solidFill>
                  <a:latin typeface="+mj-lt"/>
                </a:endParaRPr>
              </a:p>
            </p:txBody>
          </p:sp>
          <p:sp>
            <p:nvSpPr>
              <p:cNvPr id="23638" name="Freeform 86"/>
              <p:cNvSpPr>
                <a:spLocks/>
              </p:cNvSpPr>
              <p:nvPr/>
            </p:nvSpPr>
            <p:spPr bwMode="auto">
              <a:xfrm>
                <a:off x="7291389" y="3887789"/>
                <a:ext cx="212725" cy="122237"/>
              </a:xfrm>
              <a:custGeom>
                <a:avLst/>
                <a:gdLst>
                  <a:gd name="T0" fmla="*/ 0 w 137"/>
                  <a:gd name="T1" fmla="*/ 2147483646 h 80"/>
                  <a:gd name="T2" fmla="*/ 2147483646 w 137"/>
                  <a:gd name="T3" fmla="*/ 0 h 80"/>
                  <a:gd name="T4" fmla="*/ 2147483646 w 137"/>
                  <a:gd name="T5" fmla="*/ 2147483646 h 80"/>
                  <a:gd name="T6" fmla="*/ 2147483646 w 137"/>
                  <a:gd name="T7" fmla="*/ 2147483646 h 80"/>
                  <a:gd name="T8" fmla="*/ 2147483646 w 137"/>
                  <a:gd name="T9" fmla="*/ 2147483646 h 80"/>
                  <a:gd name="T10" fmla="*/ 2147483646 w 137"/>
                  <a:gd name="T11" fmla="*/ 2147483646 h 80"/>
                  <a:gd name="T12" fmla="*/ 2147483646 w 137"/>
                  <a:gd name="T13" fmla="*/ 2147483646 h 80"/>
                  <a:gd name="T14" fmla="*/ 0 w 137"/>
                  <a:gd name="T15" fmla="*/ 2147483646 h 80"/>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80"/>
                  <a:gd name="T26" fmla="*/ 137 w 137"/>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80">
                    <a:moveTo>
                      <a:pt x="0" y="30"/>
                    </a:moveTo>
                    <a:lnTo>
                      <a:pt x="16" y="0"/>
                    </a:lnTo>
                    <a:lnTo>
                      <a:pt x="71" y="21"/>
                    </a:lnTo>
                    <a:lnTo>
                      <a:pt x="100" y="51"/>
                    </a:lnTo>
                    <a:lnTo>
                      <a:pt x="136" y="51"/>
                    </a:lnTo>
                    <a:lnTo>
                      <a:pt x="135" y="79"/>
                    </a:lnTo>
                    <a:lnTo>
                      <a:pt x="44" y="62"/>
                    </a:lnTo>
                    <a:lnTo>
                      <a:pt x="0" y="3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39" name="Freeform 87"/>
              <p:cNvSpPr>
                <a:spLocks/>
              </p:cNvSpPr>
              <p:nvPr/>
            </p:nvSpPr>
            <p:spPr bwMode="auto">
              <a:xfrm>
                <a:off x="5292726" y="3049589"/>
                <a:ext cx="93663" cy="103187"/>
              </a:xfrm>
              <a:custGeom>
                <a:avLst/>
                <a:gdLst>
                  <a:gd name="T0" fmla="*/ 0 w 61"/>
                  <a:gd name="T1" fmla="*/ 2147483646 h 67"/>
                  <a:gd name="T2" fmla="*/ 2147483646 w 61"/>
                  <a:gd name="T3" fmla="*/ 2147483646 h 67"/>
                  <a:gd name="T4" fmla="*/ 2147483646 w 61"/>
                  <a:gd name="T5" fmla="*/ 2147483646 h 67"/>
                  <a:gd name="T6" fmla="*/ 2147483646 w 61"/>
                  <a:gd name="T7" fmla="*/ 2147483646 h 67"/>
                  <a:gd name="T8" fmla="*/ 2147483646 w 61"/>
                  <a:gd name="T9" fmla="*/ 2147483646 h 67"/>
                  <a:gd name="T10" fmla="*/ 2147483646 w 61"/>
                  <a:gd name="T11" fmla="*/ 0 h 67"/>
                  <a:gd name="T12" fmla="*/ 2147483646 w 61"/>
                  <a:gd name="T13" fmla="*/ 0 h 67"/>
                  <a:gd name="T14" fmla="*/ 2147483646 w 61"/>
                  <a:gd name="T15" fmla="*/ 2147483646 h 67"/>
                  <a:gd name="T16" fmla="*/ 2147483646 w 61"/>
                  <a:gd name="T17" fmla="*/ 2147483646 h 67"/>
                  <a:gd name="T18" fmla="*/ 2147483646 w 61"/>
                  <a:gd name="T19" fmla="*/ 2147483646 h 67"/>
                  <a:gd name="T20" fmla="*/ 2147483646 w 61"/>
                  <a:gd name="T21" fmla="*/ 2147483646 h 67"/>
                  <a:gd name="T22" fmla="*/ 0 w 61"/>
                  <a:gd name="T23" fmla="*/ 2147483646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
                  <a:gd name="T37" fmla="*/ 0 h 67"/>
                  <a:gd name="T38" fmla="*/ 61 w 61"/>
                  <a:gd name="T39" fmla="*/ 67 h 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 h="67">
                    <a:moveTo>
                      <a:pt x="0" y="50"/>
                    </a:moveTo>
                    <a:lnTo>
                      <a:pt x="24" y="43"/>
                    </a:lnTo>
                    <a:lnTo>
                      <a:pt x="12" y="35"/>
                    </a:lnTo>
                    <a:lnTo>
                      <a:pt x="24" y="12"/>
                    </a:lnTo>
                    <a:lnTo>
                      <a:pt x="32" y="26"/>
                    </a:lnTo>
                    <a:lnTo>
                      <a:pt x="34" y="0"/>
                    </a:lnTo>
                    <a:lnTo>
                      <a:pt x="60" y="0"/>
                    </a:lnTo>
                    <a:lnTo>
                      <a:pt x="58" y="26"/>
                    </a:lnTo>
                    <a:lnTo>
                      <a:pt x="41" y="36"/>
                    </a:lnTo>
                    <a:lnTo>
                      <a:pt x="42" y="66"/>
                    </a:lnTo>
                    <a:lnTo>
                      <a:pt x="24" y="49"/>
                    </a:lnTo>
                    <a:lnTo>
                      <a:pt x="0" y="50"/>
                    </a:lnTo>
                  </a:path>
                </a:pathLst>
              </a:custGeom>
              <a:grpFill/>
              <a:ln>
                <a:noFill/>
              </a:ln>
              <a:extLst/>
            </p:spPr>
            <p:txBody>
              <a:bodyPr/>
              <a:lstStyle/>
              <a:p>
                <a:pPr eaLnBrk="0" hangingPunct="0"/>
                <a:endParaRPr lang="en-US" sz="2000" b="1">
                  <a:solidFill>
                    <a:srgbClr val="000000"/>
                  </a:solidFill>
                  <a:latin typeface="+mj-lt"/>
                </a:endParaRPr>
              </a:p>
            </p:txBody>
          </p:sp>
          <p:sp>
            <p:nvSpPr>
              <p:cNvPr id="23640" name="Freeform 88"/>
              <p:cNvSpPr>
                <a:spLocks/>
              </p:cNvSpPr>
              <p:nvPr/>
            </p:nvSpPr>
            <p:spPr bwMode="auto">
              <a:xfrm>
                <a:off x="5292726" y="3049589"/>
                <a:ext cx="93663" cy="103187"/>
              </a:xfrm>
              <a:custGeom>
                <a:avLst/>
                <a:gdLst>
                  <a:gd name="T0" fmla="*/ 0 w 61"/>
                  <a:gd name="T1" fmla="*/ 2147483646 h 67"/>
                  <a:gd name="T2" fmla="*/ 2147483646 w 61"/>
                  <a:gd name="T3" fmla="*/ 2147483646 h 67"/>
                  <a:gd name="T4" fmla="*/ 2147483646 w 61"/>
                  <a:gd name="T5" fmla="*/ 2147483646 h 67"/>
                  <a:gd name="T6" fmla="*/ 2147483646 w 61"/>
                  <a:gd name="T7" fmla="*/ 2147483646 h 67"/>
                  <a:gd name="T8" fmla="*/ 2147483646 w 61"/>
                  <a:gd name="T9" fmla="*/ 2147483646 h 67"/>
                  <a:gd name="T10" fmla="*/ 2147483646 w 61"/>
                  <a:gd name="T11" fmla="*/ 0 h 67"/>
                  <a:gd name="T12" fmla="*/ 2147483646 w 61"/>
                  <a:gd name="T13" fmla="*/ 0 h 67"/>
                  <a:gd name="T14" fmla="*/ 2147483646 w 61"/>
                  <a:gd name="T15" fmla="*/ 2147483646 h 67"/>
                  <a:gd name="T16" fmla="*/ 2147483646 w 61"/>
                  <a:gd name="T17" fmla="*/ 2147483646 h 67"/>
                  <a:gd name="T18" fmla="*/ 2147483646 w 61"/>
                  <a:gd name="T19" fmla="*/ 2147483646 h 67"/>
                  <a:gd name="T20" fmla="*/ 2147483646 w 61"/>
                  <a:gd name="T21" fmla="*/ 2147483646 h 67"/>
                  <a:gd name="T22" fmla="*/ 0 w 61"/>
                  <a:gd name="T23" fmla="*/ 2147483646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
                  <a:gd name="T37" fmla="*/ 0 h 67"/>
                  <a:gd name="T38" fmla="*/ 61 w 61"/>
                  <a:gd name="T39" fmla="*/ 67 h 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 h="67">
                    <a:moveTo>
                      <a:pt x="0" y="50"/>
                    </a:moveTo>
                    <a:lnTo>
                      <a:pt x="24" y="43"/>
                    </a:lnTo>
                    <a:lnTo>
                      <a:pt x="12" y="35"/>
                    </a:lnTo>
                    <a:lnTo>
                      <a:pt x="24" y="12"/>
                    </a:lnTo>
                    <a:lnTo>
                      <a:pt x="32" y="26"/>
                    </a:lnTo>
                    <a:lnTo>
                      <a:pt x="34" y="0"/>
                    </a:lnTo>
                    <a:lnTo>
                      <a:pt x="60" y="0"/>
                    </a:lnTo>
                    <a:lnTo>
                      <a:pt x="58" y="26"/>
                    </a:lnTo>
                    <a:lnTo>
                      <a:pt x="41" y="36"/>
                    </a:lnTo>
                    <a:lnTo>
                      <a:pt x="42" y="66"/>
                    </a:lnTo>
                    <a:lnTo>
                      <a:pt x="24" y="49"/>
                    </a:lnTo>
                    <a:lnTo>
                      <a:pt x="0" y="5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41" name="Freeform 89"/>
              <p:cNvSpPr>
                <a:spLocks/>
              </p:cNvSpPr>
              <p:nvPr/>
            </p:nvSpPr>
            <p:spPr bwMode="auto">
              <a:xfrm>
                <a:off x="2916238" y="4371975"/>
                <a:ext cx="106362" cy="127000"/>
              </a:xfrm>
              <a:custGeom>
                <a:avLst/>
                <a:gdLst>
                  <a:gd name="T0" fmla="*/ 0 w 67"/>
                  <a:gd name="T1" fmla="*/ 2147483646 h 83"/>
                  <a:gd name="T2" fmla="*/ 2147483646 w 67"/>
                  <a:gd name="T3" fmla="*/ 2147483646 h 83"/>
                  <a:gd name="T4" fmla="*/ 2147483646 w 67"/>
                  <a:gd name="T5" fmla="*/ 2147483646 h 83"/>
                  <a:gd name="T6" fmla="*/ 2147483646 w 67"/>
                  <a:gd name="T7" fmla="*/ 0 h 83"/>
                  <a:gd name="T8" fmla="*/ 2147483646 w 67"/>
                  <a:gd name="T9" fmla="*/ 2147483646 h 83"/>
                  <a:gd name="T10" fmla="*/ 0 w 67"/>
                  <a:gd name="T11" fmla="*/ 2147483646 h 83"/>
                  <a:gd name="T12" fmla="*/ 0 60000 65536"/>
                  <a:gd name="T13" fmla="*/ 0 60000 65536"/>
                  <a:gd name="T14" fmla="*/ 0 60000 65536"/>
                  <a:gd name="T15" fmla="*/ 0 60000 65536"/>
                  <a:gd name="T16" fmla="*/ 0 60000 65536"/>
                  <a:gd name="T17" fmla="*/ 0 60000 65536"/>
                  <a:gd name="T18" fmla="*/ 0 w 67"/>
                  <a:gd name="T19" fmla="*/ 0 h 83"/>
                  <a:gd name="T20" fmla="*/ 67 w 67"/>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67" h="83">
                    <a:moveTo>
                      <a:pt x="0" y="40"/>
                    </a:moveTo>
                    <a:lnTo>
                      <a:pt x="25" y="79"/>
                    </a:lnTo>
                    <a:lnTo>
                      <a:pt x="62" y="82"/>
                    </a:lnTo>
                    <a:lnTo>
                      <a:pt x="66" y="0"/>
                    </a:lnTo>
                    <a:lnTo>
                      <a:pt x="42" y="3"/>
                    </a:lnTo>
                    <a:lnTo>
                      <a:pt x="0" y="40"/>
                    </a:lnTo>
                  </a:path>
                </a:pathLst>
              </a:custGeom>
              <a:grpFill/>
              <a:ln>
                <a:noFill/>
              </a:ln>
              <a:extLst/>
            </p:spPr>
            <p:txBody>
              <a:bodyPr/>
              <a:lstStyle/>
              <a:p>
                <a:pPr eaLnBrk="0" hangingPunct="0"/>
                <a:endParaRPr lang="en-US" sz="2000" b="1">
                  <a:solidFill>
                    <a:srgbClr val="000000"/>
                  </a:solidFill>
                  <a:latin typeface="+mj-lt"/>
                </a:endParaRPr>
              </a:p>
            </p:txBody>
          </p:sp>
          <p:sp>
            <p:nvSpPr>
              <p:cNvPr id="23642" name="Freeform 90"/>
              <p:cNvSpPr>
                <a:spLocks/>
              </p:cNvSpPr>
              <p:nvPr/>
            </p:nvSpPr>
            <p:spPr bwMode="auto">
              <a:xfrm>
                <a:off x="2916238" y="4371975"/>
                <a:ext cx="106362" cy="127000"/>
              </a:xfrm>
              <a:custGeom>
                <a:avLst/>
                <a:gdLst>
                  <a:gd name="T0" fmla="*/ 0 w 67"/>
                  <a:gd name="T1" fmla="*/ 2147483646 h 83"/>
                  <a:gd name="T2" fmla="*/ 2147483646 w 67"/>
                  <a:gd name="T3" fmla="*/ 2147483646 h 83"/>
                  <a:gd name="T4" fmla="*/ 2147483646 w 67"/>
                  <a:gd name="T5" fmla="*/ 2147483646 h 83"/>
                  <a:gd name="T6" fmla="*/ 2147483646 w 67"/>
                  <a:gd name="T7" fmla="*/ 0 h 83"/>
                  <a:gd name="T8" fmla="*/ 2147483646 w 67"/>
                  <a:gd name="T9" fmla="*/ 2147483646 h 83"/>
                  <a:gd name="T10" fmla="*/ 0 w 67"/>
                  <a:gd name="T11" fmla="*/ 2147483646 h 83"/>
                  <a:gd name="T12" fmla="*/ 0 60000 65536"/>
                  <a:gd name="T13" fmla="*/ 0 60000 65536"/>
                  <a:gd name="T14" fmla="*/ 0 60000 65536"/>
                  <a:gd name="T15" fmla="*/ 0 60000 65536"/>
                  <a:gd name="T16" fmla="*/ 0 60000 65536"/>
                  <a:gd name="T17" fmla="*/ 0 60000 65536"/>
                  <a:gd name="T18" fmla="*/ 0 w 67"/>
                  <a:gd name="T19" fmla="*/ 0 h 83"/>
                  <a:gd name="T20" fmla="*/ 67 w 67"/>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67" h="83">
                    <a:moveTo>
                      <a:pt x="0" y="40"/>
                    </a:moveTo>
                    <a:lnTo>
                      <a:pt x="25" y="79"/>
                    </a:lnTo>
                    <a:lnTo>
                      <a:pt x="62" y="82"/>
                    </a:lnTo>
                    <a:lnTo>
                      <a:pt x="66" y="0"/>
                    </a:lnTo>
                    <a:lnTo>
                      <a:pt x="42" y="3"/>
                    </a:lnTo>
                    <a:lnTo>
                      <a:pt x="0" y="4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43" name="Freeform 91"/>
              <p:cNvSpPr>
                <a:spLocks/>
              </p:cNvSpPr>
              <p:nvPr/>
            </p:nvSpPr>
            <p:spPr bwMode="auto">
              <a:xfrm>
                <a:off x="5332414" y="2212975"/>
                <a:ext cx="676275" cy="628650"/>
              </a:xfrm>
              <a:custGeom>
                <a:avLst/>
                <a:gdLst>
                  <a:gd name="T0" fmla="*/ 0 w 439"/>
                  <a:gd name="T1" fmla="*/ 2147483646 h 411"/>
                  <a:gd name="T2" fmla="*/ 2147483646 w 439"/>
                  <a:gd name="T3" fmla="*/ 2147483646 h 411"/>
                  <a:gd name="T4" fmla="*/ 2147483646 w 439"/>
                  <a:gd name="T5" fmla="*/ 2147483646 h 411"/>
                  <a:gd name="T6" fmla="*/ 2147483646 w 439"/>
                  <a:gd name="T7" fmla="*/ 2147483646 h 411"/>
                  <a:gd name="T8" fmla="*/ 2147483646 w 439"/>
                  <a:gd name="T9" fmla="*/ 2147483646 h 411"/>
                  <a:gd name="T10" fmla="*/ 2147483646 w 439"/>
                  <a:gd name="T11" fmla="*/ 2147483646 h 411"/>
                  <a:gd name="T12" fmla="*/ 2147483646 w 439"/>
                  <a:gd name="T13" fmla="*/ 2147483646 h 411"/>
                  <a:gd name="T14" fmla="*/ 2147483646 w 439"/>
                  <a:gd name="T15" fmla="*/ 2147483646 h 411"/>
                  <a:gd name="T16" fmla="*/ 2147483646 w 439"/>
                  <a:gd name="T17" fmla="*/ 2147483646 h 411"/>
                  <a:gd name="T18" fmla="*/ 2147483646 w 439"/>
                  <a:gd name="T19" fmla="*/ 2147483646 h 411"/>
                  <a:gd name="T20" fmla="*/ 2147483646 w 439"/>
                  <a:gd name="T21" fmla="*/ 2147483646 h 411"/>
                  <a:gd name="T22" fmla="*/ 2147483646 w 439"/>
                  <a:gd name="T23" fmla="*/ 2147483646 h 411"/>
                  <a:gd name="T24" fmla="*/ 2147483646 w 439"/>
                  <a:gd name="T25" fmla="*/ 2147483646 h 411"/>
                  <a:gd name="T26" fmla="*/ 2147483646 w 439"/>
                  <a:gd name="T27" fmla="*/ 2147483646 h 411"/>
                  <a:gd name="T28" fmla="*/ 2147483646 w 439"/>
                  <a:gd name="T29" fmla="*/ 2147483646 h 411"/>
                  <a:gd name="T30" fmla="*/ 2147483646 w 439"/>
                  <a:gd name="T31" fmla="*/ 2147483646 h 411"/>
                  <a:gd name="T32" fmla="*/ 2147483646 w 439"/>
                  <a:gd name="T33" fmla="*/ 2147483646 h 411"/>
                  <a:gd name="T34" fmla="*/ 2147483646 w 439"/>
                  <a:gd name="T35" fmla="*/ 2147483646 h 411"/>
                  <a:gd name="T36" fmla="*/ 2147483646 w 439"/>
                  <a:gd name="T37" fmla="*/ 2147483646 h 411"/>
                  <a:gd name="T38" fmla="*/ 2147483646 w 439"/>
                  <a:gd name="T39" fmla="*/ 2147483646 h 411"/>
                  <a:gd name="T40" fmla="*/ 2147483646 w 439"/>
                  <a:gd name="T41" fmla="*/ 2147483646 h 411"/>
                  <a:gd name="T42" fmla="*/ 2147483646 w 439"/>
                  <a:gd name="T43" fmla="*/ 2147483646 h 411"/>
                  <a:gd name="T44" fmla="*/ 2147483646 w 439"/>
                  <a:gd name="T45" fmla="*/ 2147483646 h 411"/>
                  <a:gd name="T46" fmla="*/ 2147483646 w 439"/>
                  <a:gd name="T47" fmla="*/ 2147483646 h 411"/>
                  <a:gd name="T48" fmla="*/ 2147483646 w 439"/>
                  <a:gd name="T49" fmla="*/ 2147483646 h 411"/>
                  <a:gd name="T50" fmla="*/ 2147483646 w 439"/>
                  <a:gd name="T51" fmla="*/ 2147483646 h 411"/>
                  <a:gd name="T52" fmla="*/ 2147483646 w 439"/>
                  <a:gd name="T53" fmla="*/ 2147483646 h 411"/>
                  <a:gd name="T54" fmla="*/ 2147483646 w 439"/>
                  <a:gd name="T55" fmla="*/ 2147483646 h 411"/>
                  <a:gd name="T56" fmla="*/ 2147483646 w 439"/>
                  <a:gd name="T57" fmla="*/ 2147483646 h 411"/>
                  <a:gd name="T58" fmla="*/ 2147483646 w 439"/>
                  <a:gd name="T59" fmla="*/ 2147483646 h 411"/>
                  <a:gd name="T60" fmla="*/ 2147483646 w 439"/>
                  <a:gd name="T61" fmla="*/ 2147483646 h 411"/>
                  <a:gd name="T62" fmla="*/ 2147483646 w 439"/>
                  <a:gd name="T63" fmla="*/ 2147483646 h 411"/>
                  <a:gd name="T64" fmla="*/ 2147483646 w 439"/>
                  <a:gd name="T65" fmla="*/ 2147483646 h 411"/>
                  <a:gd name="T66" fmla="*/ 2147483646 w 439"/>
                  <a:gd name="T67" fmla="*/ 2147483646 h 411"/>
                  <a:gd name="T68" fmla="*/ 2147483646 w 439"/>
                  <a:gd name="T69" fmla="*/ 2147483646 h 411"/>
                  <a:gd name="T70" fmla="*/ 2147483646 w 439"/>
                  <a:gd name="T71" fmla="*/ 2147483646 h 411"/>
                  <a:gd name="T72" fmla="*/ 2147483646 w 439"/>
                  <a:gd name="T73" fmla="*/ 2147483646 h 411"/>
                  <a:gd name="T74" fmla="*/ 2147483646 w 439"/>
                  <a:gd name="T75" fmla="*/ 2147483646 h 411"/>
                  <a:gd name="T76" fmla="*/ 2147483646 w 439"/>
                  <a:gd name="T77" fmla="*/ 2147483646 h 411"/>
                  <a:gd name="T78" fmla="*/ 2147483646 w 439"/>
                  <a:gd name="T79" fmla="*/ 2147483646 h 411"/>
                  <a:gd name="T80" fmla="*/ 0 w 439"/>
                  <a:gd name="T81" fmla="*/ 2147483646 h 41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9"/>
                  <a:gd name="T124" fmla="*/ 0 h 411"/>
                  <a:gd name="T125" fmla="*/ 439 w 439"/>
                  <a:gd name="T126" fmla="*/ 411 h 41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9" h="411">
                    <a:moveTo>
                      <a:pt x="0" y="307"/>
                    </a:moveTo>
                    <a:lnTo>
                      <a:pt x="0" y="324"/>
                    </a:lnTo>
                    <a:lnTo>
                      <a:pt x="41" y="312"/>
                    </a:lnTo>
                    <a:lnTo>
                      <a:pt x="43" y="318"/>
                    </a:lnTo>
                    <a:lnTo>
                      <a:pt x="0" y="331"/>
                    </a:lnTo>
                    <a:lnTo>
                      <a:pt x="12" y="338"/>
                    </a:lnTo>
                    <a:lnTo>
                      <a:pt x="7" y="360"/>
                    </a:lnTo>
                    <a:lnTo>
                      <a:pt x="34" y="340"/>
                    </a:lnTo>
                    <a:lnTo>
                      <a:pt x="3" y="371"/>
                    </a:lnTo>
                    <a:lnTo>
                      <a:pt x="22" y="371"/>
                    </a:lnTo>
                    <a:lnTo>
                      <a:pt x="12" y="398"/>
                    </a:lnTo>
                    <a:lnTo>
                      <a:pt x="54" y="410"/>
                    </a:lnTo>
                    <a:lnTo>
                      <a:pt x="86" y="384"/>
                    </a:lnTo>
                    <a:lnTo>
                      <a:pt x="93" y="360"/>
                    </a:lnTo>
                    <a:lnTo>
                      <a:pt x="105" y="384"/>
                    </a:lnTo>
                    <a:lnTo>
                      <a:pt x="123" y="356"/>
                    </a:lnTo>
                    <a:lnTo>
                      <a:pt x="120" y="330"/>
                    </a:lnTo>
                    <a:lnTo>
                      <a:pt x="130" y="316"/>
                    </a:lnTo>
                    <a:lnTo>
                      <a:pt x="120" y="305"/>
                    </a:lnTo>
                    <a:lnTo>
                      <a:pt x="121" y="246"/>
                    </a:lnTo>
                    <a:lnTo>
                      <a:pt x="152" y="232"/>
                    </a:lnTo>
                    <a:lnTo>
                      <a:pt x="147" y="216"/>
                    </a:lnTo>
                    <a:lnTo>
                      <a:pt x="161" y="170"/>
                    </a:lnTo>
                    <a:lnTo>
                      <a:pt x="190" y="137"/>
                    </a:lnTo>
                    <a:lnTo>
                      <a:pt x="196" y="111"/>
                    </a:lnTo>
                    <a:lnTo>
                      <a:pt x="216" y="107"/>
                    </a:lnTo>
                    <a:lnTo>
                      <a:pt x="223" y="88"/>
                    </a:lnTo>
                    <a:lnTo>
                      <a:pt x="255" y="92"/>
                    </a:lnTo>
                    <a:lnTo>
                      <a:pt x="255" y="69"/>
                    </a:lnTo>
                    <a:lnTo>
                      <a:pt x="262" y="69"/>
                    </a:lnTo>
                    <a:lnTo>
                      <a:pt x="275" y="60"/>
                    </a:lnTo>
                    <a:lnTo>
                      <a:pt x="293" y="79"/>
                    </a:lnTo>
                    <a:lnTo>
                      <a:pt x="330" y="83"/>
                    </a:lnTo>
                    <a:lnTo>
                      <a:pt x="350" y="70"/>
                    </a:lnTo>
                    <a:lnTo>
                      <a:pt x="355" y="44"/>
                    </a:lnTo>
                    <a:lnTo>
                      <a:pt x="389" y="37"/>
                    </a:lnTo>
                    <a:lnTo>
                      <a:pt x="407" y="47"/>
                    </a:lnTo>
                    <a:lnTo>
                      <a:pt x="405" y="69"/>
                    </a:lnTo>
                    <a:lnTo>
                      <a:pt x="437" y="44"/>
                    </a:lnTo>
                    <a:lnTo>
                      <a:pt x="415" y="47"/>
                    </a:lnTo>
                    <a:lnTo>
                      <a:pt x="422" y="42"/>
                    </a:lnTo>
                    <a:lnTo>
                      <a:pt x="399" y="34"/>
                    </a:lnTo>
                    <a:lnTo>
                      <a:pt x="438" y="21"/>
                    </a:lnTo>
                    <a:lnTo>
                      <a:pt x="407" y="6"/>
                    </a:lnTo>
                    <a:lnTo>
                      <a:pt x="386" y="21"/>
                    </a:lnTo>
                    <a:lnTo>
                      <a:pt x="398" y="2"/>
                    </a:lnTo>
                    <a:lnTo>
                      <a:pt x="381" y="0"/>
                    </a:lnTo>
                    <a:lnTo>
                      <a:pt x="369" y="21"/>
                    </a:lnTo>
                    <a:lnTo>
                      <a:pt x="365" y="25"/>
                    </a:lnTo>
                    <a:lnTo>
                      <a:pt x="365" y="4"/>
                    </a:lnTo>
                    <a:lnTo>
                      <a:pt x="337" y="37"/>
                    </a:lnTo>
                    <a:lnTo>
                      <a:pt x="351" y="7"/>
                    </a:lnTo>
                    <a:lnTo>
                      <a:pt x="337" y="2"/>
                    </a:lnTo>
                    <a:lnTo>
                      <a:pt x="307" y="39"/>
                    </a:lnTo>
                    <a:lnTo>
                      <a:pt x="278" y="27"/>
                    </a:lnTo>
                    <a:lnTo>
                      <a:pt x="286" y="47"/>
                    </a:lnTo>
                    <a:lnTo>
                      <a:pt x="275" y="37"/>
                    </a:lnTo>
                    <a:lnTo>
                      <a:pt x="255" y="60"/>
                    </a:lnTo>
                    <a:lnTo>
                      <a:pt x="257" y="40"/>
                    </a:lnTo>
                    <a:lnTo>
                      <a:pt x="247" y="58"/>
                    </a:lnTo>
                    <a:lnTo>
                      <a:pt x="238" y="44"/>
                    </a:lnTo>
                    <a:lnTo>
                      <a:pt x="244" y="63"/>
                    </a:lnTo>
                    <a:lnTo>
                      <a:pt x="221" y="56"/>
                    </a:lnTo>
                    <a:lnTo>
                      <a:pt x="214" y="81"/>
                    </a:lnTo>
                    <a:lnTo>
                      <a:pt x="193" y="89"/>
                    </a:lnTo>
                    <a:lnTo>
                      <a:pt x="213" y="90"/>
                    </a:lnTo>
                    <a:lnTo>
                      <a:pt x="178" y="105"/>
                    </a:lnTo>
                    <a:lnTo>
                      <a:pt x="172" y="121"/>
                    </a:lnTo>
                    <a:lnTo>
                      <a:pt x="182" y="121"/>
                    </a:lnTo>
                    <a:lnTo>
                      <a:pt x="140" y="149"/>
                    </a:lnTo>
                    <a:lnTo>
                      <a:pt x="124" y="198"/>
                    </a:lnTo>
                    <a:lnTo>
                      <a:pt x="78" y="239"/>
                    </a:lnTo>
                    <a:lnTo>
                      <a:pt x="86" y="249"/>
                    </a:lnTo>
                    <a:lnTo>
                      <a:pt x="105" y="242"/>
                    </a:lnTo>
                    <a:lnTo>
                      <a:pt x="60" y="253"/>
                    </a:lnTo>
                    <a:lnTo>
                      <a:pt x="34" y="270"/>
                    </a:lnTo>
                    <a:lnTo>
                      <a:pt x="41" y="281"/>
                    </a:lnTo>
                    <a:lnTo>
                      <a:pt x="22" y="281"/>
                    </a:lnTo>
                    <a:lnTo>
                      <a:pt x="24" y="292"/>
                    </a:lnTo>
                    <a:lnTo>
                      <a:pt x="2" y="292"/>
                    </a:lnTo>
                    <a:lnTo>
                      <a:pt x="22" y="300"/>
                    </a:lnTo>
                    <a:lnTo>
                      <a:pt x="0" y="307"/>
                    </a:lnTo>
                  </a:path>
                </a:pathLst>
              </a:custGeom>
              <a:grpFill/>
              <a:ln>
                <a:noFill/>
              </a:ln>
              <a:extLst/>
            </p:spPr>
            <p:txBody>
              <a:bodyPr/>
              <a:lstStyle/>
              <a:p>
                <a:pPr eaLnBrk="0" hangingPunct="0"/>
                <a:endParaRPr lang="en-US" sz="2000" b="1">
                  <a:solidFill>
                    <a:srgbClr val="000000"/>
                  </a:solidFill>
                  <a:latin typeface="+mj-lt"/>
                </a:endParaRPr>
              </a:p>
            </p:txBody>
          </p:sp>
          <p:sp>
            <p:nvSpPr>
              <p:cNvPr id="23644" name="Freeform 92"/>
              <p:cNvSpPr>
                <a:spLocks/>
              </p:cNvSpPr>
              <p:nvPr/>
            </p:nvSpPr>
            <p:spPr bwMode="auto">
              <a:xfrm>
                <a:off x="5332414" y="2212975"/>
                <a:ext cx="676275" cy="628650"/>
              </a:xfrm>
              <a:custGeom>
                <a:avLst/>
                <a:gdLst>
                  <a:gd name="T0" fmla="*/ 0 w 439"/>
                  <a:gd name="T1" fmla="*/ 2147483646 h 411"/>
                  <a:gd name="T2" fmla="*/ 2147483646 w 439"/>
                  <a:gd name="T3" fmla="*/ 2147483646 h 411"/>
                  <a:gd name="T4" fmla="*/ 2147483646 w 439"/>
                  <a:gd name="T5" fmla="*/ 2147483646 h 411"/>
                  <a:gd name="T6" fmla="*/ 2147483646 w 439"/>
                  <a:gd name="T7" fmla="*/ 2147483646 h 411"/>
                  <a:gd name="T8" fmla="*/ 2147483646 w 439"/>
                  <a:gd name="T9" fmla="*/ 2147483646 h 411"/>
                  <a:gd name="T10" fmla="*/ 2147483646 w 439"/>
                  <a:gd name="T11" fmla="*/ 2147483646 h 411"/>
                  <a:gd name="T12" fmla="*/ 2147483646 w 439"/>
                  <a:gd name="T13" fmla="*/ 2147483646 h 411"/>
                  <a:gd name="T14" fmla="*/ 2147483646 w 439"/>
                  <a:gd name="T15" fmla="*/ 2147483646 h 411"/>
                  <a:gd name="T16" fmla="*/ 2147483646 w 439"/>
                  <a:gd name="T17" fmla="*/ 2147483646 h 411"/>
                  <a:gd name="T18" fmla="*/ 2147483646 w 439"/>
                  <a:gd name="T19" fmla="*/ 2147483646 h 411"/>
                  <a:gd name="T20" fmla="*/ 2147483646 w 439"/>
                  <a:gd name="T21" fmla="*/ 2147483646 h 411"/>
                  <a:gd name="T22" fmla="*/ 2147483646 w 439"/>
                  <a:gd name="T23" fmla="*/ 2147483646 h 411"/>
                  <a:gd name="T24" fmla="*/ 2147483646 w 439"/>
                  <a:gd name="T25" fmla="*/ 2147483646 h 411"/>
                  <a:gd name="T26" fmla="*/ 2147483646 w 439"/>
                  <a:gd name="T27" fmla="*/ 2147483646 h 411"/>
                  <a:gd name="T28" fmla="*/ 2147483646 w 439"/>
                  <a:gd name="T29" fmla="*/ 2147483646 h 411"/>
                  <a:gd name="T30" fmla="*/ 2147483646 w 439"/>
                  <a:gd name="T31" fmla="*/ 2147483646 h 411"/>
                  <a:gd name="T32" fmla="*/ 2147483646 w 439"/>
                  <a:gd name="T33" fmla="*/ 2147483646 h 411"/>
                  <a:gd name="T34" fmla="*/ 2147483646 w 439"/>
                  <a:gd name="T35" fmla="*/ 2147483646 h 411"/>
                  <a:gd name="T36" fmla="*/ 2147483646 w 439"/>
                  <a:gd name="T37" fmla="*/ 2147483646 h 411"/>
                  <a:gd name="T38" fmla="*/ 2147483646 w 439"/>
                  <a:gd name="T39" fmla="*/ 2147483646 h 411"/>
                  <a:gd name="T40" fmla="*/ 2147483646 w 439"/>
                  <a:gd name="T41" fmla="*/ 2147483646 h 411"/>
                  <a:gd name="T42" fmla="*/ 2147483646 w 439"/>
                  <a:gd name="T43" fmla="*/ 2147483646 h 411"/>
                  <a:gd name="T44" fmla="*/ 2147483646 w 439"/>
                  <a:gd name="T45" fmla="*/ 2147483646 h 411"/>
                  <a:gd name="T46" fmla="*/ 2147483646 w 439"/>
                  <a:gd name="T47" fmla="*/ 2147483646 h 411"/>
                  <a:gd name="T48" fmla="*/ 2147483646 w 439"/>
                  <a:gd name="T49" fmla="*/ 2147483646 h 411"/>
                  <a:gd name="T50" fmla="*/ 2147483646 w 439"/>
                  <a:gd name="T51" fmla="*/ 2147483646 h 411"/>
                  <a:gd name="T52" fmla="*/ 2147483646 w 439"/>
                  <a:gd name="T53" fmla="*/ 2147483646 h 411"/>
                  <a:gd name="T54" fmla="*/ 2147483646 w 439"/>
                  <a:gd name="T55" fmla="*/ 2147483646 h 411"/>
                  <a:gd name="T56" fmla="*/ 2147483646 w 439"/>
                  <a:gd name="T57" fmla="*/ 2147483646 h 411"/>
                  <a:gd name="T58" fmla="*/ 2147483646 w 439"/>
                  <a:gd name="T59" fmla="*/ 2147483646 h 411"/>
                  <a:gd name="T60" fmla="*/ 2147483646 w 439"/>
                  <a:gd name="T61" fmla="*/ 2147483646 h 411"/>
                  <a:gd name="T62" fmla="*/ 2147483646 w 439"/>
                  <a:gd name="T63" fmla="*/ 2147483646 h 411"/>
                  <a:gd name="T64" fmla="*/ 2147483646 w 439"/>
                  <a:gd name="T65" fmla="*/ 2147483646 h 411"/>
                  <a:gd name="T66" fmla="*/ 2147483646 w 439"/>
                  <a:gd name="T67" fmla="*/ 2147483646 h 411"/>
                  <a:gd name="T68" fmla="*/ 2147483646 w 439"/>
                  <a:gd name="T69" fmla="*/ 2147483646 h 411"/>
                  <a:gd name="T70" fmla="*/ 2147483646 w 439"/>
                  <a:gd name="T71" fmla="*/ 2147483646 h 411"/>
                  <a:gd name="T72" fmla="*/ 2147483646 w 439"/>
                  <a:gd name="T73" fmla="*/ 2147483646 h 411"/>
                  <a:gd name="T74" fmla="*/ 2147483646 w 439"/>
                  <a:gd name="T75" fmla="*/ 2147483646 h 411"/>
                  <a:gd name="T76" fmla="*/ 2147483646 w 439"/>
                  <a:gd name="T77" fmla="*/ 2147483646 h 411"/>
                  <a:gd name="T78" fmla="*/ 2147483646 w 439"/>
                  <a:gd name="T79" fmla="*/ 2147483646 h 411"/>
                  <a:gd name="T80" fmla="*/ 0 w 439"/>
                  <a:gd name="T81" fmla="*/ 2147483646 h 41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9"/>
                  <a:gd name="T124" fmla="*/ 0 h 411"/>
                  <a:gd name="T125" fmla="*/ 439 w 439"/>
                  <a:gd name="T126" fmla="*/ 411 h 41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9" h="411">
                    <a:moveTo>
                      <a:pt x="0" y="307"/>
                    </a:moveTo>
                    <a:lnTo>
                      <a:pt x="0" y="324"/>
                    </a:lnTo>
                    <a:lnTo>
                      <a:pt x="41" y="312"/>
                    </a:lnTo>
                    <a:lnTo>
                      <a:pt x="43" y="318"/>
                    </a:lnTo>
                    <a:lnTo>
                      <a:pt x="0" y="331"/>
                    </a:lnTo>
                    <a:lnTo>
                      <a:pt x="12" y="338"/>
                    </a:lnTo>
                    <a:lnTo>
                      <a:pt x="7" y="360"/>
                    </a:lnTo>
                    <a:lnTo>
                      <a:pt x="34" y="340"/>
                    </a:lnTo>
                    <a:lnTo>
                      <a:pt x="3" y="371"/>
                    </a:lnTo>
                    <a:lnTo>
                      <a:pt x="22" y="371"/>
                    </a:lnTo>
                    <a:lnTo>
                      <a:pt x="12" y="398"/>
                    </a:lnTo>
                    <a:lnTo>
                      <a:pt x="54" y="410"/>
                    </a:lnTo>
                    <a:lnTo>
                      <a:pt x="86" y="384"/>
                    </a:lnTo>
                    <a:lnTo>
                      <a:pt x="93" y="360"/>
                    </a:lnTo>
                    <a:lnTo>
                      <a:pt x="105" y="384"/>
                    </a:lnTo>
                    <a:lnTo>
                      <a:pt x="123" y="356"/>
                    </a:lnTo>
                    <a:lnTo>
                      <a:pt x="120" y="330"/>
                    </a:lnTo>
                    <a:lnTo>
                      <a:pt x="130" y="316"/>
                    </a:lnTo>
                    <a:lnTo>
                      <a:pt x="120" y="305"/>
                    </a:lnTo>
                    <a:lnTo>
                      <a:pt x="121" y="246"/>
                    </a:lnTo>
                    <a:lnTo>
                      <a:pt x="152" y="232"/>
                    </a:lnTo>
                    <a:lnTo>
                      <a:pt x="147" y="216"/>
                    </a:lnTo>
                    <a:lnTo>
                      <a:pt x="161" y="170"/>
                    </a:lnTo>
                    <a:lnTo>
                      <a:pt x="190" y="137"/>
                    </a:lnTo>
                    <a:lnTo>
                      <a:pt x="196" y="111"/>
                    </a:lnTo>
                    <a:lnTo>
                      <a:pt x="216" y="107"/>
                    </a:lnTo>
                    <a:lnTo>
                      <a:pt x="223" y="88"/>
                    </a:lnTo>
                    <a:lnTo>
                      <a:pt x="255" y="92"/>
                    </a:lnTo>
                    <a:lnTo>
                      <a:pt x="255" y="69"/>
                    </a:lnTo>
                    <a:lnTo>
                      <a:pt x="262" y="69"/>
                    </a:lnTo>
                    <a:lnTo>
                      <a:pt x="275" y="60"/>
                    </a:lnTo>
                    <a:lnTo>
                      <a:pt x="293" y="79"/>
                    </a:lnTo>
                    <a:lnTo>
                      <a:pt x="330" y="83"/>
                    </a:lnTo>
                    <a:lnTo>
                      <a:pt x="350" y="70"/>
                    </a:lnTo>
                    <a:lnTo>
                      <a:pt x="355" y="44"/>
                    </a:lnTo>
                    <a:lnTo>
                      <a:pt x="389" y="37"/>
                    </a:lnTo>
                    <a:lnTo>
                      <a:pt x="407" y="47"/>
                    </a:lnTo>
                    <a:lnTo>
                      <a:pt x="405" y="69"/>
                    </a:lnTo>
                    <a:lnTo>
                      <a:pt x="437" y="44"/>
                    </a:lnTo>
                    <a:lnTo>
                      <a:pt x="415" y="47"/>
                    </a:lnTo>
                    <a:lnTo>
                      <a:pt x="422" y="42"/>
                    </a:lnTo>
                    <a:lnTo>
                      <a:pt x="399" y="34"/>
                    </a:lnTo>
                    <a:lnTo>
                      <a:pt x="438" y="21"/>
                    </a:lnTo>
                    <a:lnTo>
                      <a:pt x="407" y="6"/>
                    </a:lnTo>
                    <a:lnTo>
                      <a:pt x="386" y="21"/>
                    </a:lnTo>
                    <a:lnTo>
                      <a:pt x="398" y="2"/>
                    </a:lnTo>
                    <a:lnTo>
                      <a:pt x="381" y="0"/>
                    </a:lnTo>
                    <a:lnTo>
                      <a:pt x="369" y="21"/>
                    </a:lnTo>
                    <a:lnTo>
                      <a:pt x="365" y="25"/>
                    </a:lnTo>
                    <a:lnTo>
                      <a:pt x="365" y="4"/>
                    </a:lnTo>
                    <a:lnTo>
                      <a:pt x="337" y="37"/>
                    </a:lnTo>
                    <a:lnTo>
                      <a:pt x="351" y="7"/>
                    </a:lnTo>
                    <a:lnTo>
                      <a:pt x="337" y="2"/>
                    </a:lnTo>
                    <a:lnTo>
                      <a:pt x="307" y="39"/>
                    </a:lnTo>
                    <a:lnTo>
                      <a:pt x="278" y="27"/>
                    </a:lnTo>
                    <a:lnTo>
                      <a:pt x="286" y="47"/>
                    </a:lnTo>
                    <a:lnTo>
                      <a:pt x="275" y="37"/>
                    </a:lnTo>
                    <a:lnTo>
                      <a:pt x="255" y="60"/>
                    </a:lnTo>
                    <a:lnTo>
                      <a:pt x="257" y="40"/>
                    </a:lnTo>
                    <a:lnTo>
                      <a:pt x="247" y="58"/>
                    </a:lnTo>
                    <a:lnTo>
                      <a:pt x="238" y="44"/>
                    </a:lnTo>
                    <a:lnTo>
                      <a:pt x="244" y="63"/>
                    </a:lnTo>
                    <a:lnTo>
                      <a:pt x="221" y="56"/>
                    </a:lnTo>
                    <a:lnTo>
                      <a:pt x="214" y="81"/>
                    </a:lnTo>
                    <a:lnTo>
                      <a:pt x="193" y="89"/>
                    </a:lnTo>
                    <a:lnTo>
                      <a:pt x="213" y="90"/>
                    </a:lnTo>
                    <a:lnTo>
                      <a:pt x="178" y="105"/>
                    </a:lnTo>
                    <a:lnTo>
                      <a:pt x="172" y="121"/>
                    </a:lnTo>
                    <a:lnTo>
                      <a:pt x="182" y="121"/>
                    </a:lnTo>
                    <a:lnTo>
                      <a:pt x="140" y="149"/>
                    </a:lnTo>
                    <a:lnTo>
                      <a:pt x="124" y="198"/>
                    </a:lnTo>
                    <a:lnTo>
                      <a:pt x="78" y="239"/>
                    </a:lnTo>
                    <a:lnTo>
                      <a:pt x="86" y="249"/>
                    </a:lnTo>
                    <a:lnTo>
                      <a:pt x="105" y="242"/>
                    </a:lnTo>
                    <a:lnTo>
                      <a:pt x="60" y="253"/>
                    </a:lnTo>
                    <a:lnTo>
                      <a:pt x="34" y="270"/>
                    </a:lnTo>
                    <a:lnTo>
                      <a:pt x="41" y="281"/>
                    </a:lnTo>
                    <a:lnTo>
                      <a:pt x="22" y="281"/>
                    </a:lnTo>
                    <a:lnTo>
                      <a:pt x="24" y="292"/>
                    </a:lnTo>
                    <a:lnTo>
                      <a:pt x="2" y="292"/>
                    </a:lnTo>
                    <a:lnTo>
                      <a:pt x="22" y="300"/>
                    </a:lnTo>
                    <a:lnTo>
                      <a:pt x="0" y="30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45" name="Freeform 93"/>
              <p:cNvSpPr>
                <a:spLocks/>
              </p:cNvSpPr>
              <p:nvPr/>
            </p:nvSpPr>
            <p:spPr bwMode="auto">
              <a:xfrm>
                <a:off x="3027364" y="4532314"/>
                <a:ext cx="149225" cy="77787"/>
              </a:xfrm>
              <a:custGeom>
                <a:avLst/>
                <a:gdLst>
                  <a:gd name="T0" fmla="*/ 0 w 97"/>
                  <a:gd name="T1" fmla="*/ 2147483646 h 51"/>
                  <a:gd name="T2" fmla="*/ 2147483646 w 97"/>
                  <a:gd name="T3" fmla="*/ 0 h 51"/>
                  <a:gd name="T4" fmla="*/ 2147483646 w 97"/>
                  <a:gd name="T5" fmla="*/ 2147483646 h 51"/>
                  <a:gd name="T6" fmla="*/ 2147483646 w 97"/>
                  <a:gd name="T7" fmla="*/ 2147483646 h 51"/>
                  <a:gd name="T8" fmla="*/ 2147483646 w 97"/>
                  <a:gd name="T9" fmla="*/ 2147483646 h 51"/>
                  <a:gd name="T10" fmla="*/ 2147483646 w 97"/>
                  <a:gd name="T11" fmla="*/ 2147483646 h 51"/>
                  <a:gd name="T12" fmla="*/ 2147483646 w 97"/>
                  <a:gd name="T13" fmla="*/ 2147483646 h 51"/>
                  <a:gd name="T14" fmla="*/ 2147483646 w 97"/>
                  <a:gd name="T15" fmla="*/ 2147483646 h 51"/>
                  <a:gd name="T16" fmla="*/ 2147483646 w 97"/>
                  <a:gd name="T17" fmla="*/ 2147483646 h 51"/>
                  <a:gd name="T18" fmla="*/ 2147483646 w 97"/>
                  <a:gd name="T19" fmla="*/ 2147483646 h 51"/>
                  <a:gd name="T20" fmla="*/ 2147483646 w 97"/>
                  <a:gd name="T21" fmla="*/ 2147483646 h 51"/>
                  <a:gd name="T22" fmla="*/ 0 w 97"/>
                  <a:gd name="T23" fmla="*/ 2147483646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7"/>
                  <a:gd name="T37" fmla="*/ 0 h 51"/>
                  <a:gd name="T38" fmla="*/ 97 w 97"/>
                  <a:gd name="T39" fmla="*/ 51 h 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7" h="51">
                    <a:moveTo>
                      <a:pt x="0" y="27"/>
                    </a:moveTo>
                    <a:lnTo>
                      <a:pt x="7" y="0"/>
                    </a:lnTo>
                    <a:lnTo>
                      <a:pt x="29" y="17"/>
                    </a:lnTo>
                    <a:lnTo>
                      <a:pt x="64" y="2"/>
                    </a:lnTo>
                    <a:lnTo>
                      <a:pt x="96" y="21"/>
                    </a:lnTo>
                    <a:lnTo>
                      <a:pt x="86" y="49"/>
                    </a:lnTo>
                    <a:lnTo>
                      <a:pt x="84" y="26"/>
                    </a:lnTo>
                    <a:lnTo>
                      <a:pt x="64" y="17"/>
                    </a:lnTo>
                    <a:lnTo>
                      <a:pt x="44" y="31"/>
                    </a:lnTo>
                    <a:lnTo>
                      <a:pt x="50" y="44"/>
                    </a:lnTo>
                    <a:lnTo>
                      <a:pt x="41" y="50"/>
                    </a:lnTo>
                    <a:lnTo>
                      <a:pt x="0" y="27"/>
                    </a:lnTo>
                  </a:path>
                </a:pathLst>
              </a:custGeom>
              <a:grpFill/>
              <a:ln>
                <a:noFill/>
              </a:ln>
              <a:extLst/>
            </p:spPr>
            <p:txBody>
              <a:bodyPr/>
              <a:lstStyle/>
              <a:p>
                <a:pPr eaLnBrk="0" hangingPunct="0"/>
                <a:endParaRPr lang="en-US" sz="2000" b="1">
                  <a:solidFill>
                    <a:srgbClr val="000000"/>
                  </a:solidFill>
                  <a:latin typeface="+mj-lt"/>
                </a:endParaRPr>
              </a:p>
            </p:txBody>
          </p:sp>
          <p:sp>
            <p:nvSpPr>
              <p:cNvPr id="23646" name="Freeform 94"/>
              <p:cNvSpPr>
                <a:spLocks/>
              </p:cNvSpPr>
              <p:nvPr/>
            </p:nvSpPr>
            <p:spPr bwMode="auto">
              <a:xfrm>
                <a:off x="3027364" y="4532314"/>
                <a:ext cx="149225" cy="77787"/>
              </a:xfrm>
              <a:custGeom>
                <a:avLst/>
                <a:gdLst>
                  <a:gd name="T0" fmla="*/ 0 w 97"/>
                  <a:gd name="T1" fmla="*/ 2147483646 h 51"/>
                  <a:gd name="T2" fmla="*/ 2147483646 w 97"/>
                  <a:gd name="T3" fmla="*/ 0 h 51"/>
                  <a:gd name="T4" fmla="*/ 2147483646 w 97"/>
                  <a:gd name="T5" fmla="*/ 2147483646 h 51"/>
                  <a:gd name="T6" fmla="*/ 2147483646 w 97"/>
                  <a:gd name="T7" fmla="*/ 2147483646 h 51"/>
                  <a:gd name="T8" fmla="*/ 2147483646 w 97"/>
                  <a:gd name="T9" fmla="*/ 2147483646 h 51"/>
                  <a:gd name="T10" fmla="*/ 2147483646 w 97"/>
                  <a:gd name="T11" fmla="*/ 2147483646 h 51"/>
                  <a:gd name="T12" fmla="*/ 2147483646 w 97"/>
                  <a:gd name="T13" fmla="*/ 2147483646 h 51"/>
                  <a:gd name="T14" fmla="*/ 2147483646 w 97"/>
                  <a:gd name="T15" fmla="*/ 2147483646 h 51"/>
                  <a:gd name="T16" fmla="*/ 2147483646 w 97"/>
                  <a:gd name="T17" fmla="*/ 2147483646 h 51"/>
                  <a:gd name="T18" fmla="*/ 2147483646 w 97"/>
                  <a:gd name="T19" fmla="*/ 2147483646 h 51"/>
                  <a:gd name="T20" fmla="*/ 2147483646 w 97"/>
                  <a:gd name="T21" fmla="*/ 2147483646 h 51"/>
                  <a:gd name="T22" fmla="*/ 0 w 97"/>
                  <a:gd name="T23" fmla="*/ 2147483646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7"/>
                  <a:gd name="T37" fmla="*/ 0 h 51"/>
                  <a:gd name="T38" fmla="*/ 97 w 97"/>
                  <a:gd name="T39" fmla="*/ 51 h 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7" h="51">
                    <a:moveTo>
                      <a:pt x="0" y="27"/>
                    </a:moveTo>
                    <a:lnTo>
                      <a:pt x="7" y="0"/>
                    </a:lnTo>
                    <a:lnTo>
                      <a:pt x="29" y="17"/>
                    </a:lnTo>
                    <a:lnTo>
                      <a:pt x="64" y="2"/>
                    </a:lnTo>
                    <a:lnTo>
                      <a:pt x="96" y="21"/>
                    </a:lnTo>
                    <a:lnTo>
                      <a:pt x="86" y="49"/>
                    </a:lnTo>
                    <a:lnTo>
                      <a:pt x="84" y="26"/>
                    </a:lnTo>
                    <a:lnTo>
                      <a:pt x="64" y="17"/>
                    </a:lnTo>
                    <a:lnTo>
                      <a:pt x="44" y="31"/>
                    </a:lnTo>
                    <a:lnTo>
                      <a:pt x="50" y="44"/>
                    </a:lnTo>
                    <a:lnTo>
                      <a:pt x="41" y="50"/>
                    </a:lnTo>
                    <a:lnTo>
                      <a:pt x="0" y="2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47" name="Freeform 95"/>
              <p:cNvSpPr>
                <a:spLocks/>
              </p:cNvSpPr>
              <p:nvPr/>
            </p:nvSpPr>
            <p:spPr bwMode="auto">
              <a:xfrm>
                <a:off x="3565525" y="5413376"/>
                <a:ext cx="211138" cy="258763"/>
              </a:xfrm>
              <a:custGeom>
                <a:avLst/>
                <a:gdLst>
                  <a:gd name="T0" fmla="*/ 0 w 137"/>
                  <a:gd name="T1" fmla="*/ 2147483646 h 169"/>
                  <a:gd name="T2" fmla="*/ 2147483646 w 137"/>
                  <a:gd name="T3" fmla="*/ 2147483646 h 169"/>
                  <a:gd name="T4" fmla="*/ 2147483646 w 137"/>
                  <a:gd name="T5" fmla="*/ 0 h 169"/>
                  <a:gd name="T6" fmla="*/ 2147483646 w 137"/>
                  <a:gd name="T7" fmla="*/ 2147483646 h 169"/>
                  <a:gd name="T8" fmla="*/ 2147483646 w 137"/>
                  <a:gd name="T9" fmla="*/ 2147483646 h 169"/>
                  <a:gd name="T10" fmla="*/ 2147483646 w 137"/>
                  <a:gd name="T11" fmla="*/ 2147483646 h 169"/>
                  <a:gd name="T12" fmla="*/ 2147483646 w 137"/>
                  <a:gd name="T13" fmla="*/ 2147483646 h 169"/>
                  <a:gd name="T14" fmla="*/ 2147483646 w 137"/>
                  <a:gd name="T15" fmla="*/ 2147483646 h 169"/>
                  <a:gd name="T16" fmla="*/ 2147483646 w 137"/>
                  <a:gd name="T17" fmla="*/ 2147483646 h 169"/>
                  <a:gd name="T18" fmla="*/ 2147483646 w 137"/>
                  <a:gd name="T19" fmla="*/ 2147483646 h 169"/>
                  <a:gd name="T20" fmla="*/ 2147483646 w 137"/>
                  <a:gd name="T21" fmla="*/ 2147483646 h 169"/>
                  <a:gd name="T22" fmla="*/ 2147483646 w 137"/>
                  <a:gd name="T23" fmla="*/ 2147483646 h 169"/>
                  <a:gd name="T24" fmla="*/ 0 w 137"/>
                  <a:gd name="T25" fmla="*/ 2147483646 h 1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169"/>
                  <a:gd name="T41" fmla="*/ 137 w 137"/>
                  <a:gd name="T42" fmla="*/ 169 h 1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169">
                    <a:moveTo>
                      <a:pt x="0" y="63"/>
                    </a:moveTo>
                    <a:lnTo>
                      <a:pt x="9" y="9"/>
                    </a:lnTo>
                    <a:lnTo>
                      <a:pt x="57" y="0"/>
                    </a:lnTo>
                    <a:lnTo>
                      <a:pt x="74" y="18"/>
                    </a:lnTo>
                    <a:lnTo>
                      <a:pt x="78" y="58"/>
                    </a:lnTo>
                    <a:lnTo>
                      <a:pt x="114" y="65"/>
                    </a:lnTo>
                    <a:lnTo>
                      <a:pt x="119" y="92"/>
                    </a:lnTo>
                    <a:lnTo>
                      <a:pt x="136" y="98"/>
                    </a:lnTo>
                    <a:lnTo>
                      <a:pt x="133" y="132"/>
                    </a:lnTo>
                    <a:lnTo>
                      <a:pt x="117" y="168"/>
                    </a:lnTo>
                    <a:lnTo>
                      <a:pt x="69" y="165"/>
                    </a:lnTo>
                    <a:lnTo>
                      <a:pt x="78" y="126"/>
                    </a:lnTo>
                    <a:lnTo>
                      <a:pt x="0" y="63"/>
                    </a:lnTo>
                  </a:path>
                </a:pathLst>
              </a:custGeom>
              <a:grpFill/>
              <a:ln>
                <a:noFill/>
              </a:ln>
              <a:extLst/>
            </p:spPr>
            <p:txBody>
              <a:bodyPr/>
              <a:lstStyle/>
              <a:p>
                <a:pPr eaLnBrk="0" hangingPunct="0"/>
                <a:endParaRPr lang="en-US" sz="2000" b="1">
                  <a:solidFill>
                    <a:srgbClr val="000000"/>
                  </a:solidFill>
                  <a:latin typeface="+mj-lt"/>
                </a:endParaRPr>
              </a:p>
            </p:txBody>
          </p:sp>
          <p:sp>
            <p:nvSpPr>
              <p:cNvPr id="23648" name="Freeform 96"/>
              <p:cNvSpPr>
                <a:spLocks/>
              </p:cNvSpPr>
              <p:nvPr/>
            </p:nvSpPr>
            <p:spPr bwMode="auto">
              <a:xfrm>
                <a:off x="3565525" y="5413376"/>
                <a:ext cx="211138" cy="258763"/>
              </a:xfrm>
              <a:custGeom>
                <a:avLst/>
                <a:gdLst>
                  <a:gd name="T0" fmla="*/ 0 w 137"/>
                  <a:gd name="T1" fmla="*/ 2147483646 h 169"/>
                  <a:gd name="T2" fmla="*/ 2147483646 w 137"/>
                  <a:gd name="T3" fmla="*/ 2147483646 h 169"/>
                  <a:gd name="T4" fmla="*/ 2147483646 w 137"/>
                  <a:gd name="T5" fmla="*/ 0 h 169"/>
                  <a:gd name="T6" fmla="*/ 2147483646 w 137"/>
                  <a:gd name="T7" fmla="*/ 2147483646 h 169"/>
                  <a:gd name="T8" fmla="*/ 2147483646 w 137"/>
                  <a:gd name="T9" fmla="*/ 2147483646 h 169"/>
                  <a:gd name="T10" fmla="*/ 2147483646 w 137"/>
                  <a:gd name="T11" fmla="*/ 2147483646 h 169"/>
                  <a:gd name="T12" fmla="*/ 2147483646 w 137"/>
                  <a:gd name="T13" fmla="*/ 2147483646 h 169"/>
                  <a:gd name="T14" fmla="*/ 2147483646 w 137"/>
                  <a:gd name="T15" fmla="*/ 2147483646 h 169"/>
                  <a:gd name="T16" fmla="*/ 2147483646 w 137"/>
                  <a:gd name="T17" fmla="*/ 2147483646 h 169"/>
                  <a:gd name="T18" fmla="*/ 2147483646 w 137"/>
                  <a:gd name="T19" fmla="*/ 2147483646 h 169"/>
                  <a:gd name="T20" fmla="*/ 2147483646 w 137"/>
                  <a:gd name="T21" fmla="*/ 2147483646 h 169"/>
                  <a:gd name="T22" fmla="*/ 2147483646 w 137"/>
                  <a:gd name="T23" fmla="*/ 2147483646 h 169"/>
                  <a:gd name="T24" fmla="*/ 0 w 137"/>
                  <a:gd name="T25" fmla="*/ 2147483646 h 1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169"/>
                  <a:gd name="T41" fmla="*/ 137 w 137"/>
                  <a:gd name="T42" fmla="*/ 169 h 1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169">
                    <a:moveTo>
                      <a:pt x="0" y="63"/>
                    </a:moveTo>
                    <a:lnTo>
                      <a:pt x="9" y="9"/>
                    </a:lnTo>
                    <a:lnTo>
                      <a:pt x="57" y="0"/>
                    </a:lnTo>
                    <a:lnTo>
                      <a:pt x="74" y="18"/>
                    </a:lnTo>
                    <a:lnTo>
                      <a:pt x="78" y="58"/>
                    </a:lnTo>
                    <a:lnTo>
                      <a:pt x="114" y="65"/>
                    </a:lnTo>
                    <a:lnTo>
                      <a:pt x="119" y="92"/>
                    </a:lnTo>
                    <a:lnTo>
                      <a:pt x="136" y="98"/>
                    </a:lnTo>
                    <a:lnTo>
                      <a:pt x="133" y="132"/>
                    </a:lnTo>
                    <a:lnTo>
                      <a:pt x="117" y="168"/>
                    </a:lnTo>
                    <a:lnTo>
                      <a:pt x="69" y="165"/>
                    </a:lnTo>
                    <a:lnTo>
                      <a:pt x="78" y="126"/>
                    </a:lnTo>
                    <a:lnTo>
                      <a:pt x="0" y="6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49" name="Freeform 97"/>
              <p:cNvSpPr>
                <a:spLocks/>
              </p:cNvSpPr>
              <p:nvPr/>
            </p:nvSpPr>
            <p:spPr bwMode="auto">
              <a:xfrm>
                <a:off x="3071813" y="4830764"/>
                <a:ext cx="328612" cy="547687"/>
              </a:xfrm>
              <a:custGeom>
                <a:avLst/>
                <a:gdLst>
                  <a:gd name="T0" fmla="*/ 0 w 213"/>
                  <a:gd name="T1" fmla="*/ 2147483646 h 357"/>
                  <a:gd name="T2" fmla="*/ 2147483646 w 213"/>
                  <a:gd name="T3" fmla="*/ 2147483646 h 357"/>
                  <a:gd name="T4" fmla="*/ 2147483646 w 213"/>
                  <a:gd name="T5" fmla="*/ 2147483646 h 357"/>
                  <a:gd name="T6" fmla="*/ 2147483646 w 213"/>
                  <a:gd name="T7" fmla="*/ 2147483646 h 357"/>
                  <a:gd name="T8" fmla="*/ 2147483646 w 213"/>
                  <a:gd name="T9" fmla="*/ 2147483646 h 357"/>
                  <a:gd name="T10" fmla="*/ 2147483646 w 213"/>
                  <a:gd name="T11" fmla="*/ 2147483646 h 357"/>
                  <a:gd name="T12" fmla="*/ 2147483646 w 213"/>
                  <a:gd name="T13" fmla="*/ 2147483646 h 357"/>
                  <a:gd name="T14" fmla="*/ 2147483646 w 213"/>
                  <a:gd name="T15" fmla="*/ 2147483646 h 357"/>
                  <a:gd name="T16" fmla="*/ 2147483646 w 213"/>
                  <a:gd name="T17" fmla="*/ 2147483646 h 357"/>
                  <a:gd name="T18" fmla="*/ 2147483646 w 213"/>
                  <a:gd name="T19" fmla="*/ 2147483646 h 357"/>
                  <a:gd name="T20" fmla="*/ 2147483646 w 213"/>
                  <a:gd name="T21" fmla="*/ 2147483646 h 357"/>
                  <a:gd name="T22" fmla="*/ 2147483646 w 213"/>
                  <a:gd name="T23" fmla="*/ 2147483646 h 357"/>
                  <a:gd name="T24" fmla="*/ 2147483646 w 213"/>
                  <a:gd name="T25" fmla="*/ 2147483646 h 357"/>
                  <a:gd name="T26" fmla="*/ 2147483646 w 213"/>
                  <a:gd name="T27" fmla="*/ 2147483646 h 357"/>
                  <a:gd name="T28" fmla="*/ 2147483646 w 213"/>
                  <a:gd name="T29" fmla="*/ 2147483646 h 357"/>
                  <a:gd name="T30" fmla="*/ 2147483646 w 213"/>
                  <a:gd name="T31" fmla="*/ 2147483646 h 357"/>
                  <a:gd name="T32" fmla="*/ 2147483646 w 213"/>
                  <a:gd name="T33" fmla="*/ 2147483646 h 357"/>
                  <a:gd name="T34" fmla="*/ 2147483646 w 213"/>
                  <a:gd name="T35" fmla="*/ 2147483646 h 357"/>
                  <a:gd name="T36" fmla="*/ 2147483646 w 213"/>
                  <a:gd name="T37" fmla="*/ 2147483646 h 357"/>
                  <a:gd name="T38" fmla="*/ 2147483646 w 213"/>
                  <a:gd name="T39" fmla="*/ 2147483646 h 357"/>
                  <a:gd name="T40" fmla="*/ 2147483646 w 213"/>
                  <a:gd name="T41" fmla="*/ 2147483646 h 357"/>
                  <a:gd name="T42" fmla="*/ 2147483646 w 213"/>
                  <a:gd name="T43" fmla="*/ 0 h 357"/>
                  <a:gd name="T44" fmla="*/ 2147483646 w 213"/>
                  <a:gd name="T45" fmla="*/ 2147483646 h 357"/>
                  <a:gd name="T46" fmla="*/ 2147483646 w 213"/>
                  <a:gd name="T47" fmla="*/ 2147483646 h 357"/>
                  <a:gd name="T48" fmla="*/ 2147483646 w 213"/>
                  <a:gd name="T49" fmla="*/ 2147483646 h 357"/>
                  <a:gd name="T50" fmla="*/ 2147483646 w 213"/>
                  <a:gd name="T51" fmla="*/ 2147483646 h 357"/>
                  <a:gd name="T52" fmla="*/ 2147483646 w 213"/>
                  <a:gd name="T53" fmla="*/ 2147483646 h 357"/>
                  <a:gd name="T54" fmla="*/ 0 w 213"/>
                  <a:gd name="T55" fmla="*/ 2147483646 h 35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3"/>
                  <a:gd name="T85" fmla="*/ 0 h 357"/>
                  <a:gd name="T86" fmla="*/ 213 w 213"/>
                  <a:gd name="T87" fmla="*/ 357 h 35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3" h="357">
                    <a:moveTo>
                      <a:pt x="0" y="83"/>
                    </a:moveTo>
                    <a:lnTo>
                      <a:pt x="4" y="112"/>
                    </a:lnTo>
                    <a:lnTo>
                      <a:pt x="43" y="161"/>
                    </a:lnTo>
                    <a:lnTo>
                      <a:pt x="86" y="279"/>
                    </a:lnTo>
                    <a:lnTo>
                      <a:pt x="181" y="356"/>
                    </a:lnTo>
                    <a:lnTo>
                      <a:pt x="197" y="344"/>
                    </a:lnTo>
                    <a:lnTo>
                      <a:pt x="208" y="318"/>
                    </a:lnTo>
                    <a:lnTo>
                      <a:pt x="193" y="309"/>
                    </a:lnTo>
                    <a:lnTo>
                      <a:pt x="201" y="302"/>
                    </a:lnTo>
                    <a:lnTo>
                      <a:pt x="212" y="242"/>
                    </a:lnTo>
                    <a:lnTo>
                      <a:pt x="197" y="212"/>
                    </a:lnTo>
                    <a:lnTo>
                      <a:pt x="181" y="212"/>
                    </a:lnTo>
                    <a:lnTo>
                      <a:pt x="181" y="179"/>
                    </a:lnTo>
                    <a:lnTo>
                      <a:pt x="164" y="194"/>
                    </a:lnTo>
                    <a:lnTo>
                      <a:pt x="142" y="181"/>
                    </a:lnTo>
                    <a:lnTo>
                      <a:pt x="126" y="145"/>
                    </a:lnTo>
                    <a:lnTo>
                      <a:pt x="150" y="99"/>
                    </a:lnTo>
                    <a:lnTo>
                      <a:pt x="193" y="79"/>
                    </a:lnTo>
                    <a:lnTo>
                      <a:pt x="181" y="72"/>
                    </a:lnTo>
                    <a:lnTo>
                      <a:pt x="188" y="47"/>
                    </a:lnTo>
                    <a:lnTo>
                      <a:pt x="139" y="43"/>
                    </a:lnTo>
                    <a:lnTo>
                      <a:pt x="102" y="0"/>
                    </a:lnTo>
                    <a:lnTo>
                      <a:pt x="94" y="32"/>
                    </a:lnTo>
                    <a:lnTo>
                      <a:pt x="56" y="58"/>
                    </a:lnTo>
                    <a:lnTo>
                      <a:pt x="36" y="92"/>
                    </a:lnTo>
                    <a:lnTo>
                      <a:pt x="15" y="88"/>
                    </a:lnTo>
                    <a:lnTo>
                      <a:pt x="17" y="67"/>
                    </a:lnTo>
                    <a:lnTo>
                      <a:pt x="0" y="83"/>
                    </a:lnTo>
                  </a:path>
                </a:pathLst>
              </a:custGeom>
              <a:grpFill/>
              <a:ln>
                <a:noFill/>
              </a:ln>
              <a:extLst/>
            </p:spPr>
            <p:txBody>
              <a:bodyPr/>
              <a:lstStyle/>
              <a:p>
                <a:pPr eaLnBrk="0" hangingPunct="0"/>
                <a:endParaRPr lang="en-US" sz="2000" b="1">
                  <a:solidFill>
                    <a:srgbClr val="000000"/>
                  </a:solidFill>
                  <a:latin typeface="+mj-lt"/>
                </a:endParaRPr>
              </a:p>
            </p:txBody>
          </p:sp>
          <p:sp>
            <p:nvSpPr>
              <p:cNvPr id="23650" name="Freeform 98"/>
              <p:cNvSpPr>
                <a:spLocks/>
              </p:cNvSpPr>
              <p:nvPr/>
            </p:nvSpPr>
            <p:spPr bwMode="auto">
              <a:xfrm>
                <a:off x="3071813" y="4830764"/>
                <a:ext cx="328612" cy="547687"/>
              </a:xfrm>
              <a:custGeom>
                <a:avLst/>
                <a:gdLst>
                  <a:gd name="T0" fmla="*/ 0 w 213"/>
                  <a:gd name="T1" fmla="*/ 2147483646 h 357"/>
                  <a:gd name="T2" fmla="*/ 2147483646 w 213"/>
                  <a:gd name="T3" fmla="*/ 2147483646 h 357"/>
                  <a:gd name="T4" fmla="*/ 2147483646 w 213"/>
                  <a:gd name="T5" fmla="*/ 2147483646 h 357"/>
                  <a:gd name="T6" fmla="*/ 2147483646 w 213"/>
                  <a:gd name="T7" fmla="*/ 2147483646 h 357"/>
                  <a:gd name="T8" fmla="*/ 2147483646 w 213"/>
                  <a:gd name="T9" fmla="*/ 2147483646 h 357"/>
                  <a:gd name="T10" fmla="*/ 2147483646 w 213"/>
                  <a:gd name="T11" fmla="*/ 2147483646 h 357"/>
                  <a:gd name="T12" fmla="*/ 2147483646 w 213"/>
                  <a:gd name="T13" fmla="*/ 2147483646 h 357"/>
                  <a:gd name="T14" fmla="*/ 2147483646 w 213"/>
                  <a:gd name="T15" fmla="*/ 2147483646 h 357"/>
                  <a:gd name="T16" fmla="*/ 2147483646 w 213"/>
                  <a:gd name="T17" fmla="*/ 2147483646 h 357"/>
                  <a:gd name="T18" fmla="*/ 2147483646 w 213"/>
                  <a:gd name="T19" fmla="*/ 2147483646 h 357"/>
                  <a:gd name="T20" fmla="*/ 2147483646 w 213"/>
                  <a:gd name="T21" fmla="*/ 2147483646 h 357"/>
                  <a:gd name="T22" fmla="*/ 2147483646 w 213"/>
                  <a:gd name="T23" fmla="*/ 2147483646 h 357"/>
                  <a:gd name="T24" fmla="*/ 2147483646 w 213"/>
                  <a:gd name="T25" fmla="*/ 2147483646 h 357"/>
                  <a:gd name="T26" fmla="*/ 2147483646 w 213"/>
                  <a:gd name="T27" fmla="*/ 2147483646 h 357"/>
                  <a:gd name="T28" fmla="*/ 2147483646 w 213"/>
                  <a:gd name="T29" fmla="*/ 2147483646 h 357"/>
                  <a:gd name="T30" fmla="*/ 2147483646 w 213"/>
                  <a:gd name="T31" fmla="*/ 2147483646 h 357"/>
                  <a:gd name="T32" fmla="*/ 2147483646 w 213"/>
                  <a:gd name="T33" fmla="*/ 2147483646 h 357"/>
                  <a:gd name="T34" fmla="*/ 2147483646 w 213"/>
                  <a:gd name="T35" fmla="*/ 2147483646 h 357"/>
                  <a:gd name="T36" fmla="*/ 2147483646 w 213"/>
                  <a:gd name="T37" fmla="*/ 2147483646 h 357"/>
                  <a:gd name="T38" fmla="*/ 2147483646 w 213"/>
                  <a:gd name="T39" fmla="*/ 2147483646 h 357"/>
                  <a:gd name="T40" fmla="*/ 2147483646 w 213"/>
                  <a:gd name="T41" fmla="*/ 2147483646 h 357"/>
                  <a:gd name="T42" fmla="*/ 2147483646 w 213"/>
                  <a:gd name="T43" fmla="*/ 0 h 357"/>
                  <a:gd name="T44" fmla="*/ 2147483646 w 213"/>
                  <a:gd name="T45" fmla="*/ 2147483646 h 357"/>
                  <a:gd name="T46" fmla="*/ 2147483646 w 213"/>
                  <a:gd name="T47" fmla="*/ 2147483646 h 357"/>
                  <a:gd name="T48" fmla="*/ 2147483646 w 213"/>
                  <a:gd name="T49" fmla="*/ 2147483646 h 357"/>
                  <a:gd name="T50" fmla="*/ 2147483646 w 213"/>
                  <a:gd name="T51" fmla="*/ 2147483646 h 357"/>
                  <a:gd name="T52" fmla="*/ 2147483646 w 213"/>
                  <a:gd name="T53" fmla="*/ 2147483646 h 357"/>
                  <a:gd name="T54" fmla="*/ 0 w 213"/>
                  <a:gd name="T55" fmla="*/ 2147483646 h 35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3"/>
                  <a:gd name="T85" fmla="*/ 0 h 357"/>
                  <a:gd name="T86" fmla="*/ 213 w 213"/>
                  <a:gd name="T87" fmla="*/ 357 h 35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3" h="357">
                    <a:moveTo>
                      <a:pt x="0" y="83"/>
                    </a:moveTo>
                    <a:lnTo>
                      <a:pt x="4" y="112"/>
                    </a:lnTo>
                    <a:lnTo>
                      <a:pt x="43" y="161"/>
                    </a:lnTo>
                    <a:lnTo>
                      <a:pt x="86" y="279"/>
                    </a:lnTo>
                    <a:lnTo>
                      <a:pt x="181" y="356"/>
                    </a:lnTo>
                    <a:lnTo>
                      <a:pt x="197" y="344"/>
                    </a:lnTo>
                    <a:lnTo>
                      <a:pt x="208" y="318"/>
                    </a:lnTo>
                    <a:lnTo>
                      <a:pt x="193" y="309"/>
                    </a:lnTo>
                    <a:lnTo>
                      <a:pt x="201" y="302"/>
                    </a:lnTo>
                    <a:lnTo>
                      <a:pt x="212" y="242"/>
                    </a:lnTo>
                    <a:lnTo>
                      <a:pt x="197" y="212"/>
                    </a:lnTo>
                    <a:lnTo>
                      <a:pt x="181" y="212"/>
                    </a:lnTo>
                    <a:lnTo>
                      <a:pt x="181" y="179"/>
                    </a:lnTo>
                    <a:lnTo>
                      <a:pt x="164" y="194"/>
                    </a:lnTo>
                    <a:lnTo>
                      <a:pt x="142" y="181"/>
                    </a:lnTo>
                    <a:lnTo>
                      <a:pt x="126" y="145"/>
                    </a:lnTo>
                    <a:lnTo>
                      <a:pt x="150" y="99"/>
                    </a:lnTo>
                    <a:lnTo>
                      <a:pt x="193" y="79"/>
                    </a:lnTo>
                    <a:lnTo>
                      <a:pt x="181" y="72"/>
                    </a:lnTo>
                    <a:lnTo>
                      <a:pt x="188" y="47"/>
                    </a:lnTo>
                    <a:lnTo>
                      <a:pt x="139" y="43"/>
                    </a:lnTo>
                    <a:lnTo>
                      <a:pt x="102" y="0"/>
                    </a:lnTo>
                    <a:lnTo>
                      <a:pt x="94" y="32"/>
                    </a:lnTo>
                    <a:lnTo>
                      <a:pt x="56" y="58"/>
                    </a:lnTo>
                    <a:lnTo>
                      <a:pt x="36" y="92"/>
                    </a:lnTo>
                    <a:lnTo>
                      <a:pt x="15" y="88"/>
                    </a:lnTo>
                    <a:lnTo>
                      <a:pt x="17" y="67"/>
                    </a:lnTo>
                    <a:lnTo>
                      <a:pt x="0" y="8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51" name="Freeform 99"/>
              <p:cNvSpPr>
                <a:spLocks/>
              </p:cNvSpPr>
              <p:nvPr/>
            </p:nvSpPr>
            <p:spPr bwMode="auto">
              <a:xfrm>
                <a:off x="5565776" y="2986089"/>
                <a:ext cx="263525" cy="230187"/>
              </a:xfrm>
              <a:custGeom>
                <a:avLst/>
                <a:gdLst>
                  <a:gd name="T0" fmla="*/ 0 w 171"/>
                  <a:gd name="T1" fmla="*/ 2147483646 h 150"/>
                  <a:gd name="T2" fmla="*/ 2147483646 w 171"/>
                  <a:gd name="T3" fmla="*/ 2147483646 h 150"/>
                  <a:gd name="T4" fmla="*/ 2147483646 w 171"/>
                  <a:gd name="T5" fmla="*/ 2147483646 h 150"/>
                  <a:gd name="T6" fmla="*/ 2147483646 w 171"/>
                  <a:gd name="T7" fmla="*/ 2147483646 h 150"/>
                  <a:gd name="T8" fmla="*/ 2147483646 w 171"/>
                  <a:gd name="T9" fmla="*/ 2147483646 h 150"/>
                  <a:gd name="T10" fmla="*/ 2147483646 w 171"/>
                  <a:gd name="T11" fmla="*/ 2147483646 h 150"/>
                  <a:gd name="T12" fmla="*/ 2147483646 w 171"/>
                  <a:gd name="T13" fmla="*/ 2147483646 h 150"/>
                  <a:gd name="T14" fmla="*/ 2147483646 w 171"/>
                  <a:gd name="T15" fmla="*/ 2147483646 h 150"/>
                  <a:gd name="T16" fmla="*/ 2147483646 w 171"/>
                  <a:gd name="T17" fmla="*/ 2147483646 h 150"/>
                  <a:gd name="T18" fmla="*/ 2147483646 w 171"/>
                  <a:gd name="T19" fmla="*/ 0 h 150"/>
                  <a:gd name="T20" fmla="*/ 0 w 171"/>
                  <a:gd name="T21" fmla="*/ 2147483646 h 1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50"/>
                  <a:gd name="T35" fmla="*/ 171 w 171"/>
                  <a:gd name="T36" fmla="*/ 150 h 1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50">
                    <a:moveTo>
                      <a:pt x="0" y="26"/>
                    </a:moveTo>
                    <a:lnTo>
                      <a:pt x="12" y="104"/>
                    </a:lnTo>
                    <a:lnTo>
                      <a:pt x="99" y="144"/>
                    </a:lnTo>
                    <a:lnTo>
                      <a:pt x="141" y="149"/>
                    </a:lnTo>
                    <a:lnTo>
                      <a:pt x="170" y="110"/>
                    </a:lnTo>
                    <a:lnTo>
                      <a:pt x="155" y="63"/>
                    </a:lnTo>
                    <a:lnTo>
                      <a:pt x="166" y="52"/>
                    </a:lnTo>
                    <a:lnTo>
                      <a:pt x="159" y="19"/>
                    </a:lnTo>
                    <a:lnTo>
                      <a:pt x="95" y="7"/>
                    </a:lnTo>
                    <a:lnTo>
                      <a:pt x="53" y="0"/>
                    </a:lnTo>
                    <a:lnTo>
                      <a:pt x="0" y="26"/>
                    </a:lnTo>
                  </a:path>
                </a:pathLst>
              </a:custGeom>
              <a:grpFill/>
              <a:ln>
                <a:noFill/>
              </a:ln>
              <a:extLst/>
            </p:spPr>
            <p:txBody>
              <a:bodyPr/>
              <a:lstStyle/>
              <a:p>
                <a:pPr eaLnBrk="0" hangingPunct="0"/>
                <a:endParaRPr lang="en-US" sz="2000" b="1">
                  <a:solidFill>
                    <a:srgbClr val="000000"/>
                  </a:solidFill>
                  <a:latin typeface="+mj-lt"/>
                </a:endParaRPr>
              </a:p>
            </p:txBody>
          </p:sp>
          <p:sp>
            <p:nvSpPr>
              <p:cNvPr id="23652" name="Freeform 100"/>
              <p:cNvSpPr>
                <a:spLocks/>
              </p:cNvSpPr>
              <p:nvPr/>
            </p:nvSpPr>
            <p:spPr bwMode="auto">
              <a:xfrm>
                <a:off x="5565776" y="2986089"/>
                <a:ext cx="263525" cy="230187"/>
              </a:xfrm>
              <a:custGeom>
                <a:avLst/>
                <a:gdLst>
                  <a:gd name="T0" fmla="*/ 0 w 171"/>
                  <a:gd name="T1" fmla="*/ 2147483646 h 150"/>
                  <a:gd name="T2" fmla="*/ 2147483646 w 171"/>
                  <a:gd name="T3" fmla="*/ 2147483646 h 150"/>
                  <a:gd name="T4" fmla="*/ 2147483646 w 171"/>
                  <a:gd name="T5" fmla="*/ 2147483646 h 150"/>
                  <a:gd name="T6" fmla="*/ 2147483646 w 171"/>
                  <a:gd name="T7" fmla="*/ 2147483646 h 150"/>
                  <a:gd name="T8" fmla="*/ 2147483646 w 171"/>
                  <a:gd name="T9" fmla="*/ 2147483646 h 150"/>
                  <a:gd name="T10" fmla="*/ 2147483646 w 171"/>
                  <a:gd name="T11" fmla="*/ 2147483646 h 150"/>
                  <a:gd name="T12" fmla="*/ 2147483646 w 171"/>
                  <a:gd name="T13" fmla="*/ 2147483646 h 150"/>
                  <a:gd name="T14" fmla="*/ 2147483646 w 171"/>
                  <a:gd name="T15" fmla="*/ 2147483646 h 150"/>
                  <a:gd name="T16" fmla="*/ 2147483646 w 171"/>
                  <a:gd name="T17" fmla="*/ 2147483646 h 150"/>
                  <a:gd name="T18" fmla="*/ 2147483646 w 171"/>
                  <a:gd name="T19" fmla="*/ 0 h 150"/>
                  <a:gd name="T20" fmla="*/ 0 w 171"/>
                  <a:gd name="T21" fmla="*/ 2147483646 h 1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50"/>
                  <a:gd name="T35" fmla="*/ 171 w 171"/>
                  <a:gd name="T36" fmla="*/ 150 h 1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50">
                    <a:moveTo>
                      <a:pt x="0" y="26"/>
                    </a:moveTo>
                    <a:lnTo>
                      <a:pt x="12" y="104"/>
                    </a:lnTo>
                    <a:lnTo>
                      <a:pt x="99" y="144"/>
                    </a:lnTo>
                    <a:lnTo>
                      <a:pt x="141" y="149"/>
                    </a:lnTo>
                    <a:lnTo>
                      <a:pt x="170" y="110"/>
                    </a:lnTo>
                    <a:lnTo>
                      <a:pt x="155" y="63"/>
                    </a:lnTo>
                    <a:lnTo>
                      <a:pt x="166" y="52"/>
                    </a:lnTo>
                    <a:lnTo>
                      <a:pt x="159" y="19"/>
                    </a:lnTo>
                    <a:lnTo>
                      <a:pt x="95" y="7"/>
                    </a:lnTo>
                    <a:lnTo>
                      <a:pt x="53" y="0"/>
                    </a:lnTo>
                    <a:lnTo>
                      <a:pt x="0" y="2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53" name="Freeform 101"/>
              <p:cNvSpPr>
                <a:spLocks/>
              </p:cNvSpPr>
              <p:nvPr/>
            </p:nvSpPr>
            <p:spPr bwMode="auto">
              <a:xfrm>
                <a:off x="4999039" y="3376613"/>
                <a:ext cx="85725" cy="169862"/>
              </a:xfrm>
              <a:custGeom>
                <a:avLst/>
                <a:gdLst>
                  <a:gd name="T0" fmla="*/ 0 w 55"/>
                  <a:gd name="T1" fmla="*/ 2147483646 h 112"/>
                  <a:gd name="T2" fmla="*/ 2147483646 w 55"/>
                  <a:gd name="T3" fmla="*/ 0 h 112"/>
                  <a:gd name="T4" fmla="*/ 2147483646 w 55"/>
                  <a:gd name="T5" fmla="*/ 2147483646 h 112"/>
                  <a:gd name="T6" fmla="*/ 2147483646 w 55"/>
                  <a:gd name="T7" fmla="*/ 2147483646 h 112"/>
                  <a:gd name="T8" fmla="*/ 2147483646 w 55"/>
                  <a:gd name="T9" fmla="*/ 2147483646 h 112"/>
                  <a:gd name="T10" fmla="*/ 2147483646 w 55"/>
                  <a:gd name="T11" fmla="*/ 2147483646 h 112"/>
                  <a:gd name="T12" fmla="*/ 2147483646 w 55"/>
                  <a:gd name="T13" fmla="*/ 2147483646 h 112"/>
                  <a:gd name="T14" fmla="*/ 0 w 55"/>
                  <a:gd name="T15" fmla="*/ 2147483646 h 112"/>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12"/>
                  <a:gd name="T26" fmla="*/ 55 w 55"/>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12">
                    <a:moveTo>
                      <a:pt x="0" y="74"/>
                    </a:moveTo>
                    <a:lnTo>
                      <a:pt x="10" y="0"/>
                    </a:lnTo>
                    <a:lnTo>
                      <a:pt x="54" y="6"/>
                    </a:lnTo>
                    <a:lnTo>
                      <a:pt x="35" y="52"/>
                    </a:lnTo>
                    <a:lnTo>
                      <a:pt x="35" y="108"/>
                    </a:lnTo>
                    <a:lnTo>
                      <a:pt x="9" y="111"/>
                    </a:lnTo>
                    <a:lnTo>
                      <a:pt x="13" y="78"/>
                    </a:lnTo>
                    <a:lnTo>
                      <a:pt x="0" y="7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54" name="Freeform 102"/>
              <p:cNvSpPr>
                <a:spLocks/>
              </p:cNvSpPr>
              <p:nvPr/>
            </p:nvSpPr>
            <p:spPr bwMode="auto">
              <a:xfrm>
                <a:off x="5724525" y="3248025"/>
                <a:ext cx="247650" cy="171450"/>
              </a:xfrm>
              <a:custGeom>
                <a:avLst/>
                <a:gdLst>
                  <a:gd name="T0" fmla="*/ 0 w 161"/>
                  <a:gd name="T1" fmla="*/ 2147483646 h 112"/>
                  <a:gd name="T2" fmla="*/ 2147483646 w 161"/>
                  <a:gd name="T3" fmla="*/ 2147483646 h 112"/>
                  <a:gd name="T4" fmla="*/ 2147483646 w 161"/>
                  <a:gd name="T5" fmla="*/ 2147483646 h 112"/>
                  <a:gd name="T6" fmla="*/ 2147483646 w 161"/>
                  <a:gd name="T7" fmla="*/ 2147483646 h 112"/>
                  <a:gd name="T8" fmla="*/ 2147483646 w 161"/>
                  <a:gd name="T9" fmla="*/ 2147483646 h 112"/>
                  <a:gd name="T10" fmla="*/ 2147483646 w 161"/>
                  <a:gd name="T11" fmla="*/ 2147483646 h 112"/>
                  <a:gd name="T12" fmla="*/ 2147483646 w 161"/>
                  <a:gd name="T13" fmla="*/ 0 h 112"/>
                  <a:gd name="T14" fmla="*/ 2147483646 w 161"/>
                  <a:gd name="T15" fmla="*/ 2147483646 h 112"/>
                  <a:gd name="T16" fmla="*/ 0 w 161"/>
                  <a:gd name="T17" fmla="*/ 2147483646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112"/>
                  <a:gd name="T29" fmla="*/ 161 w 161"/>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112">
                    <a:moveTo>
                      <a:pt x="0" y="53"/>
                    </a:moveTo>
                    <a:lnTo>
                      <a:pt x="45" y="100"/>
                    </a:lnTo>
                    <a:lnTo>
                      <a:pt x="144" y="111"/>
                    </a:lnTo>
                    <a:lnTo>
                      <a:pt x="160" y="72"/>
                    </a:lnTo>
                    <a:lnTo>
                      <a:pt x="136" y="69"/>
                    </a:lnTo>
                    <a:lnTo>
                      <a:pt x="134" y="36"/>
                    </a:lnTo>
                    <a:lnTo>
                      <a:pt x="111" y="0"/>
                    </a:lnTo>
                    <a:lnTo>
                      <a:pt x="45" y="7"/>
                    </a:lnTo>
                    <a:lnTo>
                      <a:pt x="0" y="53"/>
                    </a:lnTo>
                  </a:path>
                </a:pathLst>
              </a:custGeom>
              <a:grpFill/>
              <a:ln>
                <a:noFill/>
              </a:ln>
              <a:extLst/>
            </p:spPr>
            <p:txBody>
              <a:bodyPr/>
              <a:lstStyle/>
              <a:p>
                <a:pPr eaLnBrk="0" hangingPunct="0"/>
                <a:endParaRPr lang="en-US" sz="2000" b="1">
                  <a:solidFill>
                    <a:srgbClr val="000000"/>
                  </a:solidFill>
                  <a:latin typeface="+mj-lt"/>
                </a:endParaRPr>
              </a:p>
            </p:txBody>
          </p:sp>
          <p:sp>
            <p:nvSpPr>
              <p:cNvPr id="23655" name="Freeform 103"/>
              <p:cNvSpPr>
                <a:spLocks/>
              </p:cNvSpPr>
              <p:nvPr/>
            </p:nvSpPr>
            <p:spPr bwMode="auto">
              <a:xfrm>
                <a:off x="5724525" y="3248025"/>
                <a:ext cx="247650" cy="171450"/>
              </a:xfrm>
              <a:custGeom>
                <a:avLst/>
                <a:gdLst>
                  <a:gd name="T0" fmla="*/ 0 w 161"/>
                  <a:gd name="T1" fmla="*/ 2147483646 h 112"/>
                  <a:gd name="T2" fmla="*/ 2147483646 w 161"/>
                  <a:gd name="T3" fmla="*/ 2147483646 h 112"/>
                  <a:gd name="T4" fmla="*/ 2147483646 w 161"/>
                  <a:gd name="T5" fmla="*/ 2147483646 h 112"/>
                  <a:gd name="T6" fmla="*/ 2147483646 w 161"/>
                  <a:gd name="T7" fmla="*/ 2147483646 h 112"/>
                  <a:gd name="T8" fmla="*/ 2147483646 w 161"/>
                  <a:gd name="T9" fmla="*/ 2147483646 h 112"/>
                  <a:gd name="T10" fmla="*/ 2147483646 w 161"/>
                  <a:gd name="T11" fmla="*/ 2147483646 h 112"/>
                  <a:gd name="T12" fmla="*/ 2147483646 w 161"/>
                  <a:gd name="T13" fmla="*/ 0 h 112"/>
                  <a:gd name="T14" fmla="*/ 2147483646 w 161"/>
                  <a:gd name="T15" fmla="*/ 2147483646 h 112"/>
                  <a:gd name="T16" fmla="*/ 0 w 161"/>
                  <a:gd name="T17" fmla="*/ 2147483646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112"/>
                  <a:gd name="T29" fmla="*/ 161 w 161"/>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112">
                    <a:moveTo>
                      <a:pt x="0" y="53"/>
                    </a:moveTo>
                    <a:lnTo>
                      <a:pt x="45" y="100"/>
                    </a:lnTo>
                    <a:lnTo>
                      <a:pt x="144" y="111"/>
                    </a:lnTo>
                    <a:lnTo>
                      <a:pt x="160" y="72"/>
                    </a:lnTo>
                    <a:lnTo>
                      <a:pt x="136" y="69"/>
                    </a:lnTo>
                    <a:lnTo>
                      <a:pt x="134" y="36"/>
                    </a:lnTo>
                    <a:lnTo>
                      <a:pt x="111" y="0"/>
                    </a:lnTo>
                    <a:lnTo>
                      <a:pt x="45" y="7"/>
                    </a:lnTo>
                    <a:lnTo>
                      <a:pt x="0" y="5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56" name="Freeform 104"/>
              <p:cNvSpPr>
                <a:spLocks/>
              </p:cNvSpPr>
              <p:nvPr/>
            </p:nvSpPr>
            <p:spPr bwMode="auto">
              <a:xfrm>
                <a:off x="6102350" y="3787775"/>
                <a:ext cx="552450" cy="534988"/>
              </a:xfrm>
              <a:custGeom>
                <a:avLst/>
                <a:gdLst>
                  <a:gd name="T0" fmla="*/ 0 w 358"/>
                  <a:gd name="T1" fmla="*/ 2147483646 h 348"/>
                  <a:gd name="T2" fmla="*/ 2147483646 w 358"/>
                  <a:gd name="T3" fmla="*/ 2147483646 h 348"/>
                  <a:gd name="T4" fmla="*/ 2147483646 w 358"/>
                  <a:gd name="T5" fmla="*/ 2147483646 h 348"/>
                  <a:gd name="T6" fmla="*/ 2147483646 w 358"/>
                  <a:gd name="T7" fmla="*/ 2147483646 h 348"/>
                  <a:gd name="T8" fmla="*/ 2147483646 w 358"/>
                  <a:gd name="T9" fmla="*/ 2147483646 h 348"/>
                  <a:gd name="T10" fmla="*/ 2147483646 w 358"/>
                  <a:gd name="T11" fmla="*/ 2147483646 h 348"/>
                  <a:gd name="T12" fmla="*/ 2147483646 w 358"/>
                  <a:gd name="T13" fmla="*/ 0 h 348"/>
                  <a:gd name="T14" fmla="*/ 2147483646 w 358"/>
                  <a:gd name="T15" fmla="*/ 2147483646 h 348"/>
                  <a:gd name="T16" fmla="*/ 2147483646 w 358"/>
                  <a:gd name="T17" fmla="*/ 2147483646 h 348"/>
                  <a:gd name="T18" fmla="*/ 2147483646 w 358"/>
                  <a:gd name="T19" fmla="*/ 2147483646 h 348"/>
                  <a:gd name="T20" fmla="*/ 2147483646 w 358"/>
                  <a:gd name="T21" fmla="*/ 2147483646 h 348"/>
                  <a:gd name="T22" fmla="*/ 2147483646 w 358"/>
                  <a:gd name="T23" fmla="*/ 2147483646 h 348"/>
                  <a:gd name="T24" fmla="*/ 2147483646 w 358"/>
                  <a:gd name="T25" fmla="*/ 2147483646 h 348"/>
                  <a:gd name="T26" fmla="*/ 2147483646 w 358"/>
                  <a:gd name="T27" fmla="*/ 2147483646 h 348"/>
                  <a:gd name="T28" fmla="*/ 2147483646 w 358"/>
                  <a:gd name="T29" fmla="*/ 2147483646 h 348"/>
                  <a:gd name="T30" fmla="*/ 2147483646 w 358"/>
                  <a:gd name="T31" fmla="*/ 2147483646 h 348"/>
                  <a:gd name="T32" fmla="*/ 2147483646 w 358"/>
                  <a:gd name="T33" fmla="*/ 2147483646 h 348"/>
                  <a:gd name="T34" fmla="*/ 2147483646 w 358"/>
                  <a:gd name="T35" fmla="*/ 2147483646 h 348"/>
                  <a:gd name="T36" fmla="*/ 2147483646 w 358"/>
                  <a:gd name="T37" fmla="*/ 2147483646 h 348"/>
                  <a:gd name="T38" fmla="*/ 2147483646 w 358"/>
                  <a:gd name="T39" fmla="*/ 2147483646 h 348"/>
                  <a:gd name="T40" fmla="*/ 2147483646 w 358"/>
                  <a:gd name="T41" fmla="*/ 2147483646 h 348"/>
                  <a:gd name="T42" fmla="*/ 2147483646 w 358"/>
                  <a:gd name="T43" fmla="*/ 2147483646 h 348"/>
                  <a:gd name="T44" fmla="*/ 2147483646 w 358"/>
                  <a:gd name="T45" fmla="*/ 2147483646 h 348"/>
                  <a:gd name="T46" fmla="*/ 2147483646 w 358"/>
                  <a:gd name="T47" fmla="*/ 2147483646 h 348"/>
                  <a:gd name="T48" fmla="*/ 2147483646 w 358"/>
                  <a:gd name="T49" fmla="*/ 2147483646 h 348"/>
                  <a:gd name="T50" fmla="*/ 2147483646 w 358"/>
                  <a:gd name="T51" fmla="*/ 2147483646 h 348"/>
                  <a:gd name="T52" fmla="*/ 2147483646 w 358"/>
                  <a:gd name="T53" fmla="*/ 2147483646 h 348"/>
                  <a:gd name="T54" fmla="*/ 2147483646 w 358"/>
                  <a:gd name="T55" fmla="*/ 2147483646 h 348"/>
                  <a:gd name="T56" fmla="*/ 0 w 358"/>
                  <a:gd name="T57" fmla="*/ 2147483646 h 3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8"/>
                  <a:gd name="T88" fmla="*/ 0 h 348"/>
                  <a:gd name="T89" fmla="*/ 358 w 358"/>
                  <a:gd name="T90" fmla="*/ 348 h 3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8" h="348">
                    <a:moveTo>
                      <a:pt x="0" y="91"/>
                    </a:moveTo>
                    <a:lnTo>
                      <a:pt x="6" y="61"/>
                    </a:lnTo>
                    <a:lnTo>
                      <a:pt x="24" y="66"/>
                    </a:lnTo>
                    <a:lnTo>
                      <a:pt x="48" y="48"/>
                    </a:lnTo>
                    <a:lnTo>
                      <a:pt x="58" y="35"/>
                    </a:lnTo>
                    <a:lnTo>
                      <a:pt x="39" y="16"/>
                    </a:lnTo>
                    <a:lnTo>
                      <a:pt x="78" y="0"/>
                    </a:lnTo>
                    <a:lnTo>
                      <a:pt x="155" y="40"/>
                    </a:lnTo>
                    <a:lnTo>
                      <a:pt x="155" y="55"/>
                    </a:lnTo>
                    <a:lnTo>
                      <a:pt x="172" y="65"/>
                    </a:lnTo>
                    <a:lnTo>
                      <a:pt x="188" y="74"/>
                    </a:lnTo>
                    <a:lnTo>
                      <a:pt x="202" y="66"/>
                    </a:lnTo>
                    <a:lnTo>
                      <a:pt x="233" y="78"/>
                    </a:lnTo>
                    <a:lnTo>
                      <a:pt x="274" y="157"/>
                    </a:lnTo>
                    <a:lnTo>
                      <a:pt x="280" y="163"/>
                    </a:lnTo>
                    <a:lnTo>
                      <a:pt x="295" y="195"/>
                    </a:lnTo>
                    <a:lnTo>
                      <a:pt x="350" y="202"/>
                    </a:lnTo>
                    <a:lnTo>
                      <a:pt x="357" y="217"/>
                    </a:lnTo>
                    <a:lnTo>
                      <a:pt x="345" y="257"/>
                    </a:lnTo>
                    <a:lnTo>
                      <a:pt x="295" y="277"/>
                    </a:lnTo>
                    <a:lnTo>
                      <a:pt x="242" y="291"/>
                    </a:lnTo>
                    <a:lnTo>
                      <a:pt x="198" y="347"/>
                    </a:lnTo>
                    <a:lnTo>
                      <a:pt x="198" y="324"/>
                    </a:lnTo>
                    <a:lnTo>
                      <a:pt x="167" y="312"/>
                    </a:lnTo>
                    <a:lnTo>
                      <a:pt x="136" y="331"/>
                    </a:lnTo>
                    <a:lnTo>
                      <a:pt x="105" y="267"/>
                    </a:lnTo>
                    <a:lnTo>
                      <a:pt x="81" y="242"/>
                    </a:lnTo>
                    <a:lnTo>
                      <a:pt x="64" y="177"/>
                    </a:lnTo>
                    <a:lnTo>
                      <a:pt x="0" y="91"/>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57" name="Freeform 105"/>
              <p:cNvSpPr>
                <a:spLocks/>
              </p:cNvSpPr>
              <p:nvPr/>
            </p:nvSpPr>
            <p:spPr bwMode="auto">
              <a:xfrm>
                <a:off x="8904288" y="3003550"/>
                <a:ext cx="82550" cy="331788"/>
              </a:xfrm>
              <a:custGeom>
                <a:avLst/>
                <a:gdLst>
                  <a:gd name="T0" fmla="*/ 0 w 54"/>
                  <a:gd name="T1" fmla="*/ 2147483646 h 215"/>
                  <a:gd name="T2" fmla="*/ 2147483646 w 54"/>
                  <a:gd name="T3" fmla="*/ 2147483646 h 215"/>
                  <a:gd name="T4" fmla="*/ 2147483646 w 54"/>
                  <a:gd name="T5" fmla="*/ 2147483646 h 215"/>
                  <a:gd name="T6" fmla="*/ 2147483646 w 54"/>
                  <a:gd name="T7" fmla="*/ 2147483646 h 215"/>
                  <a:gd name="T8" fmla="*/ 2147483646 w 54"/>
                  <a:gd name="T9" fmla="*/ 2147483646 h 215"/>
                  <a:gd name="T10" fmla="*/ 2147483646 w 54"/>
                  <a:gd name="T11" fmla="*/ 2147483646 h 215"/>
                  <a:gd name="T12" fmla="*/ 2147483646 w 54"/>
                  <a:gd name="T13" fmla="*/ 2147483646 h 215"/>
                  <a:gd name="T14" fmla="*/ 2147483646 w 54"/>
                  <a:gd name="T15" fmla="*/ 2147483646 h 215"/>
                  <a:gd name="T16" fmla="*/ 2147483646 w 54"/>
                  <a:gd name="T17" fmla="*/ 2147483646 h 215"/>
                  <a:gd name="T18" fmla="*/ 2147483646 w 54"/>
                  <a:gd name="T19" fmla="*/ 0 h 215"/>
                  <a:gd name="T20" fmla="*/ 0 w 54"/>
                  <a:gd name="T21" fmla="*/ 2147483646 h 2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15"/>
                  <a:gd name="T35" fmla="*/ 54 w 54"/>
                  <a:gd name="T36" fmla="*/ 215 h 2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15">
                    <a:moveTo>
                      <a:pt x="0" y="55"/>
                    </a:moveTo>
                    <a:lnTo>
                      <a:pt x="9" y="81"/>
                    </a:lnTo>
                    <a:lnTo>
                      <a:pt x="9" y="214"/>
                    </a:lnTo>
                    <a:lnTo>
                      <a:pt x="19" y="198"/>
                    </a:lnTo>
                    <a:lnTo>
                      <a:pt x="31" y="209"/>
                    </a:lnTo>
                    <a:lnTo>
                      <a:pt x="16" y="172"/>
                    </a:lnTo>
                    <a:lnTo>
                      <a:pt x="24" y="135"/>
                    </a:lnTo>
                    <a:lnTo>
                      <a:pt x="53" y="146"/>
                    </a:lnTo>
                    <a:lnTo>
                      <a:pt x="26" y="76"/>
                    </a:lnTo>
                    <a:lnTo>
                      <a:pt x="19" y="0"/>
                    </a:lnTo>
                    <a:lnTo>
                      <a:pt x="0" y="55"/>
                    </a:lnTo>
                  </a:path>
                </a:pathLst>
              </a:custGeom>
              <a:grpFill/>
              <a:ln>
                <a:noFill/>
              </a:ln>
              <a:extLst/>
            </p:spPr>
            <p:txBody>
              <a:bodyPr/>
              <a:lstStyle/>
              <a:p>
                <a:pPr eaLnBrk="0" hangingPunct="0"/>
                <a:endParaRPr lang="en-US" sz="2000" b="1">
                  <a:solidFill>
                    <a:srgbClr val="000000"/>
                  </a:solidFill>
                  <a:latin typeface="+mj-lt"/>
                </a:endParaRPr>
              </a:p>
            </p:txBody>
          </p:sp>
          <p:sp>
            <p:nvSpPr>
              <p:cNvPr id="23658" name="Freeform 106"/>
              <p:cNvSpPr>
                <a:spLocks/>
              </p:cNvSpPr>
              <p:nvPr/>
            </p:nvSpPr>
            <p:spPr bwMode="auto">
              <a:xfrm>
                <a:off x="8904288" y="3003550"/>
                <a:ext cx="82550" cy="331788"/>
              </a:xfrm>
              <a:custGeom>
                <a:avLst/>
                <a:gdLst>
                  <a:gd name="T0" fmla="*/ 0 w 54"/>
                  <a:gd name="T1" fmla="*/ 2147483646 h 215"/>
                  <a:gd name="T2" fmla="*/ 2147483646 w 54"/>
                  <a:gd name="T3" fmla="*/ 2147483646 h 215"/>
                  <a:gd name="T4" fmla="*/ 2147483646 w 54"/>
                  <a:gd name="T5" fmla="*/ 2147483646 h 215"/>
                  <a:gd name="T6" fmla="*/ 2147483646 w 54"/>
                  <a:gd name="T7" fmla="*/ 2147483646 h 215"/>
                  <a:gd name="T8" fmla="*/ 2147483646 w 54"/>
                  <a:gd name="T9" fmla="*/ 2147483646 h 215"/>
                  <a:gd name="T10" fmla="*/ 2147483646 w 54"/>
                  <a:gd name="T11" fmla="*/ 2147483646 h 215"/>
                  <a:gd name="T12" fmla="*/ 2147483646 w 54"/>
                  <a:gd name="T13" fmla="*/ 2147483646 h 215"/>
                  <a:gd name="T14" fmla="*/ 2147483646 w 54"/>
                  <a:gd name="T15" fmla="*/ 2147483646 h 215"/>
                  <a:gd name="T16" fmla="*/ 2147483646 w 54"/>
                  <a:gd name="T17" fmla="*/ 2147483646 h 215"/>
                  <a:gd name="T18" fmla="*/ 2147483646 w 54"/>
                  <a:gd name="T19" fmla="*/ 0 h 215"/>
                  <a:gd name="T20" fmla="*/ 0 w 54"/>
                  <a:gd name="T21" fmla="*/ 2147483646 h 2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15"/>
                  <a:gd name="T35" fmla="*/ 54 w 54"/>
                  <a:gd name="T36" fmla="*/ 215 h 2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15">
                    <a:moveTo>
                      <a:pt x="0" y="55"/>
                    </a:moveTo>
                    <a:lnTo>
                      <a:pt x="9" y="81"/>
                    </a:lnTo>
                    <a:lnTo>
                      <a:pt x="9" y="214"/>
                    </a:lnTo>
                    <a:lnTo>
                      <a:pt x="19" y="198"/>
                    </a:lnTo>
                    <a:lnTo>
                      <a:pt x="31" y="209"/>
                    </a:lnTo>
                    <a:lnTo>
                      <a:pt x="16" y="172"/>
                    </a:lnTo>
                    <a:lnTo>
                      <a:pt x="24" y="135"/>
                    </a:lnTo>
                    <a:lnTo>
                      <a:pt x="53" y="146"/>
                    </a:lnTo>
                    <a:lnTo>
                      <a:pt x="26" y="76"/>
                    </a:lnTo>
                    <a:lnTo>
                      <a:pt x="19" y="0"/>
                    </a:lnTo>
                    <a:lnTo>
                      <a:pt x="0" y="5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59" name="Freeform 107"/>
              <p:cNvSpPr>
                <a:spLocks/>
              </p:cNvSpPr>
              <p:nvPr/>
            </p:nvSpPr>
            <p:spPr bwMode="auto">
              <a:xfrm>
                <a:off x="5010150" y="3305176"/>
                <a:ext cx="323850" cy="269875"/>
              </a:xfrm>
              <a:custGeom>
                <a:avLst/>
                <a:gdLst>
                  <a:gd name="T0" fmla="*/ 0 w 209"/>
                  <a:gd name="T1" fmla="*/ 2147483646 h 176"/>
                  <a:gd name="T2" fmla="*/ 2147483646 w 209"/>
                  <a:gd name="T3" fmla="*/ 2147483646 h 176"/>
                  <a:gd name="T4" fmla="*/ 2147483646 w 209"/>
                  <a:gd name="T5" fmla="*/ 2147483646 h 176"/>
                  <a:gd name="T6" fmla="*/ 2147483646 w 209"/>
                  <a:gd name="T7" fmla="*/ 2147483646 h 176"/>
                  <a:gd name="T8" fmla="*/ 2147483646 w 209"/>
                  <a:gd name="T9" fmla="*/ 2147483646 h 176"/>
                  <a:gd name="T10" fmla="*/ 2147483646 w 209"/>
                  <a:gd name="T11" fmla="*/ 2147483646 h 176"/>
                  <a:gd name="T12" fmla="*/ 2147483646 w 209"/>
                  <a:gd name="T13" fmla="*/ 2147483646 h 176"/>
                  <a:gd name="T14" fmla="*/ 2147483646 w 209"/>
                  <a:gd name="T15" fmla="*/ 2147483646 h 176"/>
                  <a:gd name="T16" fmla="*/ 2147483646 w 209"/>
                  <a:gd name="T17" fmla="*/ 2147483646 h 176"/>
                  <a:gd name="T18" fmla="*/ 2147483646 w 209"/>
                  <a:gd name="T19" fmla="*/ 2147483646 h 176"/>
                  <a:gd name="T20" fmla="*/ 2147483646 w 209"/>
                  <a:gd name="T21" fmla="*/ 2147483646 h 176"/>
                  <a:gd name="T22" fmla="*/ 2147483646 w 209"/>
                  <a:gd name="T23" fmla="*/ 2147483646 h 176"/>
                  <a:gd name="T24" fmla="*/ 2147483646 w 209"/>
                  <a:gd name="T25" fmla="*/ 2147483646 h 176"/>
                  <a:gd name="T26" fmla="*/ 2147483646 w 209"/>
                  <a:gd name="T27" fmla="*/ 2147483646 h 176"/>
                  <a:gd name="T28" fmla="*/ 2147483646 w 209"/>
                  <a:gd name="T29" fmla="*/ 2147483646 h 176"/>
                  <a:gd name="T30" fmla="*/ 2147483646 w 209"/>
                  <a:gd name="T31" fmla="*/ 0 h 176"/>
                  <a:gd name="T32" fmla="*/ 0 w 209"/>
                  <a:gd name="T33" fmla="*/ 2147483646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9"/>
                  <a:gd name="T52" fmla="*/ 0 h 176"/>
                  <a:gd name="T53" fmla="*/ 209 w 209"/>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9" h="176">
                    <a:moveTo>
                      <a:pt x="0" y="16"/>
                    </a:moveTo>
                    <a:lnTo>
                      <a:pt x="7" y="43"/>
                    </a:lnTo>
                    <a:lnTo>
                      <a:pt x="50" y="49"/>
                    </a:lnTo>
                    <a:lnTo>
                      <a:pt x="31" y="95"/>
                    </a:lnTo>
                    <a:lnTo>
                      <a:pt x="31" y="151"/>
                    </a:lnTo>
                    <a:lnTo>
                      <a:pt x="63" y="175"/>
                    </a:lnTo>
                    <a:lnTo>
                      <a:pt x="124" y="159"/>
                    </a:lnTo>
                    <a:lnTo>
                      <a:pt x="158" y="117"/>
                    </a:lnTo>
                    <a:lnTo>
                      <a:pt x="150" y="100"/>
                    </a:lnTo>
                    <a:lnTo>
                      <a:pt x="169" y="69"/>
                    </a:lnTo>
                    <a:lnTo>
                      <a:pt x="207" y="44"/>
                    </a:lnTo>
                    <a:lnTo>
                      <a:pt x="208" y="32"/>
                    </a:lnTo>
                    <a:lnTo>
                      <a:pt x="183" y="28"/>
                    </a:lnTo>
                    <a:lnTo>
                      <a:pt x="177" y="24"/>
                    </a:lnTo>
                    <a:lnTo>
                      <a:pt x="125" y="9"/>
                    </a:lnTo>
                    <a:lnTo>
                      <a:pt x="19" y="0"/>
                    </a:lnTo>
                    <a:lnTo>
                      <a:pt x="0" y="1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60" name="Freeform 108"/>
              <p:cNvSpPr>
                <a:spLocks/>
              </p:cNvSpPr>
              <p:nvPr/>
            </p:nvSpPr>
            <p:spPr bwMode="auto">
              <a:xfrm>
                <a:off x="3678238" y="4649789"/>
                <a:ext cx="112712" cy="117475"/>
              </a:xfrm>
              <a:custGeom>
                <a:avLst/>
                <a:gdLst>
                  <a:gd name="T0" fmla="*/ 0 w 73"/>
                  <a:gd name="T1" fmla="*/ 2147483646 h 77"/>
                  <a:gd name="T2" fmla="*/ 2147483646 w 73"/>
                  <a:gd name="T3" fmla="*/ 0 h 77"/>
                  <a:gd name="T4" fmla="*/ 2147483646 w 73"/>
                  <a:gd name="T5" fmla="*/ 2147483646 h 77"/>
                  <a:gd name="T6" fmla="*/ 2147483646 w 73"/>
                  <a:gd name="T7" fmla="*/ 2147483646 h 77"/>
                  <a:gd name="T8" fmla="*/ 2147483646 w 73"/>
                  <a:gd name="T9" fmla="*/ 2147483646 h 77"/>
                  <a:gd name="T10" fmla="*/ 0 w 73"/>
                  <a:gd name="T11" fmla="*/ 2147483646 h 77"/>
                  <a:gd name="T12" fmla="*/ 0 60000 65536"/>
                  <a:gd name="T13" fmla="*/ 0 60000 65536"/>
                  <a:gd name="T14" fmla="*/ 0 60000 65536"/>
                  <a:gd name="T15" fmla="*/ 0 60000 65536"/>
                  <a:gd name="T16" fmla="*/ 0 60000 65536"/>
                  <a:gd name="T17" fmla="*/ 0 60000 65536"/>
                  <a:gd name="T18" fmla="*/ 0 w 73"/>
                  <a:gd name="T19" fmla="*/ 0 h 77"/>
                  <a:gd name="T20" fmla="*/ 73 w 73"/>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73" h="77">
                    <a:moveTo>
                      <a:pt x="0" y="36"/>
                    </a:moveTo>
                    <a:lnTo>
                      <a:pt x="19" y="0"/>
                    </a:lnTo>
                    <a:lnTo>
                      <a:pt x="72" y="8"/>
                    </a:lnTo>
                    <a:lnTo>
                      <a:pt x="64" y="71"/>
                    </a:lnTo>
                    <a:lnTo>
                      <a:pt x="28" y="76"/>
                    </a:lnTo>
                    <a:lnTo>
                      <a:pt x="0" y="36"/>
                    </a:lnTo>
                  </a:path>
                </a:pathLst>
              </a:custGeom>
              <a:grpFill/>
              <a:ln>
                <a:noFill/>
              </a:ln>
              <a:extLst/>
            </p:spPr>
            <p:txBody>
              <a:bodyPr/>
              <a:lstStyle/>
              <a:p>
                <a:pPr eaLnBrk="0" hangingPunct="0"/>
                <a:endParaRPr lang="en-US" sz="2000" b="1">
                  <a:solidFill>
                    <a:srgbClr val="000000"/>
                  </a:solidFill>
                  <a:latin typeface="+mj-lt"/>
                </a:endParaRPr>
              </a:p>
            </p:txBody>
          </p:sp>
          <p:sp>
            <p:nvSpPr>
              <p:cNvPr id="23661" name="Freeform 109"/>
              <p:cNvSpPr>
                <a:spLocks/>
              </p:cNvSpPr>
              <p:nvPr/>
            </p:nvSpPr>
            <p:spPr bwMode="auto">
              <a:xfrm>
                <a:off x="3678238" y="4649789"/>
                <a:ext cx="112712" cy="117475"/>
              </a:xfrm>
              <a:custGeom>
                <a:avLst/>
                <a:gdLst>
                  <a:gd name="T0" fmla="*/ 0 w 73"/>
                  <a:gd name="T1" fmla="*/ 2147483646 h 77"/>
                  <a:gd name="T2" fmla="*/ 2147483646 w 73"/>
                  <a:gd name="T3" fmla="*/ 0 h 77"/>
                  <a:gd name="T4" fmla="*/ 2147483646 w 73"/>
                  <a:gd name="T5" fmla="*/ 2147483646 h 77"/>
                  <a:gd name="T6" fmla="*/ 2147483646 w 73"/>
                  <a:gd name="T7" fmla="*/ 2147483646 h 77"/>
                  <a:gd name="T8" fmla="*/ 2147483646 w 73"/>
                  <a:gd name="T9" fmla="*/ 2147483646 h 77"/>
                  <a:gd name="T10" fmla="*/ 0 w 73"/>
                  <a:gd name="T11" fmla="*/ 2147483646 h 77"/>
                  <a:gd name="T12" fmla="*/ 0 60000 65536"/>
                  <a:gd name="T13" fmla="*/ 0 60000 65536"/>
                  <a:gd name="T14" fmla="*/ 0 60000 65536"/>
                  <a:gd name="T15" fmla="*/ 0 60000 65536"/>
                  <a:gd name="T16" fmla="*/ 0 60000 65536"/>
                  <a:gd name="T17" fmla="*/ 0 60000 65536"/>
                  <a:gd name="T18" fmla="*/ 0 w 73"/>
                  <a:gd name="T19" fmla="*/ 0 h 77"/>
                  <a:gd name="T20" fmla="*/ 73 w 73"/>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73" h="77">
                    <a:moveTo>
                      <a:pt x="0" y="36"/>
                    </a:moveTo>
                    <a:lnTo>
                      <a:pt x="19" y="0"/>
                    </a:lnTo>
                    <a:lnTo>
                      <a:pt x="72" y="8"/>
                    </a:lnTo>
                    <a:lnTo>
                      <a:pt x="64" y="71"/>
                    </a:lnTo>
                    <a:lnTo>
                      <a:pt x="28" y="76"/>
                    </a:lnTo>
                    <a:lnTo>
                      <a:pt x="0" y="3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62" name="Freeform 110"/>
              <p:cNvSpPr>
                <a:spLocks/>
              </p:cNvSpPr>
              <p:nvPr/>
            </p:nvSpPr>
            <p:spPr bwMode="auto">
              <a:xfrm>
                <a:off x="5492750" y="2317750"/>
                <a:ext cx="336550" cy="642938"/>
              </a:xfrm>
              <a:custGeom>
                <a:avLst/>
                <a:gdLst>
                  <a:gd name="T0" fmla="*/ 0 w 218"/>
                  <a:gd name="T1" fmla="*/ 2147483646 h 421"/>
                  <a:gd name="T2" fmla="*/ 2147483646 w 218"/>
                  <a:gd name="T3" fmla="*/ 2147483646 h 421"/>
                  <a:gd name="T4" fmla="*/ 2147483646 w 218"/>
                  <a:gd name="T5" fmla="*/ 2147483646 h 421"/>
                  <a:gd name="T6" fmla="*/ 2147483646 w 218"/>
                  <a:gd name="T7" fmla="*/ 2147483646 h 421"/>
                  <a:gd name="T8" fmla="*/ 2147483646 w 218"/>
                  <a:gd name="T9" fmla="*/ 2147483646 h 421"/>
                  <a:gd name="T10" fmla="*/ 2147483646 w 218"/>
                  <a:gd name="T11" fmla="*/ 2147483646 h 421"/>
                  <a:gd name="T12" fmla="*/ 2147483646 w 218"/>
                  <a:gd name="T13" fmla="*/ 2147483646 h 421"/>
                  <a:gd name="T14" fmla="*/ 2147483646 w 218"/>
                  <a:gd name="T15" fmla="*/ 2147483646 h 421"/>
                  <a:gd name="T16" fmla="*/ 2147483646 w 218"/>
                  <a:gd name="T17" fmla="*/ 2147483646 h 421"/>
                  <a:gd name="T18" fmla="*/ 2147483646 w 218"/>
                  <a:gd name="T19" fmla="*/ 2147483646 h 421"/>
                  <a:gd name="T20" fmla="*/ 2147483646 w 218"/>
                  <a:gd name="T21" fmla="*/ 2147483646 h 421"/>
                  <a:gd name="T22" fmla="*/ 2147483646 w 218"/>
                  <a:gd name="T23" fmla="*/ 2147483646 h 421"/>
                  <a:gd name="T24" fmla="*/ 2147483646 w 218"/>
                  <a:gd name="T25" fmla="*/ 2147483646 h 421"/>
                  <a:gd name="T26" fmla="*/ 2147483646 w 218"/>
                  <a:gd name="T27" fmla="*/ 2147483646 h 421"/>
                  <a:gd name="T28" fmla="*/ 2147483646 w 218"/>
                  <a:gd name="T29" fmla="*/ 2147483646 h 421"/>
                  <a:gd name="T30" fmla="*/ 2147483646 w 218"/>
                  <a:gd name="T31" fmla="*/ 2147483646 h 421"/>
                  <a:gd name="T32" fmla="*/ 2147483646 w 218"/>
                  <a:gd name="T33" fmla="*/ 2147483646 h 421"/>
                  <a:gd name="T34" fmla="*/ 2147483646 w 218"/>
                  <a:gd name="T35" fmla="*/ 2147483646 h 421"/>
                  <a:gd name="T36" fmla="*/ 2147483646 w 218"/>
                  <a:gd name="T37" fmla="*/ 2147483646 h 421"/>
                  <a:gd name="T38" fmla="*/ 2147483646 w 218"/>
                  <a:gd name="T39" fmla="*/ 2147483646 h 421"/>
                  <a:gd name="T40" fmla="*/ 2147483646 w 218"/>
                  <a:gd name="T41" fmla="*/ 0 h 421"/>
                  <a:gd name="T42" fmla="*/ 2147483646 w 218"/>
                  <a:gd name="T43" fmla="*/ 0 h 421"/>
                  <a:gd name="T44" fmla="*/ 2147483646 w 218"/>
                  <a:gd name="T45" fmla="*/ 2147483646 h 421"/>
                  <a:gd name="T46" fmla="*/ 2147483646 w 218"/>
                  <a:gd name="T47" fmla="*/ 2147483646 h 421"/>
                  <a:gd name="T48" fmla="*/ 2147483646 w 218"/>
                  <a:gd name="T49" fmla="*/ 2147483646 h 421"/>
                  <a:gd name="T50" fmla="*/ 2147483646 w 218"/>
                  <a:gd name="T51" fmla="*/ 2147483646 h 421"/>
                  <a:gd name="T52" fmla="*/ 2147483646 w 218"/>
                  <a:gd name="T53" fmla="*/ 2147483646 h 421"/>
                  <a:gd name="T54" fmla="*/ 2147483646 w 218"/>
                  <a:gd name="T55" fmla="*/ 2147483646 h 421"/>
                  <a:gd name="T56" fmla="*/ 2147483646 w 218"/>
                  <a:gd name="T57" fmla="*/ 2147483646 h 421"/>
                  <a:gd name="T58" fmla="*/ 2147483646 w 218"/>
                  <a:gd name="T59" fmla="*/ 2147483646 h 421"/>
                  <a:gd name="T60" fmla="*/ 2147483646 w 218"/>
                  <a:gd name="T61" fmla="*/ 2147483646 h 421"/>
                  <a:gd name="T62" fmla="*/ 2147483646 w 218"/>
                  <a:gd name="T63" fmla="*/ 2147483646 h 421"/>
                  <a:gd name="T64" fmla="*/ 2147483646 w 218"/>
                  <a:gd name="T65" fmla="*/ 2147483646 h 421"/>
                  <a:gd name="T66" fmla="*/ 2147483646 w 218"/>
                  <a:gd name="T67" fmla="*/ 2147483646 h 421"/>
                  <a:gd name="T68" fmla="*/ 2147483646 w 218"/>
                  <a:gd name="T69" fmla="*/ 2147483646 h 421"/>
                  <a:gd name="T70" fmla="*/ 0 w 218"/>
                  <a:gd name="T71" fmla="*/ 2147483646 h 4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8"/>
                  <a:gd name="T109" fmla="*/ 0 h 421"/>
                  <a:gd name="T110" fmla="*/ 218 w 218"/>
                  <a:gd name="T111" fmla="*/ 421 h 4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8" h="421">
                    <a:moveTo>
                      <a:pt x="0" y="316"/>
                    </a:moveTo>
                    <a:lnTo>
                      <a:pt x="8" y="364"/>
                    </a:lnTo>
                    <a:lnTo>
                      <a:pt x="28" y="387"/>
                    </a:lnTo>
                    <a:lnTo>
                      <a:pt x="25" y="420"/>
                    </a:lnTo>
                    <a:lnTo>
                      <a:pt x="78" y="399"/>
                    </a:lnTo>
                    <a:lnTo>
                      <a:pt x="92" y="331"/>
                    </a:lnTo>
                    <a:lnTo>
                      <a:pt x="81" y="328"/>
                    </a:lnTo>
                    <a:lnTo>
                      <a:pt x="121" y="309"/>
                    </a:lnTo>
                    <a:lnTo>
                      <a:pt x="83" y="304"/>
                    </a:lnTo>
                    <a:lnTo>
                      <a:pt x="111" y="309"/>
                    </a:lnTo>
                    <a:lnTo>
                      <a:pt x="128" y="292"/>
                    </a:lnTo>
                    <a:lnTo>
                      <a:pt x="104" y="270"/>
                    </a:lnTo>
                    <a:lnTo>
                      <a:pt x="83" y="285"/>
                    </a:lnTo>
                    <a:lnTo>
                      <a:pt x="100" y="272"/>
                    </a:lnTo>
                    <a:lnTo>
                      <a:pt x="101" y="212"/>
                    </a:lnTo>
                    <a:lnTo>
                      <a:pt x="173" y="153"/>
                    </a:lnTo>
                    <a:lnTo>
                      <a:pt x="169" y="142"/>
                    </a:lnTo>
                    <a:lnTo>
                      <a:pt x="182" y="113"/>
                    </a:lnTo>
                    <a:lnTo>
                      <a:pt x="217" y="104"/>
                    </a:lnTo>
                    <a:lnTo>
                      <a:pt x="209" y="38"/>
                    </a:lnTo>
                    <a:lnTo>
                      <a:pt x="157" y="0"/>
                    </a:lnTo>
                    <a:lnTo>
                      <a:pt x="151" y="0"/>
                    </a:lnTo>
                    <a:lnTo>
                      <a:pt x="151" y="23"/>
                    </a:lnTo>
                    <a:lnTo>
                      <a:pt x="118" y="19"/>
                    </a:lnTo>
                    <a:lnTo>
                      <a:pt x="111" y="38"/>
                    </a:lnTo>
                    <a:lnTo>
                      <a:pt x="92" y="42"/>
                    </a:lnTo>
                    <a:lnTo>
                      <a:pt x="85" y="68"/>
                    </a:lnTo>
                    <a:lnTo>
                      <a:pt x="56" y="101"/>
                    </a:lnTo>
                    <a:lnTo>
                      <a:pt x="42" y="147"/>
                    </a:lnTo>
                    <a:lnTo>
                      <a:pt x="47" y="163"/>
                    </a:lnTo>
                    <a:lnTo>
                      <a:pt x="16" y="178"/>
                    </a:lnTo>
                    <a:lnTo>
                      <a:pt x="16" y="237"/>
                    </a:lnTo>
                    <a:lnTo>
                      <a:pt x="25" y="248"/>
                    </a:lnTo>
                    <a:lnTo>
                      <a:pt x="16" y="262"/>
                    </a:lnTo>
                    <a:lnTo>
                      <a:pt x="18" y="288"/>
                    </a:lnTo>
                    <a:lnTo>
                      <a:pt x="0" y="316"/>
                    </a:lnTo>
                  </a:path>
                </a:pathLst>
              </a:custGeom>
              <a:grpFill/>
              <a:ln w="9525" cap="rnd">
                <a:solidFill>
                  <a:schemeClr val="tx1"/>
                </a:solidFill>
                <a:round/>
                <a:headEnd type="none" w="sm" len="sm"/>
                <a:tailEnd type="none" w="sm" len="sm"/>
              </a:ln>
            </p:spPr>
            <p:txBody>
              <a:bodyPr/>
              <a:lstStyle/>
              <a:p>
                <a:pPr eaLnBrk="0" hangingPunct="0"/>
                <a:endParaRPr lang="en-US" sz="2000" b="1">
                  <a:solidFill>
                    <a:srgbClr val="000000"/>
                  </a:solidFill>
                  <a:latin typeface="+mj-lt"/>
                </a:endParaRPr>
              </a:p>
            </p:txBody>
          </p:sp>
          <p:sp>
            <p:nvSpPr>
              <p:cNvPr id="23663" name="Freeform 111"/>
              <p:cNvSpPr>
                <a:spLocks/>
              </p:cNvSpPr>
              <p:nvPr/>
            </p:nvSpPr>
            <p:spPr bwMode="auto">
              <a:xfrm>
                <a:off x="5356226" y="3270251"/>
                <a:ext cx="117475" cy="66675"/>
              </a:xfrm>
              <a:custGeom>
                <a:avLst/>
                <a:gdLst>
                  <a:gd name="T0" fmla="*/ 0 w 74"/>
                  <a:gd name="T1" fmla="*/ 2147483646 h 44"/>
                  <a:gd name="T2" fmla="*/ 2147483646 w 74"/>
                  <a:gd name="T3" fmla="*/ 2147483646 h 44"/>
                  <a:gd name="T4" fmla="*/ 2147483646 w 74"/>
                  <a:gd name="T5" fmla="*/ 2147483646 h 44"/>
                  <a:gd name="T6" fmla="*/ 2147483646 w 74"/>
                  <a:gd name="T7" fmla="*/ 2147483646 h 44"/>
                  <a:gd name="T8" fmla="*/ 2147483646 w 74"/>
                  <a:gd name="T9" fmla="*/ 2147483646 h 44"/>
                  <a:gd name="T10" fmla="*/ 2147483646 w 74"/>
                  <a:gd name="T11" fmla="*/ 2147483646 h 44"/>
                  <a:gd name="T12" fmla="*/ 2147483646 w 74"/>
                  <a:gd name="T13" fmla="*/ 2147483646 h 44"/>
                  <a:gd name="T14" fmla="*/ 2147483646 w 74"/>
                  <a:gd name="T15" fmla="*/ 2147483646 h 44"/>
                  <a:gd name="T16" fmla="*/ 2147483646 w 74"/>
                  <a:gd name="T17" fmla="*/ 0 h 44"/>
                  <a:gd name="T18" fmla="*/ 0 w 74"/>
                  <a:gd name="T19" fmla="*/ 2147483646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44"/>
                  <a:gd name="T32" fmla="*/ 74 w 7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44">
                    <a:moveTo>
                      <a:pt x="0" y="29"/>
                    </a:moveTo>
                    <a:lnTo>
                      <a:pt x="16" y="43"/>
                    </a:lnTo>
                    <a:lnTo>
                      <a:pt x="40" y="30"/>
                    </a:lnTo>
                    <a:lnTo>
                      <a:pt x="49" y="42"/>
                    </a:lnTo>
                    <a:lnTo>
                      <a:pt x="73" y="20"/>
                    </a:lnTo>
                    <a:lnTo>
                      <a:pt x="59" y="17"/>
                    </a:lnTo>
                    <a:lnTo>
                      <a:pt x="59" y="7"/>
                    </a:lnTo>
                    <a:lnTo>
                      <a:pt x="57" y="5"/>
                    </a:lnTo>
                    <a:lnTo>
                      <a:pt x="24" y="0"/>
                    </a:lnTo>
                    <a:lnTo>
                      <a:pt x="0" y="29"/>
                    </a:lnTo>
                  </a:path>
                </a:pathLst>
              </a:custGeom>
              <a:grpFill/>
              <a:ln>
                <a:noFill/>
              </a:ln>
              <a:extLst/>
            </p:spPr>
            <p:txBody>
              <a:bodyPr/>
              <a:lstStyle/>
              <a:p>
                <a:pPr eaLnBrk="0" hangingPunct="0"/>
                <a:endParaRPr lang="en-US" sz="2000" b="1">
                  <a:solidFill>
                    <a:srgbClr val="000000"/>
                  </a:solidFill>
                  <a:latin typeface="+mj-lt"/>
                </a:endParaRPr>
              </a:p>
            </p:txBody>
          </p:sp>
          <p:sp>
            <p:nvSpPr>
              <p:cNvPr id="23664" name="Freeform 112"/>
              <p:cNvSpPr>
                <a:spLocks/>
              </p:cNvSpPr>
              <p:nvPr/>
            </p:nvSpPr>
            <p:spPr bwMode="auto">
              <a:xfrm>
                <a:off x="5356226" y="3270251"/>
                <a:ext cx="117475" cy="66675"/>
              </a:xfrm>
              <a:custGeom>
                <a:avLst/>
                <a:gdLst>
                  <a:gd name="T0" fmla="*/ 0 w 74"/>
                  <a:gd name="T1" fmla="*/ 2147483646 h 44"/>
                  <a:gd name="T2" fmla="*/ 2147483646 w 74"/>
                  <a:gd name="T3" fmla="*/ 2147483646 h 44"/>
                  <a:gd name="T4" fmla="*/ 2147483646 w 74"/>
                  <a:gd name="T5" fmla="*/ 2147483646 h 44"/>
                  <a:gd name="T6" fmla="*/ 2147483646 w 74"/>
                  <a:gd name="T7" fmla="*/ 2147483646 h 44"/>
                  <a:gd name="T8" fmla="*/ 2147483646 w 74"/>
                  <a:gd name="T9" fmla="*/ 2147483646 h 44"/>
                  <a:gd name="T10" fmla="*/ 2147483646 w 74"/>
                  <a:gd name="T11" fmla="*/ 2147483646 h 44"/>
                  <a:gd name="T12" fmla="*/ 2147483646 w 74"/>
                  <a:gd name="T13" fmla="*/ 2147483646 h 44"/>
                  <a:gd name="T14" fmla="*/ 2147483646 w 74"/>
                  <a:gd name="T15" fmla="*/ 2147483646 h 44"/>
                  <a:gd name="T16" fmla="*/ 2147483646 w 74"/>
                  <a:gd name="T17" fmla="*/ 0 h 44"/>
                  <a:gd name="T18" fmla="*/ 0 w 74"/>
                  <a:gd name="T19" fmla="*/ 2147483646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44"/>
                  <a:gd name="T32" fmla="*/ 74 w 7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44">
                    <a:moveTo>
                      <a:pt x="0" y="29"/>
                    </a:moveTo>
                    <a:lnTo>
                      <a:pt x="16" y="43"/>
                    </a:lnTo>
                    <a:lnTo>
                      <a:pt x="40" y="30"/>
                    </a:lnTo>
                    <a:lnTo>
                      <a:pt x="49" y="42"/>
                    </a:lnTo>
                    <a:lnTo>
                      <a:pt x="73" y="20"/>
                    </a:lnTo>
                    <a:lnTo>
                      <a:pt x="59" y="17"/>
                    </a:lnTo>
                    <a:lnTo>
                      <a:pt x="59" y="7"/>
                    </a:lnTo>
                    <a:lnTo>
                      <a:pt x="57" y="5"/>
                    </a:lnTo>
                    <a:lnTo>
                      <a:pt x="24" y="0"/>
                    </a:lnTo>
                    <a:lnTo>
                      <a:pt x="0" y="2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65" name="Freeform 113"/>
              <p:cNvSpPr>
                <a:spLocks/>
              </p:cNvSpPr>
              <p:nvPr/>
            </p:nvSpPr>
            <p:spPr bwMode="auto">
              <a:xfrm>
                <a:off x="7753351" y="4192588"/>
                <a:ext cx="206375" cy="463550"/>
              </a:xfrm>
              <a:custGeom>
                <a:avLst/>
                <a:gdLst>
                  <a:gd name="T0" fmla="*/ 0 w 135"/>
                  <a:gd name="T1" fmla="*/ 2147483646 h 303"/>
                  <a:gd name="T2" fmla="*/ 2147483646 w 135"/>
                  <a:gd name="T3" fmla="*/ 2147483646 h 303"/>
                  <a:gd name="T4" fmla="*/ 2147483646 w 135"/>
                  <a:gd name="T5" fmla="*/ 0 h 303"/>
                  <a:gd name="T6" fmla="*/ 2147483646 w 135"/>
                  <a:gd name="T7" fmla="*/ 2147483646 h 303"/>
                  <a:gd name="T8" fmla="*/ 2147483646 w 135"/>
                  <a:gd name="T9" fmla="*/ 2147483646 h 303"/>
                  <a:gd name="T10" fmla="*/ 2147483646 w 135"/>
                  <a:gd name="T11" fmla="*/ 2147483646 h 303"/>
                  <a:gd name="T12" fmla="*/ 2147483646 w 135"/>
                  <a:gd name="T13" fmla="*/ 2147483646 h 303"/>
                  <a:gd name="T14" fmla="*/ 2147483646 w 135"/>
                  <a:gd name="T15" fmla="*/ 2147483646 h 303"/>
                  <a:gd name="T16" fmla="*/ 2147483646 w 135"/>
                  <a:gd name="T17" fmla="*/ 2147483646 h 303"/>
                  <a:gd name="T18" fmla="*/ 2147483646 w 135"/>
                  <a:gd name="T19" fmla="*/ 2147483646 h 303"/>
                  <a:gd name="T20" fmla="*/ 2147483646 w 135"/>
                  <a:gd name="T21" fmla="*/ 2147483646 h 303"/>
                  <a:gd name="T22" fmla="*/ 2147483646 w 135"/>
                  <a:gd name="T23" fmla="*/ 2147483646 h 303"/>
                  <a:gd name="T24" fmla="*/ 2147483646 w 135"/>
                  <a:gd name="T25" fmla="*/ 2147483646 h 303"/>
                  <a:gd name="T26" fmla="*/ 2147483646 w 135"/>
                  <a:gd name="T27" fmla="*/ 2147483646 h 303"/>
                  <a:gd name="T28" fmla="*/ 2147483646 w 135"/>
                  <a:gd name="T29" fmla="*/ 2147483646 h 303"/>
                  <a:gd name="T30" fmla="*/ 2147483646 w 135"/>
                  <a:gd name="T31" fmla="*/ 2147483646 h 303"/>
                  <a:gd name="T32" fmla="*/ 2147483646 w 135"/>
                  <a:gd name="T33" fmla="*/ 2147483646 h 303"/>
                  <a:gd name="T34" fmla="*/ 2147483646 w 135"/>
                  <a:gd name="T35" fmla="*/ 2147483646 h 303"/>
                  <a:gd name="T36" fmla="*/ 2147483646 w 135"/>
                  <a:gd name="T37" fmla="*/ 2147483646 h 303"/>
                  <a:gd name="T38" fmla="*/ 2147483646 w 135"/>
                  <a:gd name="T39" fmla="*/ 2147483646 h 303"/>
                  <a:gd name="T40" fmla="*/ 2147483646 w 135"/>
                  <a:gd name="T41" fmla="*/ 2147483646 h 303"/>
                  <a:gd name="T42" fmla="*/ 2147483646 w 135"/>
                  <a:gd name="T43" fmla="*/ 2147483646 h 303"/>
                  <a:gd name="T44" fmla="*/ 2147483646 w 135"/>
                  <a:gd name="T45" fmla="*/ 2147483646 h 303"/>
                  <a:gd name="T46" fmla="*/ 2147483646 w 135"/>
                  <a:gd name="T47" fmla="*/ 2147483646 h 303"/>
                  <a:gd name="T48" fmla="*/ 0 w 135"/>
                  <a:gd name="T49" fmla="*/ 2147483646 h 3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5"/>
                  <a:gd name="T76" fmla="*/ 0 h 303"/>
                  <a:gd name="T77" fmla="*/ 135 w 135"/>
                  <a:gd name="T78" fmla="*/ 303 h 3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5" h="303">
                    <a:moveTo>
                      <a:pt x="0" y="48"/>
                    </a:moveTo>
                    <a:lnTo>
                      <a:pt x="9" y="24"/>
                    </a:lnTo>
                    <a:lnTo>
                      <a:pt x="45" y="0"/>
                    </a:lnTo>
                    <a:lnTo>
                      <a:pt x="61" y="24"/>
                    </a:lnTo>
                    <a:lnTo>
                      <a:pt x="55" y="65"/>
                    </a:lnTo>
                    <a:lnTo>
                      <a:pt x="99" y="47"/>
                    </a:lnTo>
                    <a:lnTo>
                      <a:pt x="117" y="65"/>
                    </a:lnTo>
                    <a:lnTo>
                      <a:pt x="134" y="105"/>
                    </a:lnTo>
                    <a:lnTo>
                      <a:pt x="126" y="129"/>
                    </a:lnTo>
                    <a:lnTo>
                      <a:pt x="95" y="129"/>
                    </a:lnTo>
                    <a:lnTo>
                      <a:pt x="83" y="138"/>
                    </a:lnTo>
                    <a:lnTo>
                      <a:pt x="90" y="181"/>
                    </a:lnTo>
                    <a:lnTo>
                      <a:pt x="47" y="145"/>
                    </a:lnTo>
                    <a:lnTo>
                      <a:pt x="26" y="210"/>
                    </a:lnTo>
                    <a:lnTo>
                      <a:pt x="48" y="271"/>
                    </a:lnTo>
                    <a:lnTo>
                      <a:pt x="79" y="290"/>
                    </a:lnTo>
                    <a:lnTo>
                      <a:pt x="62" y="302"/>
                    </a:lnTo>
                    <a:lnTo>
                      <a:pt x="57" y="285"/>
                    </a:lnTo>
                    <a:lnTo>
                      <a:pt x="47" y="285"/>
                    </a:lnTo>
                    <a:lnTo>
                      <a:pt x="12" y="250"/>
                    </a:lnTo>
                    <a:lnTo>
                      <a:pt x="17" y="211"/>
                    </a:lnTo>
                    <a:lnTo>
                      <a:pt x="35" y="177"/>
                    </a:lnTo>
                    <a:lnTo>
                      <a:pt x="11" y="118"/>
                    </a:lnTo>
                    <a:lnTo>
                      <a:pt x="18" y="94"/>
                    </a:lnTo>
                    <a:lnTo>
                      <a:pt x="0" y="48"/>
                    </a:lnTo>
                  </a:path>
                </a:pathLst>
              </a:custGeom>
              <a:grpFill/>
              <a:ln>
                <a:noFill/>
              </a:ln>
              <a:extLst/>
            </p:spPr>
            <p:txBody>
              <a:bodyPr/>
              <a:lstStyle/>
              <a:p>
                <a:pPr eaLnBrk="0" hangingPunct="0"/>
                <a:endParaRPr lang="en-US" sz="2000" b="1">
                  <a:solidFill>
                    <a:srgbClr val="000000"/>
                  </a:solidFill>
                  <a:latin typeface="+mj-lt"/>
                </a:endParaRPr>
              </a:p>
            </p:txBody>
          </p:sp>
          <p:sp>
            <p:nvSpPr>
              <p:cNvPr id="23666" name="Freeform 114"/>
              <p:cNvSpPr>
                <a:spLocks/>
              </p:cNvSpPr>
              <p:nvPr/>
            </p:nvSpPr>
            <p:spPr bwMode="auto">
              <a:xfrm>
                <a:off x="7753351" y="4192588"/>
                <a:ext cx="206375" cy="463550"/>
              </a:xfrm>
              <a:custGeom>
                <a:avLst/>
                <a:gdLst>
                  <a:gd name="T0" fmla="*/ 0 w 135"/>
                  <a:gd name="T1" fmla="*/ 2147483646 h 303"/>
                  <a:gd name="T2" fmla="*/ 2147483646 w 135"/>
                  <a:gd name="T3" fmla="*/ 2147483646 h 303"/>
                  <a:gd name="T4" fmla="*/ 2147483646 w 135"/>
                  <a:gd name="T5" fmla="*/ 0 h 303"/>
                  <a:gd name="T6" fmla="*/ 2147483646 w 135"/>
                  <a:gd name="T7" fmla="*/ 2147483646 h 303"/>
                  <a:gd name="T8" fmla="*/ 2147483646 w 135"/>
                  <a:gd name="T9" fmla="*/ 2147483646 h 303"/>
                  <a:gd name="T10" fmla="*/ 2147483646 w 135"/>
                  <a:gd name="T11" fmla="*/ 2147483646 h 303"/>
                  <a:gd name="T12" fmla="*/ 2147483646 w 135"/>
                  <a:gd name="T13" fmla="*/ 2147483646 h 303"/>
                  <a:gd name="T14" fmla="*/ 2147483646 w 135"/>
                  <a:gd name="T15" fmla="*/ 2147483646 h 303"/>
                  <a:gd name="T16" fmla="*/ 2147483646 w 135"/>
                  <a:gd name="T17" fmla="*/ 2147483646 h 303"/>
                  <a:gd name="T18" fmla="*/ 2147483646 w 135"/>
                  <a:gd name="T19" fmla="*/ 2147483646 h 303"/>
                  <a:gd name="T20" fmla="*/ 2147483646 w 135"/>
                  <a:gd name="T21" fmla="*/ 2147483646 h 303"/>
                  <a:gd name="T22" fmla="*/ 2147483646 w 135"/>
                  <a:gd name="T23" fmla="*/ 2147483646 h 303"/>
                  <a:gd name="T24" fmla="*/ 2147483646 w 135"/>
                  <a:gd name="T25" fmla="*/ 2147483646 h 303"/>
                  <a:gd name="T26" fmla="*/ 2147483646 w 135"/>
                  <a:gd name="T27" fmla="*/ 2147483646 h 303"/>
                  <a:gd name="T28" fmla="*/ 2147483646 w 135"/>
                  <a:gd name="T29" fmla="*/ 2147483646 h 303"/>
                  <a:gd name="T30" fmla="*/ 2147483646 w 135"/>
                  <a:gd name="T31" fmla="*/ 2147483646 h 303"/>
                  <a:gd name="T32" fmla="*/ 2147483646 w 135"/>
                  <a:gd name="T33" fmla="*/ 2147483646 h 303"/>
                  <a:gd name="T34" fmla="*/ 2147483646 w 135"/>
                  <a:gd name="T35" fmla="*/ 2147483646 h 303"/>
                  <a:gd name="T36" fmla="*/ 2147483646 w 135"/>
                  <a:gd name="T37" fmla="*/ 2147483646 h 303"/>
                  <a:gd name="T38" fmla="*/ 2147483646 w 135"/>
                  <a:gd name="T39" fmla="*/ 2147483646 h 303"/>
                  <a:gd name="T40" fmla="*/ 2147483646 w 135"/>
                  <a:gd name="T41" fmla="*/ 2147483646 h 303"/>
                  <a:gd name="T42" fmla="*/ 2147483646 w 135"/>
                  <a:gd name="T43" fmla="*/ 2147483646 h 303"/>
                  <a:gd name="T44" fmla="*/ 2147483646 w 135"/>
                  <a:gd name="T45" fmla="*/ 2147483646 h 303"/>
                  <a:gd name="T46" fmla="*/ 2147483646 w 135"/>
                  <a:gd name="T47" fmla="*/ 2147483646 h 303"/>
                  <a:gd name="T48" fmla="*/ 0 w 135"/>
                  <a:gd name="T49" fmla="*/ 2147483646 h 3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5"/>
                  <a:gd name="T76" fmla="*/ 0 h 303"/>
                  <a:gd name="T77" fmla="*/ 135 w 135"/>
                  <a:gd name="T78" fmla="*/ 303 h 3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5" h="303">
                    <a:moveTo>
                      <a:pt x="0" y="48"/>
                    </a:moveTo>
                    <a:lnTo>
                      <a:pt x="9" y="24"/>
                    </a:lnTo>
                    <a:lnTo>
                      <a:pt x="45" y="0"/>
                    </a:lnTo>
                    <a:lnTo>
                      <a:pt x="61" y="24"/>
                    </a:lnTo>
                    <a:lnTo>
                      <a:pt x="55" y="65"/>
                    </a:lnTo>
                    <a:lnTo>
                      <a:pt x="99" y="47"/>
                    </a:lnTo>
                    <a:lnTo>
                      <a:pt x="117" y="65"/>
                    </a:lnTo>
                    <a:lnTo>
                      <a:pt x="134" y="105"/>
                    </a:lnTo>
                    <a:lnTo>
                      <a:pt x="126" y="129"/>
                    </a:lnTo>
                    <a:lnTo>
                      <a:pt x="95" y="129"/>
                    </a:lnTo>
                    <a:lnTo>
                      <a:pt x="83" y="138"/>
                    </a:lnTo>
                    <a:lnTo>
                      <a:pt x="90" y="181"/>
                    </a:lnTo>
                    <a:lnTo>
                      <a:pt x="47" y="145"/>
                    </a:lnTo>
                    <a:lnTo>
                      <a:pt x="26" y="210"/>
                    </a:lnTo>
                    <a:lnTo>
                      <a:pt x="48" y="271"/>
                    </a:lnTo>
                    <a:lnTo>
                      <a:pt x="79" y="290"/>
                    </a:lnTo>
                    <a:lnTo>
                      <a:pt x="62" y="302"/>
                    </a:lnTo>
                    <a:lnTo>
                      <a:pt x="57" y="285"/>
                    </a:lnTo>
                    <a:lnTo>
                      <a:pt x="47" y="285"/>
                    </a:lnTo>
                    <a:lnTo>
                      <a:pt x="12" y="250"/>
                    </a:lnTo>
                    <a:lnTo>
                      <a:pt x="17" y="211"/>
                    </a:lnTo>
                    <a:lnTo>
                      <a:pt x="35" y="177"/>
                    </a:lnTo>
                    <a:lnTo>
                      <a:pt x="11" y="118"/>
                    </a:lnTo>
                    <a:lnTo>
                      <a:pt x="18" y="94"/>
                    </a:lnTo>
                    <a:lnTo>
                      <a:pt x="0" y="48"/>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67" name="Freeform 115"/>
              <p:cNvSpPr>
                <a:spLocks/>
              </p:cNvSpPr>
              <p:nvPr/>
            </p:nvSpPr>
            <p:spPr bwMode="auto">
              <a:xfrm>
                <a:off x="3579813" y="4500563"/>
                <a:ext cx="23812" cy="23812"/>
              </a:xfrm>
              <a:custGeom>
                <a:avLst/>
                <a:gdLst>
                  <a:gd name="T0" fmla="*/ 0 w 16"/>
                  <a:gd name="T1" fmla="*/ 2147483646 h 15"/>
                  <a:gd name="T2" fmla="*/ 2147483646 w 16"/>
                  <a:gd name="T3" fmla="*/ 2147483646 h 15"/>
                  <a:gd name="T4" fmla="*/ 2147483646 w 16"/>
                  <a:gd name="T5" fmla="*/ 0 h 15"/>
                  <a:gd name="T6" fmla="*/ 0 w 16"/>
                  <a:gd name="T7" fmla="*/ 2147483646 h 15"/>
                  <a:gd name="T8" fmla="*/ 0 60000 65536"/>
                  <a:gd name="T9" fmla="*/ 0 60000 65536"/>
                  <a:gd name="T10" fmla="*/ 0 60000 65536"/>
                  <a:gd name="T11" fmla="*/ 0 60000 65536"/>
                  <a:gd name="T12" fmla="*/ 0 w 16"/>
                  <a:gd name="T13" fmla="*/ 0 h 15"/>
                  <a:gd name="T14" fmla="*/ 16 w 16"/>
                  <a:gd name="T15" fmla="*/ 15 h 15"/>
                </a:gdLst>
                <a:ahLst/>
                <a:cxnLst>
                  <a:cxn ang="T8">
                    <a:pos x="T0" y="T1"/>
                  </a:cxn>
                  <a:cxn ang="T9">
                    <a:pos x="T2" y="T3"/>
                  </a:cxn>
                  <a:cxn ang="T10">
                    <a:pos x="T4" y="T5"/>
                  </a:cxn>
                  <a:cxn ang="T11">
                    <a:pos x="T6" y="T7"/>
                  </a:cxn>
                </a:cxnLst>
                <a:rect l="T12" t="T13" r="T14" b="T15"/>
                <a:pathLst>
                  <a:path w="16" h="15">
                    <a:moveTo>
                      <a:pt x="0" y="14"/>
                    </a:moveTo>
                    <a:lnTo>
                      <a:pt x="15" y="11"/>
                    </a:lnTo>
                    <a:lnTo>
                      <a:pt x="15" y="0"/>
                    </a:lnTo>
                    <a:lnTo>
                      <a:pt x="0" y="14"/>
                    </a:lnTo>
                  </a:path>
                </a:pathLst>
              </a:custGeom>
              <a:grpFill/>
              <a:ln>
                <a:noFill/>
              </a:ln>
              <a:extLst/>
            </p:spPr>
            <p:txBody>
              <a:bodyPr/>
              <a:lstStyle/>
              <a:p>
                <a:pPr eaLnBrk="0" hangingPunct="0"/>
                <a:endParaRPr lang="en-US" sz="2000" b="1">
                  <a:solidFill>
                    <a:srgbClr val="000000"/>
                  </a:solidFill>
                  <a:latin typeface="+mj-lt"/>
                </a:endParaRPr>
              </a:p>
            </p:txBody>
          </p:sp>
          <p:sp>
            <p:nvSpPr>
              <p:cNvPr id="23668" name="Freeform 116"/>
              <p:cNvSpPr>
                <a:spLocks/>
              </p:cNvSpPr>
              <p:nvPr/>
            </p:nvSpPr>
            <p:spPr bwMode="auto">
              <a:xfrm>
                <a:off x="3579813" y="4500563"/>
                <a:ext cx="23812" cy="23812"/>
              </a:xfrm>
              <a:custGeom>
                <a:avLst/>
                <a:gdLst>
                  <a:gd name="T0" fmla="*/ 0 w 16"/>
                  <a:gd name="T1" fmla="*/ 2147483646 h 15"/>
                  <a:gd name="T2" fmla="*/ 2147483646 w 16"/>
                  <a:gd name="T3" fmla="*/ 2147483646 h 15"/>
                  <a:gd name="T4" fmla="*/ 2147483646 w 16"/>
                  <a:gd name="T5" fmla="*/ 0 h 15"/>
                  <a:gd name="T6" fmla="*/ 0 w 16"/>
                  <a:gd name="T7" fmla="*/ 2147483646 h 15"/>
                  <a:gd name="T8" fmla="*/ 0 60000 65536"/>
                  <a:gd name="T9" fmla="*/ 0 60000 65536"/>
                  <a:gd name="T10" fmla="*/ 0 60000 65536"/>
                  <a:gd name="T11" fmla="*/ 0 60000 65536"/>
                  <a:gd name="T12" fmla="*/ 0 w 16"/>
                  <a:gd name="T13" fmla="*/ 0 h 15"/>
                  <a:gd name="T14" fmla="*/ 16 w 16"/>
                  <a:gd name="T15" fmla="*/ 15 h 15"/>
                </a:gdLst>
                <a:ahLst/>
                <a:cxnLst>
                  <a:cxn ang="T8">
                    <a:pos x="T0" y="T1"/>
                  </a:cxn>
                  <a:cxn ang="T9">
                    <a:pos x="T2" y="T3"/>
                  </a:cxn>
                  <a:cxn ang="T10">
                    <a:pos x="T4" y="T5"/>
                  </a:cxn>
                  <a:cxn ang="T11">
                    <a:pos x="T6" y="T7"/>
                  </a:cxn>
                </a:cxnLst>
                <a:rect l="T12" t="T13" r="T14" b="T15"/>
                <a:pathLst>
                  <a:path w="16" h="15">
                    <a:moveTo>
                      <a:pt x="0" y="14"/>
                    </a:moveTo>
                    <a:lnTo>
                      <a:pt x="15" y="11"/>
                    </a:lnTo>
                    <a:lnTo>
                      <a:pt x="15" y="0"/>
                    </a:lnTo>
                    <a:lnTo>
                      <a:pt x="0" y="1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69" name="Freeform 117"/>
              <p:cNvSpPr>
                <a:spLocks/>
              </p:cNvSpPr>
              <p:nvPr/>
            </p:nvSpPr>
            <p:spPr bwMode="auto">
              <a:xfrm>
                <a:off x="6534151" y="4017963"/>
                <a:ext cx="138113" cy="112712"/>
              </a:xfrm>
              <a:custGeom>
                <a:avLst/>
                <a:gdLst>
                  <a:gd name="T0" fmla="*/ 0 w 90"/>
                  <a:gd name="T1" fmla="*/ 2147483646 h 73"/>
                  <a:gd name="T2" fmla="*/ 2147483646 w 90"/>
                  <a:gd name="T3" fmla="*/ 2147483646 h 73"/>
                  <a:gd name="T4" fmla="*/ 2147483646 w 90"/>
                  <a:gd name="T5" fmla="*/ 2147483646 h 73"/>
                  <a:gd name="T6" fmla="*/ 2147483646 w 90"/>
                  <a:gd name="T7" fmla="*/ 2147483646 h 73"/>
                  <a:gd name="T8" fmla="*/ 2147483646 w 90"/>
                  <a:gd name="T9" fmla="*/ 0 h 73"/>
                  <a:gd name="T10" fmla="*/ 2147483646 w 90"/>
                  <a:gd name="T11" fmla="*/ 2147483646 h 73"/>
                  <a:gd name="T12" fmla="*/ 2147483646 w 90"/>
                  <a:gd name="T13" fmla="*/ 2147483646 h 73"/>
                  <a:gd name="T14" fmla="*/ 2147483646 w 90"/>
                  <a:gd name="T15" fmla="*/ 2147483646 h 73"/>
                  <a:gd name="T16" fmla="*/ 2147483646 w 90"/>
                  <a:gd name="T17" fmla="*/ 2147483646 h 73"/>
                  <a:gd name="T18" fmla="*/ 2147483646 w 90"/>
                  <a:gd name="T19" fmla="*/ 2147483646 h 73"/>
                  <a:gd name="T20" fmla="*/ 0 w 90"/>
                  <a:gd name="T21" fmla="*/ 2147483646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73"/>
                  <a:gd name="T35" fmla="*/ 90 w 90"/>
                  <a:gd name="T36" fmla="*/ 73 h 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73">
                    <a:moveTo>
                      <a:pt x="0" y="33"/>
                    </a:moveTo>
                    <a:lnTo>
                      <a:pt x="5" y="32"/>
                    </a:lnTo>
                    <a:lnTo>
                      <a:pt x="13" y="44"/>
                    </a:lnTo>
                    <a:lnTo>
                      <a:pt x="48" y="44"/>
                    </a:lnTo>
                    <a:lnTo>
                      <a:pt x="85" y="0"/>
                    </a:lnTo>
                    <a:lnTo>
                      <a:pt x="89" y="26"/>
                    </a:lnTo>
                    <a:lnTo>
                      <a:pt x="78" y="26"/>
                    </a:lnTo>
                    <a:lnTo>
                      <a:pt x="85" y="44"/>
                    </a:lnTo>
                    <a:lnTo>
                      <a:pt x="71" y="72"/>
                    </a:lnTo>
                    <a:lnTo>
                      <a:pt x="16" y="65"/>
                    </a:lnTo>
                    <a:lnTo>
                      <a:pt x="0" y="33"/>
                    </a:lnTo>
                  </a:path>
                </a:pathLst>
              </a:custGeom>
              <a:grpFill/>
              <a:ln>
                <a:noFill/>
              </a:ln>
              <a:extLst/>
            </p:spPr>
            <p:txBody>
              <a:bodyPr/>
              <a:lstStyle/>
              <a:p>
                <a:pPr eaLnBrk="0" hangingPunct="0"/>
                <a:endParaRPr lang="en-US" sz="2000" b="1">
                  <a:solidFill>
                    <a:srgbClr val="000000"/>
                  </a:solidFill>
                  <a:latin typeface="+mj-lt"/>
                </a:endParaRPr>
              </a:p>
            </p:txBody>
          </p:sp>
          <p:sp>
            <p:nvSpPr>
              <p:cNvPr id="23670" name="Freeform 118"/>
              <p:cNvSpPr>
                <a:spLocks/>
              </p:cNvSpPr>
              <p:nvPr/>
            </p:nvSpPr>
            <p:spPr bwMode="auto">
              <a:xfrm>
                <a:off x="6534151" y="4017963"/>
                <a:ext cx="131763" cy="101600"/>
              </a:xfrm>
              <a:custGeom>
                <a:avLst/>
                <a:gdLst>
                  <a:gd name="T0" fmla="*/ 0 w 92"/>
                  <a:gd name="T1" fmla="*/ 2147483646 h 72"/>
                  <a:gd name="T2" fmla="*/ 2147483646 w 92"/>
                  <a:gd name="T3" fmla="*/ 2147483646 h 72"/>
                  <a:gd name="T4" fmla="*/ 2147483646 w 92"/>
                  <a:gd name="T5" fmla="*/ 2147483646 h 72"/>
                  <a:gd name="T6" fmla="*/ 2147483646 w 92"/>
                  <a:gd name="T7" fmla="*/ 2147483646 h 72"/>
                  <a:gd name="T8" fmla="*/ 2147483646 w 92"/>
                  <a:gd name="T9" fmla="*/ 0 h 72"/>
                  <a:gd name="T10" fmla="*/ 2147483646 w 92"/>
                  <a:gd name="T11" fmla="*/ 2147483646 h 72"/>
                  <a:gd name="T12" fmla="*/ 2147483646 w 92"/>
                  <a:gd name="T13" fmla="*/ 2147483646 h 72"/>
                  <a:gd name="T14" fmla="*/ 2147483646 w 92"/>
                  <a:gd name="T15" fmla="*/ 2147483646 h 72"/>
                  <a:gd name="T16" fmla="*/ 2147483646 w 92"/>
                  <a:gd name="T17" fmla="*/ 2147483646 h 72"/>
                  <a:gd name="T18" fmla="*/ 0 w 92"/>
                  <a:gd name="T19" fmla="*/ 2147483646 h 72"/>
                  <a:gd name="T20" fmla="*/ 0 w 92"/>
                  <a:gd name="T21" fmla="*/ 2147483646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
                  <a:gd name="T34" fmla="*/ 0 h 72"/>
                  <a:gd name="T35" fmla="*/ 92 w 92"/>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 h="72">
                    <a:moveTo>
                      <a:pt x="0" y="37"/>
                    </a:moveTo>
                    <a:lnTo>
                      <a:pt x="5" y="36"/>
                    </a:lnTo>
                    <a:lnTo>
                      <a:pt x="14" y="49"/>
                    </a:lnTo>
                    <a:lnTo>
                      <a:pt x="52" y="49"/>
                    </a:lnTo>
                    <a:lnTo>
                      <a:pt x="92" y="0"/>
                    </a:lnTo>
                    <a:lnTo>
                      <a:pt x="84" y="29"/>
                    </a:lnTo>
                    <a:lnTo>
                      <a:pt x="92" y="49"/>
                    </a:lnTo>
                    <a:lnTo>
                      <a:pt x="71" y="63"/>
                    </a:lnTo>
                    <a:lnTo>
                      <a:pt x="17" y="72"/>
                    </a:lnTo>
                    <a:lnTo>
                      <a:pt x="0" y="37"/>
                    </a:lnTo>
                    <a:close/>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71" name="Freeform 119"/>
              <p:cNvSpPr>
                <a:spLocks/>
              </p:cNvSpPr>
              <p:nvPr/>
            </p:nvSpPr>
            <p:spPr bwMode="auto">
              <a:xfrm>
                <a:off x="5392738" y="3656013"/>
                <a:ext cx="101600" cy="228600"/>
              </a:xfrm>
              <a:custGeom>
                <a:avLst/>
                <a:gdLst>
                  <a:gd name="T0" fmla="*/ 0 w 66"/>
                  <a:gd name="T1" fmla="*/ 2147483646 h 149"/>
                  <a:gd name="T2" fmla="*/ 2147483646 w 66"/>
                  <a:gd name="T3" fmla="*/ 2147483646 h 149"/>
                  <a:gd name="T4" fmla="*/ 2147483646 w 66"/>
                  <a:gd name="T5" fmla="*/ 2147483646 h 149"/>
                  <a:gd name="T6" fmla="*/ 2147483646 w 66"/>
                  <a:gd name="T7" fmla="*/ 0 h 149"/>
                  <a:gd name="T8" fmla="*/ 2147483646 w 66"/>
                  <a:gd name="T9" fmla="*/ 2147483646 h 149"/>
                  <a:gd name="T10" fmla="*/ 2147483646 w 66"/>
                  <a:gd name="T11" fmla="*/ 2147483646 h 149"/>
                  <a:gd name="T12" fmla="*/ 2147483646 w 66"/>
                  <a:gd name="T13" fmla="*/ 2147483646 h 149"/>
                  <a:gd name="T14" fmla="*/ 2147483646 w 66"/>
                  <a:gd name="T15" fmla="*/ 2147483646 h 149"/>
                  <a:gd name="T16" fmla="*/ 2147483646 w 66"/>
                  <a:gd name="T17" fmla="*/ 2147483646 h 149"/>
                  <a:gd name="T18" fmla="*/ 2147483646 w 66"/>
                  <a:gd name="T19" fmla="*/ 2147483646 h 149"/>
                  <a:gd name="T20" fmla="*/ 0 w 66"/>
                  <a:gd name="T21" fmla="*/ 2147483646 h 1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149"/>
                  <a:gd name="T35" fmla="*/ 66 w 66"/>
                  <a:gd name="T36" fmla="*/ 149 h 1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149">
                    <a:moveTo>
                      <a:pt x="0" y="69"/>
                    </a:moveTo>
                    <a:lnTo>
                      <a:pt x="15" y="56"/>
                    </a:lnTo>
                    <a:lnTo>
                      <a:pt x="22" y="2"/>
                    </a:lnTo>
                    <a:lnTo>
                      <a:pt x="63" y="0"/>
                    </a:lnTo>
                    <a:lnTo>
                      <a:pt x="53" y="17"/>
                    </a:lnTo>
                    <a:lnTo>
                      <a:pt x="64" y="40"/>
                    </a:lnTo>
                    <a:lnTo>
                      <a:pt x="41" y="69"/>
                    </a:lnTo>
                    <a:lnTo>
                      <a:pt x="65" y="86"/>
                    </a:lnTo>
                    <a:lnTo>
                      <a:pt x="34" y="148"/>
                    </a:lnTo>
                    <a:lnTo>
                      <a:pt x="29" y="109"/>
                    </a:lnTo>
                    <a:lnTo>
                      <a:pt x="0" y="69"/>
                    </a:lnTo>
                  </a:path>
                </a:pathLst>
              </a:custGeom>
              <a:grpFill/>
              <a:ln>
                <a:noFill/>
              </a:ln>
              <a:extLst/>
            </p:spPr>
            <p:txBody>
              <a:bodyPr/>
              <a:lstStyle/>
              <a:p>
                <a:pPr eaLnBrk="0" hangingPunct="0"/>
                <a:endParaRPr lang="en-US" sz="2000" b="1">
                  <a:solidFill>
                    <a:srgbClr val="000000"/>
                  </a:solidFill>
                  <a:latin typeface="+mj-lt"/>
                </a:endParaRPr>
              </a:p>
            </p:txBody>
          </p:sp>
          <p:sp>
            <p:nvSpPr>
              <p:cNvPr id="23672" name="Freeform 120"/>
              <p:cNvSpPr>
                <a:spLocks/>
              </p:cNvSpPr>
              <p:nvPr/>
            </p:nvSpPr>
            <p:spPr bwMode="auto">
              <a:xfrm>
                <a:off x="5405438" y="3579813"/>
                <a:ext cx="100012" cy="227012"/>
              </a:xfrm>
              <a:custGeom>
                <a:avLst/>
                <a:gdLst>
                  <a:gd name="T0" fmla="*/ 0 w 66"/>
                  <a:gd name="T1" fmla="*/ 2147483646 h 149"/>
                  <a:gd name="T2" fmla="*/ 2147483646 w 66"/>
                  <a:gd name="T3" fmla="*/ 2147483646 h 149"/>
                  <a:gd name="T4" fmla="*/ 2147483646 w 66"/>
                  <a:gd name="T5" fmla="*/ 2147483646 h 149"/>
                  <a:gd name="T6" fmla="*/ 2147483646 w 66"/>
                  <a:gd name="T7" fmla="*/ 0 h 149"/>
                  <a:gd name="T8" fmla="*/ 2147483646 w 66"/>
                  <a:gd name="T9" fmla="*/ 2147483646 h 149"/>
                  <a:gd name="T10" fmla="*/ 2147483646 w 66"/>
                  <a:gd name="T11" fmla="*/ 2147483646 h 149"/>
                  <a:gd name="T12" fmla="*/ 2147483646 w 66"/>
                  <a:gd name="T13" fmla="*/ 2147483646 h 149"/>
                  <a:gd name="T14" fmla="*/ 2147483646 w 66"/>
                  <a:gd name="T15" fmla="*/ 2147483646 h 149"/>
                  <a:gd name="T16" fmla="*/ 2147483646 w 66"/>
                  <a:gd name="T17" fmla="*/ 2147483646 h 149"/>
                  <a:gd name="T18" fmla="*/ 2147483646 w 66"/>
                  <a:gd name="T19" fmla="*/ 2147483646 h 149"/>
                  <a:gd name="T20" fmla="*/ 0 w 66"/>
                  <a:gd name="T21" fmla="*/ 2147483646 h 1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149"/>
                  <a:gd name="T35" fmla="*/ 66 w 66"/>
                  <a:gd name="T36" fmla="*/ 149 h 1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149">
                    <a:moveTo>
                      <a:pt x="0" y="69"/>
                    </a:moveTo>
                    <a:lnTo>
                      <a:pt x="15" y="56"/>
                    </a:lnTo>
                    <a:lnTo>
                      <a:pt x="22" y="2"/>
                    </a:lnTo>
                    <a:lnTo>
                      <a:pt x="63" y="0"/>
                    </a:lnTo>
                    <a:lnTo>
                      <a:pt x="53" y="17"/>
                    </a:lnTo>
                    <a:lnTo>
                      <a:pt x="64" y="40"/>
                    </a:lnTo>
                    <a:lnTo>
                      <a:pt x="41" y="69"/>
                    </a:lnTo>
                    <a:lnTo>
                      <a:pt x="65" y="86"/>
                    </a:lnTo>
                    <a:lnTo>
                      <a:pt x="34" y="148"/>
                    </a:lnTo>
                    <a:lnTo>
                      <a:pt x="29" y="109"/>
                    </a:lnTo>
                    <a:lnTo>
                      <a:pt x="0" y="6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73" name="Freeform 121"/>
              <p:cNvSpPr>
                <a:spLocks/>
              </p:cNvSpPr>
              <p:nvPr/>
            </p:nvSpPr>
            <p:spPr bwMode="auto">
              <a:xfrm>
                <a:off x="3694114" y="5486401"/>
                <a:ext cx="134937" cy="163513"/>
              </a:xfrm>
              <a:custGeom>
                <a:avLst/>
                <a:gdLst>
                  <a:gd name="T0" fmla="*/ 0 w 87"/>
                  <a:gd name="T1" fmla="*/ 2147483646 h 107"/>
                  <a:gd name="T2" fmla="*/ 2147483646 w 87"/>
                  <a:gd name="T3" fmla="*/ 2147483646 h 107"/>
                  <a:gd name="T4" fmla="*/ 2147483646 w 87"/>
                  <a:gd name="T5" fmla="*/ 0 h 107"/>
                  <a:gd name="T6" fmla="*/ 2147483646 w 87"/>
                  <a:gd name="T7" fmla="*/ 2147483646 h 107"/>
                  <a:gd name="T8" fmla="*/ 2147483646 w 87"/>
                  <a:gd name="T9" fmla="*/ 2147483646 h 107"/>
                  <a:gd name="T10" fmla="*/ 2147483646 w 87"/>
                  <a:gd name="T11" fmla="*/ 2147483646 h 107"/>
                  <a:gd name="T12" fmla="*/ 2147483646 w 87"/>
                  <a:gd name="T13" fmla="*/ 2147483646 h 107"/>
                  <a:gd name="T14" fmla="*/ 0 w 87"/>
                  <a:gd name="T15" fmla="*/ 2147483646 h 107"/>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07"/>
                  <a:gd name="T26" fmla="*/ 87 w 87"/>
                  <a:gd name="T27" fmla="*/ 107 h 1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07">
                    <a:moveTo>
                      <a:pt x="0" y="86"/>
                    </a:moveTo>
                    <a:lnTo>
                      <a:pt x="14" y="4"/>
                    </a:lnTo>
                    <a:lnTo>
                      <a:pt x="26" y="0"/>
                    </a:lnTo>
                    <a:lnTo>
                      <a:pt x="77" y="42"/>
                    </a:lnTo>
                    <a:lnTo>
                      <a:pt x="86" y="60"/>
                    </a:lnTo>
                    <a:lnTo>
                      <a:pt x="82" y="81"/>
                    </a:lnTo>
                    <a:lnTo>
                      <a:pt x="60" y="106"/>
                    </a:lnTo>
                    <a:lnTo>
                      <a:pt x="0" y="86"/>
                    </a:lnTo>
                  </a:path>
                </a:pathLst>
              </a:custGeom>
              <a:grpFill/>
              <a:ln>
                <a:noFill/>
              </a:ln>
              <a:extLst/>
            </p:spPr>
            <p:txBody>
              <a:bodyPr/>
              <a:lstStyle/>
              <a:p>
                <a:pPr eaLnBrk="0" hangingPunct="0"/>
                <a:endParaRPr lang="en-US" sz="2000" b="1">
                  <a:solidFill>
                    <a:srgbClr val="000000"/>
                  </a:solidFill>
                  <a:latin typeface="+mj-lt"/>
                </a:endParaRPr>
              </a:p>
            </p:txBody>
          </p:sp>
          <p:sp>
            <p:nvSpPr>
              <p:cNvPr id="23674" name="Freeform 122"/>
              <p:cNvSpPr>
                <a:spLocks/>
              </p:cNvSpPr>
              <p:nvPr/>
            </p:nvSpPr>
            <p:spPr bwMode="auto">
              <a:xfrm>
                <a:off x="3694114" y="5486401"/>
                <a:ext cx="134937" cy="163513"/>
              </a:xfrm>
              <a:custGeom>
                <a:avLst/>
                <a:gdLst>
                  <a:gd name="T0" fmla="*/ 0 w 87"/>
                  <a:gd name="T1" fmla="*/ 2147483646 h 107"/>
                  <a:gd name="T2" fmla="*/ 2147483646 w 87"/>
                  <a:gd name="T3" fmla="*/ 2147483646 h 107"/>
                  <a:gd name="T4" fmla="*/ 2147483646 w 87"/>
                  <a:gd name="T5" fmla="*/ 0 h 107"/>
                  <a:gd name="T6" fmla="*/ 2147483646 w 87"/>
                  <a:gd name="T7" fmla="*/ 2147483646 h 107"/>
                  <a:gd name="T8" fmla="*/ 2147483646 w 87"/>
                  <a:gd name="T9" fmla="*/ 2147483646 h 107"/>
                  <a:gd name="T10" fmla="*/ 2147483646 w 87"/>
                  <a:gd name="T11" fmla="*/ 2147483646 h 107"/>
                  <a:gd name="T12" fmla="*/ 2147483646 w 87"/>
                  <a:gd name="T13" fmla="*/ 2147483646 h 107"/>
                  <a:gd name="T14" fmla="*/ 0 w 87"/>
                  <a:gd name="T15" fmla="*/ 2147483646 h 107"/>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07"/>
                  <a:gd name="T26" fmla="*/ 87 w 87"/>
                  <a:gd name="T27" fmla="*/ 107 h 1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07">
                    <a:moveTo>
                      <a:pt x="0" y="86"/>
                    </a:moveTo>
                    <a:lnTo>
                      <a:pt x="14" y="4"/>
                    </a:lnTo>
                    <a:lnTo>
                      <a:pt x="26" y="0"/>
                    </a:lnTo>
                    <a:lnTo>
                      <a:pt x="77" y="42"/>
                    </a:lnTo>
                    <a:lnTo>
                      <a:pt x="86" y="60"/>
                    </a:lnTo>
                    <a:lnTo>
                      <a:pt x="82" y="81"/>
                    </a:lnTo>
                    <a:lnTo>
                      <a:pt x="60" y="106"/>
                    </a:lnTo>
                    <a:lnTo>
                      <a:pt x="0" y="8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75" name="Freeform 123"/>
              <p:cNvSpPr>
                <a:spLocks/>
              </p:cNvSpPr>
              <p:nvPr/>
            </p:nvSpPr>
            <p:spPr bwMode="auto">
              <a:xfrm>
                <a:off x="3282950" y="4454525"/>
                <a:ext cx="350838" cy="350838"/>
              </a:xfrm>
              <a:custGeom>
                <a:avLst/>
                <a:gdLst>
                  <a:gd name="T0" fmla="*/ 0 w 228"/>
                  <a:gd name="T1" fmla="*/ 2147483646 h 229"/>
                  <a:gd name="T2" fmla="*/ 2147483646 w 228"/>
                  <a:gd name="T3" fmla="*/ 2147483646 h 229"/>
                  <a:gd name="T4" fmla="*/ 2147483646 w 228"/>
                  <a:gd name="T5" fmla="*/ 2147483646 h 229"/>
                  <a:gd name="T6" fmla="*/ 2147483646 w 228"/>
                  <a:gd name="T7" fmla="*/ 2147483646 h 229"/>
                  <a:gd name="T8" fmla="*/ 2147483646 w 228"/>
                  <a:gd name="T9" fmla="*/ 2147483646 h 229"/>
                  <a:gd name="T10" fmla="*/ 2147483646 w 228"/>
                  <a:gd name="T11" fmla="*/ 2147483646 h 229"/>
                  <a:gd name="T12" fmla="*/ 2147483646 w 228"/>
                  <a:gd name="T13" fmla="*/ 2147483646 h 229"/>
                  <a:gd name="T14" fmla="*/ 2147483646 w 228"/>
                  <a:gd name="T15" fmla="*/ 2147483646 h 229"/>
                  <a:gd name="T16" fmla="*/ 2147483646 w 228"/>
                  <a:gd name="T17" fmla="*/ 2147483646 h 229"/>
                  <a:gd name="T18" fmla="*/ 2147483646 w 228"/>
                  <a:gd name="T19" fmla="*/ 2147483646 h 229"/>
                  <a:gd name="T20" fmla="*/ 2147483646 w 228"/>
                  <a:gd name="T21" fmla="*/ 2147483646 h 229"/>
                  <a:gd name="T22" fmla="*/ 2147483646 w 228"/>
                  <a:gd name="T23" fmla="*/ 2147483646 h 229"/>
                  <a:gd name="T24" fmla="*/ 2147483646 w 228"/>
                  <a:gd name="T25" fmla="*/ 2147483646 h 229"/>
                  <a:gd name="T26" fmla="*/ 2147483646 w 228"/>
                  <a:gd name="T27" fmla="*/ 2147483646 h 229"/>
                  <a:gd name="T28" fmla="*/ 2147483646 w 228"/>
                  <a:gd name="T29" fmla="*/ 2147483646 h 229"/>
                  <a:gd name="T30" fmla="*/ 2147483646 w 228"/>
                  <a:gd name="T31" fmla="*/ 2147483646 h 229"/>
                  <a:gd name="T32" fmla="*/ 2147483646 w 228"/>
                  <a:gd name="T33" fmla="*/ 2147483646 h 229"/>
                  <a:gd name="T34" fmla="*/ 2147483646 w 228"/>
                  <a:gd name="T35" fmla="*/ 2147483646 h 229"/>
                  <a:gd name="T36" fmla="*/ 2147483646 w 228"/>
                  <a:gd name="T37" fmla="*/ 2147483646 h 229"/>
                  <a:gd name="T38" fmla="*/ 2147483646 w 228"/>
                  <a:gd name="T39" fmla="*/ 2147483646 h 229"/>
                  <a:gd name="T40" fmla="*/ 2147483646 w 228"/>
                  <a:gd name="T41" fmla="*/ 2147483646 h 229"/>
                  <a:gd name="T42" fmla="*/ 2147483646 w 228"/>
                  <a:gd name="T43" fmla="*/ 2147483646 h 229"/>
                  <a:gd name="T44" fmla="*/ 2147483646 w 228"/>
                  <a:gd name="T45" fmla="*/ 0 h 229"/>
                  <a:gd name="T46" fmla="*/ 2147483646 w 228"/>
                  <a:gd name="T47" fmla="*/ 2147483646 h 229"/>
                  <a:gd name="T48" fmla="*/ 2147483646 w 228"/>
                  <a:gd name="T49" fmla="*/ 2147483646 h 229"/>
                  <a:gd name="T50" fmla="*/ 2147483646 w 228"/>
                  <a:gd name="T51" fmla="*/ 2147483646 h 229"/>
                  <a:gd name="T52" fmla="*/ 2147483646 w 228"/>
                  <a:gd name="T53" fmla="*/ 2147483646 h 229"/>
                  <a:gd name="T54" fmla="*/ 2147483646 w 228"/>
                  <a:gd name="T55" fmla="*/ 2147483646 h 229"/>
                  <a:gd name="T56" fmla="*/ 2147483646 w 228"/>
                  <a:gd name="T57" fmla="*/ 2147483646 h 229"/>
                  <a:gd name="T58" fmla="*/ 0 w 228"/>
                  <a:gd name="T59" fmla="*/ 2147483646 h 2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8"/>
                  <a:gd name="T91" fmla="*/ 0 h 229"/>
                  <a:gd name="T92" fmla="*/ 228 w 228"/>
                  <a:gd name="T93" fmla="*/ 229 h 22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8" h="229">
                    <a:moveTo>
                      <a:pt x="0" y="62"/>
                    </a:moveTo>
                    <a:lnTo>
                      <a:pt x="21" y="101"/>
                    </a:lnTo>
                    <a:lnTo>
                      <a:pt x="55" y="105"/>
                    </a:lnTo>
                    <a:lnTo>
                      <a:pt x="65" y="123"/>
                    </a:lnTo>
                    <a:lnTo>
                      <a:pt x="98" y="120"/>
                    </a:lnTo>
                    <a:lnTo>
                      <a:pt x="92" y="189"/>
                    </a:lnTo>
                    <a:lnTo>
                      <a:pt x="109" y="216"/>
                    </a:lnTo>
                    <a:lnTo>
                      <a:pt x="129" y="228"/>
                    </a:lnTo>
                    <a:lnTo>
                      <a:pt x="168" y="199"/>
                    </a:lnTo>
                    <a:lnTo>
                      <a:pt x="154" y="195"/>
                    </a:lnTo>
                    <a:lnTo>
                      <a:pt x="144" y="158"/>
                    </a:lnTo>
                    <a:lnTo>
                      <a:pt x="174" y="165"/>
                    </a:lnTo>
                    <a:lnTo>
                      <a:pt x="214" y="142"/>
                    </a:lnTo>
                    <a:lnTo>
                      <a:pt x="203" y="123"/>
                    </a:lnTo>
                    <a:lnTo>
                      <a:pt x="217" y="105"/>
                    </a:lnTo>
                    <a:lnTo>
                      <a:pt x="212" y="93"/>
                    </a:lnTo>
                    <a:lnTo>
                      <a:pt x="227" y="78"/>
                    </a:lnTo>
                    <a:lnTo>
                      <a:pt x="207" y="75"/>
                    </a:lnTo>
                    <a:lnTo>
                      <a:pt x="207" y="56"/>
                    </a:lnTo>
                    <a:lnTo>
                      <a:pt x="175" y="37"/>
                    </a:lnTo>
                    <a:lnTo>
                      <a:pt x="191" y="32"/>
                    </a:lnTo>
                    <a:lnTo>
                      <a:pt x="90" y="35"/>
                    </a:lnTo>
                    <a:lnTo>
                      <a:pt x="57" y="0"/>
                    </a:lnTo>
                    <a:lnTo>
                      <a:pt x="58" y="16"/>
                    </a:lnTo>
                    <a:lnTo>
                      <a:pt x="29" y="30"/>
                    </a:lnTo>
                    <a:lnTo>
                      <a:pt x="38" y="56"/>
                    </a:lnTo>
                    <a:lnTo>
                      <a:pt x="28" y="68"/>
                    </a:lnTo>
                    <a:lnTo>
                      <a:pt x="21" y="42"/>
                    </a:lnTo>
                    <a:lnTo>
                      <a:pt x="33" y="10"/>
                    </a:lnTo>
                    <a:lnTo>
                      <a:pt x="0" y="62"/>
                    </a:lnTo>
                  </a:path>
                </a:pathLst>
              </a:custGeom>
              <a:grpFill/>
              <a:ln>
                <a:noFill/>
              </a:ln>
              <a:extLst/>
            </p:spPr>
            <p:txBody>
              <a:bodyPr/>
              <a:lstStyle/>
              <a:p>
                <a:pPr eaLnBrk="0" hangingPunct="0"/>
                <a:endParaRPr lang="en-US" sz="2000" b="1">
                  <a:solidFill>
                    <a:srgbClr val="000000"/>
                  </a:solidFill>
                  <a:latin typeface="+mj-lt"/>
                </a:endParaRPr>
              </a:p>
            </p:txBody>
          </p:sp>
          <p:sp>
            <p:nvSpPr>
              <p:cNvPr id="23676" name="Freeform 124"/>
              <p:cNvSpPr>
                <a:spLocks/>
              </p:cNvSpPr>
              <p:nvPr/>
            </p:nvSpPr>
            <p:spPr bwMode="auto">
              <a:xfrm>
                <a:off x="3281363" y="4456114"/>
                <a:ext cx="349250" cy="350837"/>
              </a:xfrm>
              <a:custGeom>
                <a:avLst/>
                <a:gdLst>
                  <a:gd name="T0" fmla="*/ 0 w 228"/>
                  <a:gd name="T1" fmla="*/ 2147483646 h 229"/>
                  <a:gd name="T2" fmla="*/ 2147483646 w 228"/>
                  <a:gd name="T3" fmla="*/ 2147483646 h 229"/>
                  <a:gd name="T4" fmla="*/ 2147483646 w 228"/>
                  <a:gd name="T5" fmla="*/ 2147483646 h 229"/>
                  <a:gd name="T6" fmla="*/ 2147483646 w 228"/>
                  <a:gd name="T7" fmla="*/ 2147483646 h 229"/>
                  <a:gd name="T8" fmla="*/ 2147483646 w 228"/>
                  <a:gd name="T9" fmla="*/ 2147483646 h 229"/>
                  <a:gd name="T10" fmla="*/ 2147483646 w 228"/>
                  <a:gd name="T11" fmla="*/ 2147483646 h 229"/>
                  <a:gd name="T12" fmla="*/ 2147483646 w 228"/>
                  <a:gd name="T13" fmla="*/ 2147483646 h 229"/>
                  <a:gd name="T14" fmla="*/ 2147483646 w 228"/>
                  <a:gd name="T15" fmla="*/ 2147483646 h 229"/>
                  <a:gd name="T16" fmla="*/ 2147483646 w 228"/>
                  <a:gd name="T17" fmla="*/ 2147483646 h 229"/>
                  <a:gd name="T18" fmla="*/ 2147483646 w 228"/>
                  <a:gd name="T19" fmla="*/ 2147483646 h 229"/>
                  <a:gd name="T20" fmla="*/ 2147483646 w 228"/>
                  <a:gd name="T21" fmla="*/ 2147483646 h 229"/>
                  <a:gd name="T22" fmla="*/ 2147483646 w 228"/>
                  <a:gd name="T23" fmla="*/ 2147483646 h 229"/>
                  <a:gd name="T24" fmla="*/ 2147483646 w 228"/>
                  <a:gd name="T25" fmla="*/ 2147483646 h 229"/>
                  <a:gd name="T26" fmla="*/ 2147483646 w 228"/>
                  <a:gd name="T27" fmla="*/ 2147483646 h 229"/>
                  <a:gd name="T28" fmla="*/ 2147483646 w 228"/>
                  <a:gd name="T29" fmla="*/ 2147483646 h 229"/>
                  <a:gd name="T30" fmla="*/ 2147483646 w 228"/>
                  <a:gd name="T31" fmla="*/ 2147483646 h 229"/>
                  <a:gd name="T32" fmla="*/ 2147483646 w 228"/>
                  <a:gd name="T33" fmla="*/ 2147483646 h 229"/>
                  <a:gd name="T34" fmla="*/ 2147483646 w 228"/>
                  <a:gd name="T35" fmla="*/ 2147483646 h 229"/>
                  <a:gd name="T36" fmla="*/ 2147483646 w 228"/>
                  <a:gd name="T37" fmla="*/ 2147483646 h 229"/>
                  <a:gd name="T38" fmla="*/ 2147483646 w 228"/>
                  <a:gd name="T39" fmla="*/ 2147483646 h 229"/>
                  <a:gd name="T40" fmla="*/ 2147483646 w 228"/>
                  <a:gd name="T41" fmla="*/ 2147483646 h 229"/>
                  <a:gd name="T42" fmla="*/ 2147483646 w 228"/>
                  <a:gd name="T43" fmla="*/ 2147483646 h 229"/>
                  <a:gd name="T44" fmla="*/ 2147483646 w 228"/>
                  <a:gd name="T45" fmla="*/ 0 h 229"/>
                  <a:gd name="T46" fmla="*/ 2147483646 w 228"/>
                  <a:gd name="T47" fmla="*/ 2147483646 h 229"/>
                  <a:gd name="T48" fmla="*/ 2147483646 w 228"/>
                  <a:gd name="T49" fmla="*/ 2147483646 h 229"/>
                  <a:gd name="T50" fmla="*/ 2147483646 w 228"/>
                  <a:gd name="T51" fmla="*/ 2147483646 h 229"/>
                  <a:gd name="T52" fmla="*/ 2147483646 w 228"/>
                  <a:gd name="T53" fmla="*/ 2147483646 h 229"/>
                  <a:gd name="T54" fmla="*/ 2147483646 w 228"/>
                  <a:gd name="T55" fmla="*/ 2147483646 h 229"/>
                  <a:gd name="T56" fmla="*/ 2147483646 w 228"/>
                  <a:gd name="T57" fmla="*/ 2147483646 h 229"/>
                  <a:gd name="T58" fmla="*/ 0 w 228"/>
                  <a:gd name="T59" fmla="*/ 2147483646 h 2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8"/>
                  <a:gd name="T91" fmla="*/ 0 h 229"/>
                  <a:gd name="T92" fmla="*/ 228 w 228"/>
                  <a:gd name="T93" fmla="*/ 229 h 22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8" h="229">
                    <a:moveTo>
                      <a:pt x="0" y="62"/>
                    </a:moveTo>
                    <a:lnTo>
                      <a:pt x="21" y="101"/>
                    </a:lnTo>
                    <a:lnTo>
                      <a:pt x="55" y="105"/>
                    </a:lnTo>
                    <a:lnTo>
                      <a:pt x="65" y="123"/>
                    </a:lnTo>
                    <a:lnTo>
                      <a:pt x="98" y="120"/>
                    </a:lnTo>
                    <a:lnTo>
                      <a:pt x="92" y="189"/>
                    </a:lnTo>
                    <a:lnTo>
                      <a:pt x="109" y="216"/>
                    </a:lnTo>
                    <a:lnTo>
                      <a:pt x="129" y="228"/>
                    </a:lnTo>
                    <a:lnTo>
                      <a:pt x="168" y="199"/>
                    </a:lnTo>
                    <a:lnTo>
                      <a:pt x="154" y="195"/>
                    </a:lnTo>
                    <a:lnTo>
                      <a:pt x="144" y="158"/>
                    </a:lnTo>
                    <a:lnTo>
                      <a:pt x="174" y="165"/>
                    </a:lnTo>
                    <a:lnTo>
                      <a:pt x="214" y="142"/>
                    </a:lnTo>
                    <a:lnTo>
                      <a:pt x="203" y="123"/>
                    </a:lnTo>
                    <a:lnTo>
                      <a:pt x="217" y="105"/>
                    </a:lnTo>
                    <a:lnTo>
                      <a:pt x="212" y="93"/>
                    </a:lnTo>
                    <a:lnTo>
                      <a:pt x="227" y="78"/>
                    </a:lnTo>
                    <a:lnTo>
                      <a:pt x="207" y="75"/>
                    </a:lnTo>
                    <a:lnTo>
                      <a:pt x="207" y="56"/>
                    </a:lnTo>
                    <a:lnTo>
                      <a:pt x="175" y="37"/>
                    </a:lnTo>
                    <a:lnTo>
                      <a:pt x="191" y="32"/>
                    </a:lnTo>
                    <a:lnTo>
                      <a:pt x="90" y="35"/>
                    </a:lnTo>
                    <a:lnTo>
                      <a:pt x="57" y="0"/>
                    </a:lnTo>
                    <a:lnTo>
                      <a:pt x="58" y="16"/>
                    </a:lnTo>
                    <a:lnTo>
                      <a:pt x="29" y="30"/>
                    </a:lnTo>
                    <a:lnTo>
                      <a:pt x="38" y="56"/>
                    </a:lnTo>
                    <a:lnTo>
                      <a:pt x="28" y="68"/>
                    </a:lnTo>
                    <a:lnTo>
                      <a:pt x="21" y="42"/>
                    </a:lnTo>
                    <a:lnTo>
                      <a:pt x="33" y="10"/>
                    </a:lnTo>
                    <a:lnTo>
                      <a:pt x="0" y="6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77" name="Freeform 125"/>
              <p:cNvSpPr>
                <a:spLocks/>
              </p:cNvSpPr>
              <p:nvPr/>
            </p:nvSpPr>
            <p:spPr bwMode="auto">
              <a:xfrm>
                <a:off x="7870825" y="4113213"/>
                <a:ext cx="185738" cy="455612"/>
              </a:xfrm>
              <a:custGeom>
                <a:avLst/>
                <a:gdLst>
                  <a:gd name="T0" fmla="*/ 0 w 120"/>
                  <a:gd name="T1" fmla="*/ 2147483646 h 298"/>
                  <a:gd name="T2" fmla="*/ 2147483646 w 120"/>
                  <a:gd name="T3" fmla="*/ 2147483646 h 298"/>
                  <a:gd name="T4" fmla="*/ 2147483646 w 120"/>
                  <a:gd name="T5" fmla="*/ 2147483646 h 298"/>
                  <a:gd name="T6" fmla="*/ 2147483646 w 120"/>
                  <a:gd name="T7" fmla="*/ 2147483646 h 298"/>
                  <a:gd name="T8" fmla="*/ 2147483646 w 120"/>
                  <a:gd name="T9" fmla="*/ 2147483646 h 298"/>
                  <a:gd name="T10" fmla="*/ 2147483646 w 120"/>
                  <a:gd name="T11" fmla="*/ 2147483646 h 298"/>
                  <a:gd name="T12" fmla="*/ 2147483646 w 120"/>
                  <a:gd name="T13" fmla="*/ 2147483646 h 298"/>
                  <a:gd name="T14" fmla="*/ 2147483646 w 120"/>
                  <a:gd name="T15" fmla="*/ 2147483646 h 298"/>
                  <a:gd name="T16" fmla="*/ 2147483646 w 120"/>
                  <a:gd name="T17" fmla="*/ 2147483646 h 298"/>
                  <a:gd name="T18" fmla="*/ 2147483646 w 120"/>
                  <a:gd name="T19" fmla="*/ 2147483646 h 298"/>
                  <a:gd name="T20" fmla="*/ 2147483646 w 120"/>
                  <a:gd name="T21" fmla="*/ 2147483646 h 298"/>
                  <a:gd name="T22" fmla="*/ 2147483646 w 120"/>
                  <a:gd name="T23" fmla="*/ 2147483646 h 298"/>
                  <a:gd name="T24" fmla="*/ 2147483646 w 120"/>
                  <a:gd name="T25" fmla="*/ 2147483646 h 298"/>
                  <a:gd name="T26" fmla="*/ 2147483646 w 120"/>
                  <a:gd name="T27" fmla="*/ 2147483646 h 298"/>
                  <a:gd name="T28" fmla="*/ 2147483646 w 120"/>
                  <a:gd name="T29" fmla="*/ 2147483646 h 298"/>
                  <a:gd name="T30" fmla="*/ 2147483646 w 120"/>
                  <a:gd name="T31" fmla="*/ 2147483646 h 298"/>
                  <a:gd name="T32" fmla="*/ 2147483646 w 120"/>
                  <a:gd name="T33" fmla="*/ 2147483646 h 298"/>
                  <a:gd name="T34" fmla="*/ 2147483646 w 120"/>
                  <a:gd name="T35" fmla="*/ 0 h 298"/>
                  <a:gd name="T36" fmla="*/ 0 w 120"/>
                  <a:gd name="T37" fmla="*/ 2147483646 h 2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298"/>
                  <a:gd name="T59" fmla="*/ 120 w 120"/>
                  <a:gd name="T60" fmla="*/ 298 h 2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298">
                    <a:moveTo>
                      <a:pt x="0" y="16"/>
                    </a:moveTo>
                    <a:lnTo>
                      <a:pt x="17" y="48"/>
                    </a:lnTo>
                    <a:lnTo>
                      <a:pt x="41" y="59"/>
                    </a:lnTo>
                    <a:lnTo>
                      <a:pt x="30" y="82"/>
                    </a:lnTo>
                    <a:lnTo>
                      <a:pt x="71" y="121"/>
                    </a:lnTo>
                    <a:lnTo>
                      <a:pt x="89" y="174"/>
                    </a:lnTo>
                    <a:lnTo>
                      <a:pt x="90" y="220"/>
                    </a:lnTo>
                    <a:lnTo>
                      <a:pt x="40" y="258"/>
                    </a:lnTo>
                    <a:lnTo>
                      <a:pt x="48" y="297"/>
                    </a:lnTo>
                    <a:lnTo>
                      <a:pt x="64" y="269"/>
                    </a:lnTo>
                    <a:lnTo>
                      <a:pt x="73" y="277"/>
                    </a:lnTo>
                    <a:lnTo>
                      <a:pt x="78" y="261"/>
                    </a:lnTo>
                    <a:lnTo>
                      <a:pt x="119" y="234"/>
                    </a:lnTo>
                    <a:lnTo>
                      <a:pt x="111" y="160"/>
                    </a:lnTo>
                    <a:lnTo>
                      <a:pt x="58" y="91"/>
                    </a:lnTo>
                    <a:lnTo>
                      <a:pt x="64" y="67"/>
                    </a:lnTo>
                    <a:lnTo>
                      <a:pt x="96" y="36"/>
                    </a:lnTo>
                    <a:lnTo>
                      <a:pt x="49" y="0"/>
                    </a:lnTo>
                    <a:lnTo>
                      <a:pt x="0" y="16"/>
                    </a:lnTo>
                  </a:path>
                </a:pathLst>
              </a:custGeom>
              <a:grpFill/>
              <a:ln>
                <a:noFill/>
              </a:ln>
              <a:extLst/>
            </p:spPr>
            <p:txBody>
              <a:bodyPr/>
              <a:lstStyle/>
              <a:p>
                <a:pPr eaLnBrk="0" hangingPunct="0"/>
                <a:endParaRPr lang="en-US" sz="2000" b="1">
                  <a:solidFill>
                    <a:srgbClr val="000000"/>
                  </a:solidFill>
                  <a:latin typeface="+mj-lt"/>
                </a:endParaRPr>
              </a:p>
            </p:txBody>
          </p:sp>
          <p:sp>
            <p:nvSpPr>
              <p:cNvPr id="23678" name="Freeform 126"/>
              <p:cNvSpPr>
                <a:spLocks/>
              </p:cNvSpPr>
              <p:nvPr/>
            </p:nvSpPr>
            <p:spPr bwMode="auto">
              <a:xfrm>
                <a:off x="7870825" y="4113213"/>
                <a:ext cx="185738" cy="455612"/>
              </a:xfrm>
              <a:custGeom>
                <a:avLst/>
                <a:gdLst>
                  <a:gd name="T0" fmla="*/ 0 w 120"/>
                  <a:gd name="T1" fmla="*/ 2147483646 h 298"/>
                  <a:gd name="T2" fmla="*/ 2147483646 w 120"/>
                  <a:gd name="T3" fmla="*/ 2147483646 h 298"/>
                  <a:gd name="T4" fmla="*/ 2147483646 w 120"/>
                  <a:gd name="T5" fmla="*/ 2147483646 h 298"/>
                  <a:gd name="T6" fmla="*/ 2147483646 w 120"/>
                  <a:gd name="T7" fmla="*/ 2147483646 h 298"/>
                  <a:gd name="T8" fmla="*/ 2147483646 w 120"/>
                  <a:gd name="T9" fmla="*/ 2147483646 h 298"/>
                  <a:gd name="T10" fmla="*/ 2147483646 w 120"/>
                  <a:gd name="T11" fmla="*/ 2147483646 h 298"/>
                  <a:gd name="T12" fmla="*/ 2147483646 w 120"/>
                  <a:gd name="T13" fmla="*/ 2147483646 h 298"/>
                  <a:gd name="T14" fmla="*/ 2147483646 w 120"/>
                  <a:gd name="T15" fmla="*/ 2147483646 h 298"/>
                  <a:gd name="T16" fmla="*/ 2147483646 w 120"/>
                  <a:gd name="T17" fmla="*/ 2147483646 h 298"/>
                  <a:gd name="T18" fmla="*/ 2147483646 w 120"/>
                  <a:gd name="T19" fmla="*/ 2147483646 h 298"/>
                  <a:gd name="T20" fmla="*/ 2147483646 w 120"/>
                  <a:gd name="T21" fmla="*/ 2147483646 h 298"/>
                  <a:gd name="T22" fmla="*/ 2147483646 w 120"/>
                  <a:gd name="T23" fmla="*/ 2147483646 h 298"/>
                  <a:gd name="T24" fmla="*/ 2147483646 w 120"/>
                  <a:gd name="T25" fmla="*/ 2147483646 h 298"/>
                  <a:gd name="T26" fmla="*/ 2147483646 w 120"/>
                  <a:gd name="T27" fmla="*/ 2147483646 h 298"/>
                  <a:gd name="T28" fmla="*/ 2147483646 w 120"/>
                  <a:gd name="T29" fmla="*/ 2147483646 h 298"/>
                  <a:gd name="T30" fmla="*/ 2147483646 w 120"/>
                  <a:gd name="T31" fmla="*/ 2147483646 h 298"/>
                  <a:gd name="T32" fmla="*/ 2147483646 w 120"/>
                  <a:gd name="T33" fmla="*/ 2147483646 h 298"/>
                  <a:gd name="T34" fmla="*/ 2147483646 w 120"/>
                  <a:gd name="T35" fmla="*/ 0 h 298"/>
                  <a:gd name="T36" fmla="*/ 0 w 120"/>
                  <a:gd name="T37" fmla="*/ 2147483646 h 2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298"/>
                  <a:gd name="T59" fmla="*/ 120 w 120"/>
                  <a:gd name="T60" fmla="*/ 298 h 2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298">
                    <a:moveTo>
                      <a:pt x="0" y="16"/>
                    </a:moveTo>
                    <a:lnTo>
                      <a:pt x="17" y="48"/>
                    </a:lnTo>
                    <a:lnTo>
                      <a:pt x="41" y="59"/>
                    </a:lnTo>
                    <a:lnTo>
                      <a:pt x="30" y="82"/>
                    </a:lnTo>
                    <a:lnTo>
                      <a:pt x="71" y="121"/>
                    </a:lnTo>
                    <a:lnTo>
                      <a:pt x="89" y="174"/>
                    </a:lnTo>
                    <a:lnTo>
                      <a:pt x="90" y="220"/>
                    </a:lnTo>
                    <a:lnTo>
                      <a:pt x="40" y="258"/>
                    </a:lnTo>
                    <a:lnTo>
                      <a:pt x="48" y="297"/>
                    </a:lnTo>
                    <a:lnTo>
                      <a:pt x="64" y="269"/>
                    </a:lnTo>
                    <a:lnTo>
                      <a:pt x="73" y="277"/>
                    </a:lnTo>
                    <a:lnTo>
                      <a:pt x="78" y="261"/>
                    </a:lnTo>
                    <a:lnTo>
                      <a:pt x="119" y="234"/>
                    </a:lnTo>
                    <a:lnTo>
                      <a:pt x="111" y="160"/>
                    </a:lnTo>
                    <a:lnTo>
                      <a:pt x="58" y="91"/>
                    </a:lnTo>
                    <a:lnTo>
                      <a:pt x="64" y="67"/>
                    </a:lnTo>
                    <a:lnTo>
                      <a:pt x="96" y="36"/>
                    </a:lnTo>
                    <a:lnTo>
                      <a:pt x="49" y="0"/>
                    </a:lnTo>
                    <a:lnTo>
                      <a:pt x="0" y="1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79" name="Freeform 127"/>
              <p:cNvSpPr>
                <a:spLocks/>
              </p:cNvSpPr>
              <p:nvPr/>
            </p:nvSpPr>
            <p:spPr bwMode="auto">
              <a:xfrm>
                <a:off x="5557839" y="3297238"/>
                <a:ext cx="244475" cy="227012"/>
              </a:xfrm>
              <a:custGeom>
                <a:avLst/>
                <a:gdLst>
                  <a:gd name="T0" fmla="*/ 0 w 159"/>
                  <a:gd name="T1" fmla="*/ 2147483646 h 147"/>
                  <a:gd name="T2" fmla="*/ 0 w 159"/>
                  <a:gd name="T3" fmla="*/ 2147483646 h 147"/>
                  <a:gd name="T4" fmla="*/ 2147483646 w 159"/>
                  <a:gd name="T5" fmla="*/ 0 h 147"/>
                  <a:gd name="T6" fmla="*/ 2147483646 w 159"/>
                  <a:gd name="T7" fmla="*/ 2147483646 h 147"/>
                  <a:gd name="T8" fmla="*/ 2147483646 w 159"/>
                  <a:gd name="T9" fmla="*/ 2147483646 h 147"/>
                  <a:gd name="T10" fmla="*/ 2147483646 w 159"/>
                  <a:gd name="T11" fmla="*/ 2147483646 h 147"/>
                  <a:gd name="T12" fmla="*/ 2147483646 w 159"/>
                  <a:gd name="T13" fmla="*/ 2147483646 h 147"/>
                  <a:gd name="T14" fmla="*/ 2147483646 w 159"/>
                  <a:gd name="T15" fmla="*/ 2147483646 h 147"/>
                  <a:gd name="T16" fmla="*/ 2147483646 w 159"/>
                  <a:gd name="T17" fmla="*/ 2147483646 h 147"/>
                  <a:gd name="T18" fmla="*/ 2147483646 w 159"/>
                  <a:gd name="T19" fmla="*/ 2147483646 h 147"/>
                  <a:gd name="T20" fmla="*/ 2147483646 w 159"/>
                  <a:gd name="T21" fmla="*/ 2147483646 h 147"/>
                  <a:gd name="T22" fmla="*/ 2147483646 w 159"/>
                  <a:gd name="T23" fmla="*/ 2147483646 h 147"/>
                  <a:gd name="T24" fmla="*/ 2147483646 w 159"/>
                  <a:gd name="T25" fmla="*/ 2147483646 h 147"/>
                  <a:gd name="T26" fmla="*/ 2147483646 w 159"/>
                  <a:gd name="T27" fmla="*/ 2147483646 h 147"/>
                  <a:gd name="T28" fmla="*/ 0 w 159"/>
                  <a:gd name="T29" fmla="*/ 2147483646 h 1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147"/>
                  <a:gd name="T47" fmla="*/ 159 w 159"/>
                  <a:gd name="T48" fmla="*/ 147 h 1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147">
                    <a:moveTo>
                      <a:pt x="0" y="35"/>
                    </a:moveTo>
                    <a:lnTo>
                      <a:pt x="0" y="10"/>
                    </a:lnTo>
                    <a:lnTo>
                      <a:pt x="40" y="0"/>
                    </a:lnTo>
                    <a:lnTo>
                      <a:pt x="72" y="29"/>
                    </a:lnTo>
                    <a:lnTo>
                      <a:pt x="109" y="20"/>
                    </a:lnTo>
                    <a:lnTo>
                      <a:pt x="154" y="67"/>
                    </a:lnTo>
                    <a:lnTo>
                      <a:pt x="147" y="114"/>
                    </a:lnTo>
                    <a:lnTo>
                      <a:pt x="158" y="136"/>
                    </a:lnTo>
                    <a:lnTo>
                      <a:pt x="124" y="146"/>
                    </a:lnTo>
                    <a:lnTo>
                      <a:pt x="109" y="106"/>
                    </a:lnTo>
                    <a:lnTo>
                      <a:pt x="95" y="122"/>
                    </a:lnTo>
                    <a:lnTo>
                      <a:pt x="40" y="83"/>
                    </a:lnTo>
                    <a:lnTo>
                      <a:pt x="14" y="42"/>
                    </a:lnTo>
                    <a:lnTo>
                      <a:pt x="2" y="51"/>
                    </a:lnTo>
                    <a:lnTo>
                      <a:pt x="0" y="35"/>
                    </a:lnTo>
                  </a:path>
                </a:pathLst>
              </a:custGeom>
              <a:grpFill/>
              <a:ln>
                <a:noFill/>
              </a:ln>
              <a:extLst/>
            </p:spPr>
            <p:txBody>
              <a:bodyPr/>
              <a:lstStyle/>
              <a:p>
                <a:pPr eaLnBrk="0" hangingPunct="0"/>
                <a:endParaRPr lang="en-US" sz="2000" b="1">
                  <a:solidFill>
                    <a:srgbClr val="000000"/>
                  </a:solidFill>
                  <a:latin typeface="+mj-lt"/>
                </a:endParaRPr>
              </a:p>
            </p:txBody>
          </p:sp>
          <p:sp>
            <p:nvSpPr>
              <p:cNvPr id="23680" name="Freeform 128"/>
              <p:cNvSpPr>
                <a:spLocks/>
              </p:cNvSpPr>
              <p:nvPr/>
            </p:nvSpPr>
            <p:spPr bwMode="auto">
              <a:xfrm>
                <a:off x="5557839" y="3297238"/>
                <a:ext cx="244475" cy="227012"/>
              </a:xfrm>
              <a:custGeom>
                <a:avLst/>
                <a:gdLst>
                  <a:gd name="T0" fmla="*/ 0 w 159"/>
                  <a:gd name="T1" fmla="*/ 2147483646 h 147"/>
                  <a:gd name="T2" fmla="*/ 0 w 159"/>
                  <a:gd name="T3" fmla="*/ 2147483646 h 147"/>
                  <a:gd name="T4" fmla="*/ 2147483646 w 159"/>
                  <a:gd name="T5" fmla="*/ 0 h 147"/>
                  <a:gd name="T6" fmla="*/ 2147483646 w 159"/>
                  <a:gd name="T7" fmla="*/ 2147483646 h 147"/>
                  <a:gd name="T8" fmla="*/ 2147483646 w 159"/>
                  <a:gd name="T9" fmla="*/ 2147483646 h 147"/>
                  <a:gd name="T10" fmla="*/ 2147483646 w 159"/>
                  <a:gd name="T11" fmla="*/ 2147483646 h 147"/>
                  <a:gd name="T12" fmla="*/ 2147483646 w 159"/>
                  <a:gd name="T13" fmla="*/ 2147483646 h 147"/>
                  <a:gd name="T14" fmla="*/ 2147483646 w 159"/>
                  <a:gd name="T15" fmla="*/ 2147483646 h 147"/>
                  <a:gd name="T16" fmla="*/ 2147483646 w 159"/>
                  <a:gd name="T17" fmla="*/ 2147483646 h 147"/>
                  <a:gd name="T18" fmla="*/ 2147483646 w 159"/>
                  <a:gd name="T19" fmla="*/ 2147483646 h 147"/>
                  <a:gd name="T20" fmla="*/ 2147483646 w 159"/>
                  <a:gd name="T21" fmla="*/ 2147483646 h 147"/>
                  <a:gd name="T22" fmla="*/ 2147483646 w 159"/>
                  <a:gd name="T23" fmla="*/ 2147483646 h 147"/>
                  <a:gd name="T24" fmla="*/ 2147483646 w 159"/>
                  <a:gd name="T25" fmla="*/ 2147483646 h 147"/>
                  <a:gd name="T26" fmla="*/ 2147483646 w 159"/>
                  <a:gd name="T27" fmla="*/ 2147483646 h 147"/>
                  <a:gd name="T28" fmla="*/ 0 w 159"/>
                  <a:gd name="T29" fmla="*/ 2147483646 h 1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147"/>
                  <a:gd name="T47" fmla="*/ 159 w 159"/>
                  <a:gd name="T48" fmla="*/ 147 h 1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147">
                    <a:moveTo>
                      <a:pt x="0" y="35"/>
                    </a:moveTo>
                    <a:lnTo>
                      <a:pt x="0" y="10"/>
                    </a:lnTo>
                    <a:lnTo>
                      <a:pt x="40" y="0"/>
                    </a:lnTo>
                    <a:lnTo>
                      <a:pt x="72" y="29"/>
                    </a:lnTo>
                    <a:lnTo>
                      <a:pt x="109" y="20"/>
                    </a:lnTo>
                    <a:lnTo>
                      <a:pt x="154" y="67"/>
                    </a:lnTo>
                    <a:lnTo>
                      <a:pt x="147" y="114"/>
                    </a:lnTo>
                    <a:lnTo>
                      <a:pt x="158" y="136"/>
                    </a:lnTo>
                    <a:lnTo>
                      <a:pt x="124" y="146"/>
                    </a:lnTo>
                    <a:lnTo>
                      <a:pt x="109" y="106"/>
                    </a:lnTo>
                    <a:lnTo>
                      <a:pt x="95" y="122"/>
                    </a:lnTo>
                    <a:lnTo>
                      <a:pt x="40" y="83"/>
                    </a:lnTo>
                    <a:lnTo>
                      <a:pt x="14" y="42"/>
                    </a:lnTo>
                    <a:lnTo>
                      <a:pt x="2" y="51"/>
                    </a:lnTo>
                    <a:lnTo>
                      <a:pt x="0" y="3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81" name="Freeform 129"/>
              <p:cNvSpPr>
                <a:spLocks/>
              </p:cNvSpPr>
              <p:nvPr/>
            </p:nvSpPr>
            <p:spPr bwMode="auto">
              <a:xfrm>
                <a:off x="8153400" y="5149851"/>
                <a:ext cx="1060450" cy="919163"/>
              </a:xfrm>
              <a:custGeom>
                <a:avLst/>
                <a:gdLst>
                  <a:gd name="T0" fmla="*/ 2147483646 w 687"/>
                  <a:gd name="T1" fmla="*/ 2147483646 h 600"/>
                  <a:gd name="T2" fmla="*/ 2147483646 w 687"/>
                  <a:gd name="T3" fmla="*/ 2147483646 h 600"/>
                  <a:gd name="T4" fmla="*/ 2147483646 w 687"/>
                  <a:gd name="T5" fmla="*/ 2147483646 h 600"/>
                  <a:gd name="T6" fmla="*/ 2147483646 w 687"/>
                  <a:gd name="T7" fmla="*/ 2147483646 h 600"/>
                  <a:gd name="T8" fmla="*/ 2147483646 w 687"/>
                  <a:gd name="T9" fmla="*/ 2147483646 h 600"/>
                  <a:gd name="T10" fmla="*/ 2147483646 w 687"/>
                  <a:gd name="T11" fmla="*/ 2147483646 h 600"/>
                  <a:gd name="T12" fmla="*/ 2147483646 w 687"/>
                  <a:gd name="T13" fmla="*/ 2147483646 h 600"/>
                  <a:gd name="T14" fmla="*/ 2147483646 w 687"/>
                  <a:gd name="T15" fmla="*/ 2147483646 h 600"/>
                  <a:gd name="T16" fmla="*/ 2147483646 w 687"/>
                  <a:gd name="T17" fmla="*/ 2147483646 h 600"/>
                  <a:gd name="T18" fmla="*/ 2147483646 w 687"/>
                  <a:gd name="T19" fmla="*/ 2147483646 h 600"/>
                  <a:gd name="T20" fmla="*/ 2147483646 w 687"/>
                  <a:gd name="T21" fmla="*/ 2147483646 h 600"/>
                  <a:gd name="T22" fmla="*/ 2147483646 w 687"/>
                  <a:gd name="T23" fmla="*/ 2147483646 h 600"/>
                  <a:gd name="T24" fmla="*/ 2147483646 w 687"/>
                  <a:gd name="T25" fmla="*/ 2147483646 h 600"/>
                  <a:gd name="T26" fmla="*/ 2147483646 w 687"/>
                  <a:gd name="T27" fmla="*/ 2147483646 h 600"/>
                  <a:gd name="T28" fmla="*/ 2147483646 w 687"/>
                  <a:gd name="T29" fmla="*/ 2147483646 h 600"/>
                  <a:gd name="T30" fmla="*/ 2147483646 w 687"/>
                  <a:gd name="T31" fmla="*/ 2147483646 h 600"/>
                  <a:gd name="T32" fmla="*/ 2147483646 w 687"/>
                  <a:gd name="T33" fmla="*/ 2147483646 h 600"/>
                  <a:gd name="T34" fmla="*/ 2147483646 w 687"/>
                  <a:gd name="T35" fmla="*/ 2147483646 h 600"/>
                  <a:gd name="T36" fmla="*/ 2147483646 w 687"/>
                  <a:gd name="T37" fmla="*/ 2147483646 h 600"/>
                  <a:gd name="T38" fmla="*/ 2147483646 w 687"/>
                  <a:gd name="T39" fmla="*/ 2147483646 h 600"/>
                  <a:gd name="T40" fmla="*/ 2147483646 w 687"/>
                  <a:gd name="T41" fmla="*/ 2147483646 h 600"/>
                  <a:gd name="T42" fmla="*/ 2147483646 w 687"/>
                  <a:gd name="T43" fmla="*/ 2147483646 h 600"/>
                  <a:gd name="T44" fmla="*/ 2147483646 w 687"/>
                  <a:gd name="T45" fmla="*/ 2147483646 h 600"/>
                  <a:gd name="T46" fmla="*/ 2147483646 w 687"/>
                  <a:gd name="T47" fmla="*/ 2147483646 h 600"/>
                  <a:gd name="T48" fmla="*/ 2147483646 w 687"/>
                  <a:gd name="T49" fmla="*/ 2147483646 h 600"/>
                  <a:gd name="T50" fmla="*/ 2147483646 w 687"/>
                  <a:gd name="T51" fmla="*/ 2147483646 h 600"/>
                  <a:gd name="T52" fmla="*/ 2147483646 w 687"/>
                  <a:gd name="T53" fmla="*/ 2147483646 h 600"/>
                  <a:gd name="T54" fmla="*/ 2147483646 w 687"/>
                  <a:gd name="T55" fmla="*/ 2147483646 h 600"/>
                  <a:gd name="T56" fmla="*/ 2147483646 w 687"/>
                  <a:gd name="T57" fmla="*/ 2147483646 h 600"/>
                  <a:gd name="T58" fmla="*/ 2147483646 w 687"/>
                  <a:gd name="T59" fmla="*/ 2147483646 h 600"/>
                  <a:gd name="T60" fmla="*/ 2147483646 w 687"/>
                  <a:gd name="T61" fmla="*/ 2147483646 h 600"/>
                  <a:gd name="T62" fmla="*/ 2147483646 w 687"/>
                  <a:gd name="T63" fmla="*/ 2147483646 h 600"/>
                  <a:gd name="T64" fmla="*/ 2147483646 w 687"/>
                  <a:gd name="T65" fmla="*/ 2147483646 h 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7"/>
                  <a:gd name="T100" fmla="*/ 0 h 600"/>
                  <a:gd name="T101" fmla="*/ 687 w 687"/>
                  <a:gd name="T102" fmla="*/ 600 h 6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7" h="600">
                    <a:moveTo>
                      <a:pt x="0" y="316"/>
                    </a:moveTo>
                    <a:lnTo>
                      <a:pt x="13" y="321"/>
                    </a:lnTo>
                    <a:lnTo>
                      <a:pt x="5" y="302"/>
                    </a:lnTo>
                    <a:lnTo>
                      <a:pt x="20" y="313"/>
                    </a:lnTo>
                    <a:lnTo>
                      <a:pt x="5" y="279"/>
                    </a:lnTo>
                    <a:lnTo>
                      <a:pt x="14" y="225"/>
                    </a:lnTo>
                    <a:lnTo>
                      <a:pt x="19" y="239"/>
                    </a:lnTo>
                    <a:lnTo>
                      <a:pt x="62" y="197"/>
                    </a:lnTo>
                    <a:lnTo>
                      <a:pt x="131" y="179"/>
                    </a:lnTo>
                    <a:lnTo>
                      <a:pt x="157" y="147"/>
                    </a:lnTo>
                    <a:lnTo>
                      <a:pt x="155" y="127"/>
                    </a:lnTo>
                    <a:lnTo>
                      <a:pt x="167" y="112"/>
                    </a:lnTo>
                    <a:lnTo>
                      <a:pt x="175" y="137"/>
                    </a:lnTo>
                    <a:lnTo>
                      <a:pt x="175" y="111"/>
                    </a:lnTo>
                    <a:lnTo>
                      <a:pt x="192" y="116"/>
                    </a:lnTo>
                    <a:lnTo>
                      <a:pt x="192" y="97"/>
                    </a:lnTo>
                    <a:lnTo>
                      <a:pt x="219" y="66"/>
                    </a:lnTo>
                    <a:lnTo>
                      <a:pt x="246" y="67"/>
                    </a:lnTo>
                    <a:lnTo>
                      <a:pt x="252" y="100"/>
                    </a:lnTo>
                    <a:lnTo>
                      <a:pt x="262" y="81"/>
                    </a:lnTo>
                    <a:lnTo>
                      <a:pt x="281" y="91"/>
                    </a:lnTo>
                    <a:lnTo>
                      <a:pt x="276" y="70"/>
                    </a:lnTo>
                    <a:lnTo>
                      <a:pt x="290" y="40"/>
                    </a:lnTo>
                    <a:lnTo>
                      <a:pt x="331" y="27"/>
                    </a:lnTo>
                    <a:lnTo>
                      <a:pt x="321" y="9"/>
                    </a:lnTo>
                    <a:lnTo>
                      <a:pt x="398" y="33"/>
                    </a:lnTo>
                    <a:lnTo>
                      <a:pt x="381" y="86"/>
                    </a:lnTo>
                    <a:lnTo>
                      <a:pt x="459" y="141"/>
                    </a:lnTo>
                    <a:lnTo>
                      <a:pt x="479" y="121"/>
                    </a:lnTo>
                    <a:lnTo>
                      <a:pt x="486" y="26"/>
                    </a:lnTo>
                    <a:lnTo>
                      <a:pt x="505" y="0"/>
                    </a:lnTo>
                    <a:lnTo>
                      <a:pt x="521" y="70"/>
                    </a:lnTo>
                    <a:lnTo>
                      <a:pt x="548" y="86"/>
                    </a:lnTo>
                    <a:lnTo>
                      <a:pt x="564" y="167"/>
                    </a:lnTo>
                    <a:lnTo>
                      <a:pt x="607" y="193"/>
                    </a:lnTo>
                    <a:lnTo>
                      <a:pt x="621" y="239"/>
                    </a:lnTo>
                    <a:lnTo>
                      <a:pt x="638" y="235"/>
                    </a:lnTo>
                    <a:lnTo>
                      <a:pt x="641" y="260"/>
                    </a:lnTo>
                    <a:lnTo>
                      <a:pt x="675" y="295"/>
                    </a:lnTo>
                    <a:lnTo>
                      <a:pt x="686" y="359"/>
                    </a:lnTo>
                    <a:lnTo>
                      <a:pt x="678" y="421"/>
                    </a:lnTo>
                    <a:lnTo>
                      <a:pt x="648" y="474"/>
                    </a:lnTo>
                    <a:lnTo>
                      <a:pt x="626" y="565"/>
                    </a:lnTo>
                    <a:lnTo>
                      <a:pt x="588" y="574"/>
                    </a:lnTo>
                    <a:lnTo>
                      <a:pt x="564" y="590"/>
                    </a:lnTo>
                    <a:lnTo>
                      <a:pt x="564" y="599"/>
                    </a:lnTo>
                    <a:lnTo>
                      <a:pt x="541" y="571"/>
                    </a:lnTo>
                    <a:lnTo>
                      <a:pt x="515" y="592"/>
                    </a:lnTo>
                    <a:lnTo>
                      <a:pt x="483" y="583"/>
                    </a:lnTo>
                    <a:lnTo>
                      <a:pt x="456" y="560"/>
                    </a:lnTo>
                    <a:lnTo>
                      <a:pt x="445" y="515"/>
                    </a:lnTo>
                    <a:lnTo>
                      <a:pt x="426" y="520"/>
                    </a:lnTo>
                    <a:lnTo>
                      <a:pt x="425" y="490"/>
                    </a:lnTo>
                    <a:lnTo>
                      <a:pt x="417" y="509"/>
                    </a:lnTo>
                    <a:lnTo>
                      <a:pt x="404" y="511"/>
                    </a:lnTo>
                    <a:lnTo>
                      <a:pt x="419" y="451"/>
                    </a:lnTo>
                    <a:lnTo>
                      <a:pt x="388" y="506"/>
                    </a:lnTo>
                    <a:lnTo>
                      <a:pt x="374" y="496"/>
                    </a:lnTo>
                    <a:lnTo>
                      <a:pt x="359" y="453"/>
                    </a:lnTo>
                    <a:lnTo>
                      <a:pt x="309" y="428"/>
                    </a:lnTo>
                    <a:lnTo>
                      <a:pt x="217" y="446"/>
                    </a:lnTo>
                    <a:lnTo>
                      <a:pt x="179" y="478"/>
                    </a:lnTo>
                    <a:lnTo>
                      <a:pt x="117" y="481"/>
                    </a:lnTo>
                    <a:lnTo>
                      <a:pt x="82" y="509"/>
                    </a:lnTo>
                    <a:lnTo>
                      <a:pt x="34" y="488"/>
                    </a:lnTo>
                    <a:lnTo>
                      <a:pt x="44" y="431"/>
                    </a:lnTo>
                    <a:lnTo>
                      <a:pt x="0" y="316"/>
                    </a:lnTo>
                  </a:path>
                </a:pathLst>
              </a:custGeom>
              <a:grpFill/>
              <a:ln>
                <a:noFill/>
              </a:ln>
              <a:extLst/>
            </p:spPr>
            <p:txBody>
              <a:bodyPr/>
              <a:lstStyle/>
              <a:p>
                <a:pPr eaLnBrk="0" hangingPunct="0"/>
                <a:endParaRPr lang="en-US" sz="2000" b="1">
                  <a:solidFill>
                    <a:srgbClr val="000000"/>
                  </a:solidFill>
                  <a:latin typeface="+mj-lt"/>
                </a:endParaRPr>
              </a:p>
            </p:txBody>
          </p:sp>
          <p:sp>
            <p:nvSpPr>
              <p:cNvPr id="23682" name="Freeform 130"/>
              <p:cNvSpPr>
                <a:spLocks/>
              </p:cNvSpPr>
              <p:nvPr/>
            </p:nvSpPr>
            <p:spPr bwMode="auto">
              <a:xfrm>
                <a:off x="8153400" y="5149851"/>
                <a:ext cx="1060450" cy="919163"/>
              </a:xfrm>
              <a:custGeom>
                <a:avLst/>
                <a:gdLst>
                  <a:gd name="T0" fmla="*/ 2147483646 w 687"/>
                  <a:gd name="T1" fmla="*/ 2147483646 h 600"/>
                  <a:gd name="T2" fmla="*/ 2147483646 w 687"/>
                  <a:gd name="T3" fmla="*/ 2147483646 h 600"/>
                  <a:gd name="T4" fmla="*/ 2147483646 w 687"/>
                  <a:gd name="T5" fmla="*/ 2147483646 h 600"/>
                  <a:gd name="T6" fmla="*/ 2147483646 w 687"/>
                  <a:gd name="T7" fmla="*/ 2147483646 h 600"/>
                  <a:gd name="T8" fmla="*/ 2147483646 w 687"/>
                  <a:gd name="T9" fmla="*/ 2147483646 h 600"/>
                  <a:gd name="T10" fmla="*/ 2147483646 w 687"/>
                  <a:gd name="T11" fmla="*/ 2147483646 h 600"/>
                  <a:gd name="T12" fmla="*/ 2147483646 w 687"/>
                  <a:gd name="T13" fmla="*/ 2147483646 h 600"/>
                  <a:gd name="T14" fmla="*/ 2147483646 w 687"/>
                  <a:gd name="T15" fmla="*/ 2147483646 h 600"/>
                  <a:gd name="T16" fmla="*/ 2147483646 w 687"/>
                  <a:gd name="T17" fmla="*/ 2147483646 h 600"/>
                  <a:gd name="T18" fmla="*/ 2147483646 w 687"/>
                  <a:gd name="T19" fmla="*/ 2147483646 h 600"/>
                  <a:gd name="T20" fmla="*/ 2147483646 w 687"/>
                  <a:gd name="T21" fmla="*/ 2147483646 h 600"/>
                  <a:gd name="T22" fmla="*/ 2147483646 w 687"/>
                  <a:gd name="T23" fmla="*/ 2147483646 h 600"/>
                  <a:gd name="T24" fmla="*/ 2147483646 w 687"/>
                  <a:gd name="T25" fmla="*/ 2147483646 h 600"/>
                  <a:gd name="T26" fmla="*/ 2147483646 w 687"/>
                  <a:gd name="T27" fmla="*/ 2147483646 h 600"/>
                  <a:gd name="T28" fmla="*/ 2147483646 w 687"/>
                  <a:gd name="T29" fmla="*/ 2147483646 h 600"/>
                  <a:gd name="T30" fmla="*/ 2147483646 w 687"/>
                  <a:gd name="T31" fmla="*/ 2147483646 h 600"/>
                  <a:gd name="T32" fmla="*/ 2147483646 w 687"/>
                  <a:gd name="T33" fmla="*/ 2147483646 h 600"/>
                  <a:gd name="T34" fmla="*/ 2147483646 w 687"/>
                  <a:gd name="T35" fmla="*/ 2147483646 h 600"/>
                  <a:gd name="T36" fmla="*/ 2147483646 w 687"/>
                  <a:gd name="T37" fmla="*/ 2147483646 h 600"/>
                  <a:gd name="T38" fmla="*/ 2147483646 w 687"/>
                  <a:gd name="T39" fmla="*/ 2147483646 h 600"/>
                  <a:gd name="T40" fmla="*/ 2147483646 w 687"/>
                  <a:gd name="T41" fmla="*/ 2147483646 h 600"/>
                  <a:gd name="T42" fmla="*/ 2147483646 w 687"/>
                  <a:gd name="T43" fmla="*/ 2147483646 h 600"/>
                  <a:gd name="T44" fmla="*/ 2147483646 w 687"/>
                  <a:gd name="T45" fmla="*/ 2147483646 h 600"/>
                  <a:gd name="T46" fmla="*/ 2147483646 w 687"/>
                  <a:gd name="T47" fmla="*/ 2147483646 h 600"/>
                  <a:gd name="T48" fmla="*/ 2147483646 w 687"/>
                  <a:gd name="T49" fmla="*/ 2147483646 h 600"/>
                  <a:gd name="T50" fmla="*/ 2147483646 w 687"/>
                  <a:gd name="T51" fmla="*/ 2147483646 h 600"/>
                  <a:gd name="T52" fmla="*/ 2147483646 w 687"/>
                  <a:gd name="T53" fmla="*/ 2147483646 h 600"/>
                  <a:gd name="T54" fmla="*/ 2147483646 w 687"/>
                  <a:gd name="T55" fmla="*/ 2147483646 h 600"/>
                  <a:gd name="T56" fmla="*/ 2147483646 w 687"/>
                  <a:gd name="T57" fmla="*/ 2147483646 h 600"/>
                  <a:gd name="T58" fmla="*/ 2147483646 w 687"/>
                  <a:gd name="T59" fmla="*/ 2147483646 h 600"/>
                  <a:gd name="T60" fmla="*/ 2147483646 w 687"/>
                  <a:gd name="T61" fmla="*/ 2147483646 h 600"/>
                  <a:gd name="T62" fmla="*/ 2147483646 w 687"/>
                  <a:gd name="T63" fmla="*/ 2147483646 h 600"/>
                  <a:gd name="T64" fmla="*/ 2147483646 w 687"/>
                  <a:gd name="T65" fmla="*/ 2147483646 h 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7"/>
                  <a:gd name="T100" fmla="*/ 0 h 600"/>
                  <a:gd name="T101" fmla="*/ 687 w 687"/>
                  <a:gd name="T102" fmla="*/ 600 h 6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7" h="600">
                    <a:moveTo>
                      <a:pt x="0" y="316"/>
                    </a:moveTo>
                    <a:lnTo>
                      <a:pt x="13" y="321"/>
                    </a:lnTo>
                    <a:lnTo>
                      <a:pt x="5" y="302"/>
                    </a:lnTo>
                    <a:lnTo>
                      <a:pt x="20" y="313"/>
                    </a:lnTo>
                    <a:lnTo>
                      <a:pt x="5" y="279"/>
                    </a:lnTo>
                    <a:lnTo>
                      <a:pt x="14" y="225"/>
                    </a:lnTo>
                    <a:lnTo>
                      <a:pt x="19" y="239"/>
                    </a:lnTo>
                    <a:lnTo>
                      <a:pt x="62" y="197"/>
                    </a:lnTo>
                    <a:lnTo>
                      <a:pt x="131" y="179"/>
                    </a:lnTo>
                    <a:lnTo>
                      <a:pt x="157" y="147"/>
                    </a:lnTo>
                    <a:lnTo>
                      <a:pt x="155" y="127"/>
                    </a:lnTo>
                    <a:lnTo>
                      <a:pt x="167" y="112"/>
                    </a:lnTo>
                    <a:lnTo>
                      <a:pt x="175" y="137"/>
                    </a:lnTo>
                    <a:lnTo>
                      <a:pt x="175" y="111"/>
                    </a:lnTo>
                    <a:lnTo>
                      <a:pt x="192" y="116"/>
                    </a:lnTo>
                    <a:lnTo>
                      <a:pt x="192" y="97"/>
                    </a:lnTo>
                    <a:lnTo>
                      <a:pt x="219" y="66"/>
                    </a:lnTo>
                    <a:lnTo>
                      <a:pt x="246" y="67"/>
                    </a:lnTo>
                    <a:lnTo>
                      <a:pt x="252" y="100"/>
                    </a:lnTo>
                    <a:lnTo>
                      <a:pt x="262" y="81"/>
                    </a:lnTo>
                    <a:lnTo>
                      <a:pt x="281" y="91"/>
                    </a:lnTo>
                    <a:lnTo>
                      <a:pt x="276" y="70"/>
                    </a:lnTo>
                    <a:lnTo>
                      <a:pt x="290" y="40"/>
                    </a:lnTo>
                    <a:lnTo>
                      <a:pt x="331" y="27"/>
                    </a:lnTo>
                    <a:lnTo>
                      <a:pt x="321" y="9"/>
                    </a:lnTo>
                    <a:lnTo>
                      <a:pt x="398" y="33"/>
                    </a:lnTo>
                    <a:lnTo>
                      <a:pt x="381" y="86"/>
                    </a:lnTo>
                    <a:lnTo>
                      <a:pt x="459" y="141"/>
                    </a:lnTo>
                    <a:lnTo>
                      <a:pt x="479" y="121"/>
                    </a:lnTo>
                    <a:lnTo>
                      <a:pt x="486" y="26"/>
                    </a:lnTo>
                    <a:lnTo>
                      <a:pt x="505" y="0"/>
                    </a:lnTo>
                    <a:lnTo>
                      <a:pt x="521" y="70"/>
                    </a:lnTo>
                    <a:lnTo>
                      <a:pt x="548" y="86"/>
                    </a:lnTo>
                    <a:lnTo>
                      <a:pt x="564" y="167"/>
                    </a:lnTo>
                    <a:lnTo>
                      <a:pt x="607" y="193"/>
                    </a:lnTo>
                    <a:lnTo>
                      <a:pt x="621" y="239"/>
                    </a:lnTo>
                    <a:lnTo>
                      <a:pt x="638" y="235"/>
                    </a:lnTo>
                    <a:lnTo>
                      <a:pt x="641" y="260"/>
                    </a:lnTo>
                    <a:lnTo>
                      <a:pt x="675" y="295"/>
                    </a:lnTo>
                    <a:lnTo>
                      <a:pt x="686" y="359"/>
                    </a:lnTo>
                    <a:lnTo>
                      <a:pt x="678" y="421"/>
                    </a:lnTo>
                    <a:lnTo>
                      <a:pt x="648" y="474"/>
                    </a:lnTo>
                    <a:lnTo>
                      <a:pt x="626" y="565"/>
                    </a:lnTo>
                    <a:lnTo>
                      <a:pt x="588" y="574"/>
                    </a:lnTo>
                    <a:lnTo>
                      <a:pt x="564" y="590"/>
                    </a:lnTo>
                    <a:lnTo>
                      <a:pt x="564" y="599"/>
                    </a:lnTo>
                    <a:lnTo>
                      <a:pt x="541" y="571"/>
                    </a:lnTo>
                    <a:lnTo>
                      <a:pt x="515" y="592"/>
                    </a:lnTo>
                    <a:lnTo>
                      <a:pt x="483" y="583"/>
                    </a:lnTo>
                    <a:lnTo>
                      <a:pt x="456" y="560"/>
                    </a:lnTo>
                    <a:lnTo>
                      <a:pt x="445" y="515"/>
                    </a:lnTo>
                    <a:lnTo>
                      <a:pt x="426" y="520"/>
                    </a:lnTo>
                    <a:lnTo>
                      <a:pt x="425" y="490"/>
                    </a:lnTo>
                    <a:lnTo>
                      <a:pt x="417" y="509"/>
                    </a:lnTo>
                    <a:lnTo>
                      <a:pt x="404" y="511"/>
                    </a:lnTo>
                    <a:lnTo>
                      <a:pt x="419" y="451"/>
                    </a:lnTo>
                    <a:lnTo>
                      <a:pt x="388" y="506"/>
                    </a:lnTo>
                    <a:lnTo>
                      <a:pt x="374" y="496"/>
                    </a:lnTo>
                    <a:lnTo>
                      <a:pt x="359" y="453"/>
                    </a:lnTo>
                    <a:lnTo>
                      <a:pt x="309" y="428"/>
                    </a:lnTo>
                    <a:lnTo>
                      <a:pt x="217" y="446"/>
                    </a:lnTo>
                    <a:lnTo>
                      <a:pt x="179" y="478"/>
                    </a:lnTo>
                    <a:lnTo>
                      <a:pt x="117" y="481"/>
                    </a:lnTo>
                    <a:lnTo>
                      <a:pt x="82" y="509"/>
                    </a:lnTo>
                    <a:lnTo>
                      <a:pt x="34" y="488"/>
                    </a:lnTo>
                    <a:lnTo>
                      <a:pt x="44" y="431"/>
                    </a:lnTo>
                    <a:lnTo>
                      <a:pt x="0" y="31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83" name="Freeform 131"/>
              <p:cNvSpPr>
                <a:spLocks/>
              </p:cNvSpPr>
              <p:nvPr/>
            </p:nvSpPr>
            <p:spPr bwMode="auto">
              <a:xfrm>
                <a:off x="8983664" y="6124576"/>
                <a:ext cx="92075" cy="104775"/>
              </a:xfrm>
              <a:custGeom>
                <a:avLst/>
                <a:gdLst>
                  <a:gd name="T0" fmla="*/ 0 w 59"/>
                  <a:gd name="T1" fmla="*/ 2147483646 h 69"/>
                  <a:gd name="T2" fmla="*/ 2147483646 w 59"/>
                  <a:gd name="T3" fmla="*/ 0 h 69"/>
                  <a:gd name="T4" fmla="*/ 2147483646 w 59"/>
                  <a:gd name="T5" fmla="*/ 2147483646 h 69"/>
                  <a:gd name="T6" fmla="*/ 2147483646 w 59"/>
                  <a:gd name="T7" fmla="*/ 2147483646 h 69"/>
                  <a:gd name="T8" fmla="*/ 2147483646 w 59"/>
                  <a:gd name="T9" fmla="*/ 2147483646 h 69"/>
                  <a:gd name="T10" fmla="*/ 2147483646 w 59"/>
                  <a:gd name="T11" fmla="*/ 2147483646 h 69"/>
                  <a:gd name="T12" fmla="*/ 2147483646 w 59"/>
                  <a:gd name="T13" fmla="*/ 2147483646 h 69"/>
                  <a:gd name="T14" fmla="*/ 2147483646 w 59"/>
                  <a:gd name="T15" fmla="*/ 2147483646 h 69"/>
                  <a:gd name="T16" fmla="*/ 0 w 59"/>
                  <a:gd name="T17" fmla="*/ 2147483646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69"/>
                  <a:gd name="T29" fmla="*/ 59 w 59"/>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69">
                    <a:moveTo>
                      <a:pt x="0" y="10"/>
                    </a:moveTo>
                    <a:lnTo>
                      <a:pt x="2" y="0"/>
                    </a:lnTo>
                    <a:lnTo>
                      <a:pt x="31" y="9"/>
                    </a:lnTo>
                    <a:lnTo>
                      <a:pt x="53" y="2"/>
                    </a:lnTo>
                    <a:lnTo>
                      <a:pt x="58" y="19"/>
                    </a:lnTo>
                    <a:lnTo>
                      <a:pt x="58" y="37"/>
                    </a:lnTo>
                    <a:lnTo>
                      <a:pt x="36" y="68"/>
                    </a:lnTo>
                    <a:lnTo>
                      <a:pt x="22" y="65"/>
                    </a:lnTo>
                    <a:lnTo>
                      <a:pt x="0" y="10"/>
                    </a:lnTo>
                  </a:path>
                </a:pathLst>
              </a:custGeom>
              <a:grpFill/>
              <a:ln>
                <a:noFill/>
              </a:ln>
              <a:extLst/>
            </p:spPr>
            <p:txBody>
              <a:bodyPr/>
              <a:lstStyle/>
              <a:p>
                <a:pPr eaLnBrk="0" hangingPunct="0"/>
                <a:endParaRPr lang="en-US" sz="2000" b="1">
                  <a:solidFill>
                    <a:srgbClr val="000000"/>
                  </a:solidFill>
                  <a:latin typeface="+mj-lt"/>
                </a:endParaRPr>
              </a:p>
            </p:txBody>
          </p:sp>
          <p:sp>
            <p:nvSpPr>
              <p:cNvPr id="23684" name="Freeform 132"/>
              <p:cNvSpPr>
                <a:spLocks/>
              </p:cNvSpPr>
              <p:nvPr/>
            </p:nvSpPr>
            <p:spPr bwMode="auto">
              <a:xfrm>
                <a:off x="8983664" y="6124576"/>
                <a:ext cx="92075" cy="104775"/>
              </a:xfrm>
              <a:custGeom>
                <a:avLst/>
                <a:gdLst>
                  <a:gd name="T0" fmla="*/ 0 w 59"/>
                  <a:gd name="T1" fmla="*/ 2147483646 h 69"/>
                  <a:gd name="T2" fmla="*/ 2147483646 w 59"/>
                  <a:gd name="T3" fmla="*/ 0 h 69"/>
                  <a:gd name="T4" fmla="*/ 2147483646 w 59"/>
                  <a:gd name="T5" fmla="*/ 2147483646 h 69"/>
                  <a:gd name="T6" fmla="*/ 2147483646 w 59"/>
                  <a:gd name="T7" fmla="*/ 2147483646 h 69"/>
                  <a:gd name="T8" fmla="*/ 2147483646 w 59"/>
                  <a:gd name="T9" fmla="*/ 2147483646 h 69"/>
                  <a:gd name="T10" fmla="*/ 2147483646 w 59"/>
                  <a:gd name="T11" fmla="*/ 2147483646 h 69"/>
                  <a:gd name="T12" fmla="*/ 2147483646 w 59"/>
                  <a:gd name="T13" fmla="*/ 2147483646 h 69"/>
                  <a:gd name="T14" fmla="*/ 2147483646 w 59"/>
                  <a:gd name="T15" fmla="*/ 2147483646 h 69"/>
                  <a:gd name="T16" fmla="*/ 0 w 59"/>
                  <a:gd name="T17" fmla="*/ 2147483646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69"/>
                  <a:gd name="T29" fmla="*/ 59 w 59"/>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69">
                    <a:moveTo>
                      <a:pt x="0" y="10"/>
                    </a:moveTo>
                    <a:lnTo>
                      <a:pt x="2" y="0"/>
                    </a:lnTo>
                    <a:lnTo>
                      <a:pt x="31" y="9"/>
                    </a:lnTo>
                    <a:lnTo>
                      <a:pt x="53" y="2"/>
                    </a:lnTo>
                    <a:lnTo>
                      <a:pt x="58" y="19"/>
                    </a:lnTo>
                    <a:lnTo>
                      <a:pt x="58" y="37"/>
                    </a:lnTo>
                    <a:lnTo>
                      <a:pt x="36" y="68"/>
                    </a:lnTo>
                    <a:lnTo>
                      <a:pt x="22" y="65"/>
                    </a:lnTo>
                    <a:lnTo>
                      <a:pt x="0" y="1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85" name="Freeform 133"/>
              <p:cNvSpPr>
                <a:spLocks/>
              </p:cNvSpPr>
              <p:nvPr/>
            </p:nvSpPr>
            <p:spPr bwMode="auto">
              <a:xfrm>
                <a:off x="1511300" y="2160589"/>
                <a:ext cx="2236788" cy="1322387"/>
              </a:xfrm>
              <a:custGeom>
                <a:avLst/>
                <a:gdLst>
                  <a:gd name="T0" fmla="*/ 2147483646 w 1448"/>
                  <a:gd name="T1" fmla="*/ 2147483646 h 863"/>
                  <a:gd name="T2" fmla="*/ 2147483646 w 1448"/>
                  <a:gd name="T3" fmla="*/ 2147483646 h 863"/>
                  <a:gd name="T4" fmla="*/ 2147483646 w 1448"/>
                  <a:gd name="T5" fmla="*/ 2147483646 h 863"/>
                  <a:gd name="T6" fmla="*/ 2147483646 w 1448"/>
                  <a:gd name="T7" fmla="*/ 2147483646 h 863"/>
                  <a:gd name="T8" fmla="*/ 2147483646 w 1448"/>
                  <a:gd name="T9" fmla="*/ 2147483646 h 863"/>
                  <a:gd name="T10" fmla="*/ 2147483646 w 1448"/>
                  <a:gd name="T11" fmla="*/ 2147483646 h 863"/>
                  <a:gd name="T12" fmla="*/ 2147483646 w 1448"/>
                  <a:gd name="T13" fmla="*/ 2147483646 h 863"/>
                  <a:gd name="T14" fmla="*/ 2147483646 w 1448"/>
                  <a:gd name="T15" fmla="*/ 2147483646 h 863"/>
                  <a:gd name="T16" fmla="*/ 2147483646 w 1448"/>
                  <a:gd name="T17" fmla="*/ 2147483646 h 863"/>
                  <a:gd name="T18" fmla="*/ 2147483646 w 1448"/>
                  <a:gd name="T19" fmla="*/ 2147483646 h 863"/>
                  <a:gd name="T20" fmla="*/ 2147483646 w 1448"/>
                  <a:gd name="T21" fmla="*/ 2147483646 h 863"/>
                  <a:gd name="T22" fmla="*/ 2147483646 w 1448"/>
                  <a:gd name="T23" fmla="*/ 2147483646 h 863"/>
                  <a:gd name="T24" fmla="*/ 2147483646 w 1448"/>
                  <a:gd name="T25" fmla="*/ 0 h 863"/>
                  <a:gd name="T26" fmla="*/ 2147483646 w 1448"/>
                  <a:gd name="T27" fmla="*/ 2147483646 h 863"/>
                  <a:gd name="T28" fmla="*/ 2147483646 w 1448"/>
                  <a:gd name="T29" fmla="*/ 2147483646 h 863"/>
                  <a:gd name="T30" fmla="*/ 2147483646 w 1448"/>
                  <a:gd name="T31" fmla="*/ 2147483646 h 863"/>
                  <a:gd name="T32" fmla="*/ 2147483646 w 1448"/>
                  <a:gd name="T33" fmla="*/ 2147483646 h 863"/>
                  <a:gd name="T34" fmla="*/ 2147483646 w 1448"/>
                  <a:gd name="T35" fmla="*/ 2147483646 h 863"/>
                  <a:gd name="T36" fmla="*/ 2147483646 w 1448"/>
                  <a:gd name="T37" fmla="*/ 2147483646 h 863"/>
                  <a:gd name="T38" fmla="*/ 2147483646 w 1448"/>
                  <a:gd name="T39" fmla="*/ 2147483646 h 863"/>
                  <a:gd name="T40" fmla="*/ 2147483646 w 1448"/>
                  <a:gd name="T41" fmla="*/ 2147483646 h 863"/>
                  <a:gd name="T42" fmla="*/ 2147483646 w 1448"/>
                  <a:gd name="T43" fmla="*/ 2147483646 h 863"/>
                  <a:gd name="T44" fmla="*/ 2147483646 w 1448"/>
                  <a:gd name="T45" fmla="*/ 2147483646 h 863"/>
                  <a:gd name="T46" fmla="*/ 2147483646 w 1448"/>
                  <a:gd name="T47" fmla="*/ 2147483646 h 863"/>
                  <a:gd name="T48" fmla="*/ 2147483646 w 1448"/>
                  <a:gd name="T49" fmla="*/ 2147483646 h 863"/>
                  <a:gd name="T50" fmla="*/ 2147483646 w 1448"/>
                  <a:gd name="T51" fmla="*/ 2147483646 h 863"/>
                  <a:gd name="T52" fmla="*/ 2147483646 w 1448"/>
                  <a:gd name="T53" fmla="*/ 2147483646 h 863"/>
                  <a:gd name="T54" fmla="*/ 2147483646 w 1448"/>
                  <a:gd name="T55" fmla="*/ 2147483646 h 863"/>
                  <a:gd name="T56" fmla="*/ 2147483646 w 1448"/>
                  <a:gd name="T57" fmla="*/ 2147483646 h 863"/>
                  <a:gd name="T58" fmla="*/ 2147483646 w 1448"/>
                  <a:gd name="T59" fmla="*/ 2147483646 h 863"/>
                  <a:gd name="T60" fmla="*/ 2147483646 w 1448"/>
                  <a:gd name="T61" fmla="*/ 2147483646 h 863"/>
                  <a:gd name="T62" fmla="*/ 2147483646 w 1448"/>
                  <a:gd name="T63" fmla="*/ 2147483646 h 863"/>
                  <a:gd name="T64" fmla="*/ 2147483646 w 1448"/>
                  <a:gd name="T65" fmla="*/ 2147483646 h 863"/>
                  <a:gd name="T66" fmla="*/ 2147483646 w 1448"/>
                  <a:gd name="T67" fmla="*/ 2147483646 h 863"/>
                  <a:gd name="T68" fmla="*/ 2147483646 w 1448"/>
                  <a:gd name="T69" fmla="*/ 2147483646 h 863"/>
                  <a:gd name="T70" fmla="*/ 2147483646 w 1448"/>
                  <a:gd name="T71" fmla="*/ 2147483646 h 863"/>
                  <a:gd name="T72" fmla="*/ 2147483646 w 1448"/>
                  <a:gd name="T73" fmla="*/ 2147483646 h 863"/>
                  <a:gd name="T74" fmla="*/ 2147483646 w 1448"/>
                  <a:gd name="T75" fmla="*/ 2147483646 h 863"/>
                  <a:gd name="T76" fmla="*/ 2147483646 w 1448"/>
                  <a:gd name="T77" fmla="*/ 2147483646 h 863"/>
                  <a:gd name="T78" fmla="*/ 2147483646 w 1448"/>
                  <a:gd name="T79" fmla="*/ 2147483646 h 863"/>
                  <a:gd name="T80" fmla="*/ 2147483646 w 1448"/>
                  <a:gd name="T81" fmla="*/ 2147483646 h 863"/>
                  <a:gd name="T82" fmla="*/ 2147483646 w 1448"/>
                  <a:gd name="T83" fmla="*/ 2147483646 h 863"/>
                  <a:gd name="T84" fmla="*/ 2147483646 w 1448"/>
                  <a:gd name="T85" fmla="*/ 2147483646 h 863"/>
                  <a:gd name="T86" fmla="*/ 2147483646 w 1448"/>
                  <a:gd name="T87" fmla="*/ 2147483646 h 863"/>
                  <a:gd name="T88" fmla="*/ 2147483646 w 1448"/>
                  <a:gd name="T89" fmla="*/ 2147483646 h 863"/>
                  <a:gd name="T90" fmla="*/ 2147483646 w 1448"/>
                  <a:gd name="T91" fmla="*/ 2147483646 h 863"/>
                  <a:gd name="T92" fmla="*/ 2147483646 w 1448"/>
                  <a:gd name="T93" fmla="*/ 2147483646 h 863"/>
                  <a:gd name="T94" fmla="*/ 2147483646 w 1448"/>
                  <a:gd name="T95" fmla="*/ 2147483646 h 863"/>
                  <a:gd name="T96" fmla="*/ 2147483646 w 1448"/>
                  <a:gd name="T97" fmla="*/ 2147483646 h 863"/>
                  <a:gd name="T98" fmla="*/ 2147483646 w 1448"/>
                  <a:gd name="T99" fmla="*/ 2147483646 h 863"/>
                  <a:gd name="T100" fmla="*/ 2147483646 w 1448"/>
                  <a:gd name="T101" fmla="*/ 2147483646 h 863"/>
                  <a:gd name="T102" fmla="*/ 2147483646 w 1448"/>
                  <a:gd name="T103" fmla="*/ 2147483646 h 863"/>
                  <a:gd name="T104" fmla="*/ 2147483646 w 1448"/>
                  <a:gd name="T105" fmla="*/ 2147483646 h 863"/>
                  <a:gd name="T106" fmla="*/ 2147483646 w 1448"/>
                  <a:gd name="T107" fmla="*/ 2147483646 h 863"/>
                  <a:gd name="T108" fmla="*/ 2147483646 w 1448"/>
                  <a:gd name="T109" fmla="*/ 2147483646 h 863"/>
                  <a:gd name="T110" fmla="*/ 2147483646 w 1448"/>
                  <a:gd name="T111" fmla="*/ 2147483646 h 863"/>
                  <a:gd name="T112" fmla="*/ 2147483646 w 1448"/>
                  <a:gd name="T113" fmla="*/ 2147483646 h 863"/>
                  <a:gd name="T114" fmla="*/ 2147483646 w 1448"/>
                  <a:gd name="T115" fmla="*/ 2147483646 h 863"/>
                  <a:gd name="T116" fmla="*/ 2147483646 w 1448"/>
                  <a:gd name="T117" fmla="*/ 2147483646 h 863"/>
                  <a:gd name="T118" fmla="*/ 2147483646 w 1448"/>
                  <a:gd name="T119" fmla="*/ 2147483646 h 8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48"/>
                  <a:gd name="T181" fmla="*/ 0 h 863"/>
                  <a:gd name="T182" fmla="*/ 1448 w 1448"/>
                  <a:gd name="T183" fmla="*/ 863 h 8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48" h="863">
                    <a:moveTo>
                      <a:pt x="0" y="383"/>
                    </a:moveTo>
                    <a:lnTo>
                      <a:pt x="0" y="81"/>
                    </a:lnTo>
                    <a:lnTo>
                      <a:pt x="116" y="120"/>
                    </a:lnTo>
                    <a:lnTo>
                      <a:pt x="109" y="102"/>
                    </a:lnTo>
                    <a:lnTo>
                      <a:pt x="120" y="93"/>
                    </a:lnTo>
                    <a:lnTo>
                      <a:pt x="192" y="60"/>
                    </a:lnTo>
                    <a:lnTo>
                      <a:pt x="137" y="101"/>
                    </a:lnTo>
                    <a:lnTo>
                      <a:pt x="168" y="89"/>
                    </a:lnTo>
                    <a:lnTo>
                      <a:pt x="168" y="98"/>
                    </a:lnTo>
                    <a:lnTo>
                      <a:pt x="227" y="62"/>
                    </a:lnTo>
                    <a:lnTo>
                      <a:pt x="219" y="51"/>
                    </a:lnTo>
                    <a:lnTo>
                      <a:pt x="257" y="92"/>
                    </a:lnTo>
                    <a:lnTo>
                      <a:pt x="281" y="67"/>
                    </a:lnTo>
                    <a:lnTo>
                      <a:pt x="279" y="92"/>
                    </a:lnTo>
                    <a:lnTo>
                      <a:pt x="310" y="75"/>
                    </a:lnTo>
                    <a:lnTo>
                      <a:pt x="396" y="105"/>
                    </a:lnTo>
                    <a:lnTo>
                      <a:pt x="434" y="105"/>
                    </a:lnTo>
                    <a:lnTo>
                      <a:pt x="457" y="123"/>
                    </a:lnTo>
                    <a:lnTo>
                      <a:pt x="430" y="140"/>
                    </a:lnTo>
                    <a:lnTo>
                      <a:pt x="446" y="146"/>
                    </a:lnTo>
                    <a:lnTo>
                      <a:pt x="524" y="139"/>
                    </a:lnTo>
                    <a:lnTo>
                      <a:pt x="558" y="163"/>
                    </a:lnTo>
                    <a:lnTo>
                      <a:pt x="562" y="179"/>
                    </a:lnTo>
                    <a:lnTo>
                      <a:pt x="571" y="167"/>
                    </a:lnTo>
                    <a:lnTo>
                      <a:pt x="558" y="146"/>
                    </a:lnTo>
                    <a:lnTo>
                      <a:pt x="594" y="116"/>
                    </a:lnTo>
                    <a:lnTo>
                      <a:pt x="560" y="134"/>
                    </a:lnTo>
                    <a:lnTo>
                      <a:pt x="548" y="125"/>
                    </a:lnTo>
                    <a:lnTo>
                      <a:pt x="589" y="104"/>
                    </a:lnTo>
                    <a:lnTo>
                      <a:pt x="613" y="135"/>
                    </a:lnTo>
                    <a:lnTo>
                      <a:pt x="639" y="134"/>
                    </a:lnTo>
                    <a:lnTo>
                      <a:pt x="655" y="148"/>
                    </a:lnTo>
                    <a:lnTo>
                      <a:pt x="722" y="146"/>
                    </a:lnTo>
                    <a:lnTo>
                      <a:pt x="719" y="135"/>
                    </a:lnTo>
                    <a:lnTo>
                      <a:pt x="739" y="153"/>
                    </a:lnTo>
                    <a:lnTo>
                      <a:pt x="741" y="140"/>
                    </a:lnTo>
                    <a:lnTo>
                      <a:pt x="727" y="144"/>
                    </a:lnTo>
                    <a:lnTo>
                      <a:pt x="717" y="125"/>
                    </a:lnTo>
                    <a:lnTo>
                      <a:pt x="741" y="123"/>
                    </a:lnTo>
                    <a:lnTo>
                      <a:pt x="752" y="139"/>
                    </a:lnTo>
                    <a:lnTo>
                      <a:pt x="762" y="132"/>
                    </a:lnTo>
                    <a:lnTo>
                      <a:pt x="757" y="154"/>
                    </a:lnTo>
                    <a:lnTo>
                      <a:pt x="774" y="165"/>
                    </a:lnTo>
                    <a:lnTo>
                      <a:pt x="770" y="135"/>
                    </a:lnTo>
                    <a:lnTo>
                      <a:pt x="803" y="118"/>
                    </a:lnTo>
                    <a:lnTo>
                      <a:pt x="794" y="102"/>
                    </a:lnTo>
                    <a:lnTo>
                      <a:pt x="784" y="114"/>
                    </a:lnTo>
                    <a:lnTo>
                      <a:pt x="803" y="88"/>
                    </a:lnTo>
                    <a:lnTo>
                      <a:pt x="753" y="69"/>
                    </a:lnTo>
                    <a:lnTo>
                      <a:pt x="757" y="26"/>
                    </a:lnTo>
                    <a:lnTo>
                      <a:pt x="770" y="27"/>
                    </a:lnTo>
                    <a:lnTo>
                      <a:pt x="776" y="0"/>
                    </a:lnTo>
                    <a:lnTo>
                      <a:pt x="812" y="26"/>
                    </a:lnTo>
                    <a:lnTo>
                      <a:pt x="814" y="42"/>
                    </a:lnTo>
                    <a:lnTo>
                      <a:pt x="838" y="65"/>
                    </a:lnTo>
                    <a:lnTo>
                      <a:pt x="822" y="63"/>
                    </a:lnTo>
                    <a:lnTo>
                      <a:pt x="829" y="72"/>
                    </a:lnTo>
                    <a:lnTo>
                      <a:pt x="821" y="81"/>
                    </a:lnTo>
                    <a:lnTo>
                      <a:pt x="849" y="88"/>
                    </a:lnTo>
                    <a:lnTo>
                      <a:pt x="841" y="92"/>
                    </a:lnTo>
                    <a:lnTo>
                      <a:pt x="858" y="130"/>
                    </a:lnTo>
                    <a:lnTo>
                      <a:pt x="873" y="97"/>
                    </a:lnTo>
                    <a:lnTo>
                      <a:pt x="896" y="109"/>
                    </a:lnTo>
                    <a:lnTo>
                      <a:pt x="901" y="132"/>
                    </a:lnTo>
                    <a:lnTo>
                      <a:pt x="891" y="140"/>
                    </a:lnTo>
                    <a:lnTo>
                      <a:pt x="911" y="165"/>
                    </a:lnTo>
                    <a:lnTo>
                      <a:pt x="921" y="160"/>
                    </a:lnTo>
                    <a:lnTo>
                      <a:pt x="936" y="116"/>
                    </a:lnTo>
                    <a:lnTo>
                      <a:pt x="955" y="112"/>
                    </a:lnTo>
                    <a:lnTo>
                      <a:pt x="941" y="78"/>
                    </a:lnTo>
                    <a:lnTo>
                      <a:pt x="990" y="81"/>
                    </a:lnTo>
                    <a:lnTo>
                      <a:pt x="1010" y="101"/>
                    </a:lnTo>
                    <a:lnTo>
                      <a:pt x="1003" y="111"/>
                    </a:lnTo>
                    <a:lnTo>
                      <a:pt x="1011" y="116"/>
                    </a:lnTo>
                    <a:lnTo>
                      <a:pt x="990" y="123"/>
                    </a:lnTo>
                    <a:lnTo>
                      <a:pt x="1008" y="170"/>
                    </a:lnTo>
                    <a:lnTo>
                      <a:pt x="977" y="195"/>
                    </a:lnTo>
                    <a:lnTo>
                      <a:pt x="965" y="183"/>
                    </a:lnTo>
                    <a:lnTo>
                      <a:pt x="972" y="199"/>
                    </a:lnTo>
                    <a:lnTo>
                      <a:pt x="921" y="188"/>
                    </a:lnTo>
                    <a:lnTo>
                      <a:pt x="932" y="203"/>
                    </a:lnTo>
                    <a:lnTo>
                      <a:pt x="912" y="226"/>
                    </a:lnTo>
                    <a:lnTo>
                      <a:pt x="863" y="207"/>
                    </a:lnTo>
                    <a:lnTo>
                      <a:pt x="881" y="226"/>
                    </a:lnTo>
                    <a:lnTo>
                      <a:pt x="917" y="230"/>
                    </a:lnTo>
                    <a:lnTo>
                      <a:pt x="891" y="268"/>
                    </a:lnTo>
                    <a:lnTo>
                      <a:pt x="866" y="265"/>
                    </a:lnTo>
                    <a:lnTo>
                      <a:pt x="853" y="287"/>
                    </a:lnTo>
                    <a:lnTo>
                      <a:pt x="807" y="269"/>
                    </a:lnTo>
                    <a:lnTo>
                      <a:pt x="849" y="287"/>
                    </a:lnTo>
                    <a:lnTo>
                      <a:pt x="855" y="302"/>
                    </a:lnTo>
                    <a:lnTo>
                      <a:pt x="822" y="309"/>
                    </a:lnTo>
                    <a:lnTo>
                      <a:pt x="829" y="313"/>
                    </a:lnTo>
                    <a:lnTo>
                      <a:pt x="821" y="314"/>
                    </a:lnTo>
                    <a:lnTo>
                      <a:pt x="821" y="329"/>
                    </a:lnTo>
                    <a:lnTo>
                      <a:pt x="786" y="350"/>
                    </a:lnTo>
                    <a:lnTo>
                      <a:pt x="780" y="418"/>
                    </a:lnTo>
                    <a:lnTo>
                      <a:pt x="793" y="434"/>
                    </a:lnTo>
                    <a:lnTo>
                      <a:pt x="810" y="425"/>
                    </a:lnTo>
                    <a:lnTo>
                      <a:pt x="819" y="479"/>
                    </a:lnTo>
                    <a:lnTo>
                      <a:pt x="845" y="469"/>
                    </a:lnTo>
                    <a:lnTo>
                      <a:pt x="877" y="483"/>
                    </a:lnTo>
                    <a:lnTo>
                      <a:pt x="942" y="522"/>
                    </a:lnTo>
                    <a:lnTo>
                      <a:pt x="936" y="538"/>
                    </a:lnTo>
                    <a:lnTo>
                      <a:pt x="945" y="525"/>
                    </a:lnTo>
                    <a:lnTo>
                      <a:pt x="993" y="529"/>
                    </a:lnTo>
                    <a:lnTo>
                      <a:pt x="993" y="587"/>
                    </a:lnTo>
                    <a:lnTo>
                      <a:pt x="1008" y="607"/>
                    </a:lnTo>
                    <a:lnTo>
                      <a:pt x="997" y="611"/>
                    </a:lnTo>
                    <a:lnTo>
                      <a:pt x="1022" y="622"/>
                    </a:lnTo>
                    <a:lnTo>
                      <a:pt x="1014" y="639"/>
                    </a:lnTo>
                    <a:lnTo>
                      <a:pt x="1038" y="639"/>
                    </a:lnTo>
                    <a:lnTo>
                      <a:pt x="1069" y="607"/>
                    </a:lnTo>
                    <a:lnTo>
                      <a:pt x="1055" y="600"/>
                    </a:lnTo>
                    <a:lnTo>
                      <a:pt x="1038" y="545"/>
                    </a:lnTo>
                    <a:lnTo>
                      <a:pt x="1098" y="497"/>
                    </a:lnTo>
                    <a:lnTo>
                      <a:pt x="1089" y="497"/>
                    </a:lnTo>
                    <a:lnTo>
                      <a:pt x="1075" y="439"/>
                    </a:lnTo>
                    <a:lnTo>
                      <a:pt x="1055" y="425"/>
                    </a:lnTo>
                    <a:lnTo>
                      <a:pt x="1083" y="402"/>
                    </a:lnTo>
                    <a:lnTo>
                      <a:pt x="1072" y="390"/>
                    </a:lnTo>
                    <a:lnTo>
                      <a:pt x="1077" y="369"/>
                    </a:lnTo>
                    <a:lnTo>
                      <a:pt x="1065" y="366"/>
                    </a:lnTo>
                    <a:lnTo>
                      <a:pt x="1077" y="346"/>
                    </a:lnTo>
                    <a:lnTo>
                      <a:pt x="1065" y="332"/>
                    </a:lnTo>
                    <a:lnTo>
                      <a:pt x="1070" y="316"/>
                    </a:lnTo>
                    <a:lnTo>
                      <a:pt x="1117" y="325"/>
                    </a:lnTo>
                    <a:lnTo>
                      <a:pt x="1138" y="317"/>
                    </a:lnTo>
                    <a:lnTo>
                      <a:pt x="1176" y="346"/>
                    </a:lnTo>
                    <a:lnTo>
                      <a:pt x="1176" y="358"/>
                    </a:lnTo>
                    <a:lnTo>
                      <a:pt x="1208" y="360"/>
                    </a:lnTo>
                    <a:lnTo>
                      <a:pt x="1213" y="390"/>
                    </a:lnTo>
                    <a:lnTo>
                      <a:pt x="1182" y="390"/>
                    </a:lnTo>
                    <a:lnTo>
                      <a:pt x="1208" y="393"/>
                    </a:lnTo>
                    <a:lnTo>
                      <a:pt x="1217" y="412"/>
                    </a:lnTo>
                    <a:lnTo>
                      <a:pt x="1191" y="435"/>
                    </a:lnTo>
                    <a:lnTo>
                      <a:pt x="1230" y="422"/>
                    </a:lnTo>
                    <a:lnTo>
                      <a:pt x="1232" y="444"/>
                    </a:lnTo>
                    <a:lnTo>
                      <a:pt x="1215" y="454"/>
                    </a:lnTo>
                    <a:lnTo>
                      <a:pt x="1238" y="431"/>
                    </a:lnTo>
                    <a:lnTo>
                      <a:pt x="1239" y="446"/>
                    </a:lnTo>
                    <a:lnTo>
                      <a:pt x="1265" y="424"/>
                    </a:lnTo>
                    <a:lnTo>
                      <a:pt x="1268" y="435"/>
                    </a:lnTo>
                    <a:lnTo>
                      <a:pt x="1284" y="405"/>
                    </a:lnTo>
                    <a:lnTo>
                      <a:pt x="1279" y="399"/>
                    </a:lnTo>
                    <a:lnTo>
                      <a:pt x="1298" y="383"/>
                    </a:lnTo>
                    <a:lnTo>
                      <a:pt x="1317" y="414"/>
                    </a:lnTo>
                    <a:lnTo>
                      <a:pt x="1300" y="421"/>
                    </a:lnTo>
                    <a:lnTo>
                      <a:pt x="1318" y="418"/>
                    </a:lnTo>
                    <a:lnTo>
                      <a:pt x="1325" y="430"/>
                    </a:lnTo>
                    <a:lnTo>
                      <a:pt x="1313" y="434"/>
                    </a:lnTo>
                    <a:lnTo>
                      <a:pt x="1330" y="437"/>
                    </a:lnTo>
                    <a:lnTo>
                      <a:pt x="1318" y="447"/>
                    </a:lnTo>
                    <a:lnTo>
                      <a:pt x="1331" y="444"/>
                    </a:lnTo>
                    <a:lnTo>
                      <a:pt x="1339" y="458"/>
                    </a:lnTo>
                    <a:lnTo>
                      <a:pt x="1332" y="466"/>
                    </a:lnTo>
                    <a:lnTo>
                      <a:pt x="1350" y="477"/>
                    </a:lnTo>
                    <a:lnTo>
                      <a:pt x="1324" y="489"/>
                    </a:lnTo>
                    <a:lnTo>
                      <a:pt x="1343" y="489"/>
                    </a:lnTo>
                    <a:lnTo>
                      <a:pt x="1339" y="500"/>
                    </a:lnTo>
                    <a:lnTo>
                      <a:pt x="1368" y="509"/>
                    </a:lnTo>
                    <a:lnTo>
                      <a:pt x="1377" y="536"/>
                    </a:lnTo>
                    <a:lnTo>
                      <a:pt x="1388" y="527"/>
                    </a:lnTo>
                    <a:lnTo>
                      <a:pt x="1417" y="543"/>
                    </a:lnTo>
                    <a:lnTo>
                      <a:pt x="1355" y="567"/>
                    </a:lnTo>
                    <a:lnTo>
                      <a:pt x="1368" y="580"/>
                    </a:lnTo>
                    <a:lnTo>
                      <a:pt x="1419" y="553"/>
                    </a:lnTo>
                    <a:lnTo>
                      <a:pt x="1419" y="576"/>
                    </a:lnTo>
                    <a:lnTo>
                      <a:pt x="1444" y="571"/>
                    </a:lnTo>
                    <a:lnTo>
                      <a:pt x="1447" y="583"/>
                    </a:lnTo>
                    <a:lnTo>
                      <a:pt x="1436" y="583"/>
                    </a:lnTo>
                    <a:lnTo>
                      <a:pt x="1447" y="608"/>
                    </a:lnTo>
                    <a:lnTo>
                      <a:pt x="1374" y="659"/>
                    </a:lnTo>
                    <a:lnTo>
                      <a:pt x="1268" y="659"/>
                    </a:lnTo>
                    <a:lnTo>
                      <a:pt x="1222" y="694"/>
                    </a:lnTo>
                    <a:lnTo>
                      <a:pt x="1186" y="745"/>
                    </a:lnTo>
                    <a:lnTo>
                      <a:pt x="1222" y="705"/>
                    </a:lnTo>
                    <a:lnTo>
                      <a:pt x="1279" y="683"/>
                    </a:lnTo>
                    <a:lnTo>
                      <a:pt x="1300" y="701"/>
                    </a:lnTo>
                    <a:lnTo>
                      <a:pt x="1263" y="713"/>
                    </a:lnTo>
                    <a:lnTo>
                      <a:pt x="1292" y="722"/>
                    </a:lnTo>
                    <a:lnTo>
                      <a:pt x="1284" y="737"/>
                    </a:lnTo>
                    <a:lnTo>
                      <a:pt x="1308" y="766"/>
                    </a:lnTo>
                    <a:lnTo>
                      <a:pt x="1351" y="777"/>
                    </a:lnTo>
                    <a:lnTo>
                      <a:pt x="1362" y="741"/>
                    </a:lnTo>
                    <a:lnTo>
                      <a:pt x="1362" y="762"/>
                    </a:lnTo>
                    <a:lnTo>
                      <a:pt x="1375" y="760"/>
                    </a:lnTo>
                    <a:lnTo>
                      <a:pt x="1355" y="785"/>
                    </a:lnTo>
                    <a:lnTo>
                      <a:pt x="1301" y="799"/>
                    </a:lnTo>
                    <a:lnTo>
                      <a:pt x="1284" y="825"/>
                    </a:lnTo>
                    <a:lnTo>
                      <a:pt x="1268" y="801"/>
                    </a:lnTo>
                    <a:lnTo>
                      <a:pt x="1317" y="781"/>
                    </a:lnTo>
                    <a:lnTo>
                      <a:pt x="1292" y="781"/>
                    </a:lnTo>
                    <a:lnTo>
                      <a:pt x="1298" y="766"/>
                    </a:lnTo>
                    <a:lnTo>
                      <a:pt x="1253" y="785"/>
                    </a:lnTo>
                    <a:lnTo>
                      <a:pt x="1239" y="773"/>
                    </a:lnTo>
                    <a:lnTo>
                      <a:pt x="1239" y="741"/>
                    </a:lnTo>
                    <a:lnTo>
                      <a:pt x="1213" y="731"/>
                    </a:lnTo>
                    <a:lnTo>
                      <a:pt x="1193" y="783"/>
                    </a:lnTo>
                    <a:lnTo>
                      <a:pt x="1106" y="801"/>
                    </a:lnTo>
                    <a:lnTo>
                      <a:pt x="1046" y="822"/>
                    </a:lnTo>
                    <a:lnTo>
                      <a:pt x="1036" y="832"/>
                    </a:lnTo>
                    <a:lnTo>
                      <a:pt x="1051" y="834"/>
                    </a:lnTo>
                    <a:lnTo>
                      <a:pt x="1055" y="842"/>
                    </a:lnTo>
                    <a:lnTo>
                      <a:pt x="982" y="862"/>
                    </a:lnTo>
                    <a:lnTo>
                      <a:pt x="986" y="853"/>
                    </a:lnTo>
                    <a:lnTo>
                      <a:pt x="990" y="846"/>
                    </a:lnTo>
                    <a:lnTo>
                      <a:pt x="993" y="836"/>
                    </a:lnTo>
                    <a:lnTo>
                      <a:pt x="1003" y="831"/>
                    </a:lnTo>
                    <a:lnTo>
                      <a:pt x="1005" y="785"/>
                    </a:lnTo>
                    <a:lnTo>
                      <a:pt x="1018" y="799"/>
                    </a:lnTo>
                    <a:lnTo>
                      <a:pt x="1038" y="793"/>
                    </a:lnTo>
                    <a:lnTo>
                      <a:pt x="1021" y="766"/>
                    </a:lnTo>
                    <a:lnTo>
                      <a:pt x="959" y="753"/>
                    </a:lnTo>
                    <a:lnTo>
                      <a:pt x="956" y="753"/>
                    </a:lnTo>
                    <a:lnTo>
                      <a:pt x="949" y="717"/>
                    </a:lnTo>
                    <a:lnTo>
                      <a:pt x="936" y="720"/>
                    </a:lnTo>
                    <a:lnTo>
                      <a:pt x="927" y="698"/>
                    </a:lnTo>
                    <a:lnTo>
                      <a:pt x="912" y="697"/>
                    </a:lnTo>
                    <a:lnTo>
                      <a:pt x="912" y="709"/>
                    </a:lnTo>
                    <a:lnTo>
                      <a:pt x="897" y="690"/>
                    </a:lnTo>
                    <a:lnTo>
                      <a:pt x="867" y="717"/>
                    </a:lnTo>
                    <a:lnTo>
                      <a:pt x="788" y="698"/>
                    </a:lnTo>
                    <a:lnTo>
                      <a:pt x="777" y="680"/>
                    </a:lnTo>
                    <a:lnTo>
                      <a:pt x="776" y="690"/>
                    </a:lnTo>
                    <a:lnTo>
                      <a:pt x="309" y="690"/>
                    </a:lnTo>
                    <a:lnTo>
                      <a:pt x="303" y="672"/>
                    </a:lnTo>
                    <a:lnTo>
                      <a:pt x="276" y="666"/>
                    </a:lnTo>
                    <a:lnTo>
                      <a:pt x="278" y="653"/>
                    </a:lnTo>
                    <a:lnTo>
                      <a:pt x="227" y="636"/>
                    </a:lnTo>
                    <a:lnTo>
                      <a:pt x="233" y="627"/>
                    </a:lnTo>
                    <a:lnTo>
                      <a:pt x="222" y="601"/>
                    </a:lnTo>
                    <a:lnTo>
                      <a:pt x="207" y="600"/>
                    </a:lnTo>
                    <a:lnTo>
                      <a:pt x="179" y="548"/>
                    </a:lnTo>
                    <a:lnTo>
                      <a:pt x="183" y="532"/>
                    </a:lnTo>
                    <a:lnTo>
                      <a:pt x="185" y="503"/>
                    </a:lnTo>
                    <a:lnTo>
                      <a:pt x="154" y="489"/>
                    </a:lnTo>
                    <a:lnTo>
                      <a:pt x="93" y="397"/>
                    </a:lnTo>
                    <a:lnTo>
                      <a:pt x="59" y="422"/>
                    </a:lnTo>
                    <a:lnTo>
                      <a:pt x="50" y="411"/>
                    </a:lnTo>
                    <a:lnTo>
                      <a:pt x="48" y="408"/>
                    </a:lnTo>
                    <a:lnTo>
                      <a:pt x="31" y="383"/>
                    </a:lnTo>
                    <a:lnTo>
                      <a:pt x="0" y="383"/>
                    </a:lnTo>
                  </a:path>
                </a:pathLst>
              </a:custGeom>
              <a:grpFill/>
              <a:ln>
                <a:noFill/>
              </a:ln>
              <a:extLst/>
            </p:spPr>
            <p:txBody>
              <a:bodyPr/>
              <a:lstStyle/>
              <a:p>
                <a:pPr eaLnBrk="0" hangingPunct="0"/>
                <a:endParaRPr lang="en-US" sz="2000" b="1">
                  <a:solidFill>
                    <a:srgbClr val="000000"/>
                  </a:solidFill>
                  <a:latin typeface="+mj-lt"/>
                </a:endParaRPr>
              </a:p>
            </p:txBody>
          </p:sp>
          <p:sp>
            <p:nvSpPr>
              <p:cNvPr id="23686" name="Freeform 134"/>
              <p:cNvSpPr>
                <a:spLocks/>
              </p:cNvSpPr>
              <p:nvPr/>
            </p:nvSpPr>
            <p:spPr bwMode="auto">
              <a:xfrm>
                <a:off x="1511300" y="2160589"/>
                <a:ext cx="2236788" cy="1322387"/>
              </a:xfrm>
              <a:custGeom>
                <a:avLst/>
                <a:gdLst>
                  <a:gd name="T0" fmla="*/ 2147483646 w 1448"/>
                  <a:gd name="T1" fmla="*/ 2147483646 h 863"/>
                  <a:gd name="T2" fmla="*/ 2147483646 w 1448"/>
                  <a:gd name="T3" fmla="*/ 2147483646 h 863"/>
                  <a:gd name="T4" fmla="*/ 2147483646 w 1448"/>
                  <a:gd name="T5" fmla="*/ 2147483646 h 863"/>
                  <a:gd name="T6" fmla="*/ 2147483646 w 1448"/>
                  <a:gd name="T7" fmla="*/ 2147483646 h 863"/>
                  <a:gd name="T8" fmla="*/ 2147483646 w 1448"/>
                  <a:gd name="T9" fmla="*/ 2147483646 h 863"/>
                  <a:gd name="T10" fmla="*/ 2147483646 w 1448"/>
                  <a:gd name="T11" fmla="*/ 2147483646 h 863"/>
                  <a:gd name="T12" fmla="*/ 2147483646 w 1448"/>
                  <a:gd name="T13" fmla="*/ 2147483646 h 863"/>
                  <a:gd name="T14" fmla="*/ 2147483646 w 1448"/>
                  <a:gd name="T15" fmla="*/ 2147483646 h 863"/>
                  <a:gd name="T16" fmla="*/ 2147483646 w 1448"/>
                  <a:gd name="T17" fmla="*/ 2147483646 h 863"/>
                  <a:gd name="T18" fmla="*/ 2147483646 w 1448"/>
                  <a:gd name="T19" fmla="*/ 2147483646 h 863"/>
                  <a:gd name="T20" fmla="*/ 2147483646 w 1448"/>
                  <a:gd name="T21" fmla="*/ 2147483646 h 863"/>
                  <a:gd name="T22" fmla="*/ 2147483646 w 1448"/>
                  <a:gd name="T23" fmla="*/ 2147483646 h 863"/>
                  <a:gd name="T24" fmla="*/ 2147483646 w 1448"/>
                  <a:gd name="T25" fmla="*/ 0 h 863"/>
                  <a:gd name="T26" fmla="*/ 2147483646 w 1448"/>
                  <a:gd name="T27" fmla="*/ 2147483646 h 863"/>
                  <a:gd name="T28" fmla="*/ 2147483646 w 1448"/>
                  <a:gd name="T29" fmla="*/ 2147483646 h 863"/>
                  <a:gd name="T30" fmla="*/ 2147483646 w 1448"/>
                  <a:gd name="T31" fmla="*/ 2147483646 h 863"/>
                  <a:gd name="T32" fmla="*/ 2147483646 w 1448"/>
                  <a:gd name="T33" fmla="*/ 2147483646 h 863"/>
                  <a:gd name="T34" fmla="*/ 2147483646 w 1448"/>
                  <a:gd name="T35" fmla="*/ 2147483646 h 863"/>
                  <a:gd name="T36" fmla="*/ 2147483646 w 1448"/>
                  <a:gd name="T37" fmla="*/ 2147483646 h 863"/>
                  <a:gd name="T38" fmla="*/ 2147483646 w 1448"/>
                  <a:gd name="T39" fmla="*/ 2147483646 h 863"/>
                  <a:gd name="T40" fmla="*/ 2147483646 w 1448"/>
                  <a:gd name="T41" fmla="*/ 2147483646 h 863"/>
                  <a:gd name="T42" fmla="*/ 2147483646 w 1448"/>
                  <a:gd name="T43" fmla="*/ 2147483646 h 863"/>
                  <a:gd name="T44" fmla="*/ 2147483646 w 1448"/>
                  <a:gd name="T45" fmla="*/ 2147483646 h 863"/>
                  <a:gd name="T46" fmla="*/ 2147483646 w 1448"/>
                  <a:gd name="T47" fmla="*/ 2147483646 h 863"/>
                  <a:gd name="T48" fmla="*/ 2147483646 w 1448"/>
                  <a:gd name="T49" fmla="*/ 2147483646 h 863"/>
                  <a:gd name="T50" fmla="*/ 2147483646 w 1448"/>
                  <a:gd name="T51" fmla="*/ 2147483646 h 863"/>
                  <a:gd name="T52" fmla="*/ 2147483646 w 1448"/>
                  <a:gd name="T53" fmla="*/ 2147483646 h 863"/>
                  <a:gd name="T54" fmla="*/ 2147483646 w 1448"/>
                  <a:gd name="T55" fmla="*/ 2147483646 h 863"/>
                  <a:gd name="T56" fmla="*/ 2147483646 w 1448"/>
                  <a:gd name="T57" fmla="*/ 2147483646 h 863"/>
                  <a:gd name="T58" fmla="*/ 2147483646 w 1448"/>
                  <a:gd name="T59" fmla="*/ 2147483646 h 863"/>
                  <a:gd name="T60" fmla="*/ 2147483646 w 1448"/>
                  <a:gd name="T61" fmla="*/ 2147483646 h 863"/>
                  <a:gd name="T62" fmla="*/ 2147483646 w 1448"/>
                  <a:gd name="T63" fmla="*/ 2147483646 h 863"/>
                  <a:gd name="T64" fmla="*/ 2147483646 w 1448"/>
                  <a:gd name="T65" fmla="*/ 2147483646 h 863"/>
                  <a:gd name="T66" fmla="*/ 2147483646 w 1448"/>
                  <a:gd name="T67" fmla="*/ 2147483646 h 863"/>
                  <a:gd name="T68" fmla="*/ 2147483646 w 1448"/>
                  <a:gd name="T69" fmla="*/ 2147483646 h 863"/>
                  <a:gd name="T70" fmla="*/ 2147483646 w 1448"/>
                  <a:gd name="T71" fmla="*/ 2147483646 h 863"/>
                  <a:gd name="T72" fmla="*/ 2147483646 w 1448"/>
                  <a:gd name="T73" fmla="*/ 2147483646 h 863"/>
                  <a:gd name="T74" fmla="*/ 2147483646 w 1448"/>
                  <a:gd name="T75" fmla="*/ 2147483646 h 863"/>
                  <a:gd name="T76" fmla="*/ 2147483646 w 1448"/>
                  <a:gd name="T77" fmla="*/ 2147483646 h 863"/>
                  <a:gd name="T78" fmla="*/ 2147483646 w 1448"/>
                  <a:gd name="T79" fmla="*/ 2147483646 h 863"/>
                  <a:gd name="T80" fmla="*/ 2147483646 w 1448"/>
                  <a:gd name="T81" fmla="*/ 2147483646 h 863"/>
                  <a:gd name="T82" fmla="*/ 2147483646 w 1448"/>
                  <a:gd name="T83" fmla="*/ 2147483646 h 863"/>
                  <a:gd name="T84" fmla="*/ 2147483646 w 1448"/>
                  <a:gd name="T85" fmla="*/ 2147483646 h 863"/>
                  <a:gd name="T86" fmla="*/ 2147483646 w 1448"/>
                  <a:gd name="T87" fmla="*/ 2147483646 h 863"/>
                  <a:gd name="T88" fmla="*/ 2147483646 w 1448"/>
                  <a:gd name="T89" fmla="*/ 2147483646 h 863"/>
                  <a:gd name="T90" fmla="*/ 2147483646 w 1448"/>
                  <a:gd name="T91" fmla="*/ 2147483646 h 863"/>
                  <a:gd name="T92" fmla="*/ 2147483646 w 1448"/>
                  <a:gd name="T93" fmla="*/ 2147483646 h 863"/>
                  <a:gd name="T94" fmla="*/ 2147483646 w 1448"/>
                  <a:gd name="T95" fmla="*/ 2147483646 h 863"/>
                  <a:gd name="T96" fmla="*/ 2147483646 w 1448"/>
                  <a:gd name="T97" fmla="*/ 2147483646 h 863"/>
                  <a:gd name="T98" fmla="*/ 2147483646 w 1448"/>
                  <a:gd name="T99" fmla="*/ 2147483646 h 863"/>
                  <a:gd name="T100" fmla="*/ 2147483646 w 1448"/>
                  <a:gd name="T101" fmla="*/ 2147483646 h 863"/>
                  <a:gd name="T102" fmla="*/ 2147483646 w 1448"/>
                  <a:gd name="T103" fmla="*/ 2147483646 h 863"/>
                  <a:gd name="T104" fmla="*/ 2147483646 w 1448"/>
                  <a:gd name="T105" fmla="*/ 2147483646 h 863"/>
                  <a:gd name="T106" fmla="*/ 2147483646 w 1448"/>
                  <a:gd name="T107" fmla="*/ 2147483646 h 863"/>
                  <a:gd name="T108" fmla="*/ 2147483646 w 1448"/>
                  <a:gd name="T109" fmla="*/ 2147483646 h 863"/>
                  <a:gd name="T110" fmla="*/ 2147483646 w 1448"/>
                  <a:gd name="T111" fmla="*/ 2147483646 h 863"/>
                  <a:gd name="T112" fmla="*/ 2147483646 w 1448"/>
                  <a:gd name="T113" fmla="*/ 2147483646 h 863"/>
                  <a:gd name="T114" fmla="*/ 2147483646 w 1448"/>
                  <a:gd name="T115" fmla="*/ 2147483646 h 863"/>
                  <a:gd name="T116" fmla="*/ 2147483646 w 1448"/>
                  <a:gd name="T117" fmla="*/ 2147483646 h 863"/>
                  <a:gd name="T118" fmla="*/ 2147483646 w 1448"/>
                  <a:gd name="T119" fmla="*/ 2147483646 h 8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48"/>
                  <a:gd name="T181" fmla="*/ 0 h 863"/>
                  <a:gd name="T182" fmla="*/ 1448 w 1448"/>
                  <a:gd name="T183" fmla="*/ 863 h 8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48" h="863">
                    <a:moveTo>
                      <a:pt x="0" y="383"/>
                    </a:moveTo>
                    <a:lnTo>
                      <a:pt x="0" y="81"/>
                    </a:lnTo>
                    <a:lnTo>
                      <a:pt x="116" y="120"/>
                    </a:lnTo>
                    <a:lnTo>
                      <a:pt x="109" y="102"/>
                    </a:lnTo>
                    <a:lnTo>
                      <a:pt x="120" y="93"/>
                    </a:lnTo>
                    <a:lnTo>
                      <a:pt x="192" y="60"/>
                    </a:lnTo>
                    <a:lnTo>
                      <a:pt x="137" y="101"/>
                    </a:lnTo>
                    <a:lnTo>
                      <a:pt x="168" y="89"/>
                    </a:lnTo>
                    <a:lnTo>
                      <a:pt x="168" y="98"/>
                    </a:lnTo>
                    <a:lnTo>
                      <a:pt x="227" y="62"/>
                    </a:lnTo>
                    <a:lnTo>
                      <a:pt x="219" y="51"/>
                    </a:lnTo>
                    <a:lnTo>
                      <a:pt x="257" y="92"/>
                    </a:lnTo>
                    <a:lnTo>
                      <a:pt x="281" y="67"/>
                    </a:lnTo>
                    <a:lnTo>
                      <a:pt x="279" y="92"/>
                    </a:lnTo>
                    <a:lnTo>
                      <a:pt x="310" y="75"/>
                    </a:lnTo>
                    <a:lnTo>
                      <a:pt x="396" y="105"/>
                    </a:lnTo>
                    <a:lnTo>
                      <a:pt x="434" y="105"/>
                    </a:lnTo>
                    <a:lnTo>
                      <a:pt x="457" y="123"/>
                    </a:lnTo>
                    <a:lnTo>
                      <a:pt x="430" y="140"/>
                    </a:lnTo>
                    <a:lnTo>
                      <a:pt x="446" y="146"/>
                    </a:lnTo>
                    <a:lnTo>
                      <a:pt x="524" y="139"/>
                    </a:lnTo>
                    <a:lnTo>
                      <a:pt x="558" y="163"/>
                    </a:lnTo>
                    <a:lnTo>
                      <a:pt x="562" y="179"/>
                    </a:lnTo>
                    <a:lnTo>
                      <a:pt x="571" y="167"/>
                    </a:lnTo>
                    <a:lnTo>
                      <a:pt x="558" y="146"/>
                    </a:lnTo>
                    <a:lnTo>
                      <a:pt x="594" y="116"/>
                    </a:lnTo>
                    <a:lnTo>
                      <a:pt x="560" y="134"/>
                    </a:lnTo>
                    <a:lnTo>
                      <a:pt x="548" y="125"/>
                    </a:lnTo>
                    <a:lnTo>
                      <a:pt x="589" y="104"/>
                    </a:lnTo>
                    <a:lnTo>
                      <a:pt x="613" y="135"/>
                    </a:lnTo>
                    <a:lnTo>
                      <a:pt x="639" y="134"/>
                    </a:lnTo>
                    <a:lnTo>
                      <a:pt x="655" y="148"/>
                    </a:lnTo>
                    <a:lnTo>
                      <a:pt x="722" y="146"/>
                    </a:lnTo>
                    <a:lnTo>
                      <a:pt x="719" y="135"/>
                    </a:lnTo>
                    <a:lnTo>
                      <a:pt x="739" y="153"/>
                    </a:lnTo>
                    <a:lnTo>
                      <a:pt x="741" y="140"/>
                    </a:lnTo>
                    <a:lnTo>
                      <a:pt x="727" y="144"/>
                    </a:lnTo>
                    <a:lnTo>
                      <a:pt x="717" y="125"/>
                    </a:lnTo>
                    <a:lnTo>
                      <a:pt x="741" y="123"/>
                    </a:lnTo>
                    <a:lnTo>
                      <a:pt x="752" y="139"/>
                    </a:lnTo>
                    <a:lnTo>
                      <a:pt x="762" y="132"/>
                    </a:lnTo>
                    <a:lnTo>
                      <a:pt x="757" y="154"/>
                    </a:lnTo>
                    <a:lnTo>
                      <a:pt x="774" y="165"/>
                    </a:lnTo>
                    <a:lnTo>
                      <a:pt x="770" y="135"/>
                    </a:lnTo>
                    <a:lnTo>
                      <a:pt x="803" y="118"/>
                    </a:lnTo>
                    <a:lnTo>
                      <a:pt x="794" y="102"/>
                    </a:lnTo>
                    <a:lnTo>
                      <a:pt x="784" y="114"/>
                    </a:lnTo>
                    <a:lnTo>
                      <a:pt x="803" y="88"/>
                    </a:lnTo>
                    <a:lnTo>
                      <a:pt x="753" y="69"/>
                    </a:lnTo>
                    <a:lnTo>
                      <a:pt x="757" y="26"/>
                    </a:lnTo>
                    <a:lnTo>
                      <a:pt x="770" y="27"/>
                    </a:lnTo>
                    <a:lnTo>
                      <a:pt x="776" y="0"/>
                    </a:lnTo>
                    <a:lnTo>
                      <a:pt x="812" y="26"/>
                    </a:lnTo>
                    <a:lnTo>
                      <a:pt x="814" y="42"/>
                    </a:lnTo>
                    <a:lnTo>
                      <a:pt x="838" y="65"/>
                    </a:lnTo>
                    <a:lnTo>
                      <a:pt x="822" y="63"/>
                    </a:lnTo>
                    <a:lnTo>
                      <a:pt x="829" y="72"/>
                    </a:lnTo>
                    <a:lnTo>
                      <a:pt x="821" y="81"/>
                    </a:lnTo>
                    <a:lnTo>
                      <a:pt x="849" y="88"/>
                    </a:lnTo>
                    <a:lnTo>
                      <a:pt x="841" y="92"/>
                    </a:lnTo>
                    <a:lnTo>
                      <a:pt x="858" y="130"/>
                    </a:lnTo>
                    <a:lnTo>
                      <a:pt x="873" y="97"/>
                    </a:lnTo>
                    <a:lnTo>
                      <a:pt x="896" y="109"/>
                    </a:lnTo>
                    <a:lnTo>
                      <a:pt x="901" y="132"/>
                    </a:lnTo>
                    <a:lnTo>
                      <a:pt x="891" y="140"/>
                    </a:lnTo>
                    <a:lnTo>
                      <a:pt x="911" y="165"/>
                    </a:lnTo>
                    <a:lnTo>
                      <a:pt x="921" y="160"/>
                    </a:lnTo>
                    <a:lnTo>
                      <a:pt x="936" y="116"/>
                    </a:lnTo>
                    <a:lnTo>
                      <a:pt x="955" y="112"/>
                    </a:lnTo>
                    <a:lnTo>
                      <a:pt x="941" y="78"/>
                    </a:lnTo>
                    <a:lnTo>
                      <a:pt x="990" y="81"/>
                    </a:lnTo>
                    <a:lnTo>
                      <a:pt x="1010" y="101"/>
                    </a:lnTo>
                    <a:lnTo>
                      <a:pt x="1003" y="111"/>
                    </a:lnTo>
                    <a:lnTo>
                      <a:pt x="1011" y="116"/>
                    </a:lnTo>
                    <a:lnTo>
                      <a:pt x="990" y="123"/>
                    </a:lnTo>
                    <a:lnTo>
                      <a:pt x="1008" y="170"/>
                    </a:lnTo>
                    <a:lnTo>
                      <a:pt x="977" y="195"/>
                    </a:lnTo>
                    <a:lnTo>
                      <a:pt x="965" y="183"/>
                    </a:lnTo>
                    <a:lnTo>
                      <a:pt x="972" y="199"/>
                    </a:lnTo>
                    <a:lnTo>
                      <a:pt x="921" y="188"/>
                    </a:lnTo>
                    <a:lnTo>
                      <a:pt x="932" y="203"/>
                    </a:lnTo>
                    <a:lnTo>
                      <a:pt x="912" y="226"/>
                    </a:lnTo>
                    <a:lnTo>
                      <a:pt x="863" y="207"/>
                    </a:lnTo>
                    <a:lnTo>
                      <a:pt x="881" y="226"/>
                    </a:lnTo>
                    <a:lnTo>
                      <a:pt x="917" y="230"/>
                    </a:lnTo>
                    <a:lnTo>
                      <a:pt x="891" y="268"/>
                    </a:lnTo>
                    <a:lnTo>
                      <a:pt x="866" y="265"/>
                    </a:lnTo>
                    <a:lnTo>
                      <a:pt x="853" y="287"/>
                    </a:lnTo>
                    <a:lnTo>
                      <a:pt x="807" y="269"/>
                    </a:lnTo>
                    <a:lnTo>
                      <a:pt x="849" y="287"/>
                    </a:lnTo>
                    <a:lnTo>
                      <a:pt x="855" y="302"/>
                    </a:lnTo>
                    <a:lnTo>
                      <a:pt x="822" y="309"/>
                    </a:lnTo>
                    <a:lnTo>
                      <a:pt x="829" y="313"/>
                    </a:lnTo>
                    <a:lnTo>
                      <a:pt x="821" y="314"/>
                    </a:lnTo>
                    <a:lnTo>
                      <a:pt x="821" y="329"/>
                    </a:lnTo>
                    <a:lnTo>
                      <a:pt x="786" y="350"/>
                    </a:lnTo>
                    <a:lnTo>
                      <a:pt x="780" y="418"/>
                    </a:lnTo>
                    <a:lnTo>
                      <a:pt x="793" y="434"/>
                    </a:lnTo>
                    <a:lnTo>
                      <a:pt x="810" y="425"/>
                    </a:lnTo>
                    <a:lnTo>
                      <a:pt x="819" y="479"/>
                    </a:lnTo>
                    <a:lnTo>
                      <a:pt x="845" y="469"/>
                    </a:lnTo>
                    <a:lnTo>
                      <a:pt x="877" y="483"/>
                    </a:lnTo>
                    <a:lnTo>
                      <a:pt x="942" y="522"/>
                    </a:lnTo>
                    <a:lnTo>
                      <a:pt x="936" y="538"/>
                    </a:lnTo>
                    <a:lnTo>
                      <a:pt x="945" y="525"/>
                    </a:lnTo>
                    <a:lnTo>
                      <a:pt x="993" y="529"/>
                    </a:lnTo>
                    <a:lnTo>
                      <a:pt x="993" y="587"/>
                    </a:lnTo>
                    <a:lnTo>
                      <a:pt x="1008" y="607"/>
                    </a:lnTo>
                    <a:lnTo>
                      <a:pt x="997" y="611"/>
                    </a:lnTo>
                    <a:lnTo>
                      <a:pt x="1022" y="622"/>
                    </a:lnTo>
                    <a:lnTo>
                      <a:pt x="1014" y="639"/>
                    </a:lnTo>
                    <a:lnTo>
                      <a:pt x="1038" y="639"/>
                    </a:lnTo>
                    <a:lnTo>
                      <a:pt x="1069" y="607"/>
                    </a:lnTo>
                    <a:lnTo>
                      <a:pt x="1055" y="600"/>
                    </a:lnTo>
                    <a:lnTo>
                      <a:pt x="1038" y="545"/>
                    </a:lnTo>
                    <a:lnTo>
                      <a:pt x="1098" y="497"/>
                    </a:lnTo>
                    <a:lnTo>
                      <a:pt x="1089" y="497"/>
                    </a:lnTo>
                    <a:lnTo>
                      <a:pt x="1075" y="439"/>
                    </a:lnTo>
                    <a:lnTo>
                      <a:pt x="1055" y="425"/>
                    </a:lnTo>
                    <a:lnTo>
                      <a:pt x="1083" y="402"/>
                    </a:lnTo>
                    <a:lnTo>
                      <a:pt x="1072" y="390"/>
                    </a:lnTo>
                    <a:lnTo>
                      <a:pt x="1077" y="369"/>
                    </a:lnTo>
                    <a:lnTo>
                      <a:pt x="1065" y="366"/>
                    </a:lnTo>
                    <a:lnTo>
                      <a:pt x="1077" y="346"/>
                    </a:lnTo>
                    <a:lnTo>
                      <a:pt x="1065" y="332"/>
                    </a:lnTo>
                    <a:lnTo>
                      <a:pt x="1070" y="316"/>
                    </a:lnTo>
                    <a:lnTo>
                      <a:pt x="1117" y="325"/>
                    </a:lnTo>
                    <a:lnTo>
                      <a:pt x="1138" y="317"/>
                    </a:lnTo>
                    <a:lnTo>
                      <a:pt x="1176" y="346"/>
                    </a:lnTo>
                    <a:lnTo>
                      <a:pt x="1176" y="358"/>
                    </a:lnTo>
                    <a:lnTo>
                      <a:pt x="1208" y="360"/>
                    </a:lnTo>
                    <a:lnTo>
                      <a:pt x="1213" y="390"/>
                    </a:lnTo>
                    <a:lnTo>
                      <a:pt x="1182" y="390"/>
                    </a:lnTo>
                    <a:lnTo>
                      <a:pt x="1208" y="393"/>
                    </a:lnTo>
                    <a:lnTo>
                      <a:pt x="1217" y="412"/>
                    </a:lnTo>
                    <a:lnTo>
                      <a:pt x="1191" y="435"/>
                    </a:lnTo>
                    <a:lnTo>
                      <a:pt x="1230" y="422"/>
                    </a:lnTo>
                    <a:lnTo>
                      <a:pt x="1232" y="444"/>
                    </a:lnTo>
                    <a:lnTo>
                      <a:pt x="1215" y="454"/>
                    </a:lnTo>
                    <a:lnTo>
                      <a:pt x="1238" y="431"/>
                    </a:lnTo>
                    <a:lnTo>
                      <a:pt x="1239" y="446"/>
                    </a:lnTo>
                    <a:lnTo>
                      <a:pt x="1265" y="424"/>
                    </a:lnTo>
                    <a:lnTo>
                      <a:pt x="1268" y="435"/>
                    </a:lnTo>
                    <a:lnTo>
                      <a:pt x="1284" y="405"/>
                    </a:lnTo>
                    <a:lnTo>
                      <a:pt x="1279" y="399"/>
                    </a:lnTo>
                    <a:lnTo>
                      <a:pt x="1298" y="383"/>
                    </a:lnTo>
                    <a:lnTo>
                      <a:pt x="1317" y="414"/>
                    </a:lnTo>
                    <a:lnTo>
                      <a:pt x="1300" y="421"/>
                    </a:lnTo>
                    <a:lnTo>
                      <a:pt x="1318" y="418"/>
                    </a:lnTo>
                    <a:lnTo>
                      <a:pt x="1325" y="430"/>
                    </a:lnTo>
                    <a:lnTo>
                      <a:pt x="1313" y="434"/>
                    </a:lnTo>
                    <a:lnTo>
                      <a:pt x="1330" y="437"/>
                    </a:lnTo>
                    <a:lnTo>
                      <a:pt x="1318" y="447"/>
                    </a:lnTo>
                    <a:lnTo>
                      <a:pt x="1331" y="444"/>
                    </a:lnTo>
                    <a:lnTo>
                      <a:pt x="1339" y="458"/>
                    </a:lnTo>
                    <a:lnTo>
                      <a:pt x="1332" y="466"/>
                    </a:lnTo>
                    <a:lnTo>
                      <a:pt x="1350" y="477"/>
                    </a:lnTo>
                    <a:lnTo>
                      <a:pt x="1324" y="489"/>
                    </a:lnTo>
                    <a:lnTo>
                      <a:pt x="1343" y="489"/>
                    </a:lnTo>
                    <a:lnTo>
                      <a:pt x="1339" y="500"/>
                    </a:lnTo>
                    <a:lnTo>
                      <a:pt x="1368" y="509"/>
                    </a:lnTo>
                    <a:lnTo>
                      <a:pt x="1377" y="536"/>
                    </a:lnTo>
                    <a:lnTo>
                      <a:pt x="1388" y="527"/>
                    </a:lnTo>
                    <a:lnTo>
                      <a:pt x="1417" y="543"/>
                    </a:lnTo>
                    <a:lnTo>
                      <a:pt x="1355" y="567"/>
                    </a:lnTo>
                    <a:lnTo>
                      <a:pt x="1368" y="580"/>
                    </a:lnTo>
                    <a:lnTo>
                      <a:pt x="1419" y="553"/>
                    </a:lnTo>
                    <a:lnTo>
                      <a:pt x="1419" y="576"/>
                    </a:lnTo>
                    <a:lnTo>
                      <a:pt x="1444" y="571"/>
                    </a:lnTo>
                    <a:lnTo>
                      <a:pt x="1447" y="583"/>
                    </a:lnTo>
                    <a:lnTo>
                      <a:pt x="1436" y="583"/>
                    </a:lnTo>
                    <a:lnTo>
                      <a:pt x="1447" y="608"/>
                    </a:lnTo>
                    <a:lnTo>
                      <a:pt x="1374" y="659"/>
                    </a:lnTo>
                    <a:lnTo>
                      <a:pt x="1268" y="659"/>
                    </a:lnTo>
                    <a:lnTo>
                      <a:pt x="1222" y="694"/>
                    </a:lnTo>
                    <a:lnTo>
                      <a:pt x="1186" y="745"/>
                    </a:lnTo>
                    <a:lnTo>
                      <a:pt x="1222" y="705"/>
                    </a:lnTo>
                    <a:lnTo>
                      <a:pt x="1279" y="683"/>
                    </a:lnTo>
                    <a:lnTo>
                      <a:pt x="1300" y="701"/>
                    </a:lnTo>
                    <a:lnTo>
                      <a:pt x="1263" y="713"/>
                    </a:lnTo>
                    <a:lnTo>
                      <a:pt x="1292" y="722"/>
                    </a:lnTo>
                    <a:lnTo>
                      <a:pt x="1284" y="737"/>
                    </a:lnTo>
                    <a:lnTo>
                      <a:pt x="1308" y="766"/>
                    </a:lnTo>
                    <a:lnTo>
                      <a:pt x="1351" y="777"/>
                    </a:lnTo>
                    <a:lnTo>
                      <a:pt x="1362" y="741"/>
                    </a:lnTo>
                    <a:lnTo>
                      <a:pt x="1362" y="762"/>
                    </a:lnTo>
                    <a:lnTo>
                      <a:pt x="1375" y="760"/>
                    </a:lnTo>
                    <a:lnTo>
                      <a:pt x="1355" y="785"/>
                    </a:lnTo>
                    <a:lnTo>
                      <a:pt x="1301" y="799"/>
                    </a:lnTo>
                    <a:lnTo>
                      <a:pt x="1284" y="825"/>
                    </a:lnTo>
                    <a:lnTo>
                      <a:pt x="1268" y="801"/>
                    </a:lnTo>
                    <a:lnTo>
                      <a:pt x="1317" y="781"/>
                    </a:lnTo>
                    <a:lnTo>
                      <a:pt x="1292" y="781"/>
                    </a:lnTo>
                    <a:lnTo>
                      <a:pt x="1298" y="766"/>
                    </a:lnTo>
                    <a:lnTo>
                      <a:pt x="1253" y="785"/>
                    </a:lnTo>
                    <a:lnTo>
                      <a:pt x="1239" y="773"/>
                    </a:lnTo>
                    <a:lnTo>
                      <a:pt x="1239" y="741"/>
                    </a:lnTo>
                    <a:lnTo>
                      <a:pt x="1213" y="731"/>
                    </a:lnTo>
                    <a:lnTo>
                      <a:pt x="1193" y="783"/>
                    </a:lnTo>
                    <a:lnTo>
                      <a:pt x="1106" y="801"/>
                    </a:lnTo>
                    <a:lnTo>
                      <a:pt x="1046" y="822"/>
                    </a:lnTo>
                    <a:lnTo>
                      <a:pt x="1036" y="832"/>
                    </a:lnTo>
                    <a:lnTo>
                      <a:pt x="1051" y="834"/>
                    </a:lnTo>
                    <a:lnTo>
                      <a:pt x="1055" y="842"/>
                    </a:lnTo>
                    <a:lnTo>
                      <a:pt x="982" y="862"/>
                    </a:lnTo>
                    <a:lnTo>
                      <a:pt x="986" y="853"/>
                    </a:lnTo>
                    <a:lnTo>
                      <a:pt x="990" y="846"/>
                    </a:lnTo>
                    <a:lnTo>
                      <a:pt x="993" y="836"/>
                    </a:lnTo>
                    <a:lnTo>
                      <a:pt x="1003" y="831"/>
                    </a:lnTo>
                    <a:lnTo>
                      <a:pt x="1005" y="785"/>
                    </a:lnTo>
                    <a:lnTo>
                      <a:pt x="1018" y="799"/>
                    </a:lnTo>
                    <a:lnTo>
                      <a:pt x="1038" y="793"/>
                    </a:lnTo>
                    <a:lnTo>
                      <a:pt x="1021" y="766"/>
                    </a:lnTo>
                    <a:lnTo>
                      <a:pt x="959" y="753"/>
                    </a:lnTo>
                    <a:lnTo>
                      <a:pt x="956" y="753"/>
                    </a:lnTo>
                    <a:lnTo>
                      <a:pt x="949" y="717"/>
                    </a:lnTo>
                    <a:lnTo>
                      <a:pt x="936" y="720"/>
                    </a:lnTo>
                    <a:lnTo>
                      <a:pt x="927" y="698"/>
                    </a:lnTo>
                    <a:lnTo>
                      <a:pt x="912" y="697"/>
                    </a:lnTo>
                    <a:lnTo>
                      <a:pt x="912" y="709"/>
                    </a:lnTo>
                    <a:lnTo>
                      <a:pt x="897" y="690"/>
                    </a:lnTo>
                    <a:lnTo>
                      <a:pt x="867" y="717"/>
                    </a:lnTo>
                    <a:lnTo>
                      <a:pt x="788" y="698"/>
                    </a:lnTo>
                    <a:lnTo>
                      <a:pt x="777" y="680"/>
                    </a:lnTo>
                    <a:lnTo>
                      <a:pt x="776" y="690"/>
                    </a:lnTo>
                    <a:lnTo>
                      <a:pt x="309" y="690"/>
                    </a:lnTo>
                    <a:lnTo>
                      <a:pt x="303" y="672"/>
                    </a:lnTo>
                    <a:lnTo>
                      <a:pt x="276" y="666"/>
                    </a:lnTo>
                    <a:lnTo>
                      <a:pt x="278" y="653"/>
                    </a:lnTo>
                    <a:lnTo>
                      <a:pt x="227" y="636"/>
                    </a:lnTo>
                    <a:lnTo>
                      <a:pt x="233" y="627"/>
                    </a:lnTo>
                    <a:lnTo>
                      <a:pt x="222" y="601"/>
                    </a:lnTo>
                    <a:lnTo>
                      <a:pt x="207" y="600"/>
                    </a:lnTo>
                    <a:lnTo>
                      <a:pt x="179" y="548"/>
                    </a:lnTo>
                    <a:lnTo>
                      <a:pt x="183" y="532"/>
                    </a:lnTo>
                    <a:lnTo>
                      <a:pt x="185" y="503"/>
                    </a:lnTo>
                    <a:lnTo>
                      <a:pt x="154" y="489"/>
                    </a:lnTo>
                    <a:lnTo>
                      <a:pt x="93" y="397"/>
                    </a:lnTo>
                    <a:lnTo>
                      <a:pt x="59" y="422"/>
                    </a:lnTo>
                    <a:lnTo>
                      <a:pt x="50" y="411"/>
                    </a:lnTo>
                    <a:lnTo>
                      <a:pt x="48" y="408"/>
                    </a:lnTo>
                    <a:lnTo>
                      <a:pt x="31" y="383"/>
                    </a:lnTo>
                    <a:lnTo>
                      <a:pt x="0" y="38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87" name="Freeform 135"/>
              <p:cNvSpPr>
                <a:spLocks/>
              </p:cNvSpPr>
              <p:nvPr/>
            </p:nvSpPr>
            <p:spPr bwMode="auto">
              <a:xfrm>
                <a:off x="1844676" y="3151188"/>
                <a:ext cx="131763" cy="87312"/>
              </a:xfrm>
              <a:custGeom>
                <a:avLst/>
                <a:gdLst>
                  <a:gd name="T0" fmla="*/ 0 w 85"/>
                  <a:gd name="T1" fmla="*/ 0 h 57"/>
                  <a:gd name="T2" fmla="*/ 2147483646 w 85"/>
                  <a:gd name="T3" fmla="*/ 2147483646 h 57"/>
                  <a:gd name="T4" fmla="*/ 2147483646 w 85"/>
                  <a:gd name="T5" fmla="*/ 2147483646 h 57"/>
                  <a:gd name="T6" fmla="*/ 2147483646 w 85"/>
                  <a:gd name="T7" fmla="*/ 2147483646 h 57"/>
                  <a:gd name="T8" fmla="*/ 0 w 85"/>
                  <a:gd name="T9" fmla="*/ 0 h 57"/>
                  <a:gd name="T10" fmla="*/ 0 60000 65536"/>
                  <a:gd name="T11" fmla="*/ 0 60000 65536"/>
                  <a:gd name="T12" fmla="*/ 0 60000 65536"/>
                  <a:gd name="T13" fmla="*/ 0 60000 65536"/>
                  <a:gd name="T14" fmla="*/ 0 60000 65536"/>
                  <a:gd name="T15" fmla="*/ 0 w 85"/>
                  <a:gd name="T16" fmla="*/ 0 h 57"/>
                  <a:gd name="T17" fmla="*/ 85 w 85"/>
                  <a:gd name="T18" fmla="*/ 57 h 57"/>
                </a:gdLst>
                <a:ahLst/>
                <a:cxnLst>
                  <a:cxn ang="T10">
                    <a:pos x="T0" y="T1"/>
                  </a:cxn>
                  <a:cxn ang="T11">
                    <a:pos x="T2" y="T3"/>
                  </a:cxn>
                  <a:cxn ang="T12">
                    <a:pos x="T4" y="T5"/>
                  </a:cxn>
                  <a:cxn ang="T13">
                    <a:pos x="T6" y="T7"/>
                  </a:cxn>
                  <a:cxn ang="T14">
                    <a:pos x="T8" y="T9"/>
                  </a:cxn>
                </a:cxnLst>
                <a:rect l="T15" t="T16" r="T17" b="T18"/>
                <a:pathLst>
                  <a:path w="85" h="57">
                    <a:moveTo>
                      <a:pt x="0" y="0"/>
                    </a:moveTo>
                    <a:lnTo>
                      <a:pt x="45" y="11"/>
                    </a:lnTo>
                    <a:lnTo>
                      <a:pt x="84" y="56"/>
                    </a:lnTo>
                    <a:lnTo>
                      <a:pt x="60" y="47"/>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688" name="Freeform 136"/>
              <p:cNvSpPr>
                <a:spLocks/>
              </p:cNvSpPr>
              <p:nvPr/>
            </p:nvSpPr>
            <p:spPr bwMode="auto">
              <a:xfrm>
                <a:off x="1844676" y="3151188"/>
                <a:ext cx="131763" cy="87312"/>
              </a:xfrm>
              <a:custGeom>
                <a:avLst/>
                <a:gdLst>
                  <a:gd name="T0" fmla="*/ 0 w 85"/>
                  <a:gd name="T1" fmla="*/ 0 h 57"/>
                  <a:gd name="T2" fmla="*/ 2147483646 w 85"/>
                  <a:gd name="T3" fmla="*/ 2147483646 h 57"/>
                  <a:gd name="T4" fmla="*/ 2147483646 w 85"/>
                  <a:gd name="T5" fmla="*/ 2147483646 h 57"/>
                  <a:gd name="T6" fmla="*/ 2147483646 w 85"/>
                  <a:gd name="T7" fmla="*/ 2147483646 h 57"/>
                  <a:gd name="T8" fmla="*/ 0 w 85"/>
                  <a:gd name="T9" fmla="*/ 0 h 57"/>
                  <a:gd name="T10" fmla="*/ 0 60000 65536"/>
                  <a:gd name="T11" fmla="*/ 0 60000 65536"/>
                  <a:gd name="T12" fmla="*/ 0 60000 65536"/>
                  <a:gd name="T13" fmla="*/ 0 60000 65536"/>
                  <a:gd name="T14" fmla="*/ 0 60000 65536"/>
                  <a:gd name="T15" fmla="*/ 0 w 85"/>
                  <a:gd name="T16" fmla="*/ 0 h 57"/>
                  <a:gd name="T17" fmla="*/ 85 w 85"/>
                  <a:gd name="T18" fmla="*/ 57 h 57"/>
                </a:gdLst>
                <a:ahLst/>
                <a:cxnLst>
                  <a:cxn ang="T10">
                    <a:pos x="T0" y="T1"/>
                  </a:cxn>
                  <a:cxn ang="T11">
                    <a:pos x="T2" y="T3"/>
                  </a:cxn>
                  <a:cxn ang="T12">
                    <a:pos x="T4" y="T5"/>
                  </a:cxn>
                  <a:cxn ang="T13">
                    <a:pos x="T6" y="T7"/>
                  </a:cxn>
                  <a:cxn ang="T14">
                    <a:pos x="T8" y="T9"/>
                  </a:cxn>
                </a:cxnLst>
                <a:rect l="T15" t="T16" r="T17" b="T18"/>
                <a:pathLst>
                  <a:path w="85" h="57">
                    <a:moveTo>
                      <a:pt x="0" y="0"/>
                    </a:moveTo>
                    <a:lnTo>
                      <a:pt x="45" y="11"/>
                    </a:lnTo>
                    <a:lnTo>
                      <a:pt x="84" y="56"/>
                    </a:lnTo>
                    <a:lnTo>
                      <a:pt x="60" y="47"/>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89" name="Freeform 137"/>
              <p:cNvSpPr>
                <a:spLocks/>
              </p:cNvSpPr>
              <p:nvPr/>
            </p:nvSpPr>
            <p:spPr bwMode="auto">
              <a:xfrm>
                <a:off x="1906588" y="2009776"/>
                <a:ext cx="273050" cy="201613"/>
              </a:xfrm>
              <a:custGeom>
                <a:avLst/>
                <a:gdLst>
                  <a:gd name="T0" fmla="*/ 0 w 176"/>
                  <a:gd name="T1" fmla="*/ 2147483646 h 131"/>
                  <a:gd name="T2" fmla="*/ 2147483646 w 176"/>
                  <a:gd name="T3" fmla="*/ 2147483646 h 131"/>
                  <a:gd name="T4" fmla="*/ 2147483646 w 176"/>
                  <a:gd name="T5" fmla="*/ 2147483646 h 131"/>
                  <a:gd name="T6" fmla="*/ 2147483646 w 176"/>
                  <a:gd name="T7" fmla="*/ 2147483646 h 131"/>
                  <a:gd name="T8" fmla="*/ 2147483646 w 176"/>
                  <a:gd name="T9" fmla="*/ 0 h 131"/>
                  <a:gd name="T10" fmla="*/ 2147483646 w 176"/>
                  <a:gd name="T11" fmla="*/ 2147483646 h 131"/>
                  <a:gd name="T12" fmla="*/ 2147483646 w 176"/>
                  <a:gd name="T13" fmla="*/ 2147483646 h 131"/>
                  <a:gd name="T14" fmla="*/ 2147483646 w 176"/>
                  <a:gd name="T15" fmla="*/ 2147483646 h 131"/>
                  <a:gd name="T16" fmla="*/ 2147483646 w 176"/>
                  <a:gd name="T17" fmla="*/ 2147483646 h 131"/>
                  <a:gd name="T18" fmla="*/ 2147483646 w 176"/>
                  <a:gd name="T19" fmla="*/ 2147483646 h 131"/>
                  <a:gd name="T20" fmla="*/ 2147483646 w 176"/>
                  <a:gd name="T21" fmla="*/ 2147483646 h 131"/>
                  <a:gd name="T22" fmla="*/ 2147483646 w 176"/>
                  <a:gd name="T23" fmla="*/ 2147483646 h 131"/>
                  <a:gd name="T24" fmla="*/ 0 w 176"/>
                  <a:gd name="T25" fmla="*/ 2147483646 h 1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6"/>
                  <a:gd name="T40" fmla="*/ 0 h 131"/>
                  <a:gd name="T41" fmla="*/ 176 w 176"/>
                  <a:gd name="T42" fmla="*/ 131 h 1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6" h="131">
                    <a:moveTo>
                      <a:pt x="0" y="97"/>
                    </a:moveTo>
                    <a:lnTo>
                      <a:pt x="7" y="81"/>
                    </a:lnTo>
                    <a:lnTo>
                      <a:pt x="31" y="26"/>
                    </a:lnTo>
                    <a:lnTo>
                      <a:pt x="19" y="6"/>
                    </a:lnTo>
                    <a:lnTo>
                      <a:pt x="76" y="0"/>
                    </a:lnTo>
                    <a:lnTo>
                      <a:pt x="112" y="21"/>
                    </a:lnTo>
                    <a:lnTo>
                      <a:pt x="137" y="9"/>
                    </a:lnTo>
                    <a:lnTo>
                      <a:pt x="175" y="39"/>
                    </a:lnTo>
                    <a:lnTo>
                      <a:pt x="94" y="87"/>
                    </a:lnTo>
                    <a:lnTo>
                      <a:pt x="87" y="116"/>
                    </a:lnTo>
                    <a:lnTo>
                      <a:pt x="48" y="130"/>
                    </a:lnTo>
                    <a:lnTo>
                      <a:pt x="29" y="107"/>
                    </a:lnTo>
                    <a:lnTo>
                      <a:pt x="0" y="97"/>
                    </a:lnTo>
                  </a:path>
                </a:pathLst>
              </a:custGeom>
              <a:grpFill/>
              <a:ln>
                <a:noFill/>
              </a:ln>
              <a:extLst/>
            </p:spPr>
            <p:txBody>
              <a:bodyPr/>
              <a:lstStyle/>
              <a:p>
                <a:pPr eaLnBrk="0" hangingPunct="0"/>
                <a:endParaRPr lang="en-US" sz="2000" b="1">
                  <a:solidFill>
                    <a:srgbClr val="000000"/>
                  </a:solidFill>
                  <a:latin typeface="+mj-lt"/>
                </a:endParaRPr>
              </a:p>
            </p:txBody>
          </p:sp>
          <p:sp>
            <p:nvSpPr>
              <p:cNvPr id="23690" name="Freeform 138"/>
              <p:cNvSpPr>
                <a:spLocks/>
              </p:cNvSpPr>
              <p:nvPr/>
            </p:nvSpPr>
            <p:spPr bwMode="auto">
              <a:xfrm>
                <a:off x="1906588" y="2009776"/>
                <a:ext cx="273050" cy="201613"/>
              </a:xfrm>
              <a:custGeom>
                <a:avLst/>
                <a:gdLst>
                  <a:gd name="T0" fmla="*/ 0 w 176"/>
                  <a:gd name="T1" fmla="*/ 2147483646 h 131"/>
                  <a:gd name="T2" fmla="*/ 2147483646 w 176"/>
                  <a:gd name="T3" fmla="*/ 2147483646 h 131"/>
                  <a:gd name="T4" fmla="*/ 2147483646 w 176"/>
                  <a:gd name="T5" fmla="*/ 2147483646 h 131"/>
                  <a:gd name="T6" fmla="*/ 2147483646 w 176"/>
                  <a:gd name="T7" fmla="*/ 2147483646 h 131"/>
                  <a:gd name="T8" fmla="*/ 2147483646 w 176"/>
                  <a:gd name="T9" fmla="*/ 0 h 131"/>
                  <a:gd name="T10" fmla="*/ 2147483646 w 176"/>
                  <a:gd name="T11" fmla="*/ 2147483646 h 131"/>
                  <a:gd name="T12" fmla="*/ 2147483646 w 176"/>
                  <a:gd name="T13" fmla="*/ 2147483646 h 131"/>
                  <a:gd name="T14" fmla="*/ 2147483646 w 176"/>
                  <a:gd name="T15" fmla="*/ 2147483646 h 131"/>
                  <a:gd name="T16" fmla="*/ 2147483646 w 176"/>
                  <a:gd name="T17" fmla="*/ 2147483646 h 131"/>
                  <a:gd name="T18" fmla="*/ 2147483646 w 176"/>
                  <a:gd name="T19" fmla="*/ 2147483646 h 131"/>
                  <a:gd name="T20" fmla="*/ 2147483646 w 176"/>
                  <a:gd name="T21" fmla="*/ 2147483646 h 131"/>
                  <a:gd name="T22" fmla="*/ 2147483646 w 176"/>
                  <a:gd name="T23" fmla="*/ 2147483646 h 131"/>
                  <a:gd name="T24" fmla="*/ 0 w 176"/>
                  <a:gd name="T25" fmla="*/ 2147483646 h 1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6"/>
                  <a:gd name="T40" fmla="*/ 0 h 131"/>
                  <a:gd name="T41" fmla="*/ 176 w 176"/>
                  <a:gd name="T42" fmla="*/ 131 h 1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6" h="131">
                    <a:moveTo>
                      <a:pt x="0" y="97"/>
                    </a:moveTo>
                    <a:lnTo>
                      <a:pt x="7" y="81"/>
                    </a:lnTo>
                    <a:lnTo>
                      <a:pt x="31" y="26"/>
                    </a:lnTo>
                    <a:lnTo>
                      <a:pt x="19" y="6"/>
                    </a:lnTo>
                    <a:lnTo>
                      <a:pt x="76" y="0"/>
                    </a:lnTo>
                    <a:lnTo>
                      <a:pt x="112" y="21"/>
                    </a:lnTo>
                    <a:lnTo>
                      <a:pt x="137" y="9"/>
                    </a:lnTo>
                    <a:lnTo>
                      <a:pt x="175" y="39"/>
                    </a:lnTo>
                    <a:lnTo>
                      <a:pt x="94" y="87"/>
                    </a:lnTo>
                    <a:lnTo>
                      <a:pt x="87" y="116"/>
                    </a:lnTo>
                    <a:lnTo>
                      <a:pt x="48" y="130"/>
                    </a:lnTo>
                    <a:lnTo>
                      <a:pt x="29" y="107"/>
                    </a:lnTo>
                    <a:lnTo>
                      <a:pt x="0" y="9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91" name="Freeform 139"/>
              <p:cNvSpPr>
                <a:spLocks/>
              </p:cNvSpPr>
              <p:nvPr/>
            </p:nvSpPr>
            <p:spPr bwMode="auto">
              <a:xfrm>
                <a:off x="1984375" y="1824038"/>
                <a:ext cx="192088" cy="114300"/>
              </a:xfrm>
              <a:custGeom>
                <a:avLst/>
                <a:gdLst>
                  <a:gd name="T0" fmla="*/ 0 w 125"/>
                  <a:gd name="T1" fmla="*/ 2147483646 h 75"/>
                  <a:gd name="T2" fmla="*/ 2147483646 w 125"/>
                  <a:gd name="T3" fmla="*/ 2147483646 h 75"/>
                  <a:gd name="T4" fmla="*/ 2147483646 w 125"/>
                  <a:gd name="T5" fmla="*/ 2147483646 h 75"/>
                  <a:gd name="T6" fmla="*/ 2147483646 w 125"/>
                  <a:gd name="T7" fmla="*/ 2147483646 h 75"/>
                  <a:gd name="T8" fmla="*/ 2147483646 w 125"/>
                  <a:gd name="T9" fmla="*/ 2147483646 h 75"/>
                  <a:gd name="T10" fmla="*/ 2147483646 w 125"/>
                  <a:gd name="T11" fmla="*/ 2147483646 h 75"/>
                  <a:gd name="T12" fmla="*/ 2147483646 w 125"/>
                  <a:gd name="T13" fmla="*/ 2147483646 h 75"/>
                  <a:gd name="T14" fmla="*/ 2147483646 w 125"/>
                  <a:gd name="T15" fmla="*/ 2147483646 h 75"/>
                  <a:gd name="T16" fmla="*/ 2147483646 w 125"/>
                  <a:gd name="T17" fmla="*/ 2147483646 h 75"/>
                  <a:gd name="T18" fmla="*/ 2147483646 w 125"/>
                  <a:gd name="T19" fmla="*/ 2147483646 h 75"/>
                  <a:gd name="T20" fmla="*/ 2147483646 w 125"/>
                  <a:gd name="T21" fmla="*/ 2147483646 h 75"/>
                  <a:gd name="T22" fmla="*/ 2147483646 w 125"/>
                  <a:gd name="T23" fmla="*/ 2147483646 h 75"/>
                  <a:gd name="T24" fmla="*/ 2147483646 w 125"/>
                  <a:gd name="T25" fmla="*/ 2147483646 h 75"/>
                  <a:gd name="T26" fmla="*/ 2147483646 w 125"/>
                  <a:gd name="T27" fmla="*/ 0 h 75"/>
                  <a:gd name="T28" fmla="*/ 2147483646 w 125"/>
                  <a:gd name="T29" fmla="*/ 2147483646 h 75"/>
                  <a:gd name="T30" fmla="*/ 0 w 125"/>
                  <a:gd name="T31" fmla="*/ 2147483646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5"/>
                  <a:gd name="T49" fmla="*/ 0 h 75"/>
                  <a:gd name="T50" fmla="*/ 125 w 125"/>
                  <a:gd name="T51" fmla="*/ 75 h 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5" h="75">
                    <a:moveTo>
                      <a:pt x="0" y="57"/>
                    </a:moveTo>
                    <a:lnTo>
                      <a:pt x="30" y="67"/>
                    </a:lnTo>
                    <a:lnTo>
                      <a:pt x="35" y="55"/>
                    </a:lnTo>
                    <a:lnTo>
                      <a:pt x="42" y="74"/>
                    </a:lnTo>
                    <a:lnTo>
                      <a:pt x="56" y="67"/>
                    </a:lnTo>
                    <a:lnTo>
                      <a:pt x="54" y="49"/>
                    </a:lnTo>
                    <a:lnTo>
                      <a:pt x="66" y="60"/>
                    </a:lnTo>
                    <a:lnTo>
                      <a:pt x="75" y="32"/>
                    </a:lnTo>
                    <a:lnTo>
                      <a:pt x="86" y="30"/>
                    </a:lnTo>
                    <a:lnTo>
                      <a:pt x="90" y="55"/>
                    </a:lnTo>
                    <a:lnTo>
                      <a:pt x="117" y="37"/>
                    </a:lnTo>
                    <a:lnTo>
                      <a:pt x="107" y="16"/>
                    </a:lnTo>
                    <a:lnTo>
                      <a:pt x="124" y="10"/>
                    </a:lnTo>
                    <a:lnTo>
                      <a:pt x="107" y="0"/>
                    </a:lnTo>
                    <a:lnTo>
                      <a:pt x="62" y="10"/>
                    </a:lnTo>
                    <a:lnTo>
                      <a:pt x="0" y="57"/>
                    </a:lnTo>
                  </a:path>
                </a:pathLst>
              </a:custGeom>
              <a:grpFill/>
              <a:ln>
                <a:noFill/>
              </a:ln>
              <a:extLst/>
            </p:spPr>
            <p:txBody>
              <a:bodyPr/>
              <a:lstStyle/>
              <a:p>
                <a:pPr eaLnBrk="0" hangingPunct="0"/>
                <a:endParaRPr lang="en-US" sz="2000" b="1">
                  <a:solidFill>
                    <a:srgbClr val="000000"/>
                  </a:solidFill>
                  <a:latin typeface="+mj-lt"/>
                </a:endParaRPr>
              </a:p>
            </p:txBody>
          </p:sp>
          <p:sp>
            <p:nvSpPr>
              <p:cNvPr id="23692" name="Freeform 140"/>
              <p:cNvSpPr>
                <a:spLocks/>
              </p:cNvSpPr>
              <p:nvPr/>
            </p:nvSpPr>
            <p:spPr bwMode="auto">
              <a:xfrm>
                <a:off x="1984375" y="1824038"/>
                <a:ext cx="192088" cy="114300"/>
              </a:xfrm>
              <a:custGeom>
                <a:avLst/>
                <a:gdLst>
                  <a:gd name="T0" fmla="*/ 0 w 125"/>
                  <a:gd name="T1" fmla="*/ 2147483646 h 75"/>
                  <a:gd name="T2" fmla="*/ 2147483646 w 125"/>
                  <a:gd name="T3" fmla="*/ 2147483646 h 75"/>
                  <a:gd name="T4" fmla="*/ 2147483646 w 125"/>
                  <a:gd name="T5" fmla="*/ 2147483646 h 75"/>
                  <a:gd name="T6" fmla="*/ 2147483646 w 125"/>
                  <a:gd name="T7" fmla="*/ 2147483646 h 75"/>
                  <a:gd name="T8" fmla="*/ 2147483646 w 125"/>
                  <a:gd name="T9" fmla="*/ 2147483646 h 75"/>
                  <a:gd name="T10" fmla="*/ 2147483646 w 125"/>
                  <a:gd name="T11" fmla="*/ 2147483646 h 75"/>
                  <a:gd name="T12" fmla="*/ 2147483646 w 125"/>
                  <a:gd name="T13" fmla="*/ 2147483646 h 75"/>
                  <a:gd name="T14" fmla="*/ 2147483646 w 125"/>
                  <a:gd name="T15" fmla="*/ 2147483646 h 75"/>
                  <a:gd name="T16" fmla="*/ 2147483646 w 125"/>
                  <a:gd name="T17" fmla="*/ 2147483646 h 75"/>
                  <a:gd name="T18" fmla="*/ 2147483646 w 125"/>
                  <a:gd name="T19" fmla="*/ 2147483646 h 75"/>
                  <a:gd name="T20" fmla="*/ 2147483646 w 125"/>
                  <a:gd name="T21" fmla="*/ 2147483646 h 75"/>
                  <a:gd name="T22" fmla="*/ 2147483646 w 125"/>
                  <a:gd name="T23" fmla="*/ 2147483646 h 75"/>
                  <a:gd name="T24" fmla="*/ 2147483646 w 125"/>
                  <a:gd name="T25" fmla="*/ 2147483646 h 75"/>
                  <a:gd name="T26" fmla="*/ 2147483646 w 125"/>
                  <a:gd name="T27" fmla="*/ 0 h 75"/>
                  <a:gd name="T28" fmla="*/ 2147483646 w 125"/>
                  <a:gd name="T29" fmla="*/ 2147483646 h 75"/>
                  <a:gd name="T30" fmla="*/ 0 w 125"/>
                  <a:gd name="T31" fmla="*/ 2147483646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5"/>
                  <a:gd name="T49" fmla="*/ 0 h 75"/>
                  <a:gd name="T50" fmla="*/ 125 w 125"/>
                  <a:gd name="T51" fmla="*/ 75 h 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5" h="75">
                    <a:moveTo>
                      <a:pt x="0" y="57"/>
                    </a:moveTo>
                    <a:lnTo>
                      <a:pt x="30" y="67"/>
                    </a:lnTo>
                    <a:lnTo>
                      <a:pt x="35" y="55"/>
                    </a:lnTo>
                    <a:lnTo>
                      <a:pt x="42" y="74"/>
                    </a:lnTo>
                    <a:lnTo>
                      <a:pt x="56" y="67"/>
                    </a:lnTo>
                    <a:lnTo>
                      <a:pt x="54" y="49"/>
                    </a:lnTo>
                    <a:lnTo>
                      <a:pt x="66" y="60"/>
                    </a:lnTo>
                    <a:lnTo>
                      <a:pt x="75" y="32"/>
                    </a:lnTo>
                    <a:lnTo>
                      <a:pt x="86" y="30"/>
                    </a:lnTo>
                    <a:lnTo>
                      <a:pt x="90" y="55"/>
                    </a:lnTo>
                    <a:lnTo>
                      <a:pt x="117" y="37"/>
                    </a:lnTo>
                    <a:lnTo>
                      <a:pt x="107" y="16"/>
                    </a:lnTo>
                    <a:lnTo>
                      <a:pt x="124" y="10"/>
                    </a:lnTo>
                    <a:lnTo>
                      <a:pt x="107" y="0"/>
                    </a:lnTo>
                    <a:lnTo>
                      <a:pt x="62" y="10"/>
                    </a:lnTo>
                    <a:lnTo>
                      <a:pt x="0" y="5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93" name="Freeform 141"/>
              <p:cNvSpPr>
                <a:spLocks/>
              </p:cNvSpPr>
              <p:nvPr/>
            </p:nvSpPr>
            <p:spPr bwMode="auto">
              <a:xfrm>
                <a:off x="2085976" y="2079626"/>
                <a:ext cx="473075" cy="271463"/>
              </a:xfrm>
              <a:custGeom>
                <a:avLst/>
                <a:gdLst>
                  <a:gd name="T0" fmla="*/ 0 w 307"/>
                  <a:gd name="T1" fmla="*/ 2147483646 h 177"/>
                  <a:gd name="T2" fmla="*/ 2147483646 w 307"/>
                  <a:gd name="T3" fmla="*/ 2147483646 h 177"/>
                  <a:gd name="T4" fmla="*/ 2147483646 w 307"/>
                  <a:gd name="T5" fmla="*/ 2147483646 h 177"/>
                  <a:gd name="T6" fmla="*/ 2147483646 w 307"/>
                  <a:gd name="T7" fmla="*/ 2147483646 h 177"/>
                  <a:gd name="T8" fmla="*/ 2147483646 w 307"/>
                  <a:gd name="T9" fmla="*/ 0 h 177"/>
                  <a:gd name="T10" fmla="*/ 2147483646 w 307"/>
                  <a:gd name="T11" fmla="*/ 2147483646 h 177"/>
                  <a:gd name="T12" fmla="*/ 2147483646 w 307"/>
                  <a:gd name="T13" fmla="*/ 2147483646 h 177"/>
                  <a:gd name="T14" fmla="*/ 2147483646 w 307"/>
                  <a:gd name="T15" fmla="*/ 2147483646 h 177"/>
                  <a:gd name="T16" fmla="*/ 2147483646 w 307"/>
                  <a:gd name="T17" fmla="*/ 2147483646 h 177"/>
                  <a:gd name="T18" fmla="*/ 2147483646 w 307"/>
                  <a:gd name="T19" fmla="*/ 2147483646 h 177"/>
                  <a:gd name="T20" fmla="*/ 2147483646 w 307"/>
                  <a:gd name="T21" fmla="*/ 2147483646 h 177"/>
                  <a:gd name="T22" fmla="*/ 2147483646 w 307"/>
                  <a:gd name="T23" fmla="*/ 2147483646 h 177"/>
                  <a:gd name="T24" fmla="*/ 2147483646 w 307"/>
                  <a:gd name="T25" fmla="*/ 2147483646 h 177"/>
                  <a:gd name="T26" fmla="*/ 2147483646 w 307"/>
                  <a:gd name="T27" fmla="*/ 2147483646 h 177"/>
                  <a:gd name="T28" fmla="*/ 2147483646 w 307"/>
                  <a:gd name="T29" fmla="*/ 2147483646 h 177"/>
                  <a:gd name="T30" fmla="*/ 2147483646 w 307"/>
                  <a:gd name="T31" fmla="*/ 2147483646 h 177"/>
                  <a:gd name="T32" fmla="*/ 2147483646 w 307"/>
                  <a:gd name="T33" fmla="*/ 2147483646 h 177"/>
                  <a:gd name="T34" fmla="*/ 2147483646 w 307"/>
                  <a:gd name="T35" fmla="*/ 2147483646 h 177"/>
                  <a:gd name="T36" fmla="*/ 2147483646 w 307"/>
                  <a:gd name="T37" fmla="*/ 2147483646 h 177"/>
                  <a:gd name="T38" fmla="*/ 2147483646 w 307"/>
                  <a:gd name="T39" fmla="*/ 2147483646 h 177"/>
                  <a:gd name="T40" fmla="*/ 2147483646 w 307"/>
                  <a:gd name="T41" fmla="*/ 2147483646 h 177"/>
                  <a:gd name="T42" fmla="*/ 2147483646 w 307"/>
                  <a:gd name="T43" fmla="*/ 2147483646 h 177"/>
                  <a:gd name="T44" fmla="*/ 2147483646 w 307"/>
                  <a:gd name="T45" fmla="*/ 2147483646 h 177"/>
                  <a:gd name="T46" fmla="*/ 2147483646 w 307"/>
                  <a:gd name="T47" fmla="*/ 2147483646 h 177"/>
                  <a:gd name="T48" fmla="*/ 2147483646 w 307"/>
                  <a:gd name="T49" fmla="*/ 2147483646 h 177"/>
                  <a:gd name="T50" fmla="*/ 2147483646 w 307"/>
                  <a:gd name="T51" fmla="*/ 2147483646 h 177"/>
                  <a:gd name="T52" fmla="*/ 2147483646 w 307"/>
                  <a:gd name="T53" fmla="*/ 2147483646 h 177"/>
                  <a:gd name="T54" fmla="*/ 2147483646 w 307"/>
                  <a:gd name="T55" fmla="*/ 2147483646 h 177"/>
                  <a:gd name="T56" fmla="*/ 2147483646 w 307"/>
                  <a:gd name="T57" fmla="*/ 2147483646 h 177"/>
                  <a:gd name="T58" fmla="*/ 2147483646 w 307"/>
                  <a:gd name="T59" fmla="*/ 2147483646 h 177"/>
                  <a:gd name="T60" fmla="*/ 2147483646 w 307"/>
                  <a:gd name="T61" fmla="*/ 2147483646 h 177"/>
                  <a:gd name="T62" fmla="*/ 2147483646 w 307"/>
                  <a:gd name="T63" fmla="*/ 2147483646 h 177"/>
                  <a:gd name="T64" fmla="*/ 2147483646 w 307"/>
                  <a:gd name="T65" fmla="*/ 2147483646 h 177"/>
                  <a:gd name="T66" fmla="*/ 2147483646 w 307"/>
                  <a:gd name="T67" fmla="*/ 2147483646 h 177"/>
                  <a:gd name="T68" fmla="*/ 2147483646 w 307"/>
                  <a:gd name="T69" fmla="*/ 2147483646 h 177"/>
                  <a:gd name="T70" fmla="*/ 2147483646 w 307"/>
                  <a:gd name="T71" fmla="*/ 2147483646 h 177"/>
                  <a:gd name="T72" fmla="*/ 2147483646 w 307"/>
                  <a:gd name="T73" fmla="*/ 2147483646 h 177"/>
                  <a:gd name="T74" fmla="*/ 2147483646 w 307"/>
                  <a:gd name="T75" fmla="*/ 2147483646 h 177"/>
                  <a:gd name="T76" fmla="*/ 0 w 307"/>
                  <a:gd name="T77" fmla="*/ 2147483646 h 1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7"/>
                  <a:gd name="T118" fmla="*/ 0 h 177"/>
                  <a:gd name="T119" fmla="*/ 307 w 307"/>
                  <a:gd name="T120" fmla="*/ 177 h 1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7" h="177">
                    <a:moveTo>
                      <a:pt x="0" y="58"/>
                    </a:moveTo>
                    <a:lnTo>
                      <a:pt x="16" y="43"/>
                    </a:lnTo>
                    <a:lnTo>
                      <a:pt x="9" y="36"/>
                    </a:lnTo>
                    <a:lnTo>
                      <a:pt x="43" y="10"/>
                    </a:lnTo>
                    <a:lnTo>
                      <a:pt x="74" y="0"/>
                    </a:lnTo>
                    <a:lnTo>
                      <a:pt x="85" y="19"/>
                    </a:lnTo>
                    <a:lnTo>
                      <a:pt x="74" y="29"/>
                    </a:lnTo>
                    <a:lnTo>
                      <a:pt x="102" y="15"/>
                    </a:lnTo>
                    <a:lnTo>
                      <a:pt x="131" y="26"/>
                    </a:lnTo>
                    <a:lnTo>
                      <a:pt x="120" y="40"/>
                    </a:lnTo>
                    <a:lnTo>
                      <a:pt x="155" y="32"/>
                    </a:lnTo>
                    <a:lnTo>
                      <a:pt x="145" y="17"/>
                    </a:lnTo>
                    <a:lnTo>
                      <a:pt x="160" y="17"/>
                    </a:lnTo>
                    <a:lnTo>
                      <a:pt x="188" y="66"/>
                    </a:lnTo>
                    <a:lnTo>
                      <a:pt x="196" y="55"/>
                    </a:lnTo>
                    <a:lnTo>
                      <a:pt x="186" y="2"/>
                    </a:lnTo>
                    <a:lnTo>
                      <a:pt x="207" y="3"/>
                    </a:lnTo>
                    <a:lnTo>
                      <a:pt x="231" y="22"/>
                    </a:lnTo>
                    <a:lnTo>
                      <a:pt x="244" y="87"/>
                    </a:lnTo>
                    <a:lnTo>
                      <a:pt x="306" y="117"/>
                    </a:lnTo>
                    <a:lnTo>
                      <a:pt x="306" y="134"/>
                    </a:lnTo>
                    <a:lnTo>
                      <a:pt x="289" y="127"/>
                    </a:lnTo>
                    <a:lnTo>
                      <a:pt x="271" y="137"/>
                    </a:lnTo>
                    <a:lnTo>
                      <a:pt x="296" y="152"/>
                    </a:lnTo>
                    <a:lnTo>
                      <a:pt x="272" y="166"/>
                    </a:lnTo>
                    <a:lnTo>
                      <a:pt x="234" y="159"/>
                    </a:lnTo>
                    <a:lnTo>
                      <a:pt x="210" y="141"/>
                    </a:lnTo>
                    <a:lnTo>
                      <a:pt x="160" y="170"/>
                    </a:lnTo>
                    <a:lnTo>
                      <a:pt x="98" y="176"/>
                    </a:lnTo>
                    <a:lnTo>
                      <a:pt x="85" y="149"/>
                    </a:lnTo>
                    <a:lnTo>
                      <a:pt x="51" y="147"/>
                    </a:lnTo>
                    <a:lnTo>
                      <a:pt x="28" y="124"/>
                    </a:lnTo>
                    <a:lnTo>
                      <a:pt x="116" y="108"/>
                    </a:lnTo>
                    <a:lnTo>
                      <a:pt x="24" y="103"/>
                    </a:lnTo>
                    <a:lnTo>
                      <a:pt x="12" y="87"/>
                    </a:lnTo>
                    <a:lnTo>
                      <a:pt x="60" y="71"/>
                    </a:lnTo>
                    <a:lnTo>
                      <a:pt x="16" y="73"/>
                    </a:lnTo>
                    <a:lnTo>
                      <a:pt x="20" y="66"/>
                    </a:lnTo>
                    <a:lnTo>
                      <a:pt x="0" y="58"/>
                    </a:lnTo>
                  </a:path>
                </a:pathLst>
              </a:custGeom>
              <a:grpFill/>
              <a:ln>
                <a:noFill/>
              </a:ln>
              <a:extLst/>
            </p:spPr>
            <p:txBody>
              <a:bodyPr/>
              <a:lstStyle/>
              <a:p>
                <a:pPr eaLnBrk="0" hangingPunct="0"/>
                <a:endParaRPr lang="en-US" sz="2000" b="1">
                  <a:solidFill>
                    <a:srgbClr val="000000"/>
                  </a:solidFill>
                  <a:latin typeface="+mj-lt"/>
                </a:endParaRPr>
              </a:p>
            </p:txBody>
          </p:sp>
          <p:sp>
            <p:nvSpPr>
              <p:cNvPr id="23694" name="Freeform 142"/>
              <p:cNvSpPr>
                <a:spLocks/>
              </p:cNvSpPr>
              <p:nvPr/>
            </p:nvSpPr>
            <p:spPr bwMode="auto">
              <a:xfrm>
                <a:off x="2085976" y="2079626"/>
                <a:ext cx="473075" cy="271463"/>
              </a:xfrm>
              <a:custGeom>
                <a:avLst/>
                <a:gdLst>
                  <a:gd name="T0" fmla="*/ 0 w 307"/>
                  <a:gd name="T1" fmla="*/ 2147483646 h 177"/>
                  <a:gd name="T2" fmla="*/ 2147483646 w 307"/>
                  <a:gd name="T3" fmla="*/ 2147483646 h 177"/>
                  <a:gd name="T4" fmla="*/ 2147483646 w 307"/>
                  <a:gd name="T5" fmla="*/ 2147483646 h 177"/>
                  <a:gd name="T6" fmla="*/ 2147483646 w 307"/>
                  <a:gd name="T7" fmla="*/ 2147483646 h 177"/>
                  <a:gd name="T8" fmla="*/ 2147483646 w 307"/>
                  <a:gd name="T9" fmla="*/ 0 h 177"/>
                  <a:gd name="T10" fmla="*/ 2147483646 w 307"/>
                  <a:gd name="T11" fmla="*/ 2147483646 h 177"/>
                  <a:gd name="T12" fmla="*/ 2147483646 w 307"/>
                  <a:gd name="T13" fmla="*/ 2147483646 h 177"/>
                  <a:gd name="T14" fmla="*/ 2147483646 w 307"/>
                  <a:gd name="T15" fmla="*/ 2147483646 h 177"/>
                  <a:gd name="T16" fmla="*/ 2147483646 w 307"/>
                  <a:gd name="T17" fmla="*/ 2147483646 h 177"/>
                  <a:gd name="T18" fmla="*/ 2147483646 w 307"/>
                  <a:gd name="T19" fmla="*/ 2147483646 h 177"/>
                  <a:gd name="T20" fmla="*/ 2147483646 w 307"/>
                  <a:gd name="T21" fmla="*/ 2147483646 h 177"/>
                  <a:gd name="T22" fmla="*/ 2147483646 w 307"/>
                  <a:gd name="T23" fmla="*/ 2147483646 h 177"/>
                  <a:gd name="T24" fmla="*/ 2147483646 w 307"/>
                  <a:gd name="T25" fmla="*/ 2147483646 h 177"/>
                  <a:gd name="T26" fmla="*/ 2147483646 w 307"/>
                  <a:gd name="T27" fmla="*/ 2147483646 h 177"/>
                  <a:gd name="T28" fmla="*/ 2147483646 w 307"/>
                  <a:gd name="T29" fmla="*/ 2147483646 h 177"/>
                  <a:gd name="T30" fmla="*/ 2147483646 w 307"/>
                  <a:gd name="T31" fmla="*/ 2147483646 h 177"/>
                  <a:gd name="T32" fmla="*/ 2147483646 w 307"/>
                  <a:gd name="T33" fmla="*/ 2147483646 h 177"/>
                  <a:gd name="T34" fmla="*/ 2147483646 w 307"/>
                  <a:gd name="T35" fmla="*/ 2147483646 h 177"/>
                  <a:gd name="T36" fmla="*/ 2147483646 w 307"/>
                  <a:gd name="T37" fmla="*/ 2147483646 h 177"/>
                  <a:gd name="T38" fmla="*/ 2147483646 w 307"/>
                  <a:gd name="T39" fmla="*/ 2147483646 h 177"/>
                  <a:gd name="T40" fmla="*/ 2147483646 w 307"/>
                  <a:gd name="T41" fmla="*/ 2147483646 h 177"/>
                  <a:gd name="T42" fmla="*/ 2147483646 w 307"/>
                  <a:gd name="T43" fmla="*/ 2147483646 h 177"/>
                  <a:gd name="T44" fmla="*/ 2147483646 w 307"/>
                  <a:gd name="T45" fmla="*/ 2147483646 h 177"/>
                  <a:gd name="T46" fmla="*/ 2147483646 w 307"/>
                  <a:gd name="T47" fmla="*/ 2147483646 h 177"/>
                  <a:gd name="T48" fmla="*/ 2147483646 w 307"/>
                  <a:gd name="T49" fmla="*/ 2147483646 h 177"/>
                  <a:gd name="T50" fmla="*/ 2147483646 w 307"/>
                  <a:gd name="T51" fmla="*/ 2147483646 h 177"/>
                  <a:gd name="T52" fmla="*/ 2147483646 w 307"/>
                  <a:gd name="T53" fmla="*/ 2147483646 h 177"/>
                  <a:gd name="T54" fmla="*/ 2147483646 w 307"/>
                  <a:gd name="T55" fmla="*/ 2147483646 h 177"/>
                  <a:gd name="T56" fmla="*/ 2147483646 w 307"/>
                  <a:gd name="T57" fmla="*/ 2147483646 h 177"/>
                  <a:gd name="T58" fmla="*/ 2147483646 w 307"/>
                  <a:gd name="T59" fmla="*/ 2147483646 h 177"/>
                  <a:gd name="T60" fmla="*/ 2147483646 w 307"/>
                  <a:gd name="T61" fmla="*/ 2147483646 h 177"/>
                  <a:gd name="T62" fmla="*/ 2147483646 w 307"/>
                  <a:gd name="T63" fmla="*/ 2147483646 h 177"/>
                  <a:gd name="T64" fmla="*/ 2147483646 w 307"/>
                  <a:gd name="T65" fmla="*/ 2147483646 h 177"/>
                  <a:gd name="T66" fmla="*/ 2147483646 w 307"/>
                  <a:gd name="T67" fmla="*/ 2147483646 h 177"/>
                  <a:gd name="T68" fmla="*/ 2147483646 w 307"/>
                  <a:gd name="T69" fmla="*/ 2147483646 h 177"/>
                  <a:gd name="T70" fmla="*/ 2147483646 w 307"/>
                  <a:gd name="T71" fmla="*/ 2147483646 h 177"/>
                  <a:gd name="T72" fmla="*/ 2147483646 w 307"/>
                  <a:gd name="T73" fmla="*/ 2147483646 h 177"/>
                  <a:gd name="T74" fmla="*/ 2147483646 w 307"/>
                  <a:gd name="T75" fmla="*/ 2147483646 h 177"/>
                  <a:gd name="T76" fmla="*/ 0 w 307"/>
                  <a:gd name="T77" fmla="*/ 2147483646 h 1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7"/>
                  <a:gd name="T118" fmla="*/ 0 h 177"/>
                  <a:gd name="T119" fmla="*/ 307 w 307"/>
                  <a:gd name="T120" fmla="*/ 177 h 1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7" h="177">
                    <a:moveTo>
                      <a:pt x="0" y="58"/>
                    </a:moveTo>
                    <a:lnTo>
                      <a:pt x="16" y="43"/>
                    </a:lnTo>
                    <a:lnTo>
                      <a:pt x="9" y="36"/>
                    </a:lnTo>
                    <a:lnTo>
                      <a:pt x="43" y="10"/>
                    </a:lnTo>
                    <a:lnTo>
                      <a:pt x="74" y="0"/>
                    </a:lnTo>
                    <a:lnTo>
                      <a:pt x="85" y="19"/>
                    </a:lnTo>
                    <a:lnTo>
                      <a:pt x="74" y="29"/>
                    </a:lnTo>
                    <a:lnTo>
                      <a:pt x="102" y="15"/>
                    </a:lnTo>
                    <a:lnTo>
                      <a:pt x="131" y="26"/>
                    </a:lnTo>
                    <a:lnTo>
                      <a:pt x="120" y="40"/>
                    </a:lnTo>
                    <a:lnTo>
                      <a:pt x="155" y="32"/>
                    </a:lnTo>
                    <a:lnTo>
                      <a:pt x="145" y="17"/>
                    </a:lnTo>
                    <a:lnTo>
                      <a:pt x="160" y="17"/>
                    </a:lnTo>
                    <a:lnTo>
                      <a:pt x="188" y="66"/>
                    </a:lnTo>
                    <a:lnTo>
                      <a:pt x="196" y="55"/>
                    </a:lnTo>
                    <a:lnTo>
                      <a:pt x="186" y="2"/>
                    </a:lnTo>
                    <a:lnTo>
                      <a:pt x="207" y="3"/>
                    </a:lnTo>
                    <a:lnTo>
                      <a:pt x="231" y="22"/>
                    </a:lnTo>
                    <a:lnTo>
                      <a:pt x="244" y="87"/>
                    </a:lnTo>
                    <a:lnTo>
                      <a:pt x="306" y="117"/>
                    </a:lnTo>
                    <a:lnTo>
                      <a:pt x="306" y="134"/>
                    </a:lnTo>
                    <a:lnTo>
                      <a:pt x="289" y="127"/>
                    </a:lnTo>
                    <a:lnTo>
                      <a:pt x="271" y="137"/>
                    </a:lnTo>
                    <a:lnTo>
                      <a:pt x="296" y="152"/>
                    </a:lnTo>
                    <a:lnTo>
                      <a:pt x="272" y="166"/>
                    </a:lnTo>
                    <a:lnTo>
                      <a:pt x="234" y="159"/>
                    </a:lnTo>
                    <a:lnTo>
                      <a:pt x="210" y="141"/>
                    </a:lnTo>
                    <a:lnTo>
                      <a:pt x="160" y="170"/>
                    </a:lnTo>
                    <a:lnTo>
                      <a:pt x="98" y="176"/>
                    </a:lnTo>
                    <a:lnTo>
                      <a:pt x="85" y="149"/>
                    </a:lnTo>
                    <a:lnTo>
                      <a:pt x="51" y="147"/>
                    </a:lnTo>
                    <a:lnTo>
                      <a:pt x="28" y="124"/>
                    </a:lnTo>
                    <a:lnTo>
                      <a:pt x="116" y="108"/>
                    </a:lnTo>
                    <a:lnTo>
                      <a:pt x="24" y="103"/>
                    </a:lnTo>
                    <a:lnTo>
                      <a:pt x="12" y="87"/>
                    </a:lnTo>
                    <a:lnTo>
                      <a:pt x="60" y="71"/>
                    </a:lnTo>
                    <a:lnTo>
                      <a:pt x="16" y="73"/>
                    </a:lnTo>
                    <a:lnTo>
                      <a:pt x="20" y="66"/>
                    </a:lnTo>
                    <a:lnTo>
                      <a:pt x="0" y="58"/>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95" name="Freeform 143"/>
              <p:cNvSpPr>
                <a:spLocks/>
              </p:cNvSpPr>
              <p:nvPr/>
            </p:nvSpPr>
            <p:spPr bwMode="auto">
              <a:xfrm>
                <a:off x="2122489" y="1866901"/>
                <a:ext cx="319087" cy="150813"/>
              </a:xfrm>
              <a:custGeom>
                <a:avLst/>
                <a:gdLst>
                  <a:gd name="T0" fmla="*/ 0 w 207"/>
                  <a:gd name="T1" fmla="*/ 2147483646 h 97"/>
                  <a:gd name="T2" fmla="*/ 2147483646 w 207"/>
                  <a:gd name="T3" fmla="*/ 2147483646 h 97"/>
                  <a:gd name="T4" fmla="*/ 2147483646 w 207"/>
                  <a:gd name="T5" fmla="*/ 2147483646 h 97"/>
                  <a:gd name="T6" fmla="*/ 2147483646 w 207"/>
                  <a:gd name="T7" fmla="*/ 2147483646 h 97"/>
                  <a:gd name="T8" fmla="*/ 2147483646 w 207"/>
                  <a:gd name="T9" fmla="*/ 2147483646 h 97"/>
                  <a:gd name="T10" fmla="*/ 2147483646 w 207"/>
                  <a:gd name="T11" fmla="*/ 2147483646 h 97"/>
                  <a:gd name="T12" fmla="*/ 2147483646 w 207"/>
                  <a:gd name="T13" fmla="*/ 2147483646 h 97"/>
                  <a:gd name="T14" fmla="*/ 2147483646 w 207"/>
                  <a:gd name="T15" fmla="*/ 2147483646 h 97"/>
                  <a:gd name="T16" fmla="*/ 2147483646 w 207"/>
                  <a:gd name="T17" fmla="*/ 2147483646 h 97"/>
                  <a:gd name="T18" fmla="*/ 2147483646 w 207"/>
                  <a:gd name="T19" fmla="*/ 2147483646 h 97"/>
                  <a:gd name="T20" fmla="*/ 2147483646 w 207"/>
                  <a:gd name="T21" fmla="*/ 2147483646 h 97"/>
                  <a:gd name="T22" fmla="*/ 2147483646 w 207"/>
                  <a:gd name="T23" fmla="*/ 2147483646 h 97"/>
                  <a:gd name="T24" fmla="*/ 2147483646 w 207"/>
                  <a:gd name="T25" fmla="*/ 2147483646 h 97"/>
                  <a:gd name="T26" fmla="*/ 2147483646 w 207"/>
                  <a:gd name="T27" fmla="*/ 2147483646 h 97"/>
                  <a:gd name="T28" fmla="*/ 2147483646 w 207"/>
                  <a:gd name="T29" fmla="*/ 2147483646 h 97"/>
                  <a:gd name="T30" fmla="*/ 2147483646 w 207"/>
                  <a:gd name="T31" fmla="*/ 2147483646 h 97"/>
                  <a:gd name="T32" fmla="*/ 2147483646 w 207"/>
                  <a:gd name="T33" fmla="*/ 0 h 97"/>
                  <a:gd name="T34" fmla="*/ 2147483646 w 207"/>
                  <a:gd name="T35" fmla="*/ 2147483646 h 97"/>
                  <a:gd name="T36" fmla="*/ 2147483646 w 207"/>
                  <a:gd name="T37" fmla="*/ 2147483646 h 97"/>
                  <a:gd name="T38" fmla="*/ 2147483646 w 207"/>
                  <a:gd name="T39" fmla="*/ 2147483646 h 97"/>
                  <a:gd name="T40" fmla="*/ 2147483646 w 207"/>
                  <a:gd name="T41" fmla="*/ 2147483646 h 97"/>
                  <a:gd name="T42" fmla="*/ 2147483646 w 207"/>
                  <a:gd name="T43" fmla="*/ 2147483646 h 97"/>
                  <a:gd name="T44" fmla="*/ 2147483646 w 207"/>
                  <a:gd name="T45" fmla="*/ 2147483646 h 97"/>
                  <a:gd name="T46" fmla="*/ 2147483646 w 207"/>
                  <a:gd name="T47" fmla="*/ 2147483646 h 97"/>
                  <a:gd name="T48" fmla="*/ 2147483646 w 207"/>
                  <a:gd name="T49" fmla="*/ 2147483646 h 97"/>
                  <a:gd name="T50" fmla="*/ 2147483646 w 207"/>
                  <a:gd name="T51" fmla="*/ 2147483646 h 97"/>
                  <a:gd name="T52" fmla="*/ 2147483646 w 207"/>
                  <a:gd name="T53" fmla="*/ 2147483646 h 97"/>
                  <a:gd name="T54" fmla="*/ 2147483646 w 207"/>
                  <a:gd name="T55" fmla="*/ 2147483646 h 97"/>
                  <a:gd name="T56" fmla="*/ 2147483646 w 207"/>
                  <a:gd name="T57" fmla="*/ 2147483646 h 97"/>
                  <a:gd name="T58" fmla="*/ 2147483646 w 207"/>
                  <a:gd name="T59" fmla="*/ 2147483646 h 97"/>
                  <a:gd name="T60" fmla="*/ 2147483646 w 207"/>
                  <a:gd name="T61" fmla="*/ 2147483646 h 97"/>
                  <a:gd name="T62" fmla="*/ 2147483646 w 207"/>
                  <a:gd name="T63" fmla="*/ 2147483646 h 97"/>
                  <a:gd name="T64" fmla="*/ 2147483646 w 207"/>
                  <a:gd name="T65" fmla="*/ 2147483646 h 97"/>
                  <a:gd name="T66" fmla="*/ 0 w 207"/>
                  <a:gd name="T67" fmla="*/ 2147483646 h 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7"/>
                  <a:gd name="T103" fmla="*/ 0 h 97"/>
                  <a:gd name="T104" fmla="*/ 207 w 207"/>
                  <a:gd name="T105" fmla="*/ 97 h 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7" h="97">
                    <a:moveTo>
                      <a:pt x="0" y="65"/>
                    </a:moveTo>
                    <a:lnTo>
                      <a:pt x="9" y="56"/>
                    </a:lnTo>
                    <a:lnTo>
                      <a:pt x="45" y="47"/>
                    </a:lnTo>
                    <a:lnTo>
                      <a:pt x="9" y="49"/>
                    </a:lnTo>
                    <a:lnTo>
                      <a:pt x="50" y="40"/>
                    </a:lnTo>
                    <a:lnTo>
                      <a:pt x="16" y="40"/>
                    </a:lnTo>
                    <a:lnTo>
                      <a:pt x="19" y="28"/>
                    </a:lnTo>
                    <a:lnTo>
                      <a:pt x="50" y="28"/>
                    </a:lnTo>
                    <a:lnTo>
                      <a:pt x="29" y="25"/>
                    </a:lnTo>
                    <a:lnTo>
                      <a:pt x="47" y="16"/>
                    </a:lnTo>
                    <a:lnTo>
                      <a:pt x="88" y="28"/>
                    </a:lnTo>
                    <a:lnTo>
                      <a:pt x="109" y="53"/>
                    </a:lnTo>
                    <a:lnTo>
                      <a:pt x="148" y="54"/>
                    </a:lnTo>
                    <a:lnTo>
                      <a:pt x="133" y="40"/>
                    </a:lnTo>
                    <a:lnTo>
                      <a:pt x="141" y="30"/>
                    </a:lnTo>
                    <a:lnTo>
                      <a:pt x="124" y="20"/>
                    </a:lnTo>
                    <a:lnTo>
                      <a:pt x="153" y="0"/>
                    </a:lnTo>
                    <a:lnTo>
                      <a:pt x="164" y="21"/>
                    </a:lnTo>
                    <a:lnTo>
                      <a:pt x="154" y="32"/>
                    </a:lnTo>
                    <a:lnTo>
                      <a:pt x="169" y="34"/>
                    </a:lnTo>
                    <a:lnTo>
                      <a:pt x="165" y="46"/>
                    </a:lnTo>
                    <a:lnTo>
                      <a:pt x="185" y="49"/>
                    </a:lnTo>
                    <a:lnTo>
                      <a:pt x="195" y="34"/>
                    </a:lnTo>
                    <a:lnTo>
                      <a:pt x="206" y="50"/>
                    </a:lnTo>
                    <a:lnTo>
                      <a:pt x="198" y="72"/>
                    </a:lnTo>
                    <a:lnTo>
                      <a:pt x="153" y="72"/>
                    </a:lnTo>
                    <a:lnTo>
                      <a:pt x="83" y="96"/>
                    </a:lnTo>
                    <a:lnTo>
                      <a:pt x="57" y="83"/>
                    </a:lnTo>
                    <a:lnTo>
                      <a:pt x="113" y="63"/>
                    </a:lnTo>
                    <a:lnTo>
                      <a:pt x="65" y="76"/>
                    </a:lnTo>
                    <a:lnTo>
                      <a:pt x="74" y="57"/>
                    </a:lnTo>
                    <a:lnTo>
                      <a:pt x="48" y="76"/>
                    </a:lnTo>
                    <a:lnTo>
                      <a:pt x="19" y="72"/>
                    </a:lnTo>
                    <a:lnTo>
                      <a:pt x="0" y="65"/>
                    </a:lnTo>
                  </a:path>
                </a:pathLst>
              </a:custGeom>
              <a:grpFill/>
              <a:ln>
                <a:noFill/>
              </a:ln>
              <a:extLst/>
            </p:spPr>
            <p:txBody>
              <a:bodyPr/>
              <a:lstStyle/>
              <a:p>
                <a:pPr eaLnBrk="0" hangingPunct="0"/>
                <a:endParaRPr lang="en-US" sz="2000" b="1">
                  <a:solidFill>
                    <a:srgbClr val="000000"/>
                  </a:solidFill>
                  <a:latin typeface="+mj-lt"/>
                </a:endParaRPr>
              </a:p>
            </p:txBody>
          </p:sp>
          <p:sp>
            <p:nvSpPr>
              <p:cNvPr id="23696" name="Freeform 144"/>
              <p:cNvSpPr>
                <a:spLocks/>
              </p:cNvSpPr>
              <p:nvPr/>
            </p:nvSpPr>
            <p:spPr bwMode="auto">
              <a:xfrm>
                <a:off x="2122489" y="1866901"/>
                <a:ext cx="319087" cy="150813"/>
              </a:xfrm>
              <a:custGeom>
                <a:avLst/>
                <a:gdLst>
                  <a:gd name="T0" fmla="*/ 0 w 207"/>
                  <a:gd name="T1" fmla="*/ 2147483646 h 97"/>
                  <a:gd name="T2" fmla="*/ 2147483646 w 207"/>
                  <a:gd name="T3" fmla="*/ 2147483646 h 97"/>
                  <a:gd name="T4" fmla="*/ 2147483646 w 207"/>
                  <a:gd name="T5" fmla="*/ 2147483646 h 97"/>
                  <a:gd name="T6" fmla="*/ 2147483646 w 207"/>
                  <a:gd name="T7" fmla="*/ 2147483646 h 97"/>
                  <a:gd name="T8" fmla="*/ 2147483646 w 207"/>
                  <a:gd name="T9" fmla="*/ 2147483646 h 97"/>
                  <a:gd name="T10" fmla="*/ 2147483646 w 207"/>
                  <a:gd name="T11" fmla="*/ 2147483646 h 97"/>
                  <a:gd name="T12" fmla="*/ 2147483646 w 207"/>
                  <a:gd name="T13" fmla="*/ 2147483646 h 97"/>
                  <a:gd name="T14" fmla="*/ 2147483646 w 207"/>
                  <a:gd name="T15" fmla="*/ 2147483646 h 97"/>
                  <a:gd name="T16" fmla="*/ 2147483646 w 207"/>
                  <a:gd name="T17" fmla="*/ 2147483646 h 97"/>
                  <a:gd name="T18" fmla="*/ 2147483646 w 207"/>
                  <a:gd name="T19" fmla="*/ 2147483646 h 97"/>
                  <a:gd name="T20" fmla="*/ 2147483646 w 207"/>
                  <a:gd name="T21" fmla="*/ 2147483646 h 97"/>
                  <a:gd name="T22" fmla="*/ 2147483646 w 207"/>
                  <a:gd name="T23" fmla="*/ 2147483646 h 97"/>
                  <a:gd name="T24" fmla="*/ 2147483646 w 207"/>
                  <a:gd name="T25" fmla="*/ 2147483646 h 97"/>
                  <a:gd name="T26" fmla="*/ 2147483646 w 207"/>
                  <a:gd name="T27" fmla="*/ 2147483646 h 97"/>
                  <a:gd name="T28" fmla="*/ 2147483646 w 207"/>
                  <a:gd name="T29" fmla="*/ 2147483646 h 97"/>
                  <a:gd name="T30" fmla="*/ 2147483646 w 207"/>
                  <a:gd name="T31" fmla="*/ 2147483646 h 97"/>
                  <a:gd name="T32" fmla="*/ 2147483646 w 207"/>
                  <a:gd name="T33" fmla="*/ 0 h 97"/>
                  <a:gd name="T34" fmla="*/ 2147483646 w 207"/>
                  <a:gd name="T35" fmla="*/ 2147483646 h 97"/>
                  <a:gd name="T36" fmla="*/ 2147483646 w 207"/>
                  <a:gd name="T37" fmla="*/ 2147483646 h 97"/>
                  <a:gd name="T38" fmla="*/ 2147483646 w 207"/>
                  <a:gd name="T39" fmla="*/ 2147483646 h 97"/>
                  <a:gd name="T40" fmla="*/ 2147483646 w 207"/>
                  <a:gd name="T41" fmla="*/ 2147483646 h 97"/>
                  <a:gd name="T42" fmla="*/ 2147483646 w 207"/>
                  <a:gd name="T43" fmla="*/ 2147483646 h 97"/>
                  <a:gd name="T44" fmla="*/ 2147483646 w 207"/>
                  <a:gd name="T45" fmla="*/ 2147483646 h 97"/>
                  <a:gd name="T46" fmla="*/ 2147483646 w 207"/>
                  <a:gd name="T47" fmla="*/ 2147483646 h 97"/>
                  <a:gd name="T48" fmla="*/ 2147483646 w 207"/>
                  <a:gd name="T49" fmla="*/ 2147483646 h 97"/>
                  <a:gd name="T50" fmla="*/ 2147483646 w 207"/>
                  <a:gd name="T51" fmla="*/ 2147483646 h 97"/>
                  <a:gd name="T52" fmla="*/ 2147483646 w 207"/>
                  <a:gd name="T53" fmla="*/ 2147483646 h 97"/>
                  <a:gd name="T54" fmla="*/ 2147483646 w 207"/>
                  <a:gd name="T55" fmla="*/ 2147483646 h 97"/>
                  <a:gd name="T56" fmla="*/ 2147483646 w 207"/>
                  <a:gd name="T57" fmla="*/ 2147483646 h 97"/>
                  <a:gd name="T58" fmla="*/ 2147483646 w 207"/>
                  <a:gd name="T59" fmla="*/ 2147483646 h 97"/>
                  <a:gd name="T60" fmla="*/ 2147483646 w 207"/>
                  <a:gd name="T61" fmla="*/ 2147483646 h 97"/>
                  <a:gd name="T62" fmla="*/ 2147483646 w 207"/>
                  <a:gd name="T63" fmla="*/ 2147483646 h 97"/>
                  <a:gd name="T64" fmla="*/ 2147483646 w 207"/>
                  <a:gd name="T65" fmla="*/ 2147483646 h 97"/>
                  <a:gd name="T66" fmla="*/ 0 w 207"/>
                  <a:gd name="T67" fmla="*/ 2147483646 h 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7"/>
                  <a:gd name="T103" fmla="*/ 0 h 97"/>
                  <a:gd name="T104" fmla="*/ 207 w 207"/>
                  <a:gd name="T105" fmla="*/ 97 h 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7" h="97">
                    <a:moveTo>
                      <a:pt x="0" y="65"/>
                    </a:moveTo>
                    <a:lnTo>
                      <a:pt x="9" y="56"/>
                    </a:lnTo>
                    <a:lnTo>
                      <a:pt x="45" y="47"/>
                    </a:lnTo>
                    <a:lnTo>
                      <a:pt x="9" y="49"/>
                    </a:lnTo>
                    <a:lnTo>
                      <a:pt x="50" y="40"/>
                    </a:lnTo>
                    <a:lnTo>
                      <a:pt x="16" y="40"/>
                    </a:lnTo>
                    <a:lnTo>
                      <a:pt x="19" y="28"/>
                    </a:lnTo>
                    <a:lnTo>
                      <a:pt x="50" y="28"/>
                    </a:lnTo>
                    <a:lnTo>
                      <a:pt x="29" y="25"/>
                    </a:lnTo>
                    <a:lnTo>
                      <a:pt x="47" y="16"/>
                    </a:lnTo>
                    <a:lnTo>
                      <a:pt x="88" y="28"/>
                    </a:lnTo>
                    <a:lnTo>
                      <a:pt x="109" y="53"/>
                    </a:lnTo>
                    <a:lnTo>
                      <a:pt x="148" y="54"/>
                    </a:lnTo>
                    <a:lnTo>
                      <a:pt x="133" y="40"/>
                    </a:lnTo>
                    <a:lnTo>
                      <a:pt x="141" y="30"/>
                    </a:lnTo>
                    <a:lnTo>
                      <a:pt x="124" y="20"/>
                    </a:lnTo>
                    <a:lnTo>
                      <a:pt x="153" y="0"/>
                    </a:lnTo>
                    <a:lnTo>
                      <a:pt x="164" y="21"/>
                    </a:lnTo>
                    <a:lnTo>
                      <a:pt x="154" y="32"/>
                    </a:lnTo>
                    <a:lnTo>
                      <a:pt x="169" y="34"/>
                    </a:lnTo>
                    <a:lnTo>
                      <a:pt x="165" y="46"/>
                    </a:lnTo>
                    <a:lnTo>
                      <a:pt x="185" y="49"/>
                    </a:lnTo>
                    <a:lnTo>
                      <a:pt x="195" y="34"/>
                    </a:lnTo>
                    <a:lnTo>
                      <a:pt x="206" y="50"/>
                    </a:lnTo>
                    <a:lnTo>
                      <a:pt x="198" y="72"/>
                    </a:lnTo>
                    <a:lnTo>
                      <a:pt x="153" y="72"/>
                    </a:lnTo>
                    <a:lnTo>
                      <a:pt x="83" y="96"/>
                    </a:lnTo>
                    <a:lnTo>
                      <a:pt x="57" y="83"/>
                    </a:lnTo>
                    <a:lnTo>
                      <a:pt x="113" y="63"/>
                    </a:lnTo>
                    <a:lnTo>
                      <a:pt x="65" y="76"/>
                    </a:lnTo>
                    <a:lnTo>
                      <a:pt x="74" y="57"/>
                    </a:lnTo>
                    <a:lnTo>
                      <a:pt x="48" y="76"/>
                    </a:lnTo>
                    <a:lnTo>
                      <a:pt x="19" y="72"/>
                    </a:lnTo>
                    <a:lnTo>
                      <a:pt x="0" y="6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97" name="Freeform 145"/>
              <p:cNvSpPr>
                <a:spLocks/>
              </p:cNvSpPr>
              <p:nvPr/>
            </p:nvSpPr>
            <p:spPr bwMode="auto">
              <a:xfrm>
                <a:off x="2439989" y="1712913"/>
                <a:ext cx="166687" cy="93662"/>
              </a:xfrm>
              <a:custGeom>
                <a:avLst/>
                <a:gdLst>
                  <a:gd name="T0" fmla="*/ 0 w 109"/>
                  <a:gd name="T1" fmla="*/ 0 h 61"/>
                  <a:gd name="T2" fmla="*/ 2147483646 w 109"/>
                  <a:gd name="T3" fmla="*/ 2147483646 h 61"/>
                  <a:gd name="T4" fmla="*/ 2147483646 w 109"/>
                  <a:gd name="T5" fmla="*/ 2147483646 h 61"/>
                  <a:gd name="T6" fmla="*/ 2147483646 w 109"/>
                  <a:gd name="T7" fmla="*/ 2147483646 h 61"/>
                  <a:gd name="T8" fmla="*/ 2147483646 w 109"/>
                  <a:gd name="T9" fmla="*/ 2147483646 h 61"/>
                  <a:gd name="T10" fmla="*/ 2147483646 w 109"/>
                  <a:gd name="T11" fmla="*/ 2147483646 h 61"/>
                  <a:gd name="T12" fmla="*/ 2147483646 w 109"/>
                  <a:gd name="T13" fmla="*/ 2147483646 h 61"/>
                  <a:gd name="T14" fmla="*/ 2147483646 w 109"/>
                  <a:gd name="T15" fmla="*/ 2147483646 h 61"/>
                  <a:gd name="T16" fmla="*/ 2147483646 w 109"/>
                  <a:gd name="T17" fmla="*/ 2147483646 h 61"/>
                  <a:gd name="T18" fmla="*/ 2147483646 w 109"/>
                  <a:gd name="T19" fmla="*/ 2147483646 h 61"/>
                  <a:gd name="T20" fmla="*/ 2147483646 w 109"/>
                  <a:gd name="T21" fmla="*/ 2147483646 h 61"/>
                  <a:gd name="T22" fmla="*/ 2147483646 w 109"/>
                  <a:gd name="T23" fmla="*/ 0 h 61"/>
                  <a:gd name="T24" fmla="*/ 0 w 109"/>
                  <a:gd name="T25" fmla="*/ 0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9"/>
                  <a:gd name="T40" fmla="*/ 0 h 61"/>
                  <a:gd name="T41" fmla="*/ 109 w 109"/>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9" h="61">
                    <a:moveTo>
                      <a:pt x="0" y="0"/>
                    </a:moveTo>
                    <a:lnTo>
                      <a:pt x="9" y="21"/>
                    </a:lnTo>
                    <a:lnTo>
                      <a:pt x="35" y="21"/>
                    </a:lnTo>
                    <a:lnTo>
                      <a:pt x="26" y="26"/>
                    </a:lnTo>
                    <a:lnTo>
                      <a:pt x="33" y="34"/>
                    </a:lnTo>
                    <a:lnTo>
                      <a:pt x="11" y="38"/>
                    </a:lnTo>
                    <a:lnTo>
                      <a:pt x="49" y="45"/>
                    </a:lnTo>
                    <a:lnTo>
                      <a:pt x="108" y="60"/>
                    </a:lnTo>
                    <a:lnTo>
                      <a:pt x="98" y="26"/>
                    </a:lnTo>
                    <a:lnTo>
                      <a:pt x="56" y="5"/>
                    </a:lnTo>
                    <a:lnTo>
                      <a:pt x="42" y="14"/>
                    </a:lnTo>
                    <a:lnTo>
                      <a:pt x="38" y="0"/>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698" name="Freeform 146"/>
              <p:cNvSpPr>
                <a:spLocks/>
              </p:cNvSpPr>
              <p:nvPr/>
            </p:nvSpPr>
            <p:spPr bwMode="auto">
              <a:xfrm>
                <a:off x="2439989" y="1712913"/>
                <a:ext cx="166687" cy="93662"/>
              </a:xfrm>
              <a:custGeom>
                <a:avLst/>
                <a:gdLst>
                  <a:gd name="T0" fmla="*/ 0 w 109"/>
                  <a:gd name="T1" fmla="*/ 0 h 61"/>
                  <a:gd name="T2" fmla="*/ 2147483646 w 109"/>
                  <a:gd name="T3" fmla="*/ 2147483646 h 61"/>
                  <a:gd name="T4" fmla="*/ 2147483646 w 109"/>
                  <a:gd name="T5" fmla="*/ 2147483646 h 61"/>
                  <a:gd name="T6" fmla="*/ 2147483646 w 109"/>
                  <a:gd name="T7" fmla="*/ 2147483646 h 61"/>
                  <a:gd name="T8" fmla="*/ 2147483646 w 109"/>
                  <a:gd name="T9" fmla="*/ 2147483646 h 61"/>
                  <a:gd name="T10" fmla="*/ 2147483646 w 109"/>
                  <a:gd name="T11" fmla="*/ 2147483646 h 61"/>
                  <a:gd name="T12" fmla="*/ 2147483646 w 109"/>
                  <a:gd name="T13" fmla="*/ 2147483646 h 61"/>
                  <a:gd name="T14" fmla="*/ 2147483646 w 109"/>
                  <a:gd name="T15" fmla="*/ 2147483646 h 61"/>
                  <a:gd name="T16" fmla="*/ 2147483646 w 109"/>
                  <a:gd name="T17" fmla="*/ 2147483646 h 61"/>
                  <a:gd name="T18" fmla="*/ 2147483646 w 109"/>
                  <a:gd name="T19" fmla="*/ 2147483646 h 61"/>
                  <a:gd name="T20" fmla="*/ 2147483646 w 109"/>
                  <a:gd name="T21" fmla="*/ 2147483646 h 61"/>
                  <a:gd name="T22" fmla="*/ 2147483646 w 109"/>
                  <a:gd name="T23" fmla="*/ 0 h 61"/>
                  <a:gd name="T24" fmla="*/ 0 w 109"/>
                  <a:gd name="T25" fmla="*/ 0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9"/>
                  <a:gd name="T40" fmla="*/ 0 h 61"/>
                  <a:gd name="T41" fmla="*/ 109 w 109"/>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9" h="61">
                    <a:moveTo>
                      <a:pt x="0" y="0"/>
                    </a:moveTo>
                    <a:lnTo>
                      <a:pt x="9" y="21"/>
                    </a:lnTo>
                    <a:lnTo>
                      <a:pt x="35" y="21"/>
                    </a:lnTo>
                    <a:lnTo>
                      <a:pt x="26" y="26"/>
                    </a:lnTo>
                    <a:lnTo>
                      <a:pt x="33" y="34"/>
                    </a:lnTo>
                    <a:lnTo>
                      <a:pt x="11" y="38"/>
                    </a:lnTo>
                    <a:lnTo>
                      <a:pt x="49" y="45"/>
                    </a:lnTo>
                    <a:lnTo>
                      <a:pt x="108" y="60"/>
                    </a:lnTo>
                    <a:lnTo>
                      <a:pt x="98" y="26"/>
                    </a:lnTo>
                    <a:lnTo>
                      <a:pt x="56" y="5"/>
                    </a:lnTo>
                    <a:lnTo>
                      <a:pt x="42" y="14"/>
                    </a:lnTo>
                    <a:lnTo>
                      <a:pt x="38" y="0"/>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699" name="Freeform 147"/>
              <p:cNvSpPr>
                <a:spLocks/>
              </p:cNvSpPr>
              <p:nvPr/>
            </p:nvSpPr>
            <p:spPr bwMode="auto">
              <a:xfrm>
                <a:off x="2519363" y="1889126"/>
                <a:ext cx="131762" cy="98425"/>
              </a:xfrm>
              <a:custGeom>
                <a:avLst/>
                <a:gdLst>
                  <a:gd name="T0" fmla="*/ 0 w 85"/>
                  <a:gd name="T1" fmla="*/ 2147483646 h 63"/>
                  <a:gd name="T2" fmla="*/ 2147483646 w 85"/>
                  <a:gd name="T3" fmla="*/ 2147483646 h 63"/>
                  <a:gd name="T4" fmla="*/ 2147483646 w 85"/>
                  <a:gd name="T5" fmla="*/ 2147483646 h 63"/>
                  <a:gd name="T6" fmla="*/ 2147483646 w 85"/>
                  <a:gd name="T7" fmla="*/ 2147483646 h 63"/>
                  <a:gd name="T8" fmla="*/ 2147483646 w 85"/>
                  <a:gd name="T9" fmla="*/ 2147483646 h 63"/>
                  <a:gd name="T10" fmla="*/ 2147483646 w 85"/>
                  <a:gd name="T11" fmla="*/ 2147483646 h 63"/>
                  <a:gd name="T12" fmla="*/ 2147483646 w 85"/>
                  <a:gd name="T13" fmla="*/ 2147483646 h 63"/>
                  <a:gd name="T14" fmla="*/ 2147483646 w 85"/>
                  <a:gd name="T15" fmla="*/ 0 h 63"/>
                  <a:gd name="T16" fmla="*/ 2147483646 w 85"/>
                  <a:gd name="T17" fmla="*/ 2147483646 h 63"/>
                  <a:gd name="T18" fmla="*/ 2147483646 w 85"/>
                  <a:gd name="T19" fmla="*/ 2147483646 h 63"/>
                  <a:gd name="T20" fmla="*/ 2147483646 w 85"/>
                  <a:gd name="T21" fmla="*/ 2147483646 h 63"/>
                  <a:gd name="T22" fmla="*/ 2147483646 w 85"/>
                  <a:gd name="T23" fmla="*/ 2147483646 h 63"/>
                  <a:gd name="T24" fmla="*/ 2147483646 w 85"/>
                  <a:gd name="T25" fmla="*/ 2147483646 h 63"/>
                  <a:gd name="T26" fmla="*/ 2147483646 w 85"/>
                  <a:gd name="T27" fmla="*/ 2147483646 h 63"/>
                  <a:gd name="T28" fmla="*/ 2147483646 w 85"/>
                  <a:gd name="T29" fmla="*/ 2147483646 h 63"/>
                  <a:gd name="T30" fmla="*/ 0 w 85"/>
                  <a:gd name="T31" fmla="*/ 2147483646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5"/>
                  <a:gd name="T49" fmla="*/ 0 h 63"/>
                  <a:gd name="T50" fmla="*/ 85 w 85"/>
                  <a:gd name="T51" fmla="*/ 63 h 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5" h="63">
                    <a:moveTo>
                      <a:pt x="0" y="41"/>
                    </a:moveTo>
                    <a:lnTo>
                      <a:pt x="8" y="26"/>
                    </a:lnTo>
                    <a:lnTo>
                      <a:pt x="25" y="29"/>
                    </a:lnTo>
                    <a:lnTo>
                      <a:pt x="4" y="13"/>
                    </a:lnTo>
                    <a:lnTo>
                      <a:pt x="8" y="6"/>
                    </a:lnTo>
                    <a:lnTo>
                      <a:pt x="45" y="25"/>
                    </a:lnTo>
                    <a:lnTo>
                      <a:pt x="24" y="2"/>
                    </a:lnTo>
                    <a:lnTo>
                      <a:pt x="76" y="0"/>
                    </a:lnTo>
                    <a:lnTo>
                      <a:pt x="84" y="45"/>
                    </a:lnTo>
                    <a:lnTo>
                      <a:pt x="74" y="37"/>
                    </a:lnTo>
                    <a:lnTo>
                      <a:pt x="73" y="62"/>
                    </a:lnTo>
                    <a:lnTo>
                      <a:pt x="32" y="58"/>
                    </a:lnTo>
                    <a:lnTo>
                      <a:pt x="39" y="53"/>
                    </a:lnTo>
                    <a:lnTo>
                      <a:pt x="29" y="43"/>
                    </a:lnTo>
                    <a:lnTo>
                      <a:pt x="59" y="32"/>
                    </a:lnTo>
                    <a:lnTo>
                      <a:pt x="0" y="41"/>
                    </a:lnTo>
                  </a:path>
                </a:pathLst>
              </a:custGeom>
              <a:grpFill/>
              <a:ln>
                <a:noFill/>
              </a:ln>
              <a:extLst/>
            </p:spPr>
            <p:txBody>
              <a:bodyPr/>
              <a:lstStyle/>
              <a:p>
                <a:pPr eaLnBrk="0" hangingPunct="0"/>
                <a:endParaRPr lang="en-US" sz="2000" b="1">
                  <a:solidFill>
                    <a:srgbClr val="000000"/>
                  </a:solidFill>
                  <a:latin typeface="+mj-lt"/>
                </a:endParaRPr>
              </a:p>
            </p:txBody>
          </p:sp>
          <p:sp>
            <p:nvSpPr>
              <p:cNvPr id="23700" name="Freeform 148"/>
              <p:cNvSpPr>
                <a:spLocks/>
              </p:cNvSpPr>
              <p:nvPr/>
            </p:nvSpPr>
            <p:spPr bwMode="auto">
              <a:xfrm>
                <a:off x="2519363" y="1889126"/>
                <a:ext cx="131762" cy="98425"/>
              </a:xfrm>
              <a:custGeom>
                <a:avLst/>
                <a:gdLst>
                  <a:gd name="T0" fmla="*/ 0 w 85"/>
                  <a:gd name="T1" fmla="*/ 2147483646 h 63"/>
                  <a:gd name="T2" fmla="*/ 2147483646 w 85"/>
                  <a:gd name="T3" fmla="*/ 2147483646 h 63"/>
                  <a:gd name="T4" fmla="*/ 2147483646 w 85"/>
                  <a:gd name="T5" fmla="*/ 2147483646 h 63"/>
                  <a:gd name="T6" fmla="*/ 2147483646 w 85"/>
                  <a:gd name="T7" fmla="*/ 2147483646 h 63"/>
                  <a:gd name="T8" fmla="*/ 2147483646 w 85"/>
                  <a:gd name="T9" fmla="*/ 2147483646 h 63"/>
                  <a:gd name="T10" fmla="*/ 2147483646 w 85"/>
                  <a:gd name="T11" fmla="*/ 2147483646 h 63"/>
                  <a:gd name="T12" fmla="*/ 2147483646 w 85"/>
                  <a:gd name="T13" fmla="*/ 2147483646 h 63"/>
                  <a:gd name="T14" fmla="*/ 2147483646 w 85"/>
                  <a:gd name="T15" fmla="*/ 0 h 63"/>
                  <a:gd name="T16" fmla="*/ 2147483646 w 85"/>
                  <a:gd name="T17" fmla="*/ 2147483646 h 63"/>
                  <a:gd name="T18" fmla="*/ 2147483646 w 85"/>
                  <a:gd name="T19" fmla="*/ 2147483646 h 63"/>
                  <a:gd name="T20" fmla="*/ 2147483646 w 85"/>
                  <a:gd name="T21" fmla="*/ 2147483646 h 63"/>
                  <a:gd name="T22" fmla="*/ 2147483646 w 85"/>
                  <a:gd name="T23" fmla="*/ 2147483646 h 63"/>
                  <a:gd name="T24" fmla="*/ 2147483646 w 85"/>
                  <a:gd name="T25" fmla="*/ 2147483646 h 63"/>
                  <a:gd name="T26" fmla="*/ 2147483646 w 85"/>
                  <a:gd name="T27" fmla="*/ 2147483646 h 63"/>
                  <a:gd name="T28" fmla="*/ 2147483646 w 85"/>
                  <a:gd name="T29" fmla="*/ 2147483646 h 63"/>
                  <a:gd name="T30" fmla="*/ 0 w 85"/>
                  <a:gd name="T31" fmla="*/ 2147483646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5"/>
                  <a:gd name="T49" fmla="*/ 0 h 63"/>
                  <a:gd name="T50" fmla="*/ 85 w 85"/>
                  <a:gd name="T51" fmla="*/ 63 h 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5" h="63">
                    <a:moveTo>
                      <a:pt x="0" y="41"/>
                    </a:moveTo>
                    <a:lnTo>
                      <a:pt x="8" y="26"/>
                    </a:lnTo>
                    <a:lnTo>
                      <a:pt x="25" y="29"/>
                    </a:lnTo>
                    <a:lnTo>
                      <a:pt x="4" y="13"/>
                    </a:lnTo>
                    <a:lnTo>
                      <a:pt x="8" y="6"/>
                    </a:lnTo>
                    <a:lnTo>
                      <a:pt x="45" y="25"/>
                    </a:lnTo>
                    <a:lnTo>
                      <a:pt x="24" y="2"/>
                    </a:lnTo>
                    <a:lnTo>
                      <a:pt x="76" y="0"/>
                    </a:lnTo>
                    <a:lnTo>
                      <a:pt x="84" y="45"/>
                    </a:lnTo>
                    <a:lnTo>
                      <a:pt x="74" y="37"/>
                    </a:lnTo>
                    <a:lnTo>
                      <a:pt x="73" y="62"/>
                    </a:lnTo>
                    <a:lnTo>
                      <a:pt x="32" y="58"/>
                    </a:lnTo>
                    <a:lnTo>
                      <a:pt x="39" y="53"/>
                    </a:lnTo>
                    <a:lnTo>
                      <a:pt x="29" y="43"/>
                    </a:lnTo>
                    <a:lnTo>
                      <a:pt x="59" y="32"/>
                    </a:lnTo>
                    <a:lnTo>
                      <a:pt x="0" y="41"/>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01" name="Freeform 149"/>
              <p:cNvSpPr>
                <a:spLocks/>
              </p:cNvSpPr>
              <p:nvPr/>
            </p:nvSpPr>
            <p:spPr bwMode="auto">
              <a:xfrm>
                <a:off x="2520950" y="2051051"/>
                <a:ext cx="153988" cy="149225"/>
              </a:xfrm>
              <a:custGeom>
                <a:avLst/>
                <a:gdLst>
                  <a:gd name="T0" fmla="*/ 0 w 100"/>
                  <a:gd name="T1" fmla="*/ 2147483646 h 98"/>
                  <a:gd name="T2" fmla="*/ 2147483646 w 100"/>
                  <a:gd name="T3" fmla="*/ 2147483646 h 98"/>
                  <a:gd name="T4" fmla="*/ 2147483646 w 100"/>
                  <a:gd name="T5" fmla="*/ 2147483646 h 98"/>
                  <a:gd name="T6" fmla="*/ 2147483646 w 100"/>
                  <a:gd name="T7" fmla="*/ 2147483646 h 98"/>
                  <a:gd name="T8" fmla="*/ 2147483646 w 100"/>
                  <a:gd name="T9" fmla="*/ 2147483646 h 98"/>
                  <a:gd name="T10" fmla="*/ 2147483646 w 100"/>
                  <a:gd name="T11" fmla="*/ 2147483646 h 98"/>
                  <a:gd name="T12" fmla="*/ 2147483646 w 100"/>
                  <a:gd name="T13" fmla="*/ 2147483646 h 98"/>
                  <a:gd name="T14" fmla="*/ 2147483646 w 100"/>
                  <a:gd name="T15" fmla="*/ 2147483646 h 98"/>
                  <a:gd name="T16" fmla="*/ 2147483646 w 100"/>
                  <a:gd name="T17" fmla="*/ 0 h 98"/>
                  <a:gd name="T18" fmla="*/ 2147483646 w 100"/>
                  <a:gd name="T19" fmla="*/ 2147483646 h 98"/>
                  <a:gd name="T20" fmla="*/ 2147483646 w 100"/>
                  <a:gd name="T21" fmla="*/ 2147483646 h 98"/>
                  <a:gd name="T22" fmla="*/ 2147483646 w 100"/>
                  <a:gd name="T23" fmla="*/ 2147483646 h 98"/>
                  <a:gd name="T24" fmla="*/ 2147483646 w 100"/>
                  <a:gd name="T25" fmla="*/ 2147483646 h 98"/>
                  <a:gd name="T26" fmla="*/ 2147483646 w 100"/>
                  <a:gd name="T27" fmla="*/ 2147483646 h 98"/>
                  <a:gd name="T28" fmla="*/ 2147483646 w 100"/>
                  <a:gd name="T29" fmla="*/ 2147483646 h 98"/>
                  <a:gd name="T30" fmla="*/ 0 w 100"/>
                  <a:gd name="T31" fmla="*/ 2147483646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0"/>
                  <a:gd name="T49" fmla="*/ 0 h 98"/>
                  <a:gd name="T50" fmla="*/ 100 w 100"/>
                  <a:gd name="T51" fmla="*/ 98 h 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0" h="98">
                    <a:moveTo>
                      <a:pt x="0" y="48"/>
                    </a:moveTo>
                    <a:lnTo>
                      <a:pt x="4" y="36"/>
                    </a:lnTo>
                    <a:lnTo>
                      <a:pt x="38" y="42"/>
                    </a:lnTo>
                    <a:lnTo>
                      <a:pt x="33" y="27"/>
                    </a:lnTo>
                    <a:lnTo>
                      <a:pt x="44" y="29"/>
                    </a:lnTo>
                    <a:lnTo>
                      <a:pt x="20" y="20"/>
                    </a:lnTo>
                    <a:lnTo>
                      <a:pt x="31" y="16"/>
                    </a:lnTo>
                    <a:lnTo>
                      <a:pt x="20" y="7"/>
                    </a:lnTo>
                    <a:lnTo>
                      <a:pt x="85" y="0"/>
                    </a:lnTo>
                    <a:lnTo>
                      <a:pt x="87" y="20"/>
                    </a:lnTo>
                    <a:lnTo>
                      <a:pt x="66" y="37"/>
                    </a:lnTo>
                    <a:lnTo>
                      <a:pt x="98" y="42"/>
                    </a:lnTo>
                    <a:lnTo>
                      <a:pt x="99" y="78"/>
                    </a:lnTo>
                    <a:lnTo>
                      <a:pt x="56" y="97"/>
                    </a:lnTo>
                    <a:lnTo>
                      <a:pt x="38" y="71"/>
                    </a:lnTo>
                    <a:lnTo>
                      <a:pt x="0" y="48"/>
                    </a:lnTo>
                  </a:path>
                </a:pathLst>
              </a:custGeom>
              <a:grpFill/>
              <a:ln>
                <a:noFill/>
              </a:ln>
              <a:extLst/>
            </p:spPr>
            <p:txBody>
              <a:bodyPr/>
              <a:lstStyle/>
              <a:p>
                <a:pPr eaLnBrk="0" hangingPunct="0"/>
                <a:endParaRPr lang="en-US" sz="2000" b="1">
                  <a:solidFill>
                    <a:srgbClr val="000000"/>
                  </a:solidFill>
                  <a:latin typeface="+mj-lt"/>
                </a:endParaRPr>
              </a:p>
            </p:txBody>
          </p:sp>
          <p:sp>
            <p:nvSpPr>
              <p:cNvPr id="23702" name="Freeform 150"/>
              <p:cNvSpPr>
                <a:spLocks/>
              </p:cNvSpPr>
              <p:nvPr/>
            </p:nvSpPr>
            <p:spPr bwMode="auto">
              <a:xfrm>
                <a:off x="2520950" y="2051051"/>
                <a:ext cx="153988" cy="149225"/>
              </a:xfrm>
              <a:custGeom>
                <a:avLst/>
                <a:gdLst>
                  <a:gd name="T0" fmla="*/ 0 w 100"/>
                  <a:gd name="T1" fmla="*/ 2147483646 h 98"/>
                  <a:gd name="T2" fmla="*/ 2147483646 w 100"/>
                  <a:gd name="T3" fmla="*/ 2147483646 h 98"/>
                  <a:gd name="T4" fmla="*/ 2147483646 w 100"/>
                  <a:gd name="T5" fmla="*/ 2147483646 h 98"/>
                  <a:gd name="T6" fmla="*/ 2147483646 w 100"/>
                  <a:gd name="T7" fmla="*/ 2147483646 h 98"/>
                  <a:gd name="T8" fmla="*/ 2147483646 w 100"/>
                  <a:gd name="T9" fmla="*/ 2147483646 h 98"/>
                  <a:gd name="T10" fmla="*/ 2147483646 w 100"/>
                  <a:gd name="T11" fmla="*/ 2147483646 h 98"/>
                  <a:gd name="T12" fmla="*/ 2147483646 w 100"/>
                  <a:gd name="T13" fmla="*/ 2147483646 h 98"/>
                  <a:gd name="T14" fmla="*/ 2147483646 w 100"/>
                  <a:gd name="T15" fmla="*/ 2147483646 h 98"/>
                  <a:gd name="T16" fmla="*/ 2147483646 w 100"/>
                  <a:gd name="T17" fmla="*/ 0 h 98"/>
                  <a:gd name="T18" fmla="*/ 2147483646 w 100"/>
                  <a:gd name="T19" fmla="*/ 2147483646 h 98"/>
                  <a:gd name="T20" fmla="*/ 2147483646 w 100"/>
                  <a:gd name="T21" fmla="*/ 2147483646 h 98"/>
                  <a:gd name="T22" fmla="*/ 2147483646 w 100"/>
                  <a:gd name="T23" fmla="*/ 2147483646 h 98"/>
                  <a:gd name="T24" fmla="*/ 2147483646 w 100"/>
                  <a:gd name="T25" fmla="*/ 2147483646 h 98"/>
                  <a:gd name="T26" fmla="*/ 2147483646 w 100"/>
                  <a:gd name="T27" fmla="*/ 2147483646 h 98"/>
                  <a:gd name="T28" fmla="*/ 2147483646 w 100"/>
                  <a:gd name="T29" fmla="*/ 2147483646 h 98"/>
                  <a:gd name="T30" fmla="*/ 0 w 100"/>
                  <a:gd name="T31" fmla="*/ 2147483646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0"/>
                  <a:gd name="T49" fmla="*/ 0 h 98"/>
                  <a:gd name="T50" fmla="*/ 100 w 100"/>
                  <a:gd name="T51" fmla="*/ 98 h 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0" h="98">
                    <a:moveTo>
                      <a:pt x="0" y="48"/>
                    </a:moveTo>
                    <a:lnTo>
                      <a:pt x="4" y="36"/>
                    </a:lnTo>
                    <a:lnTo>
                      <a:pt x="38" y="42"/>
                    </a:lnTo>
                    <a:lnTo>
                      <a:pt x="33" y="27"/>
                    </a:lnTo>
                    <a:lnTo>
                      <a:pt x="44" y="29"/>
                    </a:lnTo>
                    <a:lnTo>
                      <a:pt x="20" y="20"/>
                    </a:lnTo>
                    <a:lnTo>
                      <a:pt x="31" y="16"/>
                    </a:lnTo>
                    <a:lnTo>
                      <a:pt x="20" y="7"/>
                    </a:lnTo>
                    <a:lnTo>
                      <a:pt x="85" y="0"/>
                    </a:lnTo>
                    <a:lnTo>
                      <a:pt x="87" y="20"/>
                    </a:lnTo>
                    <a:lnTo>
                      <a:pt x="66" y="37"/>
                    </a:lnTo>
                    <a:lnTo>
                      <a:pt x="98" y="42"/>
                    </a:lnTo>
                    <a:lnTo>
                      <a:pt x="99" y="78"/>
                    </a:lnTo>
                    <a:lnTo>
                      <a:pt x="56" y="97"/>
                    </a:lnTo>
                    <a:lnTo>
                      <a:pt x="38" y="71"/>
                    </a:lnTo>
                    <a:lnTo>
                      <a:pt x="0" y="48"/>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03" name="Freeform 151"/>
              <p:cNvSpPr>
                <a:spLocks/>
              </p:cNvSpPr>
              <p:nvPr/>
            </p:nvSpPr>
            <p:spPr bwMode="auto">
              <a:xfrm>
                <a:off x="2630488" y="1736726"/>
                <a:ext cx="93662" cy="74613"/>
              </a:xfrm>
              <a:custGeom>
                <a:avLst/>
                <a:gdLst>
                  <a:gd name="T0" fmla="*/ 0 w 60"/>
                  <a:gd name="T1" fmla="*/ 0 h 50"/>
                  <a:gd name="T2" fmla="*/ 2147483646 w 60"/>
                  <a:gd name="T3" fmla="*/ 2147483646 h 50"/>
                  <a:gd name="T4" fmla="*/ 2147483646 w 60"/>
                  <a:gd name="T5" fmla="*/ 2147483646 h 50"/>
                  <a:gd name="T6" fmla="*/ 2147483646 w 60"/>
                  <a:gd name="T7" fmla="*/ 2147483646 h 50"/>
                  <a:gd name="T8" fmla="*/ 2147483646 w 60"/>
                  <a:gd name="T9" fmla="*/ 2147483646 h 50"/>
                  <a:gd name="T10" fmla="*/ 2147483646 w 60"/>
                  <a:gd name="T11" fmla="*/ 2147483646 h 50"/>
                  <a:gd name="T12" fmla="*/ 2147483646 w 60"/>
                  <a:gd name="T13" fmla="*/ 2147483646 h 50"/>
                  <a:gd name="T14" fmla="*/ 0 w 60"/>
                  <a:gd name="T15" fmla="*/ 0 h 50"/>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50"/>
                  <a:gd name="T26" fmla="*/ 60 w 60"/>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50">
                    <a:moveTo>
                      <a:pt x="0" y="0"/>
                    </a:moveTo>
                    <a:lnTo>
                      <a:pt x="7" y="30"/>
                    </a:lnTo>
                    <a:lnTo>
                      <a:pt x="25" y="30"/>
                    </a:lnTo>
                    <a:lnTo>
                      <a:pt x="9" y="35"/>
                    </a:lnTo>
                    <a:lnTo>
                      <a:pt x="16" y="49"/>
                    </a:lnTo>
                    <a:lnTo>
                      <a:pt x="55" y="40"/>
                    </a:lnTo>
                    <a:lnTo>
                      <a:pt x="59" y="23"/>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704" name="Freeform 152"/>
              <p:cNvSpPr>
                <a:spLocks/>
              </p:cNvSpPr>
              <p:nvPr/>
            </p:nvSpPr>
            <p:spPr bwMode="auto">
              <a:xfrm>
                <a:off x="2630488" y="1736726"/>
                <a:ext cx="93662" cy="74613"/>
              </a:xfrm>
              <a:custGeom>
                <a:avLst/>
                <a:gdLst>
                  <a:gd name="T0" fmla="*/ 0 w 60"/>
                  <a:gd name="T1" fmla="*/ 0 h 50"/>
                  <a:gd name="T2" fmla="*/ 2147483646 w 60"/>
                  <a:gd name="T3" fmla="*/ 2147483646 h 50"/>
                  <a:gd name="T4" fmla="*/ 2147483646 w 60"/>
                  <a:gd name="T5" fmla="*/ 2147483646 h 50"/>
                  <a:gd name="T6" fmla="*/ 2147483646 w 60"/>
                  <a:gd name="T7" fmla="*/ 2147483646 h 50"/>
                  <a:gd name="T8" fmla="*/ 2147483646 w 60"/>
                  <a:gd name="T9" fmla="*/ 2147483646 h 50"/>
                  <a:gd name="T10" fmla="*/ 2147483646 w 60"/>
                  <a:gd name="T11" fmla="*/ 2147483646 h 50"/>
                  <a:gd name="T12" fmla="*/ 2147483646 w 60"/>
                  <a:gd name="T13" fmla="*/ 2147483646 h 50"/>
                  <a:gd name="T14" fmla="*/ 0 w 60"/>
                  <a:gd name="T15" fmla="*/ 0 h 50"/>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50"/>
                  <a:gd name="T26" fmla="*/ 60 w 60"/>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50">
                    <a:moveTo>
                      <a:pt x="0" y="0"/>
                    </a:moveTo>
                    <a:lnTo>
                      <a:pt x="7" y="30"/>
                    </a:lnTo>
                    <a:lnTo>
                      <a:pt x="25" y="30"/>
                    </a:lnTo>
                    <a:lnTo>
                      <a:pt x="9" y="35"/>
                    </a:lnTo>
                    <a:lnTo>
                      <a:pt x="16" y="49"/>
                    </a:lnTo>
                    <a:lnTo>
                      <a:pt x="55" y="40"/>
                    </a:lnTo>
                    <a:lnTo>
                      <a:pt x="59" y="23"/>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05" name="Freeform 153"/>
              <p:cNvSpPr>
                <a:spLocks/>
              </p:cNvSpPr>
              <p:nvPr/>
            </p:nvSpPr>
            <p:spPr bwMode="auto">
              <a:xfrm>
                <a:off x="2663825" y="1851025"/>
                <a:ext cx="450850" cy="166688"/>
              </a:xfrm>
              <a:custGeom>
                <a:avLst/>
                <a:gdLst>
                  <a:gd name="T0" fmla="*/ 0 w 292"/>
                  <a:gd name="T1" fmla="*/ 2147483646 h 107"/>
                  <a:gd name="T2" fmla="*/ 2147483646 w 292"/>
                  <a:gd name="T3" fmla="*/ 0 h 107"/>
                  <a:gd name="T4" fmla="*/ 2147483646 w 292"/>
                  <a:gd name="T5" fmla="*/ 2147483646 h 107"/>
                  <a:gd name="T6" fmla="*/ 2147483646 w 292"/>
                  <a:gd name="T7" fmla="*/ 2147483646 h 107"/>
                  <a:gd name="T8" fmla="*/ 2147483646 w 292"/>
                  <a:gd name="T9" fmla="*/ 2147483646 h 107"/>
                  <a:gd name="T10" fmla="*/ 2147483646 w 292"/>
                  <a:gd name="T11" fmla="*/ 2147483646 h 107"/>
                  <a:gd name="T12" fmla="*/ 2147483646 w 292"/>
                  <a:gd name="T13" fmla="*/ 2147483646 h 107"/>
                  <a:gd name="T14" fmla="*/ 2147483646 w 292"/>
                  <a:gd name="T15" fmla="*/ 2147483646 h 107"/>
                  <a:gd name="T16" fmla="*/ 2147483646 w 292"/>
                  <a:gd name="T17" fmla="*/ 2147483646 h 107"/>
                  <a:gd name="T18" fmla="*/ 2147483646 w 292"/>
                  <a:gd name="T19" fmla="*/ 2147483646 h 107"/>
                  <a:gd name="T20" fmla="*/ 2147483646 w 292"/>
                  <a:gd name="T21" fmla="*/ 2147483646 h 107"/>
                  <a:gd name="T22" fmla="*/ 2147483646 w 292"/>
                  <a:gd name="T23" fmla="*/ 2147483646 h 107"/>
                  <a:gd name="T24" fmla="*/ 2147483646 w 292"/>
                  <a:gd name="T25" fmla="*/ 2147483646 h 107"/>
                  <a:gd name="T26" fmla="*/ 2147483646 w 292"/>
                  <a:gd name="T27" fmla="*/ 2147483646 h 107"/>
                  <a:gd name="T28" fmla="*/ 2147483646 w 292"/>
                  <a:gd name="T29" fmla="*/ 2147483646 h 107"/>
                  <a:gd name="T30" fmla="*/ 2147483646 w 292"/>
                  <a:gd name="T31" fmla="*/ 2147483646 h 107"/>
                  <a:gd name="T32" fmla="*/ 2147483646 w 292"/>
                  <a:gd name="T33" fmla="*/ 2147483646 h 107"/>
                  <a:gd name="T34" fmla="*/ 2147483646 w 292"/>
                  <a:gd name="T35" fmla="*/ 2147483646 h 107"/>
                  <a:gd name="T36" fmla="*/ 2147483646 w 292"/>
                  <a:gd name="T37" fmla="*/ 2147483646 h 107"/>
                  <a:gd name="T38" fmla="*/ 2147483646 w 292"/>
                  <a:gd name="T39" fmla="*/ 2147483646 h 107"/>
                  <a:gd name="T40" fmla="*/ 2147483646 w 292"/>
                  <a:gd name="T41" fmla="*/ 2147483646 h 107"/>
                  <a:gd name="T42" fmla="*/ 2147483646 w 292"/>
                  <a:gd name="T43" fmla="*/ 2147483646 h 107"/>
                  <a:gd name="T44" fmla="*/ 2147483646 w 292"/>
                  <a:gd name="T45" fmla="*/ 2147483646 h 107"/>
                  <a:gd name="T46" fmla="*/ 2147483646 w 292"/>
                  <a:gd name="T47" fmla="*/ 2147483646 h 107"/>
                  <a:gd name="T48" fmla="*/ 2147483646 w 292"/>
                  <a:gd name="T49" fmla="*/ 2147483646 h 107"/>
                  <a:gd name="T50" fmla="*/ 2147483646 w 292"/>
                  <a:gd name="T51" fmla="*/ 2147483646 h 107"/>
                  <a:gd name="T52" fmla="*/ 2147483646 w 292"/>
                  <a:gd name="T53" fmla="*/ 2147483646 h 107"/>
                  <a:gd name="T54" fmla="*/ 2147483646 w 292"/>
                  <a:gd name="T55" fmla="*/ 2147483646 h 107"/>
                  <a:gd name="T56" fmla="*/ 2147483646 w 292"/>
                  <a:gd name="T57" fmla="*/ 2147483646 h 107"/>
                  <a:gd name="T58" fmla="*/ 2147483646 w 292"/>
                  <a:gd name="T59" fmla="*/ 2147483646 h 107"/>
                  <a:gd name="T60" fmla="*/ 2147483646 w 292"/>
                  <a:gd name="T61" fmla="*/ 2147483646 h 107"/>
                  <a:gd name="T62" fmla="*/ 0 w 292"/>
                  <a:gd name="T63" fmla="*/ 2147483646 h 1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2"/>
                  <a:gd name="T97" fmla="*/ 0 h 107"/>
                  <a:gd name="T98" fmla="*/ 292 w 292"/>
                  <a:gd name="T99" fmla="*/ 107 h 10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2" h="107">
                    <a:moveTo>
                      <a:pt x="0" y="16"/>
                    </a:moveTo>
                    <a:lnTo>
                      <a:pt x="19" y="0"/>
                    </a:lnTo>
                    <a:lnTo>
                      <a:pt x="43" y="9"/>
                    </a:lnTo>
                    <a:lnTo>
                      <a:pt x="62" y="16"/>
                    </a:lnTo>
                    <a:lnTo>
                      <a:pt x="57" y="30"/>
                    </a:lnTo>
                    <a:lnTo>
                      <a:pt x="90" y="19"/>
                    </a:lnTo>
                    <a:lnTo>
                      <a:pt x="112" y="30"/>
                    </a:lnTo>
                    <a:lnTo>
                      <a:pt x="91" y="30"/>
                    </a:lnTo>
                    <a:lnTo>
                      <a:pt x="129" y="37"/>
                    </a:lnTo>
                    <a:lnTo>
                      <a:pt x="90" y="42"/>
                    </a:lnTo>
                    <a:lnTo>
                      <a:pt x="112" y="49"/>
                    </a:lnTo>
                    <a:lnTo>
                      <a:pt x="94" y="57"/>
                    </a:lnTo>
                    <a:lnTo>
                      <a:pt x="115" y="50"/>
                    </a:lnTo>
                    <a:lnTo>
                      <a:pt x="134" y="70"/>
                    </a:lnTo>
                    <a:lnTo>
                      <a:pt x="138" y="60"/>
                    </a:lnTo>
                    <a:lnTo>
                      <a:pt x="190" y="70"/>
                    </a:lnTo>
                    <a:lnTo>
                      <a:pt x="246" y="50"/>
                    </a:lnTo>
                    <a:lnTo>
                      <a:pt x="291" y="75"/>
                    </a:lnTo>
                    <a:lnTo>
                      <a:pt x="277" y="86"/>
                    </a:lnTo>
                    <a:lnTo>
                      <a:pt x="282" y="103"/>
                    </a:lnTo>
                    <a:lnTo>
                      <a:pt x="256" y="106"/>
                    </a:lnTo>
                    <a:lnTo>
                      <a:pt x="227" y="90"/>
                    </a:lnTo>
                    <a:lnTo>
                      <a:pt x="227" y="103"/>
                    </a:lnTo>
                    <a:lnTo>
                      <a:pt x="210" y="106"/>
                    </a:lnTo>
                    <a:lnTo>
                      <a:pt x="145" y="106"/>
                    </a:lnTo>
                    <a:lnTo>
                      <a:pt x="138" y="93"/>
                    </a:lnTo>
                    <a:lnTo>
                      <a:pt x="121" y="106"/>
                    </a:lnTo>
                    <a:lnTo>
                      <a:pt x="101" y="93"/>
                    </a:lnTo>
                    <a:lnTo>
                      <a:pt x="88" y="101"/>
                    </a:lnTo>
                    <a:lnTo>
                      <a:pt x="64" y="31"/>
                    </a:lnTo>
                    <a:lnTo>
                      <a:pt x="34" y="39"/>
                    </a:lnTo>
                    <a:lnTo>
                      <a:pt x="0" y="16"/>
                    </a:lnTo>
                  </a:path>
                </a:pathLst>
              </a:custGeom>
              <a:grpFill/>
              <a:ln>
                <a:noFill/>
              </a:ln>
              <a:extLst/>
            </p:spPr>
            <p:txBody>
              <a:bodyPr/>
              <a:lstStyle/>
              <a:p>
                <a:pPr eaLnBrk="0" hangingPunct="0"/>
                <a:endParaRPr lang="en-US" sz="2000" b="1">
                  <a:solidFill>
                    <a:srgbClr val="000000"/>
                  </a:solidFill>
                  <a:latin typeface="+mj-lt"/>
                </a:endParaRPr>
              </a:p>
            </p:txBody>
          </p:sp>
          <p:sp>
            <p:nvSpPr>
              <p:cNvPr id="23706" name="Freeform 154"/>
              <p:cNvSpPr>
                <a:spLocks/>
              </p:cNvSpPr>
              <p:nvPr/>
            </p:nvSpPr>
            <p:spPr bwMode="auto">
              <a:xfrm>
                <a:off x="2663825" y="1851025"/>
                <a:ext cx="450850" cy="166688"/>
              </a:xfrm>
              <a:custGeom>
                <a:avLst/>
                <a:gdLst>
                  <a:gd name="T0" fmla="*/ 0 w 292"/>
                  <a:gd name="T1" fmla="*/ 2147483646 h 107"/>
                  <a:gd name="T2" fmla="*/ 2147483646 w 292"/>
                  <a:gd name="T3" fmla="*/ 0 h 107"/>
                  <a:gd name="T4" fmla="*/ 2147483646 w 292"/>
                  <a:gd name="T5" fmla="*/ 2147483646 h 107"/>
                  <a:gd name="T6" fmla="*/ 2147483646 w 292"/>
                  <a:gd name="T7" fmla="*/ 2147483646 h 107"/>
                  <a:gd name="T8" fmla="*/ 2147483646 w 292"/>
                  <a:gd name="T9" fmla="*/ 2147483646 h 107"/>
                  <a:gd name="T10" fmla="*/ 2147483646 w 292"/>
                  <a:gd name="T11" fmla="*/ 2147483646 h 107"/>
                  <a:gd name="T12" fmla="*/ 2147483646 w 292"/>
                  <a:gd name="T13" fmla="*/ 2147483646 h 107"/>
                  <a:gd name="T14" fmla="*/ 2147483646 w 292"/>
                  <a:gd name="T15" fmla="*/ 2147483646 h 107"/>
                  <a:gd name="T16" fmla="*/ 2147483646 w 292"/>
                  <a:gd name="T17" fmla="*/ 2147483646 h 107"/>
                  <a:gd name="T18" fmla="*/ 2147483646 w 292"/>
                  <a:gd name="T19" fmla="*/ 2147483646 h 107"/>
                  <a:gd name="T20" fmla="*/ 2147483646 w 292"/>
                  <a:gd name="T21" fmla="*/ 2147483646 h 107"/>
                  <a:gd name="T22" fmla="*/ 2147483646 w 292"/>
                  <a:gd name="T23" fmla="*/ 2147483646 h 107"/>
                  <a:gd name="T24" fmla="*/ 2147483646 w 292"/>
                  <a:gd name="T25" fmla="*/ 2147483646 h 107"/>
                  <a:gd name="T26" fmla="*/ 2147483646 w 292"/>
                  <a:gd name="T27" fmla="*/ 2147483646 h 107"/>
                  <a:gd name="T28" fmla="*/ 2147483646 w 292"/>
                  <a:gd name="T29" fmla="*/ 2147483646 h 107"/>
                  <a:gd name="T30" fmla="*/ 2147483646 w 292"/>
                  <a:gd name="T31" fmla="*/ 2147483646 h 107"/>
                  <a:gd name="T32" fmla="*/ 2147483646 w 292"/>
                  <a:gd name="T33" fmla="*/ 2147483646 h 107"/>
                  <a:gd name="T34" fmla="*/ 2147483646 w 292"/>
                  <a:gd name="T35" fmla="*/ 2147483646 h 107"/>
                  <a:gd name="T36" fmla="*/ 2147483646 w 292"/>
                  <a:gd name="T37" fmla="*/ 2147483646 h 107"/>
                  <a:gd name="T38" fmla="*/ 2147483646 w 292"/>
                  <a:gd name="T39" fmla="*/ 2147483646 h 107"/>
                  <a:gd name="T40" fmla="*/ 2147483646 w 292"/>
                  <a:gd name="T41" fmla="*/ 2147483646 h 107"/>
                  <a:gd name="T42" fmla="*/ 2147483646 w 292"/>
                  <a:gd name="T43" fmla="*/ 2147483646 h 107"/>
                  <a:gd name="T44" fmla="*/ 2147483646 w 292"/>
                  <a:gd name="T45" fmla="*/ 2147483646 h 107"/>
                  <a:gd name="T46" fmla="*/ 2147483646 w 292"/>
                  <a:gd name="T47" fmla="*/ 2147483646 h 107"/>
                  <a:gd name="T48" fmla="*/ 2147483646 w 292"/>
                  <a:gd name="T49" fmla="*/ 2147483646 h 107"/>
                  <a:gd name="T50" fmla="*/ 2147483646 w 292"/>
                  <a:gd name="T51" fmla="*/ 2147483646 h 107"/>
                  <a:gd name="T52" fmla="*/ 2147483646 w 292"/>
                  <a:gd name="T53" fmla="*/ 2147483646 h 107"/>
                  <a:gd name="T54" fmla="*/ 2147483646 w 292"/>
                  <a:gd name="T55" fmla="*/ 2147483646 h 107"/>
                  <a:gd name="T56" fmla="*/ 2147483646 w 292"/>
                  <a:gd name="T57" fmla="*/ 2147483646 h 107"/>
                  <a:gd name="T58" fmla="*/ 2147483646 w 292"/>
                  <a:gd name="T59" fmla="*/ 2147483646 h 107"/>
                  <a:gd name="T60" fmla="*/ 2147483646 w 292"/>
                  <a:gd name="T61" fmla="*/ 2147483646 h 107"/>
                  <a:gd name="T62" fmla="*/ 0 w 292"/>
                  <a:gd name="T63" fmla="*/ 2147483646 h 1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2"/>
                  <a:gd name="T97" fmla="*/ 0 h 107"/>
                  <a:gd name="T98" fmla="*/ 292 w 292"/>
                  <a:gd name="T99" fmla="*/ 107 h 10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2" h="107">
                    <a:moveTo>
                      <a:pt x="0" y="16"/>
                    </a:moveTo>
                    <a:lnTo>
                      <a:pt x="19" y="0"/>
                    </a:lnTo>
                    <a:lnTo>
                      <a:pt x="43" y="9"/>
                    </a:lnTo>
                    <a:lnTo>
                      <a:pt x="62" y="16"/>
                    </a:lnTo>
                    <a:lnTo>
                      <a:pt x="57" y="30"/>
                    </a:lnTo>
                    <a:lnTo>
                      <a:pt x="90" y="19"/>
                    </a:lnTo>
                    <a:lnTo>
                      <a:pt x="112" y="30"/>
                    </a:lnTo>
                    <a:lnTo>
                      <a:pt x="91" y="30"/>
                    </a:lnTo>
                    <a:lnTo>
                      <a:pt x="129" y="37"/>
                    </a:lnTo>
                    <a:lnTo>
                      <a:pt x="90" y="42"/>
                    </a:lnTo>
                    <a:lnTo>
                      <a:pt x="112" y="49"/>
                    </a:lnTo>
                    <a:lnTo>
                      <a:pt x="94" y="57"/>
                    </a:lnTo>
                    <a:lnTo>
                      <a:pt x="115" y="50"/>
                    </a:lnTo>
                    <a:lnTo>
                      <a:pt x="134" y="70"/>
                    </a:lnTo>
                    <a:lnTo>
                      <a:pt x="138" y="60"/>
                    </a:lnTo>
                    <a:lnTo>
                      <a:pt x="190" y="70"/>
                    </a:lnTo>
                    <a:lnTo>
                      <a:pt x="246" y="50"/>
                    </a:lnTo>
                    <a:lnTo>
                      <a:pt x="291" y="75"/>
                    </a:lnTo>
                    <a:lnTo>
                      <a:pt x="277" y="86"/>
                    </a:lnTo>
                    <a:lnTo>
                      <a:pt x="282" y="103"/>
                    </a:lnTo>
                    <a:lnTo>
                      <a:pt x="256" y="106"/>
                    </a:lnTo>
                    <a:lnTo>
                      <a:pt x="227" y="90"/>
                    </a:lnTo>
                    <a:lnTo>
                      <a:pt x="227" y="103"/>
                    </a:lnTo>
                    <a:lnTo>
                      <a:pt x="210" y="106"/>
                    </a:lnTo>
                    <a:lnTo>
                      <a:pt x="145" y="106"/>
                    </a:lnTo>
                    <a:lnTo>
                      <a:pt x="138" y="93"/>
                    </a:lnTo>
                    <a:lnTo>
                      <a:pt x="121" y="106"/>
                    </a:lnTo>
                    <a:lnTo>
                      <a:pt x="101" y="93"/>
                    </a:lnTo>
                    <a:lnTo>
                      <a:pt x="88" y="101"/>
                    </a:lnTo>
                    <a:lnTo>
                      <a:pt x="64" y="31"/>
                    </a:lnTo>
                    <a:lnTo>
                      <a:pt x="34" y="39"/>
                    </a:lnTo>
                    <a:lnTo>
                      <a:pt x="0" y="1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07" name="Freeform 155"/>
              <p:cNvSpPr>
                <a:spLocks/>
              </p:cNvSpPr>
              <p:nvPr/>
            </p:nvSpPr>
            <p:spPr bwMode="auto">
              <a:xfrm>
                <a:off x="2681289" y="1570038"/>
                <a:ext cx="295275" cy="220662"/>
              </a:xfrm>
              <a:custGeom>
                <a:avLst/>
                <a:gdLst>
                  <a:gd name="T0" fmla="*/ 0 w 191"/>
                  <a:gd name="T1" fmla="*/ 2147483646 h 145"/>
                  <a:gd name="T2" fmla="*/ 2147483646 w 191"/>
                  <a:gd name="T3" fmla="*/ 2147483646 h 145"/>
                  <a:gd name="T4" fmla="*/ 2147483646 w 191"/>
                  <a:gd name="T5" fmla="*/ 2147483646 h 145"/>
                  <a:gd name="T6" fmla="*/ 2147483646 w 191"/>
                  <a:gd name="T7" fmla="*/ 2147483646 h 145"/>
                  <a:gd name="T8" fmla="*/ 2147483646 w 191"/>
                  <a:gd name="T9" fmla="*/ 0 h 145"/>
                  <a:gd name="T10" fmla="*/ 2147483646 w 191"/>
                  <a:gd name="T11" fmla="*/ 2147483646 h 145"/>
                  <a:gd name="T12" fmla="*/ 2147483646 w 191"/>
                  <a:gd name="T13" fmla="*/ 2147483646 h 145"/>
                  <a:gd name="T14" fmla="*/ 2147483646 w 191"/>
                  <a:gd name="T15" fmla="*/ 2147483646 h 145"/>
                  <a:gd name="T16" fmla="*/ 2147483646 w 191"/>
                  <a:gd name="T17" fmla="*/ 2147483646 h 145"/>
                  <a:gd name="T18" fmla="*/ 2147483646 w 191"/>
                  <a:gd name="T19" fmla="*/ 2147483646 h 145"/>
                  <a:gd name="T20" fmla="*/ 2147483646 w 191"/>
                  <a:gd name="T21" fmla="*/ 2147483646 h 145"/>
                  <a:gd name="T22" fmla="*/ 2147483646 w 191"/>
                  <a:gd name="T23" fmla="*/ 2147483646 h 145"/>
                  <a:gd name="T24" fmla="*/ 2147483646 w 191"/>
                  <a:gd name="T25" fmla="*/ 2147483646 h 145"/>
                  <a:gd name="T26" fmla="*/ 2147483646 w 191"/>
                  <a:gd name="T27" fmla="*/ 2147483646 h 145"/>
                  <a:gd name="T28" fmla="*/ 2147483646 w 191"/>
                  <a:gd name="T29" fmla="*/ 2147483646 h 145"/>
                  <a:gd name="T30" fmla="*/ 2147483646 w 191"/>
                  <a:gd name="T31" fmla="*/ 2147483646 h 145"/>
                  <a:gd name="T32" fmla="*/ 2147483646 w 191"/>
                  <a:gd name="T33" fmla="*/ 2147483646 h 145"/>
                  <a:gd name="T34" fmla="*/ 2147483646 w 191"/>
                  <a:gd name="T35" fmla="*/ 2147483646 h 145"/>
                  <a:gd name="T36" fmla="*/ 2147483646 w 191"/>
                  <a:gd name="T37" fmla="*/ 2147483646 h 145"/>
                  <a:gd name="T38" fmla="*/ 2147483646 w 191"/>
                  <a:gd name="T39" fmla="*/ 2147483646 h 145"/>
                  <a:gd name="T40" fmla="*/ 2147483646 w 191"/>
                  <a:gd name="T41" fmla="*/ 2147483646 h 145"/>
                  <a:gd name="T42" fmla="*/ 2147483646 w 191"/>
                  <a:gd name="T43" fmla="*/ 2147483646 h 145"/>
                  <a:gd name="T44" fmla="*/ 2147483646 w 191"/>
                  <a:gd name="T45" fmla="*/ 2147483646 h 145"/>
                  <a:gd name="T46" fmla="*/ 2147483646 w 191"/>
                  <a:gd name="T47" fmla="*/ 2147483646 h 145"/>
                  <a:gd name="T48" fmla="*/ 2147483646 w 191"/>
                  <a:gd name="T49" fmla="*/ 2147483646 h 145"/>
                  <a:gd name="T50" fmla="*/ 2147483646 w 191"/>
                  <a:gd name="T51" fmla="*/ 2147483646 h 145"/>
                  <a:gd name="T52" fmla="*/ 2147483646 w 191"/>
                  <a:gd name="T53" fmla="*/ 2147483646 h 145"/>
                  <a:gd name="T54" fmla="*/ 2147483646 w 191"/>
                  <a:gd name="T55" fmla="*/ 2147483646 h 145"/>
                  <a:gd name="T56" fmla="*/ 2147483646 w 191"/>
                  <a:gd name="T57" fmla="*/ 2147483646 h 145"/>
                  <a:gd name="T58" fmla="*/ 2147483646 w 191"/>
                  <a:gd name="T59" fmla="*/ 2147483646 h 145"/>
                  <a:gd name="T60" fmla="*/ 2147483646 w 191"/>
                  <a:gd name="T61" fmla="*/ 2147483646 h 145"/>
                  <a:gd name="T62" fmla="*/ 2147483646 w 191"/>
                  <a:gd name="T63" fmla="*/ 2147483646 h 145"/>
                  <a:gd name="T64" fmla="*/ 2147483646 w 191"/>
                  <a:gd name="T65" fmla="*/ 2147483646 h 145"/>
                  <a:gd name="T66" fmla="*/ 2147483646 w 191"/>
                  <a:gd name="T67" fmla="*/ 2147483646 h 145"/>
                  <a:gd name="T68" fmla="*/ 2147483646 w 191"/>
                  <a:gd name="T69" fmla="*/ 2147483646 h 145"/>
                  <a:gd name="T70" fmla="*/ 2147483646 w 191"/>
                  <a:gd name="T71" fmla="*/ 2147483646 h 145"/>
                  <a:gd name="T72" fmla="*/ 2147483646 w 191"/>
                  <a:gd name="T73" fmla="*/ 2147483646 h 145"/>
                  <a:gd name="T74" fmla="*/ 0 w 191"/>
                  <a:gd name="T75" fmla="*/ 2147483646 h 1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1"/>
                  <a:gd name="T115" fmla="*/ 0 h 145"/>
                  <a:gd name="T116" fmla="*/ 191 w 191"/>
                  <a:gd name="T117" fmla="*/ 145 h 14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1" h="145">
                    <a:moveTo>
                      <a:pt x="0" y="44"/>
                    </a:moveTo>
                    <a:lnTo>
                      <a:pt x="46" y="37"/>
                    </a:lnTo>
                    <a:lnTo>
                      <a:pt x="23" y="17"/>
                    </a:lnTo>
                    <a:lnTo>
                      <a:pt x="63" y="9"/>
                    </a:lnTo>
                    <a:lnTo>
                      <a:pt x="31" y="0"/>
                    </a:lnTo>
                    <a:lnTo>
                      <a:pt x="80" y="10"/>
                    </a:lnTo>
                    <a:lnTo>
                      <a:pt x="96" y="37"/>
                    </a:lnTo>
                    <a:lnTo>
                      <a:pt x="123" y="37"/>
                    </a:lnTo>
                    <a:lnTo>
                      <a:pt x="132" y="58"/>
                    </a:lnTo>
                    <a:lnTo>
                      <a:pt x="134" y="43"/>
                    </a:lnTo>
                    <a:lnTo>
                      <a:pt x="148" y="44"/>
                    </a:lnTo>
                    <a:lnTo>
                      <a:pt x="142" y="58"/>
                    </a:lnTo>
                    <a:lnTo>
                      <a:pt x="158" y="67"/>
                    </a:lnTo>
                    <a:lnTo>
                      <a:pt x="148" y="81"/>
                    </a:lnTo>
                    <a:lnTo>
                      <a:pt x="178" y="78"/>
                    </a:lnTo>
                    <a:lnTo>
                      <a:pt x="190" y="97"/>
                    </a:lnTo>
                    <a:lnTo>
                      <a:pt x="155" y="104"/>
                    </a:lnTo>
                    <a:lnTo>
                      <a:pt x="144" y="120"/>
                    </a:lnTo>
                    <a:lnTo>
                      <a:pt x="138" y="104"/>
                    </a:lnTo>
                    <a:lnTo>
                      <a:pt x="128" y="143"/>
                    </a:lnTo>
                    <a:lnTo>
                      <a:pt x="106" y="121"/>
                    </a:lnTo>
                    <a:lnTo>
                      <a:pt x="117" y="144"/>
                    </a:lnTo>
                    <a:lnTo>
                      <a:pt x="72" y="139"/>
                    </a:lnTo>
                    <a:lnTo>
                      <a:pt x="58" y="128"/>
                    </a:lnTo>
                    <a:lnTo>
                      <a:pt x="79" y="128"/>
                    </a:lnTo>
                    <a:lnTo>
                      <a:pt x="56" y="124"/>
                    </a:lnTo>
                    <a:lnTo>
                      <a:pt x="51" y="116"/>
                    </a:lnTo>
                    <a:lnTo>
                      <a:pt x="63" y="116"/>
                    </a:lnTo>
                    <a:lnTo>
                      <a:pt x="44" y="108"/>
                    </a:lnTo>
                    <a:lnTo>
                      <a:pt x="104" y="93"/>
                    </a:lnTo>
                    <a:lnTo>
                      <a:pt x="31" y="97"/>
                    </a:lnTo>
                    <a:lnTo>
                      <a:pt x="17" y="83"/>
                    </a:lnTo>
                    <a:lnTo>
                      <a:pt x="44" y="76"/>
                    </a:lnTo>
                    <a:lnTo>
                      <a:pt x="5" y="67"/>
                    </a:lnTo>
                    <a:lnTo>
                      <a:pt x="13" y="67"/>
                    </a:lnTo>
                    <a:lnTo>
                      <a:pt x="2" y="56"/>
                    </a:lnTo>
                    <a:lnTo>
                      <a:pt x="46" y="56"/>
                    </a:lnTo>
                    <a:lnTo>
                      <a:pt x="0" y="44"/>
                    </a:lnTo>
                  </a:path>
                </a:pathLst>
              </a:custGeom>
              <a:grpFill/>
              <a:ln>
                <a:noFill/>
              </a:ln>
              <a:extLst/>
            </p:spPr>
            <p:txBody>
              <a:bodyPr/>
              <a:lstStyle/>
              <a:p>
                <a:pPr eaLnBrk="0" hangingPunct="0"/>
                <a:endParaRPr lang="en-US" sz="2000" b="1">
                  <a:solidFill>
                    <a:srgbClr val="000000"/>
                  </a:solidFill>
                  <a:latin typeface="+mj-lt"/>
                </a:endParaRPr>
              </a:p>
            </p:txBody>
          </p:sp>
          <p:sp>
            <p:nvSpPr>
              <p:cNvPr id="23708" name="Freeform 156"/>
              <p:cNvSpPr>
                <a:spLocks/>
              </p:cNvSpPr>
              <p:nvPr/>
            </p:nvSpPr>
            <p:spPr bwMode="auto">
              <a:xfrm>
                <a:off x="2681289" y="1570038"/>
                <a:ext cx="295275" cy="220662"/>
              </a:xfrm>
              <a:custGeom>
                <a:avLst/>
                <a:gdLst>
                  <a:gd name="T0" fmla="*/ 0 w 191"/>
                  <a:gd name="T1" fmla="*/ 2147483646 h 145"/>
                  <a:gd name="T2" fmla="*/ 2147483646 w 191"/>
                  <a:gd name="T3" fmla="*/ 2147483646 h 145"/>
                  <a:gd name="T4" fmla="*/ 2147483646 w 191"/>
                  <a:gd name="T5" fmla="*/ 2147483646 h 145"/>
                  <a:gd name="T6" fmla="*/ 2147483646 w 191"/>
                  <a:gd name="T7" fmla="*/ 2147483646 h 145"/>
                  <a:gd name="T8" fmla="*/ 2147483646 w 191"/>
                  <a:gd name="T9" fmla="*/ 0 h 145"/>
                  <a:gd name="T10" fmla="*/ 2147483646 w 191"/>
                  <a:gd name="T11" fmla="*/ 2147483646 h 145"/>
                  <a:gd name="T12" fmla="*/ 2147483646 w 191"/>
                  <a:gd name="T13" fmla="*/ 2147483646 h 145"/>
                  <a:gd name="T14" fmla="*/ 2147483646 w 191"/>
                  <a:gd name="T15" fmla="*/ 2147483646 h 145"/>
                  <a:gd name="T16" fmla="*/ 2147483646 w 191"/>
                  <a:gd name="T17" fmla="*/ 2147483646 h 145"/>
                  <a:gd name="T18" fmla="*/ 2147483646 w 191"/>
                  <a:gd name="T19" fmla="*/ 2147483646 h 145"/>
                  <a:gd name="T20" fmla="*/ 2147483646 w 191"/>
                  <a:gd name="T21" fmla="*/ 2147483646 h 145"/>
                  <a:gd name="T22" fmla="*/ 2147483646 w 191"/>
                  <a:gd name="T23" fmla="*/ 2147483646 h 145"/>
                  <a:gd name="T24" fmla="*/ 2147483646 w 191"/>
                  <a:gd name="T25" fmla="*/ 2147483646 h 145"/>
                  <a:gd name="T26" fmla="*/ 2147483646 w 191"/>
                  <a:gd name="T27" fmla="*/ 2147483646 h 145"/>
                  <a:gd name="T28" fmla="*/ 2147483646 w 191"/>
                  <a:gd name="T29" fmla="*/ 2147483646 h 145"/>
                  <a:gd name="T30" fmla="*/ 2147483646 w 191"/>
                  <a:gd name="T31" fmla="*/ 2147483646 h 145"/>
                  <a:gd name="T32" fmla="*/ 2147483646 w 191"/>
                  <a:gd name="T33" fmla="*/ 2147483646 h 145"/>
                  <a:gd name="T34" fmla="*/ 2147483646 w 191"/>
                  <a:gd name="T35" fmla="*/ 2147483646 h 145"/>
                  <a:gd name="T36" fmla="*/ 2147483646 w 191"/>
                  <a:gd name="T37" fmla="*/ 2147483646 h 145"/>
                  <a:gd name="T38" fmla="*/ 2147483646 w 191"/>
                  <a:gd name="T39" fmla="*/ 2147483646 h 145"/>
                  <a:gd name="T40" fmla="*/ 2147483646 w 191"/>
                  <a:gd name="T41" fmla="*/ 2147483646 h 145"/>
                  <a:gd name="T42" fmla="*/ 2147483646 w 191"/>
                  <a:gd name="T43" fmla="*/ 2147483646 h 145"/>
                  <a:gd name="T44" fmla="*/ 2147483646 w 191"/>
                  <a:gd name="T45" fmla="*/ 2147483646 h 145"/>
                  <a:gd name="T46" fmla="*/ 2147483646 w 191"/>
                  <a:gd name="T47" fmla="*/ 2147483646 h 145"/>
                  <a:gd name="T48" fmla="*/ 2147483646 w 191"/>
                  <a:gd name="T49" fmla="*/ 2147483646 h 145"/>
                  <a:gd name="T50" fmla="*/ 2147483646 w 191"/>
                  <a:gd name="T51" fmla="*/ 2147483646 h 145"/>
                  <a:gd name="T52" fmla="*/ 2147483646 w 191"/>
                  <a:gd name="T53" fmla="*/ 2147483646 h 145"/>
                  <a:gd name="T54" fmla="*/ 2147483646 w 191"/>
                  <a:gd name="T55" fmla="*/ 2147483646 h 145"/>
                  <a:gd name="T56" fmla="*/ 2147483646 w 191"/>
                  <a:gd name="T57" fmla="*/ 2147483646 h 145"/>
                  <a:gd name="T58" fmla="*/ 2147483646 w 191"/>
                  <a:gd name="T59" fmla="*/ 2147483646 h 145"/>
                  <a:gd name="T60" fmla="*/ 2147483646 w 191"/>
                  <a:gd name="T61" fmla="*/ 2147483646 h 145"/>
                  <a:gd name="T62" fmla="*/ 2147483646 w 191"/>
                  <a:gd name="T63" fmla="*/ 2147483646 h 145"/>
                  <a:gd name="T64" fmla="*/ 2147483646 w 191"/>
                  <a:gd name="T65" fmla="*/ 2147483646 h 145"/>
                  <a:gd name="T66" fmla="*/ 2147483646 w 191"/>
                  <a:gd name="T67" fmla="*/ 2147483646 h 145"/>
                  <a:gd name="T68" fmla="*/ 2147483646 w 191"/>
                  <a:gd name="T69" fmla="*/ 2147483646 h 145"/>
                  <a:gd name="T70" fmla="*/ 2147483646 w 191"/>
                  <a:gd name="T71" fmla="*/ 2147483646 h 145"/>
                  <a:gd name="T72" fmla="*/ 2147483646 w 191"/>
                  <a:gd name="T73" fmla="*/ 2147483646 h 145"/>
                  <a:gd name="T74" fmla="*/ 0 w 191"/>
                  <a:gd name="T75" fmla="*/ 2147483646 h 1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1"/>
                  <a:gd name="T115" fmla="*/ 0 h 145"/>
                  <a:gd name="T116" fmla="*/ 191 w 191"/>
                  <a:gd name="T117" fmla="*/ 145 h 14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1" h="145">
                    <a:moveTo>
                      <a:pt x="0" y="44"/>
                    </a:moveTo>
                    <a:lnTo>
                      <a:pt x="46" y="37"/>
                    </a:lnTo>
                    <a:lnTo>
                      <a:pt x="23" y="17"/>
                    </a:lnTo>
                    <a:lnTo>
                      <a:pt x="63" y="9"/>
                    </a:lnTo>
                    <a:lnTo>
                      <a:pt x="31" y="0"/>
                    </a:lnTo>
                    <a:lnTo>
                      <a:pt x="80" y="10"/>
                    </a:lnTo>
                    <a:lnTo>
                      <a:pt x="96" y="37"/>
                    </a:lnTo>
                    <a:lnTo>
                      <a:pt x="123" y="37"/>
                    </a:lnTo>
                    <a:lnTo>
                      <a:pt x="132" y="58"/>
                    </a:lnTo>
                    <a:lnTo>
                      <a:pt x="134" y="43"/>
                    </a:lnTo>
                    <a:lnTo>
                      <a:pt x="148" y="44"/>
                    </a:lnTo>
                    <a:lnTo>
                      <a:pt x="142" y="58"/>
                    </a:lnTo>
                    <a:lnTo>
                      <a:pt x="158" y="67"/>
                    </a:lnTo>
                    <a:lnTo>
                      <a:pt x="148" y="81"/>
                    </a:lnTo>
                    <a:lnTo>
                      <a:pt x="178" y="78"/>
                    </a:lnTo>
                    <a:lnTo>
                      <a:pt x="190" y="97"/>
                    </a:lnTo>
                    <a:lnTo>
                      <a:pt x="155" y="104"/>
                    </a:lnTo>
                    <a:lnTo>
                      <a:pt x="144" y="120"/>
                    </a:lnTo>
                    <a:lnTo>
                      <a:pt x="138" y="104"/>
                    </a:lnTo>
                    <a:lnTo>
                      <a:pt x="128" y="143"/>
                    </a:lnTo>
                    <a:lnTo>
                      <a:pt x="106" y="121"/>
                    </a:lnTo>
                    <a:lnTo>
                      <a:pt x="117" y="144"/>
                    </a:lnTo>
                    <a:lnTo>
                      <a:pt x="72" y="139"/>
                    </a:lnTo>
                    <a:lnTo>
                      <a:pt x="58" y="128"/>
                    </a:lnTo>
                    <a:lnTo>
                      <a:pt x="79" y="128"/>
                    </a:lnTo>
                    <a:lnTo>
                      <a:pt x="56" y="124"/>
                    </a:lnTo>
                    <a:lnTo>
                      <a:pt x="51" y="116"/>
                    </a:lnTo>
                    <a:lnTo>
                      <a:pt x="63" y="116"/>
                    </a:lnTo>
                    <a:lnTo>
                      <a:pt x="44" y="108"/>
                    </a:lnTo>
                    <a:lnTo>
                      <a:pt x="104" y="93"/>
                    </a:lnTo>
                    <a:lnTo>
                      <a:pt x="31" y="97"/>
                    </a:lnTo>
                    <a:lnTo>
                      <a:pt x="17" y="83"/>
                    </a:lnTo>
                    <a:lnTo>
                      <a:pt x="44" y="76"/>
                    </a:lnTo>
                    <a:lnTo>
                      <a:pt x="5" y="67"/>
                    </a:lnTo>
                    <a:lnTo>
                      <a:pt x="13" y="67"/>
                    </a:lnTo>
                    <a:lnTo>
                      <a:pt x="2" y="56"/>
                    </a:lnTo>
                    <a:lnTo>
                      <a:pt x="46" y="56"/>
                    </a:lnTo>
                    <a:lnTo>
                      <a:pt x="0" y="4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09" name="Freeform 157"/>
              <p:cNvSpPr>
                <a:spLocks/>
              </p:cNvSpPr>
              <p:nvPr/>
            </p:nvSpPr>
            <p:spPr bwMode="auto">
              <a:xfrm>
                <a:off x="2681289" y="1949450"/>
                <a:ext cx="71437" cy="57150"/>
              </a:xfrm>
              <a:custGeom>
                <a:avLst/>
                <a:gdLst>
                  <a:gd name="T0" fmla="*/ 0 w 47"/>
                  <a:gd name="T1" fmla="*/ 2147483646 h 37"/>
                  <a:gd name="T2" fmla="*/ 2147483646 w 47"/>
                  <a:gd name="T3" fmla="*/ 0 h 37"/>
                  <a:gd name="T4" fmla="*/ 2147483646 w 47"/>
                  <a:gd name="T5" fmla="*/ 2147483646 h 37"/>
                  <a:gd name="T6" fmla="*/ 2147483646 w 47"/>
                  <a:gd name="T7" fmla="*/ 2147483646 h 37"/>
                  <a:gd name="T8" fmla="*/ 0 w 47"/>
                  <a:gd name="T9" fmla="*/ 2147483646 h 37"/>
                  <a:gd name="T10" fmla="*/ 0 60000 65536"/>
                  <a:gd name="T11" fmla="*/ 0 60000 65536"/>
                  <a:gd name="T12" fmla="*/ 0 60000 65536"/>
                  <a:gd name="T13" fmla="*/ 0 60000 65536"/>
                  <a:gd name="T14" fmla="*/ 0 60000 65536"/>
                  <a:gd name="T15" fmla="*/ 0 w 47"/>
                  <a:gd name="T16" fmla="*/ 0 h 37"/>
                  <a:gd name="T17" fmla="*/ 47 w 47"/>
                  <a:gd name="T18" fmla="*/ 37 h 37"/>
                </a:gdLst>
                <a:ahLst/>
                <a:cxnLst>
                  <a:cxn ang="T10">
                    <a:pos x="T0" y="T1"/>
                  </a:cxn>
                  <a:cxn ang="T11">
                    <a:pos x="T2" y="T3"/>
                  </a:cxn>
                  <a:cxn ang="T12">
                    <a:pos x="T4" y="T5"/>
                  </a:cxn>
                  <a:cxn ang="T13">
                    <a:pos x="T6" y="T7"/>
                  </a:cxn>
                  <a:cxn ang="T14">
                    <a:pos x="T8" y="T9"/>
                  </a:cxn>
                </a:cxnLst>
                <a:rect l="T15" t="T16" r="T17" b="T18"/>
                <a:pathLst>
                  <a:path w="47" h="37">
                    <a:moveTo>
                      <a:pt x="0" y="24"/>
                    </a:moveTo>
                    <a:lnTo>
                      <a:pt x="8" y="0"/>
                    </a:lnTo>
                    <a:lnTo>
                      <a:pt x="39" y="7"/>
                    </a:lnTo>
                    <a:lnTo>
                      <a:pt x="46" y="36"/>
                    </a:lnTo>
                    <a:lnTo>
                      <a:pt x="0" y="24"/>
                    </a:lnTo>
                  </a:path>
                </a:pathLst>
              </a:custGeom>
              <a:grpFill/>
              <a:ln>
                <a:noFill/>
              </a:ln>
              <a:extLst/>
            </p:spPr>
            <p:txBody>
              <a:bodyPr/>
              <a:lstStyle/>
              <a:p>
                <a:pPr eaLnBrk="0" hangingPunct="0"/>
                <a:endParaRPr lang="en-US" sz="2000" b="1">
                  <a:solidFill>
                    <a:srgbClr val="000000"/>
                  </a:solidFill>
                  <a:latin typeface="+mj-lt"/>
                </a:endParaRPr>
              </a:p>
            </p:txBody>
          </p:sp>
          <p:sp>
            <p:nvSpPr>
              <p:cNvPr id="23710" name="Freeform 158"/>
              <p:cNvSpPr>
                <a:spLocks/>
              </p:cNvSpPr>
              <p:nvPr/>
            </p:nvSpPr>
            <p:spPr bwMode="auto">
              <a:xfrm>
                <a:off x="2681289" y="1949450"/>
                <a:ext cx="71437" cy="57150"/>
              </a:xfrm>
              <a:custGeom>
                <a:avLst/>
                <a:gdLst>
                  <a:gd name="T0" fmla="*/ 0 w 47"/>
                  <a:gd name="T1" fmla="*/ 2147483646 h 37"/>
                  <a:gd name="T2" fmla="*/ 2147483646 w 47"/>
                  <a:gd name="T3" fmla="*/ 0 h 37"/>
                  <a:gd name="T4" fmla="*/ 2147483646 w 47"/>
                  <a:gd name="T5" fmla="*/ 2147483646 h 37"/>
                  <a:gd name="T6" fmla="*/ 2147483646 w 47"/>
                  <a:gd name="T7" fmla="*/ 2147483646 h 37"/>
                  <a:gd name="T8" fmla="*/ 0 w 47"/>
                  <a:gd name="T9" fmla="*/ 2147483646 h 37"/>
                  <a:gd name="T10" fmla="*/ 0 60000 65536"/>
                  <a:gd name="T11" fmla="*/ 0 60000 65536"/>
                  <a:gd name="T12" fmla="*/ 0 60000 65536"/>
                  <a:gd name="T13" fmla="*/ 0 60000 65536"/>
                  <a:gd name="T14" fmla="*/ 0 60000 65536"/>
                  <a:gd name="T15" fmla="*/ 0 w 47"/>
                  <a:gd name="T16" fmla="*/ 0 h 37"/>
                  <a:gd name="T17" fmla="*/ 47 w 47"/>
                  <a:gd name="T18" fmla="*/ 37 h 37"/>
                </a:gdLst>
                <a:ahLst/>
                <a:cxnLst>
                  <a:cxn ang="T10">
                    <a:pos x="T0" y="T1"/>
                  </a:cxn>
                  <a:cxn ang="T11">
                    <a:pos x="T2" y="T3"/>
                  </a:cxn>
                  <a:cxn ang="T12">
                    <a:pos x="T4" y="T5"/>
                  </a:cxn>
                  <a:cxn ang="T13">
                    <a:pos x="T6" y="T7"/>
                  </a:cxn>
                  <a:cxn ang="T14">
                    <a:pos x="T8" y="T9"/>
                  </a:cxn>
                </a:cxnLst>
                <a:rect l="T15" t="T16" r="T17" b="T18"/>
                <a:pathLst>
                  <a:path w="47" h="37">
                    <a:moveTo>
                      <a:pt x="0" y="24"/>
                    </a:moveTo>
                    <a:lnTo>
                      <a:pt x="8" y="0"/>
                    </a:lnTo>
                    <a:lnTo>
                      <a:pt x="39" y="7"/>
                    </a:lnTo>
                    <a:lnTo>
                      <a:pt x="46" y="36"/>
                    </a:lnTo>
                    <a:lnTo>
                      <a:pt x="0" y="2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11" name="Freeform 159"/>
              <p:cNvSpPr>
                <a:spLocks/>
              </p:cNvSpPr>
              <p:nvPr/>
            </p:nvSpPr>
            <p:spPr bwMode="auto">
              <a:xfrm>
                <a:off x="2681289" y="1809751"/>
                <a:ext cx="79375" cy="23813"/>
              </a:xfrm>
              <a:custGeom>
                <a:avLst/>
                <a:gdLst>
                  <a:gd name="T0" fmla="*/ 0 w 52"/>
                  <a:gd name="T1" fmla="*/ 2147483646 h 15"/>
                  <a:gd name="T2" fmla="*/ 2147483646 w 52"/>
                  <a:gd name="T3" fmla="*/ 2147483646 h 15"/>
                  <a:gd name="T4" fmla="*/ 2147483646 w 52"/>
                  <a:gd name="T5" fmla="*/ 2147483646 h 15"/>
                  <a:gd name="T6" fmla="*/ 2147483646 w 52"/>
                  <a:gd name="T7" fmla="*/ 0 h 15"/>
                  <a:gd name="T8" fmla="*/ 0 w 52"/>
                  <a:gd name="T9" fmla="*/ 2147483646 h 15"/>
                  <a:gd name="T10" fmla="*/ 0 60000 65536"/>
                  <a:gd name="T11" fmla="*/ 0 60000 65536"/>
                  <a:gd name="T12" fmla="*/ 0 60000 65536"/>
                  <a:gd name="T13" fmla="*/ 0 60000 65536"/>
                  <a:gd name="T14" fmla="*/ 0 60000 65536"/>
                  <a:gd name="T15" fmla="*/ 0 w 52"/>
                  <a:gd name="T16" fmla="*/ 0 h 15"/>
                  <a:gd name="T17" fmla="*/ 52 w 52"/>
                  <a:gd name="T18" fmla="*/ 15 h 15"/>
                </a:gdLst>
                <a:ahLst/>
                <a:cxnLst>
                  <a:cxn ang="T10">
                    <a:pos x="T0" y="T1"/>
                  </a:cxn>
                  <a:cxn ang="T11">
                    <a:pos x="T2" y="T3"/>
                  </a:cxn>
                  <a:cxn ang="T12">
                    <a:pos x="T4" y="T5"/>
                  </a:cxn>
                  <a:cxn ang="T13">
                    <a:pos x="T6" y="T7"/>
                  </a:cxn>
                  <a:cxn ang="T14">
                    <a:pos x="T8" y="T9"/>
                  </a:cxn>
                </a:cxnLst>
                <a:rect l="T15" t="T16" r="T17" b="T18"/>
                <a:pathLst>
                  <a:path w="52" h="15">
                    <a:moveTo>
                      <a:pt x="0" y="5"/>
                    </a:moveTo>
                    <a:lnTo>
                      <a:pt x="12" y="14"/>
                    </a:lnTo>
                    <a:lnTo>
                      <a:pt x="51" y="5"/>
                    </a:lnTo>
                    <a:lnTo>
                      <a:pt x="14" y="0"/>
                    </a:lnTo>
                    <a:lnTo>
                      <a:pt x="0" y="5"/>
                    </a:lnTo>
                  </a:path>
                </a:pathLst>
              </a:custGeom>
              <a:grpFill/>
              <a:ln>
                <a:noFill/>
              </a:ln>
              <a:extLst/>
            </p:spPr>
            <p:txBody>
              <a:bodyPr/>
              <a:lstStyle/>
              <a:p>
                <a:pPr eaLnBrk="0" hangingPunct="0"/>
                <a:endParaRPr lang="en-US" sz="2000" b="1">
                  <a:solidFill>
                    <a:srgbClr val="000000"/>
                  </a:solidFill>
                  <a:latin typeface="+mj-lt"/>
                </a:endParaRPr>
              </a:p>
            </p:txBody>
          </p:sp>
          <p:sp>
            <p:nvSpPr>
              <p:cNvPr id="23712" name="Freeform 160"/>
              <p:cNvSpPr>
                <a:spLocks/>
              </p:cNvSpPr>
              <p:nvPr/>
            </p:nvSpPr>
            <p:spPr bwMode="auto">
              <a:xfrm>
                <a:off x="2681289" y="1809751"/>
                <a:ext cx="79375" cy="23813"/>
              </a:xfrm>
              <a:custGeom>
                <a:avLst/>
                <a:gdLst>
                  <a:gd name="T0" fmla="*/ 0 w 52"/>
                  <a:gd name="T1" fmla="*/ 2147483646 h 15"/>
                  <a:gd name="T2" fmla="*/ 2147483646 w 52"/>
                  <a:gd name="T3" fmla="*/ 2147483646 h 15"/>
                  <a:gd name="T4" fmla="*/ 2147483646 w 52"/>
                  <a:gd name="T5" fmla="*/ 2147483646 h 15"/>
                  <a:gd name="T6" fmla="*/ 2147483646 w 52"/>
                  <a:gd name="T7" fmla="*/ 0 h 15"/>
                  <a:gd name="T8" fmla="*/ 0 w 52"/>
                  <a:gd name="T9" fmla="*/ 2147483646 h 15"/>
                  <a:gd name="T10" fmla="*/ 0 60000 65536"/>
                  <a:gd name="T11" fmla="*/ 0 60000 65536"/>
                  <a:gd name="T12" fmla="*/ 0 60000 65536"/>
                  <a:gd name="T13" fmla="*/ 0 60000 65536"/>
                  <a:gd name="T14" fmla="*/ 0 60000 65536"/>
                  <a:gd name="T15" fmla="*/ 0 w 52"/>
                  <a:gd name="T16" fmla="*/ 0 h 15"/>
                  <a:gd name="T17" fmla="*/ 52 w 52"/>
                  <a:gd name="T18" fmla="*/ 15 h 15"/>
                </a:gdLst>
                <a:ahLst/>
                <a:cxnLst>
                  <a:cxn ang="T10">
                    <a:pos x="T0" y="T1"/>
                  </a:cxn>
                  <a:cxn ang="T11">
                    <a:pos x="T2" y="T3"/>
                  </a:cxn>
                  <a:cxn ang="T12">
                    <a:pos x="T4" y="T5"/>
                  </a:cxn>
                  <a:cxn ang="T13">
                    <a:pos x="T6" y="T7"/>
                  </a:cxn>
                  <a:cxn ang="T14">
                    <a:pos x="T8" y="T9"/>
                  </a:cxn>
                </a:cxnLst>
                <a:rect l="T15" t="T16" r="T17" b="T18"/>
                <a:pathLst>
                  <a:path w="52" h="15">
                    <a:moveTo>
                      <a:pt x="0" y="5"/>
                    </a:moveTo>
                    <a:lnTo>
                      <a:pt x="12" y="14"/>
                    </a:lnTo>
                    <a:lnTo>
                      <a:pt x="51" y="5"/>
                    </a:lnTo>
                    <a:lnTo>
                      <a:pt x="14" y="0"/>
                    </a:lnTo>
                    <a:lnTo>
                      <a:pt x="0" y="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13" name="Freeform 161"/>
              <p:cNvSpPr>
                <a:spLocks/>
              </p:cNvSpPr>
              <p:nvPr/>
            </p:nvSpPr>
            <p:spPr bwMode="auto">
              <a:xfrm>
                <a:off x="2697163" y="2044700"/>
                <a:ext cx="139700" cy="115888"/>
              </a:xfrm>
              <a:custGeom>
                <a:avLst/>
                <a:gdLst>
                  <a:gd name="T0" fmla="*/ 0 w 91"/>
                  <a:gd name="T1" fmla="*/ 2147483646 h 76"/>
                  <a:gd name="T2" fmla="*/ 2147483646 w 91"/>
                  <a:gd name="T3" fmla="*/ 2147483646 h 76"/>
                  <a:gd name="T4" fmla="*/ 2147483646 w 91"/>
                  <a:gd name="T5" fmla="*/ 2147483646 h 76"/>
                  <a:gd name="T6" fmla="*/ 2147483646 w 91"/>
                  <a:gd name="T7" fmla="*/ 2147483646 h 76"/>
                  <a:gd name="T8" fmla="*/ 2147483646 w 91"/>
                  <a:gd name="T9" fmla="*/ 2147483646 h 76"/>
                  <a:gd name="T10" fmla="*/ 2147483646 w 91"/>
                  <a:gd name="T11" fmla="*/ 2147483646 h 76"/>
                  <a:gd name="T12" fmla="*/ 2147483646 w 91"/>
                  <a:gd name="T13" fmla="*/ 2147483646 h 76"/>
                  <a:gd name="T14" fmla="*/ 2147483646 w 91"/>
                  <a:gd name="T15" fmla="*/ 2147483646 h 76"/>
                  <a:gd name="T16" fmla="*/ 2147483646 w 91"/>
                  <a:gd name="T17" fmla="*/ 2147483646 h 76"/>
                  <a:gd name="T18" fmla="*/ 2147483646 w 91"/>
                  <a:gd name="T19" fmla="*/ 0 h 76"/>
                  <a:gd name="T20" fmla="*/ 2147483646 w 91"/>
                  <a:gd name="T21" fmla="*/ 2147483646 h 76"/>
                  <a:gd name="T22" fmla="*/ 0 w 91"/>
                  <a:gd name="T23" fmla="*/ 214748364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76"/>
                  <a:gd name="T38" fmla="*/ 91 w 91"/>
                  <a:gd name="T39" fmla="*/ 76 h 7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76">
                    <a:moveTo>
                      <a:pt x="0" y="12"/>
                    </a:moveTo>
                    <a:lnTo>
                      <a:pt x="3" y="47"/>
                    </a:lnTo>
                    <a:lnTo>
                      <a:pt x="13" y="55"/>
                    </a:lnTo>
                    <a:lnTo>
                      <a:pt x="8" y="75"/>
                    </a:lnTo>
                    <a:lnTo>
                      <a:pt x="22" y="75"/>
                    </a:lnTo>
                    <a:lnTo>
                      <a:pt x="38" y="59"/>
                    </a:lnTo>
                    <a:lnTo>
                      <a:pt x="22" y="47"/>
                    </a:lnTo>
                    <a:lnTo>
                      <a:pt x="59" y="47"/>
                    </a:lnTo>
                    <a:lnTo>
                      <a:pt x="90" y="5"/>
                    </a:lnTo>
                    <a:lnTo>
                      <a:pt x="7" y="0"/>
                    </a:lnTo>
                    <a:lnTo>
                      <a:pt x="19" y="15"/>
                    </a:lnTo>
                    <a:lnTo>
                      <a:pt x="0" y="12"/>
                    </a:lnTo>
                  </a:path>
                </a:pathLst>
              </a:custGeom>
              <a:grpFill/>
              <a:ln>
                <a:noFill/>
              </a:ln>
              <a:extLst/>
            </p:spPr>
            <p:txBody>
              <a:bodyPr/>
              <a:lstStyle/>
              <a:p>
                <a:pPr eaLnBrk="0" hangingPunct="0"/>
                <a:endParaRPr lang="en-US" sz="2000" b="1">
                  <a:solidFill>
                    <a:srgbClr val="000000"/>
                  </a:solidFill>
                  <a:latin typeface="+mj-lt"/>
                </a:endParaRPr>
              </a:p>
            </p:txBody>
          </p:sp>
          <p:sp>
            <p:nvSpPr>
              <p:cNvPr id="23714" name="Freeform 162"/>
              <p:cNvSpPr>
                <a:spLocks/>
              </p:cNvSpPr>
              <p:nvPr/>
            </p:nvSpPr>
            <p:spPr bwMode="auto">
              <a:xfrm>
                <a:off x="2697163" y="2044700"/>
                <a:ext cx="139700" cy="115888"/>
              </a:xfrm>
              <a:custGeom>
                <a:avLst/>
                <a:gdLst>
                  <a:gd name="T0" fmla="*/ 0 w 91"/>
                  <a:gd name="T1" fmla="*/ 2147483646 h 76"/>
                  <a:gd name="T2" fmla="*/ 2147483646 w 91"/>
                  <a:gd name="T3" fmla="*/ 2147483646 h 76"/>
                  <a:gd name="T4" fmla="*/ 2147483646 w 91"/>
                  <a:gd name="T5" fmla="*/ 2147483646 h 76"/>
                  <a:gd name="T6" fmla="*/ 2147483646 w 91"/>
                  <a:gd name="T7" fmla="*/ 2147483646 h 76"/>
                  <a:gd name="T8" fmla="*/ 2147483646 w 91"/>
                  <a:gd name="T9" fmla="*/ 2147483646 h 76"/>
                  <a:gd name="T10" fmla="*/ 2147483646 w 91"/>
                  <a:gd name="T11" fmla="*/ 2147483646 h 76"/>
                  <a:gd name="T12" fmla="*/ 2147483646 w 91"/>
                  <a:gd name="T13" fmla="*/ 2147483646 h 76"/>
                  <a:gd name="T14" fmla="*/ 2147483646 w 91"/>
                  <a:gd name="T15" fmla="*/ 2147483646 h 76"/>
                  <a:gd name="T16" fmla="*/ 2147483646 w 91"/>
                  <a:gd name="T17" fmla="*/ 2147483646 h 76"/>
                  <a:gd name="T18" fmla="*/ 2147483646 w 91"/>
                  <a:gd name="T19" fmla="*/ 0 h 76"/>
                  <a:gd name="T20" fmla="*/ 2147483646 w 91"/>
                  <a:gd name="T21" fmla="*/ 2147483646 h 76"/>
                  <a:gd name="T22" fmla="*/ 0 w 91"/>
                  <a:gd name="T23" fmla="*/ 214748364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76"/>
                  <a:gd name="T38" fmla="*/ 91 w 91"/>
                  <a:gd name="T39" fmla="*/ 76 h 7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76">
                    <a:moveTo>
                      <a:pt x="0" y="12"/>
                    </a:moveTo>
                    <a:lnTo>
                      <a:pt x="3" y="47"/>
                    </a:lnTo>
                    <a:lnTo>
                      <a:pt x="13" y="55"/>
                    </a:lnTo>
                    <a:lnTo>
                      <a:pt x="8" y="75"/>
                    </a:lnTo>
                    <a:lnTo>
                      <a:pt x="22" y="75"/>
                    </a:lnTo>
                    <a:lnTo>
                      <a:pt x="38" y="59"/>
                    </a:lnTo>
                    <a:lnTo>
                      <a:pt x="22" y="47"/>
                    </a:lnTo>
                    <a:lnTo>
                      <a:pt x="59" y="47"/>
                    </a:lnTo>
                    <a:lnTo>
                      <a:pt x="90" y="5"/>
                    </a:lnTo>
                    <a:lnTo>
                      <a:pt x="7" y="0"/>
                    </a:lnTo>
                    <a:lnTo>
                      <a:pt x="19" y="15"/>
                    </a:lnTo>
                    <a:lnTo>
                      <a:pt x="0" y="1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15" name="Freeform 163"/>
              <p:cNvSpPr>
                <a:spLocks/>
              </p:cNvSpPr>
              <p:nvPr/>
            </p:nvSpPr>
            <p:spPr bwMode="auto">
              <a:xfrm>
                <a:off x="2790825" y="1438275"/>
                <a:ext cx="806450" cy="477838"/>
              </a:xfrm>
              <a:custGeom>
                <a:avLst/>
                <a:gdLst>
                  <a:gd name="T0" fmla="*/ 2147483646 w 521"/>
                  <a:gd name="T1" fmla="*/ 2147483646 h 312"/>
                  <a:gd name="T2" fmla="*/ 2147483646 w 521"/>
                  <a:gd name="T3" fmla="*/ 2147483646 h 312"/>
                  <a:gd name="T4" fmla="*/ 2147483646 w 521"/>
                  <a:gd name="T5" fmla="*/ 2147483646 h 312"/>
                  <a:gd name="T6" fmla="*/ 2147483646 w 521"/>
                  <a:gd name="T7" fmla="*/ 2147483646 h 312"/>
                  <a:gd name="T8" fmla="*/ 2147483646 w 521"/>
                  <a:gd name="T9" fmla="*/ 2147483646 h 312"/>
                  <a:gd name="T10" fmla="*/ 2147483646 w 521"/>
                  <a:gd name="T11" fmla="*/ 2147483646 h 312"/>
                  <a:gd name="T12" fmla="*/ 2147483646 w 521"/>
                  <a:gd name="T13" fmla="*/ 2147483646 h 312"/>
                  <a:gd name="T14" fmla="*/ 2147483646 w 521"/>
                  <a:gd name="T15" fmla="*/ 2147483646 h 312"/>
                  <a:gd name="T16" fmla="*/ 2147483646 w 521"/>
                  <a:gd name="T17" fmla="*/ 2147483646 h 312"/>
                  <a:gd name="T18" fmla="*/ 2147483646 w 521"/>
                  <a:gd name="T19" fmla="*/ 2147483646 h 312"/>
                  <a:gd name="T20" fmla="*/ 2147483646 w 521"/>
                  <a:gd name="T21" fmla="*/ 2147483646 h 312"/>
                  <a:gd name="T22" fmla="*/ 2147483646 w 521"/>
                  <a:gd name="T23" fmla="*/ 2147483646 h 312"/>
                  <a:gd name="T24" fmla="*/ 2147483646 w 521"/>
                  <a:gd name="T25" fmla="*/ 2147483646 h 312"/>
                  <a:gd name="T26" fmla="*/ 2147483646 w 521"/>
                  <a:gd name="T27" fmla="*/ 2147483646 h 312"/>
                  <a:gd name="T28" fmla="*/ 2147483646 w 521"/>
                  <a:gd name="T29" fmla="*/ 2147483646 h 312"/>
                  <a:gd name="T30" fmla="*/ 2147483646 w 521"/>
                  <a:gd name="T31" fmla="*/ 2147483646 h 312"/>
                  <a:gd name="T32" fmla="*/ 2147483646 w 521"/>
                  <a:gd name="T33" fmla="*/ 2147483646 h 312"/>
                  <a:gd name="T34" fmla="*/ 2147483646 w 521"/>
                  <a:gd name="T35" fmla="*/ 2147483646 h 312"/>
                  <a:gd name="T36" fmla="*/ 2147483646 w 521"/>
                  <a:gd name="T37" fmla="*/ 2147483646 h 312"/>
                  <a:gd name="T38" fmla="*/ 2147483646 w 521"/>
                  <a:gd name="T39" fmla="*/ 2147483646 h 312"/>
                  <a:gd name="T40" fmla="*/ 2147483646 w 521"/>
                  <a:gd name="T41" fmla="*/ 2147483646 h 312"/>
                  <a:gd name="T42" fmla="*/ 2147483646 w 521"/>
                  <a:gd name="T43" fmla="*/ 2147483646 h 312"/>
                  <a:gd name="T44" fmla="*/ 2147483646 w 521"/>
                  <a:gd name="T45" fmla="*/ 2147483646 h 312"/>
                  <a:gd name="T46" fmla="*/ 2147483646 w 521"/>
                  <a:gd name="T47" fmla="*/ 2147483646 h 312"/>
                  <a:gd name="T48" fmla="*/ 2147483646 w 521"/>
                  <a:gd name="T49" fmla="*/ 2147483646 h 312"/>
                  <a:gd name="T50" fmla="*/ 2147483646 w 521"/>
                  <a:gd name="T51" fmla="*/ 2147483646 h 312"/>
                  <a:gd name="T52" fmla="*/ 2147483646 w 521"/>
                  <a:gd name="T53" fmla="*/ 2147483646 h 312"/>
                  <a:gd name="T54" fmla="*/ 2147483646 w 521"/>
                  <a:gd name="T55" fmla="*/ 2147483646 h 312"/>
                  <a:gd name="T56" fmla="*/ 2147483646 w 521"/>
                  <a:gd name="T57" fmla="*/ 2147483646 h 312"/>
                  <a:gd name="T58" fmla="*/ 2147483646 w 521"/>
                  <a:gd name="T59" fmla="*/ 2147483646 h 312"/>
                  <a:gd name="T60" fmla="*/ 2147483646 w 521"/>
                  <a:gd name="T61" fmla="*/ 2147483646 h 312"/>
                  <a:gd name="T62" fmla="*/ 2147483646 w 521"/>
                  <a:gd name="T63" fmla="*/ 2147483646 h 312"/>
                  <a:gd name="T64" fmla="*/ 2147483646 w 521"/>
                  <a:gd name="T65" fmla="*/ 2147483646 h 312"/>
                  <a:gd name="T66" fmla="*/ 2147483646 w 521"/>
                  <a:gd name="T67" fmla="*/ 2147483646 h 312"/>
                  <a:gd name="T68" fmla="*/ 2147483646 w 521"/>
                  <a:gd name="T69" fmla="*/ 2147483646 h 312"/>
                  <a:gd name="T70" fmla="*/ 2147483646 w 521"/>
                  <a:gd name="T71" fmla="*/ 2147483646 h 312"/>
                  <a:gd name="T72" fmla="*/ 2147483646 w 521"/>
                  <a:gd name="T73" fmla="*/ 2147483646 h 312"/>
                  <a:gd name="T74" fmla="*/ 2147483646 w 521"/>
                  <a:gd name="T75" fmla="*/ 0 h 312"/>
                  <a:gd name="T76" fmla="*/ 2147483646 w 521"/>
                  <a:gd name="T77" fmla="*/ 2147483646 h 312"/>
                  <a:gd name="T78" fmla="*/ 2147483646 w 521"/>
                  <a:gd name="T79" fmla="*/ 2147483646 h 312"/>
                  <a:gd name="T80" fmla="*/ 2147483646 w 521"/>
                  <a:gd name="T81" fmla="*/ 2147483646 h 312"/>
                  <a:gd name="T82" fmla="*/ 2147483646 w 521"/>
                  <a:gd name="T83" fmla="*/ 2147483646 h 312"/>
                  <a:gd name="T84" fmla="*/ 2147483646 w 521"/>
                  <a:gd name="T85" fmla="*/ 2147483646 h 312"/>
                  <a:gd name="T86" fmla="*/ 2147483646 w 521"/>
                  <a:gd name="T87" fmla="*/ 2147483646 h 31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1"/>
                  <a:gd name="T133" fmla="*/ 0 h 312"/>
                  <a:gd name="T134" fmla="*/ 521 w 521"/>
                  <a:gd name="T135" fmla="*/ 312 h 31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1" h="312">
                    <a:moveTo>
                      <a:pt x="0" y="73"/>
                    </a:moveTo>
                    <a:lnTo>
                      <a:pt x="47" y="73"/>
                    </a:lnTo>
                    <a:lnTo>
                      <a:pt x="29" y="85"/>
                    </a:lnTo>
                    <a:lnTo>
                      <a:pt x="93" y="77"/>
                    </a:lnTo>
                    <a:lnTo>
                      <a:pt x="38" y="85"/>
                    </a:lnTo>
                    <a:lnTo>
                      <a:pt x="57" y="89"/>
                    </a:lnTo>
                    <a:lnTo>
                      <a:pt x="36" y="91"/>
                    </a:lnTo>
                    <a:lnTo>
                      <a:pt x="44" y="100"/>
                    </a:lnTo>
                    <a:lnTo>
                      <a:pt x="129" y="88"/>
                    </a:lnTo>
                    <a:lnTo>
                      <a:pt x="47" y="105"/>
                    </a:lnTo>
                    <a:lnTo>
                      <a:pt x="82" y="121"/>
                    </a:lnTo>
                    <a:lnTo>
                      <a:pt x="114" y="100"/>
                    </a:lnTo>
                    <a:lnTo>
                      <a:pt x="168" y="96"/>
                    </a:lnTo>
                    <a:lnTo>
                      <a:pt x="112" y="103"/>
                    </a:lnTo>
                    <a:lnTo>
                      <a:pt x="98" y="121"/>
                    </a:lnTo>
                    <a:lnTo>
                      <a:pt x="131" y="122"/>
                    </a:lnTo>
                    <a:lnTo>
                      <a:pt x="168" y="105"/>
                    </a:lnTo>
                    <a:lnTo>
                      <a:pt x="144" y="122"/>
                    </a:lnTo>
                    <a:lnTo>
                      <a:pt x="168" y="122"/>
                    </a:lnTo>
                    <a:lnTo>
                      <a:pt x="206" y="110"/>
                    </a:lnTo>
                    <a:lnTo>
                      <a:pt x="202" y="92"/>
                    </a:lnTo>
                    <a:lnTo>
                      <a:pt x="244" y="79"/>
                    </a:lnTo>
                    <a:lnTo>
                      <a:pt x="213" y="108"/>
                    </a:lnTo>
                    <a:lnTo>
                      <a:pt x="281" y="103"/>
                    </a:lnTo>
                    <a:lnTo>
                      <a:pt x="145" y="131"/>
                    </a:lnTo>
                    <a:lnTo>
                      <a:pt x="176" y="161"/>
                    </a:lnTo>
                    <a:lnTo>
                      <a:pt x="203" y="161"/>
                    </a:lnTo>
                    <a:lnTo>
                      <a:pt x="189" y="168"/>
                    </a:lnTo>
                    <a:lnTo>
                      <a:pt x="136" y="136"/>
                    </a:lnTo>
                    <a:lnTo>
                      <a:pt x="91" y="131"/>
                    </a:lnTo>
                    <a:lnTo>
                      <a:pt x="91" y="144"/>
                    </a:lnTo>
                    <a:lnTo>
                      <a:pt x="112" y="152"/>
                    </a:lnTo>
                    <a:lnTo>
                      <a:pt x="91" y="156"/>
                    </a:lnTo>
                    <a:lnTo>
                      <a:pt x="145" y="189"/>
                    </a:lnTo>
                    <a:lnTo>
                      <a:pt x="124" y="190"/>
                    </a:lnTo>
                    <a:lnTo>
                      <a:pt x="178" y="193"/>
                    </a:lnTo>
                    <a:lnTo>
                      <a:pt x="147" y="200"/>
                    </a:lnTo>
                    <a:lnTo>
                      <a:pt x="164" y="212"/>
                    </a:lnTo>
                    <a:lnTo>
                      <a:pt x="116" y="193"/>
                    </a:lnTo>
                    <a:lnTo>
                      <a:pt x="88" y="201"/>
                    </a:lnTo>
                    <a:lnTo>
                      <a:pt x="76" y="229"/>
                    </a:lnTo>
                    <a:lnTo>
                      <a:pt x="103" y="219"/>
                    </a:lnTo>
                    <a:lnTo>
                      <a:pt x="100" y="229"/>
                    </a:lnTo>
                    <a:lnTo>
                      <a:pt x="109" y="229"/>
                    </a:lnTo>
                    <a:lnTo>
                      <a:pt x="126" y="209"/>
                    </a:lnTo>
                    <a:lnTo>
                      <a:pt x="120" y="224"/>
                    </a:lnTo>
                    <a:lnTo>
                      <a:pt x="134" y="227"/>
                    </a:lnTo>
                    <a:lnTo>
                      <a:pt x="106" y="236"/>
                    </a:lnTo>
                    <a:lnTo>
                      <a:pt x="124" y="236"/>
                    </a:lnTo>
                    <a:lnTo>
                      <a:pt x="109" y="242"/>
                    </a:lnTo>
                    <a:lnTo>
                      <a:pt x="122" y="254"/>
                    </a:lnTo>
                    <a:lnTo>
                      <a:pt x="144" y="254"/>
                    </a:lnTo>
                    <a:lnTo>
                      <a:pt x="164" y="232"/>
                    </a:lnTo>
                    <a:lnTo>
                      <a:pt x="129" y="264"/>
                    </a:lnTo>
                    <a:lnTo>
                      <a:pt x="91" y="240"/>
                    </a:lnTo>
                    <a:lnTo>
                      <a:pt x="62" y="245"/>
                    </a:lnTo>
                    <a:lnTo>
                      <a:pt x="89" y="268"/>
                    </a:lnTo>
                    <a:lnTo>
                      <a:pt x="44" y="282"/>
                    </a:lnTo>
                    <a:lnTo>
                      <a:pt x="50" y="301"/>
                    </a:lnTo>
                    <a:lnTo>
                      <a:pt x="58" y="284"/>
                    </a:lnTo>
                    <a:lnTo>
                      <a:pt x="60" y="301"/>
                    </a:lnTo>
                    <a:lnTo>
                      <a:pt x="89" y="294"/>
                    </a:lnTo>
                    <a:lnTo>
                      <a:pt x="112" y="308"/>
                    </a:lnTo>
                    <a:lnTo>
                      <a:pt x="127" y="306"/>
                    </a:lnTo>
                    <a:lnTo>
                      <a:pt x="116" y="295"/>
                    </a:lnTo>
                    <a:lnTo>
                      <a:pt x="145" y="299"/>
                    </a:lnTo>
                    <a:lnTo>
                      <a:pt x="144" y="287"/>
                    </a:lnTo>
                    <a:lnTo>
                      <a:pt x="158" y="301"/>
                    </a:lnTo>
                    <a:lnTo>
                      <a:pt x="165" y="299"/>
                    </a:lnTo>
                    <a:lnTo>
                      <a:pt x="160" y="289"/>
                    </a:lnTo>
                    <a:lnTo>
                      <a:pt x="185" y="299"/>
                    </a:lnTo>
                    <a:lnTo>
                      <a:pt x="185" y="311"/>
                    </a:lnTo>
                    <a:lnTo>
                      <a:pt x="229" y="299"/>
                    </a:lnTo>
                    <a:lnTo>
                      <a:pt x="237" y="280"/>
                    </a:lnTo>
                    <a:lnTo>
                      <a:pt x="217" y="284"/>
                    </a:lnTo>
                    <a:lnTo>
                      <a:pt x="217" y="268"/>
                    </a:lnTo>
                    <a:lnTo>
                      <a:pt x="168" y="266"/>
                    </a:lnTo>
                    <a:lnTo>
                      <a:pt x="234" y="262"/>
                    </a:lnTo>
                    <a:lnTo>
                      <a:pt x="243" y="250"/>
                    </a:lnTo>
                    <a:lnTo>
                      <a:pt x="234" y="235"/>
                    </a:lnTo>
                    <a:lnTo>
                      <a:pt x="271" y="236"/>
                    </a:lnTo>
                    <a:lnTo>
                      <a:pt x="279" y="229"/>
                    </a:lnTo>
                    <a:lnTo>
                      <a:pt x="254" y="224"/>
                    </a:lnTo>
                    <a:lnTo>
                      <a:pt x="288" y="224"/>
                    </a:lnTo>
                    <a:lnTo>
                      <a:pt x="265" y="213"/>
                    </a:lnTo>
                    <a:lnTo>
                      <a:pt x="292" y="206"/>
                    </a:lnTo>
                    <a:lnTo>
                      <a:pt x="291" y="199"/>
                    </a:lnTo>
                    <a:lnTo>
                      <a:pt x="240" y="193"/>
                    </a:lnTo>
                    <a:lnTo>
                      <a:pt x="269" y="189"/>
                    </a:lnTo>
                    <a:lnTo>
                      <a:pt x="240" y="184"/>
                    </a:lnTo>
                    <a:lnTo>
                      <a:pt x="292" y="190"/>
                    </a:lnTo>
                    <a:lnTo>
                      <a:pt x="295" y="182"/>
                    </a:lnTo>
                    <a:lnTo>
                      <a:pt x="240" y="179"/>
                    </a:lnTo>
                    <a:lnTo>
                      <a:pt x="312" y="168"/>
                    </a:lnTo>
                    <a:lnTo>
                      <a:pt x="291" y="157"/>
                    </a:lnTo>
                    <a:lnTo>
                      <a:pt x="343" y="161"/>
                    </a:lnTo>
                    <a:lnTo>
                      <a:pt x="358" y="144"/>
                    </a:lnTo>
                    <a:lnTo>
                      <a:pt x="333" y="143"/>
                    </a:lnTo>
                    <a:lnTo>
                      <a:pt x="367" y="141"/>
                    </a:lnTo>
                    <a:lnTo>
                      <a:pt x="362" y="128"/>
                    </a:lnTo>
                    <a:lnTo>
                      <a:pt x="378" y="131"/>
                    </a:lnTo>
                    <a:lnTo>
                      <a:pt x="467" y="79"/>
                    </a:lnTo>
                    <a:lnTo>
                      <a:pt x="371" y="98"/>
                    </a:lnTo>
                    <a:lnTo>
                      <a:pt x="423" y="77"/>
                    </a:lnTo>
                    <a:lnTo>
                      <a:pt x="391" y="79"/>
                    </a:lnTo>
                    <a:lnTo>
                      <a:pt x="382" y="68"/>
                    </a:lnTo>
                    <a:lnTo>
                      <a:pt x="443" y="73"/>
                    </a:lnTo>
                    <a:lnTo>
                      <a:pt x="520" y="47"/>
                    </a:lnTo>
                    <a:lnTo>
                      <a:pt x="520" y="35"/>
                    </a:lnTo>
                    <a:lnTo>
                      <a:pt x="486" y="35"/>
                    </a:lnTo>
                    <a:lnTo>
                      <a:pt x="481" y="15"/>
                    </a:lnTo>
                    <a:lnTo>
                      <a:pt x="391" y="23"/>
                    </a:lnTo>
                    <a:lnTo>
                      <a:pt x="429" y="10"/>
                    </a:lnTo>
                    <a:lnTo>
                      <a:pt x="310" y="0"/>
                    </a:lnTo>
                    <a:lnTo>
                      <a:pt x="300" y="12"/>
                    </a:lnTo>
                    <a:lnTo>
                      <a:pt x="309" y="16"/>
                    </a:lnTo>
                    <a:lnTo>
                      <a:pt x="288" y="6"/>
                    </a:lnTo>
                    <a:lnTo>
                      <a:pt x="236" y="7"/>
                    </a:lnTo>
                    <a:lnTo>
                      <a:pt x="271" y="28"/>
                    </a:lnTo>
                    <a:lnTo>
                      <a:pt x="258" y="35"/>
                    </a:lnTo>
                    <a:lnTo>
                      <a:pt x="240" y="13"/>
                    </a:lnTo>
                    <a:lnTo>
                      <a:pt x="191" y="10"/>
                    </a:lnTo>
                    <a:lnTo>
                      <a:pt x="200" y="21"/>
                    </a:lnTo>
                    <a:lnTo>
                      <a:pt x="164" y="16"/>
                    </a:lnTo>
                    <a:lnTo>
                      <a:pt x="182" y="32"/>
                    </a:lnTo>
                    <a:lnTo>
                      <a:pt x="154" y="23"/>
                    </a:lnTo>
                    <a:lnTo>
                      <a:pt x="162" y="32"/>
                    </a:lnTo>
                    <a:lnTo>
                      <a:pt x="145" y="35"/>
                    </a:lnTo>
                    <a:lnTo>
                      <a:pt x="182" y="55"/>
                    </a:lnTo>
                    <a:lnTo>
                      <a:pt x="102" y="32"/>
                    </a:lnTo>
                    <a:lnTo>
                      <a:pt x="82" y="47"/>
                    </a:lnTo>
                    <a:lnTo>
                      <a:pt x="113" y="56"/>
                    </a:lnTo>
                    <a:lnTo>
                      <a:pt x="60" y="49"/>
                    </a:lnTo>
                    <a:lnTo>
                      <a:pt x="0" y="73"/>
                    </a:lnTo>
                  </a:path>
                </a:pathLst>
              </a:custGeom>
              <a:grpFill/>
              <a:ln>
                <a:noFill/>
              </a:ln>
              <a:extLst/>
            </p:spPr>
            <p:txBody>
              <a:bodyPr/>
              <a:lstStyle/>
              <a:p>
                <a:pPr eaLnBrk="0" hangingPunct="0"/>
                <a:endParaRPr lang="en-US" sz="2000" b="1">
                  <a:solidFill>
                    <a:srgbClr val="000000"/>
                  </a:solidFill>
                  <a:latin typeface="+mj-lt"/>
                </a:endParaRPr>
              </a:p>
            </p:txBody>
          </p:sp>
          <p:sp>
            <p:nvSpPr>
              <p:cNvPr id="23716" name="Freeform 164"/>
              <p:cNvSpPr>
                <a:spLocks/>
              </p:cNvSpPr>
              <p:nvPr/>
            </p:nvSpPr>
            <p:spPr bwMode="auto">
              <a:xfrm>
                <a:off x="2790825" y="1438275"/>
                <a:ext cx="806450" cy="477838"/>
              </a:xfrm>
              <a:custGeom>
                <a:avLst/>
                <a:gdLst>
                  <a:gd name="T0" fmla="*/ 2147483646 w 521"/>
                  <a:gd name="T1" fmla="*/ 2147483646 h 312"/>
                  <a:gd name="T2" fmla="*/ 2147483646 w 521"/>
                  <a:gd name="T3" fmla="*/ 2147483646 h 312"/>
                  <a:gd name="T4" fmla="*/ 2147483646 w 521"/>
                  <a:gd name="T5" fmla="*/ 2147483646 h 312"/>
                  <a:gd name="T6" fmla="*/ 2147483646 w 521"/>
                  <a:gd name="T7" fmla="*/ 2147483646 h 312"/>
                  <a:gd name="T8" fmla="*/ 2147483646 w 521"/>
                  <a:gd name="T9" fmla="*/ 2147483646 h 312"/>
                  <a:gd name="T10" fmla="*/ 2147483646 w 521"/>
                  <a:gd name="T11" fmla="*/ 2147483646 h 312"/>
                  <a:gd name="T12" fmla="*/ 2147483646 w 521"/>
                  <a:gd name="T13" fmla="*/ 2147483646 h 312"/>
                  <a:gd name="T14" fmla="*/ 2147483646 w 521"/>
                  <a:gd name="T15" fmla="*/ 2147483646 h 312"/>
                  <a:gd name="T16" fmla="*/ 2147483646 w 521"/>
                  <a:gd name="T17" fmla="*/ 2147483646 h 312"/>
                  <a:gd name="T18" fmla="*/ 2147483646 w 521"/>
                  <a:gd name="T19" fmla="*/ 2147483646 h 312"/>
                  <a:gd name="T20" fmla="*/ 2147483646 w 521"/>
                  <a:gd name="T21" fmla="*/ 2147483646 h 312"/>
                  <a:gd name="T22" fmla="*/ 2147483646 w 521"/>
                  <a:gd name="T23" fmla="*/ 2147483646 h 312"/>
                  <a:gd name="T24" fmla="*/ 2147483646 w 521"/>
                  <a:gd name="T25" fmla="*/ 2147483646 h 312"/>
                  <a:gd name="T26" fmla="*/ 2147483646 w 521"/>
                  <a:gd name="T27" fmla="*/ 2147483646 h 312"/>
                  <a:gd name="T28" fmla="*/ 2147483646 w 521"/>
                  <a:gd name="T29" fmla="*/ 2147483646 h 312"/>
                  <a:gd name="T30" fmla="*/ 2147483646 w 521"/>
                  <a:gd name="T31" fmla="*/ 2147483646 h 312"/>
                  <a:gd name="T32" fmla="*/ 2147483646 w 521"/>
                  <a:gd name="T33" fmla="*/ 2147483646 h 312"/>
                  <a:gd name="T34" fmla="*/ 2147483646 w 521"/>
                  <a:gd name="T35" fmla="*/ 2147483646 h 312"/>
                  <a:gd name="T36" fmla="*/ 2147483646 w 521"/>
                  <a:gd name="T37" fmla="*/ 2147483646 h 312"/>
                  <a:gd name="T38" fmla="*/ 2147483646 w 521"/>
                  <a:gd name="T39" fmla="*/ 2147483646 h 312"/>
                  <a:gd name="T40" fmla="*/ 2147483646 w 521"/>
                  <a:gd name="T41" fmla="*/ 2147483646 h 312"/>
                  <a:gd name="T42" fmla="*/ 2147483646 w 521"/>
                  <a:gd name="T43" fmla="*/ 2147483646 h 312"/>
                  <a:gd name="T44" fmla="*/ 2147483646 w 521"/>
                  <a:gd name="T45" fmla="*/ 2147483646 h 312"/>
                  <a:gd name="T46" fmla="*/ 2147483646 w 521"/>
                  <a:gd name="T47" fmla="*/ 2147483646 h 312"/>
                  <a:gd name="T48" fmla="*/ 2147483646 w 521"/>
                  <a:gd name="T49" fmla="*/ 2147483646 h 312"/>
                  <a:gd name="T50" fmla="*/ 2147483646 w 521"/>
                  <a:gd name="T51" fmla="*/ 2147483646 h 312"/>
                  <a:gd name="T52" fmla="*/ 2147483646 w 521"/>
                  <a:gd name="T53" fmla="*/ 2147483646 h 312"/>
                  <a:gd name="T54" fmla="*/ 2147483646 w 521"/>
                  <a:gd name="T55" fmla="*/ 2147483646 h 312"/>
                  <a:gd name="T56" fmla="*/ 2147483646 w 521"/>
                  <a:gd name="T57" fmla="*/ 2147483646 h 312"/>
                  <a:gd name="T58" fmla="*/ 2147483646 w 521"/>
                  <a:gd name="T59" fmla="*/ 2147483646 h 312"/>
                  <a:gd name="T60" fmla="*/ 2147483646 w 521"/>
                  <a:gd name="T61" fmla="*/ 2147483646 h 312"/>
                  <a:gd name="T62" fmla="*/ 2147483646 w 521"/>
                  <a:gd name="T63" fmla="*/ 2147483646 h 312"/>
                  <a:gd name="T64" fmla="*/ 2147483646 w 521"/>
                  <a:gd name="T65" fmla="*/ 2147483646 h 312"/>
                  <a:gd name="T66" fmla="*/ 2147483646 w 521"/>
                  <a:gd name="T67" fmla="*/ 2147483646 h 312"/>
                  <a:gd name="T68" fmla="*/ 2147483646 w 521"/>
                  <a:gd name="T69" fmla="*/ 2147483646 h 312"/>
                  <a:gd name="T70" fmla="*/ 2147483646 w 521"/>
                  <a:gd name="T71" fmla="*/ 2147483646 h 312"/>
                  <a:gd name="T72" fmla="*/ 2147483646 w 521"/>
                  <a:gd name="T73" fmla="*/ 2147483646 h 312"/>
                  <a:gd name="T74" fmla="*/ 2147483646 w 521"/>
                  <a:gd name="T75" fmla="*/ 0 h 312"/>
                  <a:gd name="T76" fmla="*/ 2147483646 w 521"/>
                  <a:gd name="T77" fmla="*/ 2147483646 h 312"/>
                  <a:gd name="T78" fmla="*/ 2147483646 w 521"/>
                  <a:gd name="T79" fmla="*/ 2147483646 h 312"/>
                  <a:gd name="T80" fmla="*/ 2147483646 w 521"/>
                  <a:gd name="T81" fmla="*/ 2147483646 h 312"/>
                  <a:gd name="T82" fmla="*/ 2147483646 w 521"/>
                  <a:gd name="T83" fmla="*/ 2147483646 h 312"/>
                  <a:gd name="T84" fmla="*/ 2147483646 w 521"/>
                  <a:gd name="T85" fmla="*/ 2147483646 h 312"/>
                  <a:gd name="T86" fmla="*/ 2147483646 w 521"/>
                  <a:gd name="T87" fmla="*/ 2147483646 h 31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1"/>
                  <a:gd name="T133" fmla="*/ 0 h 312"/>
                  <a:gd name="T134" fmla="*/ 521 w 521"/>
                  <a:gd name="T135" fmla="*/ 312 h 31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1" h="312">
                    <a:moveTo>
                      <a:pt x="0" y="73"/>
                    </a:moveTo>
                    <a:lnTo>
                      <a:pt x="47" y="73"/>
                    </a:lnTo>
                    <a:lnTo>
                      <a:pt x="29" y="85"/>
                    </a:lnTo>
                    <a:lnTo>
                      <a:pt x="93" y="77"/>
                    </a:lnTo>
                    <a:lnTo>
                      <a:pt x="38" y="85"/>
                    </a:lnTo>
                    <a:lnTo>
                      <a:pt x="57" y="89"/>
                    </a:lnTo>
                    <a:lnTo>
                      <a:pt x="36" y="91"/>
                    </a:lnTo>
                    <a:lnTo>
                      <a:pt x="44" y="100"/>
                    </a:lnTo>
                    <a:lnTo>
                      <a:pt x="129" y="88"/>
                    </a:lnTo>
                    <a:lnTo>
                      <a:pt x="47" y="105"/>
                    </a:lnTo>
                    <a:lnTo>
                      <a:pt x="82" y="121"/>
                    </a:lnTo>
                    <a:lnTo>
                      <a:pt x="114" y="100"/>
                    </a:lnTo>
                    <a:lnTo>
                      <a:pt x="168" y="96"/>
                    </a:lnTo>
                    <a:lnTo>
                      <a:pt x="112" y="103"/>
                    </a:lnTo>
                    <a:lnTo>
                      <a:pt x="98" y="121"/>
                    </a:lnTo>
                    <a:lnTo>
                      <a:pt x="131" y="122"/>
                    </a:lnTo>
                    <a:lnTo>
                      <a:pt x="168" y="105"/>
                    </a:lnTo>
                    <a:lnTo>
                      <a:pt x="144" y="122"/>
                    </a:lnTo>
                    <a:lnTo>
                      <a:pt x="168" y="122"/>
                    </a:lnTo>
                    <a:lnTo>
                      <a:pt x="206" y="110"/>
                    </a:lnTo>
                    <a:lnTo>
                      <a:pt x="202" y="92"/>
                    </a:lnTo>
                    <a:lnTo>
                      <a:pt x="244" y="79"/>
                    </a:lnTo>
                    <a:lnTo>
                      <a:pt x="213" y="108"/>
                    </a:lnTo>
                    <a:lnTo>
                      <a:pt x="281" y="103"/>
                    </a:lnTo>
                    <a:lnTo>
                      <a:pt x="145" y="131"/>
                    </a:lnTo>
                    <a:lnTo>
                      <a:pt x="176" y="161"/>
                    </a:lnTo>
                    <a:lnTo>
                      <a:pt x="203" y="161"/>
                    </a:lnTo>
                    <a:lnTo>
                      <a:pt x="189" y="168"/>
                    </a:lnTo>
                    <a:lnTo>
                      <a:pt x="136" y="136"/>
                    </a:lnTo>
                    <a:lnTo>
                      <a:pt x="91" y="131"/>
                    </a:lnTo>
                    <a:lnTo>
                      <a:pt x="91" y="144"/>
                    </a:lnTo>
                    <a:lnTo>
                      <a:pt x="112" y="152"/>
                    </a:lnTo>
                    <a:lnTo>
                      <a:pt x="91" y="156"/>
                    </a:lnTo>
                    <a:lnTo>
                      <a:pt x="145" y="189"/>
                    </a:lnTo>
                    <a:lnTo>
                      <a:pt x="124" y="190"/>
                    </a:lnTo>
                    <a:lnTo>
                      <a:pt x="178" y="193"/>
                    </a:lnTo>
                    <a:lnTo>
                      <a:pt x="147" y="200"/>
                    </a:lnTo>
                    <a:lnTo>
                      <a:pt x="164" y="212"/>
                    </a:lnTo>
                    <a:lnTo>
                      <a:pt x="116" y="193"/>
                    </a:lnTo>
                    <a:lnTo>
                      <a:pt x="88" y="201"/>
                    </a:lnTo>
                    <a:lnTo>
                      <a:pt x="76" y="229"/>
                    </a:lnTo>
                    <a:lnTo>
                      <a:pt x="103" y="219"/>
                    </a:lnTo>
                    <a:lnTo>
                      <a:pt x="100" y="229"/>
                    </a:lnTo>
                    <a:lnTo>
                      <a:pt x="109" y="229"/>
                    </a:lnTo>
                    <a:lnTo>
                      <a:pt x="126" y="209"/>
                    </a:lnTo>
                    <a:lnTo>
                      <a:pt x="120" y="224"/>
                    </a:lnTo>
                    <a:lnTo>
                      <a:pt x="134" y="227"/>
                    </a:lnTo>
                    <a:lnTo>
                      <a:pt x="106" y="236"/>
                    </a:lnTo>
                    <a:lnTo>
                      <a:pt x="124" y="236"/>
                    </a:lnTo>
                    <a:lnTo>
                      <a:pt x="109" y="242"/>
                    </a:lnTo>
                    <a:lnTo>
                      <a:pt x="122" y="254"/>
                    </a:lnTo>
                    <a:lnTo>
                      <a:pt x="144" y="254"/>
                    </a:lnTo>
                    <a:lnTo>
                      <a:pt x="164" y="232"/>
                    </a:lnTo>
                    <a:lnTo>
                      <a:pt x="129" y="264"/>
                    </a:lnTo>
                    <a:lnTo>
                      <a:pt x="91" y="240"/>
                    </a:lnTo>
                    <a:lnTo>
                      <a:pt x="62" y="245"/>
                    </a:lnTo>
                    <a:lnTo>
                      <a:pt x="89" y="268"/>
                    </a:lnTo>
                    <a:lnTo>
                      <a:pt x="44" y="282"/>
                    </a:lnTo>
                    <a:lnTo>
                      <a:pt x="50" y="301"/>
                    </a:lnTo>
                    <a:lnTo>
                      <a:pt x="58" y="284"/>
                    </a:lnTo>
                    <a:lnTo>
                      <a:pt x="60" y="301"/>
                    </a:lnTo>
                    <a:lnTo>
                      <a:pt x="89" y="294"/>
                    </a:lnTo>
                    <a:lnTo>
                      <a:pt x="112" y="308"/>
                    </a:lnTo>
                    <a:lnTo>
                      <a:pt x="127" y="306"/>
                    </a:lnTo>
                    <a:lnTo>
                      <a:pt x="116" y="295"/>
                    </a:lnTo>
                    <a:lnTo>
                      <a:pt x="145" y="299"/>
                    </a:lnTo>
                    <a:lnTo>
                      <a:pt x="144" y="287"/>
                    </a:lnTo>
                    <a:lnTo>
                      <a:pt x="158" y="301"/>
                    </a:lnTo>
                    <a:lnTo>
                      <a:pt x="165" y="299"/>
                    </a:lnTo>
                    <a:lnTo>
                      <a:pt x="160" y="289"/>
                    </a:lnTo>
                    <a:lnTo>
                      <a:pt x="185" y="299"/>
                    </a:lnTo>
                    <a:lnTo>
                      <a:pt x="185" y="311"/>
                    </a:lnTo>
                    <a:lnTo>
                      <a:pt x="229" y="299"/>
                    </a:lnTo>
                    <a:lnTo>
                      <a:pt x="237" y="280"/>
                    </a:lnTo>
                    <a:lnTo>
                      <a:pt x="217" y="284"/>
                    </a:lnTo>
                    <a:lnTo>
                      <a:pt x="217" y="268"/>
                    </a:lnTo>
                    <a:lnTo>
                      <a:pt x="168" y="266"/>
                    </a:lnTo>
                    <a:lnTo>
                      <a:pt x="234" y="262"/>
                    </a:lnTo>
                    <a:lnTo>
                      <a:pt x="243" y="250"/>
                    </a:lnTo>
                    <a:lnTo>
                      <a:pt x="234" y="235"/>
                    </a:lnTo>
                    <a:lnTo>
                      <a:pt x="271" y="236"/>
                    </a:lnTo>
                    <a:lnTo>
                      <a:pt x="279" y="229"/>
                    </a:lnTo>
                    <a:lnTo>
                      <a:pt x="254" y="224"/>
                    </a:lnTo>
                    <a:lnTo>
                      <a:pt x="288" y="224"/>
                    </a:lnTo>
                    <a:lnTo>
                      <a:pt x="265" y="213"/>
                    </a:lnTo>
                    <a:lnTo>
                      <a:pt x="292" y="206"/>
                    </a:lnTo>
                    <a:lnTo>
                      <a:pt x="291" y="199"/>
                    </a:lnTo>
                    <a:lnTo>
                      <a:pt x="240" y="193"/>
                    </a:lnTo>
                    <a:lnTo>
                      <a:pt x="269" y="189"/>
                    </a:lnTo>
                    <a:lnTo>
                      <a:pt x="240" y="184"/>
                    </a:lnTo>
                    <a:lnTo>
                      <a:pt x="292" y="190"/>
                    </a:lnTo>
                    <a:lnTo>
                      <a:pt x="295" y="182"/>
                    </a:lnTo>
                    <a:lnTo>
                      <a:pt x="240" y="179"/>
                    </a:lnTo>
                    <a:lnTo>
                      <a:pt x="312" y="168"/>
                    </a:lnTo>
                    <a:lnTo>
                      <a:pt x="291" y="157"/>
                    </a:lnTo>
                    <a:lnTo>
                      <a:pt x="343" y="161"/>
                    </a:lnTo>
                    <a:lnTo>
                      <a:pt x="358" y="144"/>
                    </a:lnTo>
                    <a:lnTo>
                      <a:pt x="333" y="143"/>
                    </a:lnTo>
                    <a:lnTo>
                      <a:pt x="367" y="141"/>
                    </a:lnTo>
                    <a:lnTo>
                      <a:pt x="362" y="128"/>
                    </a:lnTo>
                    <a:lnTo>
                      <a:pt x="378" y="131"/>
                    </a:lnTo>
                    <a:lnTo>
                      <a:pt x="467" y="79"/>
                    </a:lnTo>
                    <a:lnTo>
                      <a:pt x="371" y="98"/>
                    </a:lnTo>
                    <a:lnTo>
                      <a:pt x="423" y="77"/>
                    </a:lnTo>
                    <a:lnTo>
                      <a:pt x="391" y="79"/>
                    </a:lnTo>
                    <a:lnTo>
                      <a:pt x="382" y="68"/>
                    </a:lnTo>
                    <a:lnTo>
                      <a:pt x="443" y="73"/>
                    </a:lnTo>
                    <a:lnTo>
                      <a:pt x="520" y="47"/>
                    </a:lnTo>
                    <a:lnTo>
                      <a:pt x="520" y="35"/>
                    </a:lnTo>
                    <a:lnTo>
                      <a:pt x="486" y="35"/>
                    </a:lnTo>
                    <a:lnTo>
                      <a:pt x="481" y="15"/>
                    </a:lnTo>
                    <a:lnTo>
                      <a:pt x="391" y="23"/>
                    </a:lnTo>
                    <a:lnTo>
                      <a:pt x="429" y="10"/>
                    </a:lnTo>
                    <a:lnTo>
                      <a:pt x="310" y="0"/>
                    </a:lnTo>
                    <a:lnTo>
                      <a:pt x="300" y="12"/>
                    </a:lnTo>
                    <a:lnTo>
                      <a:pt x="309" y="16"/>
                    </a:lnTo>
                    <a:lnTo>
                      <a:pt x="288" y="6"/>
                    </a:lnTo>
                    <a:lnTo>
                      <a:pt x="236" y="7"/>
                    </a:lnTo>
                    <a:lnTo>
                      <a:pt x="271" y="28"/>
                    </a:lnTo>
                    <a:lnTo>
                      <a:pt x="258" y="35"/>
                    </a:lnTo>
                    <a:lnTo>
                      <a:pt x="240" y="13"/>
                    </a:lnTo>
                    <a:lnTo>
                      <a:pt x="191" y="10"/>
                    </a:lnTo>
                    <a:lnTo>
                      <a:pt x="200" y="21"/>
                    </a:lnTo>
                    <a:lnTo>
                      <a:pt x="164" y="16"/>
                    </a:lnTo>
                    <a:lnTo>
                      <a:pt x="182" y="32"/>
                    </a:lnTo>
                    <a:lnTo>
                      <a:pt x="154" y="23"/>
                    </a:lnTo>
                    <a:lnTo>
                      <a:pt x="162" y="32"/>
                    </a:lnTo>
                    <a:lnTo>
                      <a:pt x="145" y="35"/>
                    </a:lnTo>
                    <a:lnTo>
                      <a:pt x="182" y="55"/>
                    </a:lnTo>
                    <a:lnTo>
                      <a:pt x="102" y="32"/>
                    </a:lnTo>
                    <a:lnTo>
                      <a:pt x="82" y="47"/>
                    </a:lnTo>
                    <a:lnTo>
                      <a:pt x="113" y="56"/>
                    </a:lnTo>
                    <a:lnTo>
                      <a:pt x="60" y="49"/>
                    </a:lnTo>
                    <a:lnTo>
                      <a:pt x="0" y="7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17" name="Freeform 165"/>
              <p:cNvSpPr>
                <a:spLocks/>
              </p:cNvSpPr>
              <p:nvPr/>
            </p:nvSpPr>
            <p:spPr bwMode="auto">
              <a:xfrm>
                <a:off x="2844800" y="2054225"/>
                <a:ext cx="749300" cy="617538"/>
              </a:xfrm>
              <a:custGeom>
                <a:avLst/>
                <a:gdLst>
                  <a:gd name="T0" fmla="*/ 2147483646 w 485"/>
                  <a:gd name="T1" fmla="*/ 2147483646 h 404"/>
                  <a:gd name="T2" fmla="*/ 2147483646 w 485"/>
                  <a:gd name="T3" fmla="*/ 0 h 404"/>
                  <a:gd name="T4" fmla="*/ 2147483646 w 485"/>
                  <a:gd name="T5" fmla="*/ 2147483646 h 404"/>
                  <a:gd name="T6" fmla="*/ 2147483646 w 485"/>
                  <a:gd name="T7" fmla="*/ 2147483646 h 404"/>
                  <a:gd name="T8" fmla="*/ 2147483646 w 485"/>
                  <a:gd name="T9" fmla="*/ 2147483646 h 404"/>
                  <a:gd name="T10" fmla="*/ 2147483646 w 485"/>
                  <a:gd name="T11" fmla="*/ 2147483646 h 404"/>
                  <a:gd name="T12" fmla="*/ 2147483646 w 485"/>
                  <a:gd name="T13" fmla="*/ 2147483646 h 404"/>
                  <a:gd name="T14" fmla="*/ 2147483646 w 485"/>
                  <a:gd name="T15" fmla="*/ 2147483646 h 404"/>
                  <a:gd name="T16" fmla="*/ 2147483646 w 485"/>
                  <a:gd name="T17" fmla="*/ 2147483646 h 404"/>
                  <a:gd name="T18" fmla="*/ 2147483646 w 485"/>
                  <a:gd name="T19" fmla="*/ 2147483646 h 404"/>
                  <a:gd name="T20" fmla="*/ 2147483646 w 485"/>
                  <a:gd name="T21" fmla="*/ 2147483646 h 404"/>
                  <a:gd name="T22" fmla="*/ 2147483646 w 485"/>
                  <a:gd name="T23" fmla="*/ 2147483646 h 404"/>
                  <a:gd name="T24" fmla="*/ 2147483646 w 485"/>
                  <a:gd name="T25" fmla="*/ 2147483646 h 404"/>
                  <a:gd name="T26" fmla="*/ 2147483646 w 485"/>
                  <a:gd name="T27" fmla="*/ 2147483646 h 404"/>
                  <a:gd name="T28" fmla="*/ 2147483646 w 485"/>
                  <a:gd name="T29" fmla="*/ 2147483646 h 404"/>
                  <a:gd name="T30" fmla="*/ 2147483646 w 485"/>
                  <a:gd name="T31" fmla="*/ 2147483646 h 404"/>
                  <a:gd name="T32" fmla="*/ 2147483646 w 485"/>
                  <a:gd name="T33" fmla="*/ 2147483646 h 404"/>
                  <a:gd name="T34" fmla="*/ 2147483646 w 485"/>
                  <a:gd name="T35" fmla="*/ 2147483646 h 404"/>
                  <a:gd name="T36" fmla="*/ 2147483646 w 485"/>
                  <a:gd name="T37" fmla="*/ 2147483646 h 404"/>
                  <a:gd name="T38" fmla="*/ 2147483646 w 485"/>
                  <a:gd name="T39" fmla="*/ 2147483646 h 404"/>
                  <a:gd name="T40" fmla="*/ 2147483646 w 485"/>
                  <a:gd name="T41" fmla="*/ 2147483646 h 404"/>
                  <a:gd name="T42" fmla="*/ 2147483646 w 485"/>
                  <a:gd name="T43" fmla="*/ 2147483646 h 404"/>
                  <a:gd name="T44" fmla="*/ 2147483646 w 485"/>
                  <a:gd name="T45" fmla="*/ 2147483646 h 404"/>
                  <a:gd name="T46" fmla="*/ 2147483646 w 485"/>
                  <a:gd name="T47" fmla="*/ 2147483646 h 404"/>
                  <a:gd name="T48" fmla="*/ 2147483646 w 485"/>
                  <a:gd name="T49" fmla="*/ 2147483646 h 404"/>
                  <a:gd name="T50" fmla="*/ 2147483646 w 485"/>
                  <a:gd name="T51" fmla="*/ 2147483646 h 404"/>
                  <a:gd name="T52" fmla="*/ 2147483646 w 485"/>
                  <a:gd name="T53" fmla="*/ 2147483646 h 404"/>
                  <a:gd name="T54" fmla="*/ 2147483646 w 485"/>
                  <a:gd name="T55" fmla="*/ 2147483646 h 404"/>
                  <a:gd name="T56" fmla="*/ 2147483646 w 485"/>
                  <a:gd name="T57" fmla="*/ 2147483646 h 404"/>
                  <a:gd name="T58" fmla="*/ 2147483646 w 485"/>
                  <a:gd name="T59" fmla="*/ 2147483646 h 404"/>
                  <a:gd name="T60" fmla="*/ 2147483646 w 485"/>
                  <a:gd name="T61" fmla="*/ 2147483646 h 404"/>
                  <a:gd name="T62" fmla="*/ 2147483646 w 485"/>
                  <a:gd name="T63" fmla="*/ 2147483646 h 404"/>
                  <a:gd name="T64" fmla="*/ 2147483646 w 485"/>
                  <a:gd name="T65" fmla="*/ 2147483646 h 404"/>
                  <a:gd name="T66" fmla="*/ 2147483646 w 485"/>
                  <a:gd name="T67" fmla="*/ 2147483646 h 404"/>
                  <a:gd name="T68" fmla="*/ 2147483646 w 485"/>
                  <a:gd name="T69" fmla="*/ 2147483646 h 404"/>
                  <a:gd name="T70" fmla="*/ 2147483646 w 485"/>
                  <a:gd name="T71" fmla="*/ 2147483646 h 404"/>
                  <a:gd name="T72" fmla="*/ 2147483646 w 485"/>
                  <a:gd name="T73" fmla="*/ 2147483646 h 404"/>
                  <a:gd name="T74" fmla="*/ 2147483646 w 485"/>
                  <a:gd name="T75" fmla="*/ 2147483646 h 404"/>
                  <a:gd name="T76" fmla="*/ 2147483646 w 485"/>
                  <a:gd name="T77" fmla="*/ 2147483646 h 404"/>
                  <a:gd name="T78" fmla="*/ 2147483646 w 485"/>
                  <a:gd name="T79" fmla="*/ 2147483646 h 404"/>
                  <a:gd name="T80" fmla="*/ 2147483646 w 485"/>
                  <a:gd name="T81" fmla="*/ 2147483646 h 404"/>
                  <a:gd name="T82" fmla="*/ 2147483646 w 485"/>
                  <a:gd name="T83" fmla="*/ 2147483646 h 404"/>
                  <a:gd name="T84" fmla="*/ 2147483646 w 485"/>
                  <a:gd name="T85" fmla="*/ 2147483646 h 404"/>
                  <a:gd name="T86" fmla="*/ 2147483646 w 485"/>
                  <a:gd name="T87" fmla="*/ 2147483646 h 404"/>
                  <a:gd name="T88" fmla="*/ 2147483646 w 485"/>
                  <a:gd name="T89" fmla="*/ 2147483646 h 404"/>
                  <a:gd name="T90" fmla="*/ 2147483646 w 485"/>
                  <a:gd name="T91" fmla="*/ 2147483646 h 404"/>
                  <a:gd name="T92" fmla="*/ 2147483646 w 485"/>
                  <a:gd name="T93" fmla="*/ 2147483646 h 404"/>
                  <a:gd name="T94" fmla="*/ 2147483646 w 485"/>
                  <a:gd name="T95" fmla="*/ 2147483646 h 404"/>
                  <a:gd name="T96" fmla="*/ 2147483646 w 485"/>
                  <a:gd name="T97" fmla="*/ 2147483646 h 404"/>
                  <a:gd name="T98" fmla="*/ 2147483646 w 485"/>
                  <a:gd name="T99" fmla="*/ 2147483646 h 404"/>
                  <a:gd name="T100" fmla="*/ 2147483646 w 485"/>
                  <a:gd name="T101" fmla="*/ 2147483646 h 404"/>
                  <a:gd name="T102" fmla="*/ 2147483646 w 485"/>
                  <a:gd name="T103" fmla="*/ 2147483646 h 404"/>
                  <a:gd name="T104" fmla="*/ 0 w 485"/>
                  <a:gd name="T105" fmla="*/ 2147483646 h 4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5"/>
                  <a:gd name="T160" fmla="*/ 0 h 404"/>
                  <a:gd name="T161" fmla="*/ 485 w 485"/>
                  <a:gd name="T162" fmla="*/ 404 h 4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5" h="404">
                    <a:moveTo>
                      <a:pt x="0" y="90"/>
                    </a:moveTo>
                    <a:lnTo>
                      <a:pt x="2" y="46"/>
                    </a:lnTo>
                    <a:lnTo>
                      <a:pt x="24" y="14"/>
                    </a:lnTo>
                    <a:lnTo>
                      <a:pt x="57" y="0"/>
                    </a:lnTo>
                    <a:lnTo>
                      <a:pt x="84" y="6"/>
                    </a:lnTo>
                    <a:lnTo>
                      <a:pt x="55" y="46"/>
                    </a:lnTo>
                    <a:lnTo>
                      <a:pt x="64" y="72"/>
                    </a:lnTo>
                    <a:lnTo>
                      <a:pt x="84" y="96"/>
                    </a:lnTo>
                    <a:lnTo>
                      <a:pt x="57" y="105"/>
                    </a:lnTo>
                    <a:lnTo>
                      <a:pt x="86" y="104"/>
                    </a:lnTo>
                    <a:lnTo>
                      <a:pt x="90" y="83"/>
                    </a:lnTo>
                    <a:lnTo>
                      <a:pt x="67" y="69"/>
                    </a:lnTo>
                    <a:lnTo>
                      <a:pt x="86" y="56"/>
                    </a:lnTo>
                    <a:lnTo>
                      <a:pt x="72" y="36"/>
                    </a:lnTo>
                    <a:lnTo>
                      <a:pt x="100" y="40"/>
                    </a:lnTo>
                    <a:lnTo>
                      <a:pt x="74" y="32"/>
                    </a:lnTo>
                    <a:lnTo>
                      <a:pt x="104" y="33"/>
                    </a:lnTo>
                    <a:lnTo>
                      <a:pt x="84" y="18"/>
                    </a:lnTo>
                    <a:lnTo>
                      <a:pt x="108" y="20"/>
                    </a:lnTo>
                    <a:lnTo>
                      <a:pt x="124" y="6"/>
                    </a:lnTo>
                    <a:lnTo>
                      <a:pt x="143" y="6"/>
                    </a:lnTo>
                    <a:lnTo>
                      <a:pt x="143" y="23"/>
                    </a:lnTo>
                    <a:lnTo>
                      <a:pt x="159" y="32"/>
                    </a:lnTo>
                    <a:lnTo>
                      <a:pt x="153" y="72"/>
                    </a:lnTo>
                    <a:lnTo>
                      <a:pt x="172" y="53"/>
                    </a:lnTo>
                    <a:lnTo>
                      <a:pt x="183" y="60"/>
                    </a:lnTo>
                    <a:lnTo>
                      <a:pt x="210" y="40"/>
                    </a:lnTo>
                    <a:lnTo>
                      <a:pt x="249" y="53"/>
                    </a:lnTo>
                    <a:lnTo>
                      <a:pt x="266" y="72"/>
                    </a:lnTo>
                    <a:lnTo>
                      <a:pt x="255" y="83"/>
                    </a:lnTo>
                    <a:lnTo>
                      <a:pt x="279" y="79"/>
                    </a:lnTo>
                    <a:lnTo>
                      <a:pt x="270" y="89"/>
                    </a:lnTo>
                    <a:lnTo>
                      <a:pt x="286" y="96"/>
                    </a:lnTo>
                    <a:lnTo>
                      <a:pt x="297" y="81"/>
                    </a:lnTo>
                    <a:lnTo>
                      <a:pt x="314" y="88"/>
                    </a:lnTo>
                    <a:lnTo>
                      <a:pt x="321" y="100"/>
                    </a:lnTo>
                    <a:lnTo>
                      <a:pt x="304" y="104"/>
                    </a:lnTo>
                    <a:lnTo>
                      <a:pt x="328" y="104"/>
                    </a:lnTo>
                    <a:lnTo>
                      <a:pt x="324" y="119"/>
                    </a:lnTo>
                    <a:lnTo>
                      <a:pt x="341" y="111"/>
                    </a:lnTo>
                    <a:lnTo>
                      <a:pt x="331" y="123"/>
                    </a:lnTo>
                    <a:lnTo>
                      <a:pt x="365" y="121"/>
                    </a:lnTo>
                    <a:lnTo>
                      <a:pt x="345" y="134"/>
                    </a:lnTo>
                    <a:lnTo>
                      <a:pt x="362" y="134"/>
                    </a:lnTo>
                    <a:lnTo>
                      <a:pt x="356" y="144"/>
                    </a:lnTo>
                    <a:lnTo>
                      <a:pt x="372" y="130"/>
                    </a:lnTo>
                    <a:lnTo>
                      <a:pt x="386" y="144"/>
                    </a:lnTo>
                    <a:lnTo>
                      <a:pt x="359" y="155"/>
                    </a:lnTo>
                    <a:lnTo>
                      <a:pt x="400" y="165"/>
                    </a:lnTo>
                    <a:lnTo>
                      <a:pt x="365" y="168"/>
                    </a:lnTo>
                    <a:lnTo>
                      <a:pt x="376" y="176"/>
                    </a:lnTo>
                    <a:lnTo>
                      <a:pt x="367" y="188"/>
                    </a:lnTo>
                    <a:lnTo>
                      <a:pt x="407" y="213"/>
                    </a:lnTo>
                    <a:lnTo>
                      <a:pt x="428" y="209"/>
                    </a:lnTo>
                    <a:lnTo>
                      <a:pt x="436" y="237"/>
                    </a:lnTo>
                    <a:lnTo>
                      <a:pt x="458" y="234"/>
                    </a:lnTo>
                    <a:lnTo>
                      <a:pt x="453" y="247"/>
                    </a:lnTo>
                    <a:lnTo>
                      <a:pt x="484" y="253"/>
                    </a:lnTo>
                    <a:lnTo>
                      <a:pt x="480" y="267"/>
                    </a:lnTo>
                    <a:lnTo>
                      <a:pt x="466" y="266"/>
                    </a:lnTo>
                    <a:lnTo>
                      <a:pt x="473" y="276"/>
                    </a:lnTo>
                    <a:lnTo>
                      <a:pt x="466" y="289"/>
                    </a:lnTo>
                    <a:lnTo>
                      <a:pt x="451" y="282"/>
                    </a:lnTo>
                    <a:lnTo>
                      <a:pt x="448" y="311"/>
                    </a:lnTo>
                    <a:lnTo>
                      <a:pt x="393" y="259"/>
                    </a:lnTo>
                    <a:lnTo>
                      <a:pt x="372" y="265"/>
                    </a:lnTo>
                    <a:lnTo>
                      <a:pt x="386" y="276"/>
                    </a:lnTo>
                    <a:lnTo>
                      <a:pt x="374" y="289"/>
                    </a:lnTo>
                    <a:lnTo>
                      <a:pt x="384" y="288"/>
                    </a:lnTo>
                    <a:lnTo>
                      <a:pt x="397" y="314"/>
                    </a:lnTo>
                    <a:lnTo>
                      <a:pt x="422" y="321"/>
                    </a:lnTo>
                    <a:lnTo>
                      <a:pt x="421" y="334"/>
                    </a:lnTo>
                    <a:lnTo>
                      <a:pt x="435" y="348"/>
                    </a:lnTo>
                    <a:lnTo>
                      <a:pt x="428" y="384"/>
                    </a:lnTo>
                    <a:lnTo>
                      <a:pt x="359" y="347"/>
                    </a:lnTo>
                    <a:lnTo>
                      <a:pt x="404" y="403"/>
                    </a:lnTo>
                    <a:lnTo>
                      <a:pt x="317" y="372"/>
                    </a:lnTo>
                    <a:lnTo>
                      <a:pt x="305" y="353"/>
                    </a:lnTo>
                    <a:lnTo>
                      <a:pt x="317" y="351"/>
                    </a:lnTo>
                    <a:lnTo>
                      <a:pt x="290" y="339"/>
                    </a:lnTo>
                    <a:lnTo>
                      <a:pt x="280" y="319"/>
                    </a:lnTo>
                    <a:lnTo>
                      <a:pt x="259" y="311"/>
                    </a:lnTo>
                    <a:lnTo>
                      <a:pt x="258" y="325"/>
                    </a:lnTo>
                    <a:lnTo>
                      <a:pt x="245" y="319"/>
                    </a:lnTo>
                    <a:lnTo>
                      <a:pt x="225" y="331"/>
                    </a:lnTo>
                    <a:lnTo>
                      <a:pt x="201" y="319"/>
                    </a:lnTo>
                    <a:lnTo>
                      <a:pt x="215" y="293"/>
                    </a:lnTo>
                    <a:lnTo>
                      <a:pt x="279" y="293"/>
                    </a:lnTo>
                    <a:lnTo>
                      <a:pt x="265" y="270"/>
                    </a:lnTo>
                    <a:lnTo>
                      <a:pt x="300" y="234"/>
                    </a:lnTo>
                    <a:lnTo>
                      <a:pt x="274" y="187"/>
                    </a:lnTo>
                    <a:lnTo>
                      <a:pt x="256" y="183"/>
                    </a:lnTo>
                    <a:lnTo>
                      <a:pt x="266" y="174"/>
                    </a:lnTo>
                    <a:lnTo>
                      <a:pt x="227" y="187"/>
                    </a:lnTo>
                    <a:lnTo>
                      <a:pt x="225" y="172"/>
                    </a:lnTo>
                    <a:lnTo>
                      <a:pt x="239" y="165"/>
                    </a:lnTo>
                    <a:lnTo>
                      <a:pt x="210" y="148"/>
                    </a:lnTo>
                    <a:lnTo>
                      <a:pt x="210" y="132"/>
                    </a:lnTo>
                    <a:lnTo>
                      <a:pt x="183" y="125"/>
                    </a:lnTo>
                    <a:lnTo>
                      <a:pt x="190" y="145"/>
                    </a:lnTo>
                    <a:lnTo>
                      <a:pt x="142" y="138"/>
                    </a:lnTo>
                    <a:lnTo>
                      <a:pt x="155" y="148"/>
                    </a:lnTo>
                    <a:lnTo>
                      <a:pt x="33" y="130"/>
                    </a:lnTo>
                    <a:lnTo>
                      <a:pt x="10" y="104"/>
                    </a:lnTo>
                    <a:lnTo>
                      <a:pt x="48" y="106"/>
                    </a:lnTo>
                    <a:lnTo>
                      <a:pt x="0" y="90"/>
                    </a:lnTo>
                  </a:path>
                </a:pathLst>
              </a:custGeom>
              <a:grpFill/>
              <a:ln>
                <a:noFill/>
              </a:ln>
              <a:extLst/>
            </p:spPr>
            <p:txBody>
              <a:bodyPr/>
              <a:lstStyle/>
              <a:p>
                <a:pPr eaLnBrk="0" hangingPunct="0"/>
                <a:endParaRPr lang="en-US" sz="2000" b="1">
                  <a:solidFill>
                    <a:srgbClr val="000000"/>
                  </a:solidFill>
                  <a:latin typeface="+mj-lt"/>
                </a:endParaRPr>
              </a:p>
            </p:txBody>
          </p:sp>
          <p:sp>
            <p:nvSpPr>
              <p:cNvPr id="23718" name="Freeform 166"/>
              <p:cNvSpPr>
                <a:spLocks/>
              </p:cNvSpPr>
              <p:nvPr/>
            </p:nvSpPr>
            <p:spPr bwMode="auto">
              <a:xfrm>
                <a:off x="2844800" y="2054225"/>
                <a:ext cx="749300" cy="617538"/>
              </a:xfrm>
              <a:custGeom>
                <a:avLst/>
                <a:gdLst>
                  <a:gd name="T0" fmla="*/ 2147483646 w 485"/>
                  <a:gd name="T1" fmla="*/ 2147483646 h 404"/>
                  <a:gd name="T2" fmla="*/ 2147483646 w 485"/>
                  <a:gd name="T3" fmla="*/ 0 h 404"/>
                  <a:gd name="T4" fmla="*/ 2147483646 w 485"/>
                  <a:gd name="T5" fmla="*/ 2147483646 h 404"/>
                  <a:gd name="T6" fmla="*/ 2147483646 w 485"/>
                  <a:gd name="T7" fmla="*/ 2147483646 h 404"/>
                  <a:gd name="T8" fmla="*/ 2147483646 w 485"/>
                  <a:gd name="T9" fmla="*/ 2147483646 h 404"/>
                  <a:gd name="T10" fmla="*/ 2147483646 w 485"/>
                  <a:gd name="T11" fmla="*/ 2147483646 h 404"/>
                  <a:gd name="T12" fmla="*/ 2147483646 w 485"/>
                  <a:gd name="T13" fmla="*/ 2147483646 h 404"/>
                  <a:gd name="T14" fmla="*/ 2147483646 w 485"/>
                  <a:gd name="T15" fmla="*/ 2147483646 h 404"/>
                  <a:gd name="T16" fmla="*/ 2147483646 w 485"/>
                  <a:gd name="T17" fmla="*/ 2147483646 h 404"/>
                  <a:gd name="T18" fmla="*/ 2147483646 w 485"/>
                  <a:gd name="T19" fmla="*/ 2147483646 h 404"/>
                  <a:gd name="T20" fmla="*/ 2147483646 w 485"/>
                  <a:gd name="T21" fmla="*/ 2147483646 h 404"/>
                  <a:gd name="T22" fmla="*/ 2147483646 w 485"/>
                  <a:gd name="T23" fmla="*/ 2147483646 h 404"/>
                  <a:gd name="T24" fmla="*/ 2147483646 w 485"/>
                  <a:gd name="T25" fmla="*/ 2147483646 h 404"/>
                  <a:gd name="T26" fmla="*/ 2147483646 w 485"/>
                  <a:gd name="T27" fmla="*/ 2147483646 h 404"/>
                  <a:gd name="T28" fmla="*/ 2147483646 w 485"/>
                  <a:gd name="T29" fmla="*/ 2147483646 h 404"/>
                  <a:gd name="T30" fmla="*/ 2147483646 w 485"/>
                  <a:gd name="T31" fmla="*/ 2147483646 h 404"/>
                  <a:gd name="T32" fmla="*/ 2147483646 w 485"/>
                  <a:gd name="T33" fmla="*/ 2147483646 h 404"/>
                  <a:gd name="T34" fmla="*/ 2147483646 w 485"/>
                  <a:gd name="T35" fmla="*/ 2147483646 h 404"/>
                  <a:gd name="T36" fmla="*/ 2147483646 w 485"/>
                  <a:gd name="T37" fmla="*/ 2147483646 h 404"/>
                  <a:gd name="T38" fmla="*/ 2147483646 w 485"/>
                  <a:gd name="T39" fmla="*/ 2147483646 h 404"/>
                  <a:gd name="T40" fmla="*/ 2147483646 w 485"/>
                  <a:gd name="T41" fmla="*/ 2147483646 h 404"/>
                  <a:gd name="T42" fmla="*/ 2147483646 w 485"/>
                  <a:gd name="T43" fmla="*/ 2147483646 h 404"/>
                  <a:gd name="T44" fmla="*/ 2147483646 w 485"/>
                  <a:gd name="T45" fmla="*/ 2147483646 h 404"/>
                  <a:gd name="T46" fmla="*/ 2147483646 w 485"/>
                  <a:gd name="T47" fmla="*/ 2147483646 h 404"/>
                  <a:gd name="T48" fmla="*/ 2147483646 w 485"/>
                  <a:gd name="T49" fmla="*/ 2147483646 h 404"/>
                  <a:gd name="T50" fmla="*/ 2147483646 w 485"/>
                  <a:gd name="T51" fmla="*/ 2147483646 h 404"/>
                  <a:gd name="T52" fmla="*/ 2147483646 w 485"/>
                  <a:gd name="T53" fmla="*/ 2147483646 h 404"/>
                  <a:gd name="T54" fmla="*/ 2147483646 w 485"/>
                  <a:gd name="T55" fmla="*/ 2147483646 h 404"/>
                  <a:gd name="T56" fmla="*/ 2147483646 w 485"/>
                  <a:gd name="T57" fmla="*/ 2147483646 h 404"/>
                  <a:gd name="T58" fmla="*/ 2147483646 w 485"/>
                  <a:gd name="T59" fmla="*/ 2147483646 h 404"/>
                  <a:gd name="T60" fmla="*/ 2147483646 w 485"/>
                  <a:gd name="T61" fmla="*/ 2147483646 h 404"/>
                  <a:gd name="T62" fmla="*/ 2147483646 w 485"/>
                  <a:gd name="T63" fmla="*/ 2147483646 h 404"/>
                  <a:gd name="T64" fmla="*/ 2147483646 w 485"/>
                  <a:gd name="T65" fmla="*/ 2147483646 h 404"/>
                  <a:gd name="T66" fmla="*/ 2147483646 w 485"/>
                  <a:gd name="T67" fmla="*/ 2147483646 h 404"/>
                  <a:gd name="T68" fmla="*/ 2147483646 w 485"/>
                  <a:gd name="T69" fmla="*/ 2147483646 h 404"/>
                  <a:gd name="T70" fmla="*/ 2147483646 w 485"/>
                  <a:gd name="T71" fmla="*/ 2147483646 h 404"/>
                  <a:gd name="T72" fmla="*/ 2147483646 w 485"/>
                  <a:gd name="T73" fmla="*/ 2147483646 h 404"/>
                  <a:gd name="T74" fmla="*/ 2147483646 w 485"/>
                  <a:gd name="T75" fmla="*/ 2147483646 h 404"/>
                  <a:gd name="T76" fmla="*/ 2147483646 w 485"/>
                  <a:gd name="T77" fmla="*/ 2147483646 h 404"/>
                  <a:gd name="T78" fmla="*/ 2147483646 w 485"/>
                  <a:gd name="T79" fmla="*/ 2147483646 h 404"/>
                  <a:gd name="T80" fmla="*/ 2147483646 w 485"/>
                  <a:gd name="T81" fmla="*/ 2147483646 h 404"/>
                  <a:gd name="T82" fmla="*/ 2147483646 w 485"/>
                  <a:gd name="T83" fmla="*/ 2147483646 h 404"/>
                  <a:gd name="T84" fmla="*/ 2147483646 w 485"/>
                  <a:gd name="T85" fmla="*/ 2147483646 h 404"/>
                  <a:gd name="T86" fmla="*/ 2147483646 w 485"/>
                  <a:gd name="T87" fmla="*/ 2147483646 h 404"/>
                  <a:gd name="T88" fmla="*/ 2147483646 w 485"/>
                  <a:gd name="T89" fmla="*/ 2147483646 h 404"/>
                  <a:gd name="T90" fmla="*/ 2147483646 w 485"/>
                  <a:gd name="T91" fmla="*/ 2147483646 h 404"/>
                  <a:gd name="T92" fmla="*/ 2147483646 w 485"/>
                  <a:gd name="T93" fmla="*/ 2147483646 h 404"/>
                  <a:gd name="T94" fmla="*/ 2147483646 w 485"/>
                  <a:gd name="T95" fmla="*/ 2147483646 h 404"/>
                  <a:gd name="T96" fmla="*/ 2147483646 w 485"/>
                  <a:gd name="T97" fmla="*/ 2147483646 h 404"/>
                  <a:gd name="T98" fmla="*/ 2147483646 w 485"/>
                  <a:gd name="T99" fmla="*/ 2147483646 h 404"/>
                  <a:gd name="T100" fmla="*/ 2147483646 w 485"/>
                  <a:gd name="T101" fmla="*/ 2147483646 h 404"/>
                  <a:gd name="T102" fmla="*/ 2147483646 w 485"/>
                  <a:gd name="T103" fmla="*/ 2147483646 h 404"/>
                  <a:gd name="T104" fmla="*/ 0 w 485"/>
                  <a:gd name="T105" fmla="*/ 2147483646 h 4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5"/>
                  <a:gd name="T160" fmla="*/ 0 h 404"/>
                  <a:gd name="T161" fmla="*/ 485 w 485"/>
                  <a:gd name="T162" fmla="*/ 404 h 4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5" h="404">
                    <a:moveTo>
                      <a:pt x="0" y="90"/>
                    </a:moveTo>
                    <a:lnTo>
                      <a:pt x="2" y="46"/>
                    </a:lnTo>
                    <a:lnTo>
                      <a:pt x="24" y="14"/>
                    </a:lnTo>
                    <a:lnTo>
                      <a:pt x="57" y="0"/>
                    </a:lnTo>
                    <a:lnTo>
                      <a:pt x="84" y="6"/>
                    </a:lnTo>
                    <a:lnTo>
                      <a:pt x="55" y="46"/>
                    </a:lnTo>
                    <a:lnTo>
                      <a:pt x="64" y="72"/>
                    </a:lnTo>
                    <a:lnTo>
                      <a:pt x="84" y="96"/>
                    </a:lnTo>
                    <a:lnTo>
                      <a:pt x="57" y="105"/>
                    </a:lnTo>
                    <a:lnTo>
                      <a:pt x="86" y="104"/>
                    </a:lnTo>
                    <a:lnTo>
                      <a:pt x="90" y="83"/>
                    </a:lnTo>
                    <a:lnTo>
                      <a:pt x="67" y="69"/>
                    </a:lnTo>
                    <a:lnTo>
                      <a:pt x="86" y="56"/>
                    </a:lnTo>
                    <a:lnTo>
                      <a:pt x="72" y="36"/>
                    </a:lnTo>
                    <a:lnTo>
                      <a:pt x="100" y="40"/>
                    </a:lnTo>
                    <a:lnTo>
                      <a:pt x="74" y="32"/>
                    </a:lnTo>
                    <a:lnTo>
                      <a:pt x="104" y="33"/>
                    </a:lnTo>
                    <a:lnTo>
                      <a:pt x="84" y="18"/>
                    </a:lnTo>
                    <a:lnTo>
                      <a:pt x="108" y="20"/>
                    </a:lnTo>
                    <a:lnTo>
                      <a:pt x="124" y="6"/>
                    </a:lnTo>
                    <a:lnTo>
                      <a:pt x="143" y="6"/>
                    </a:lnTo>
                    <a:lnTo>
                      <a:pt x="143" y="23"/>
                    </a:lnTo>
                    <a:lnTo>
                      <a:pt x="159" y="32"/>
                    </a:lnTo>
                    <a:lnTo>
                      <a:pt x="153" y="72"/>
                    </a:lnTo>
                    <a:lnTo>
                      <a:pt x="172" y="53"/>
                    </a:lnTo>
                    <a:lnTo>
                      <a:pt x="183" y="60"/>
                    </a:lnTo>
                    <a:lnTo>
                      <a:pt x="210" y="40"/>
                    </a:lnTo>
                    <a:lnTo>
                      <a:pt x="249" y="53"/>
                    </a:lnTo>
                    <a:lnTo>
                      <a:pt x="266" y="72"/>
                    </a:lnTo>
                    <a:lnTo>
                      <a:pt x="255" y="83"/>
                    </a:lnTo>
                    <a:lnTo>
                      <a:pt x="279" y="79"/>
                    </a:lnTo>
                    <a:lnTo>
                      <a:pt x="270" y="89"/>
                    </a:lnTo>
                    <a:lnTo>
                      <a:pt x="286" y="96"/>
                    </a:lnTo>
                    <a:lnTo>
                      <a:pt x="297" y="81"/>
                    </a:lnTo>
                    <a:lnTo>
                      <a:pt x="314" y="88"/>
                    </a:lnTo>
                    <a:lnTo>
                      <a:pt x="321" y="100"/>
                    </a:lnTo>
                    <a:lnTo>
                      <a:pt x="304" y="104"/>
                    </a:lnTo>
                    <a:lnTo>
                      <a:pt x="328" y="104"/>
                    </a:lnTo>
                    <a:lnTo>
                      <a:pt x="324" y="119"/>
                    </a:lnTo>
                    <a:lnTo>
                      <a:pt x="341" y="111"/>
                    </a:lnTo>
                    <a:lnTo>
                      <a:pt x="331" y="123"/>
                    </a:lnTo>
                    <a:lnTo>
                      <a:pt x="365" y="121"/>
                    </a:lnTo>
                    <a:lnTo>
                      <a:pt x="345" y="134"/>
                    </a:lnTo>
                    <a:lnTo>
                      <a:pt x="362" y="134"/>
                    </a:lnTo>
                    <a:lnTo>
                      <a:pt x="356" y="144"/>
                    </a:lnTo>
                    <a:lnTo>
                      <a:pt x="372" y="130"/>
                    </a:lnTo>
                    <a:lnTo>
                      <a:pt x="386" y="144"/>
                    </a:lnTo>
                    <a:lnTo>
                      <a:pt x="359" y="155"/>
                    </a:lnTo>
                    <a:lnTo>
                      <a:pt x="400" y="165"/>
                    </a:lnTo>
                    <a:lnTo>
                      <a:pt x="365" y="168"/>
                    </a:lnTo>
                    <a:lnTo>
                      <a:pt x="376" y="176"/>
                    </a:lnTo>
                    <a:lnTo>
                      <a:pt x="367" y="188"/>
                    </a:lnTo>
                    <a:lnTo>
                      <a:pt x="407" y="213"/>
                    </a:lnTo>
                    <a:lnTo>
                      <a:pt x="428" y="209"/>
                    </a:lnTo>
                    <a:lnTo>
                      <a:pt x="436" y="237"/>
                    </a:lnTo>
                    <a:lnTo>
                      <a:pt x="458" y="234"/>
                    </a:lnTo>
                    <a:lnTo>
                      <a:pt x="453" y="247"/>
                    </a:lnTo>
                    <a:lnTo>
                      <a:pt x="484" y="253"/>
                    </a:lnTo>
                    <a:lnTo>
                      <a:pt x="480" y="267"/>
                    </a:lnTo>
                    <a:lnTo>
                      <a:pt x="466" y="266"/>
                    </a:lnTo>
                    <a:lnTo>
                      <a:pt x="473" y="276"/>
                    </a:lnTo>
                    <a:lnTo>
                      <a:pt x="466" y="289"/>
                    </a:lnTo>
                    <a:lnTo>
                      <a:pt x="451" y="282"/>
                    </a:lnTo>
                    <a:lnTo>
                      <a:pt x="448" y="311"/>
                    </a:lnTo>
                    <a:lnTo>
                      <a:pt x="393" y="259"/>
                    </a:lnTo>
                    <a:lnTo>
                      <a:pt x="372" y="265"/>
                    </a:lnTo>
                    <a:lnTo>
                      <a:pt x="386" y="276"/>
                    </a:lnTo>
                    <a:lnTo>
                      <a:pt x="374" y="289"/>
                    </a:lnTo>
                    <a:lnTo>
                      <a:pt x="384" y="288"/>
                    </a:lnTo>
                    <a:lnTo>
                      <a:pt x="397" y="314"/>
                    </a:lnTo>
                    <a:lnTo>
                      <a:pt x="422" y="321"/>
                    </a:lnTo>
                    <a:lnTo>
                      <a:pt x="421" y="334"/>
                    </a:lnTo>
                    <a:lnTo>
                      <a:pt x="435" y="348"/>
                    </a:lnTo>
                    <a:lnTo>
                      <a:pt x="428" y="384"/>
                    </a:lnTo>
                    <a:lnTo>
                      <a:pt x="359" y="347"/>
                    </a:lnTo>
                    <a:lnTo>
                      <a:pt x="404" y="403"/>
                    </a:lnTo>
                    <a:lnTo>
                      <a:pt x="317" y="372"/>
                    </a:lnTo>
                    <a:lnTo>
                      <a:pt x="305" y="353"/>
                    </a:lnTo>
                    <a:lnTo>
                      <a:pt x="317" y="351"/>
                    </a:lnTo>
                    <a:lnTo>
                      <a:pt x="290" y="339"/>
                    </a:lnTo>
                    <a:lnTo>
                      <a:pt x="280" y="319"/>
                    </a:lnTo>
                    <a:lnTo>
                      <a:pt x="259" y="311"/>
                    </a:lnTo>
                    <a:lnTo>
                      <a:pt x="258" y="325"/>
                    </a:lnTo>
                    <a:lnTo>
                      <a:pt x="245" y="319"/>
                    </a:lnTo>
                    <a:lnTo>
                      <a:pt x="225" y="331"/>
                    </a:lnTo>
                    <a:lnTo>
                      <a:pt x="201" y="319"/>
                    </a:lnTo>
                    <a:lnTo>
                      <a:pt x="215" y="293"/>
                    </a:lnTo>
                    <a:lnTo>
                      <a:pt x="279" y="293"/>
                    </a:lnTo>
                    <a:lnTo>
                      <a:pt x="265" y="270"/>
                    </a:lnTo>
                    <a:lnTo>
                      <a:pt x="300" y="234"/>
                    </a:lnTo>
                    <a:lnTo>
                      <a:pt x="274" y="187"/>
                    </a:lnTo>
                    <a:lnTo>
                      <a:pt x="256" y="183"/>
                    </a:lnTo>
                    <a:lnTo>
                      <a:pt x="266" y="174"/>
                    </a:lnTo>
                    <a:lnTo>
                      <a:pt x="227" y="187"/>
                    </a:lnTo>
                    <a:lnTo>
                      <a:pt x="225" y="172"/>
                    </a:lnTo>
                    <a:lnTo>
                      <a:pt x="239" y="165"/>
                    </a:lnTo>
                    <a:lnTo>
                      <a:pt x="210" y="148"/>
                    </a:lnTo>
                    <a:lnTo>
                      <a:pt x="210" y="132"/>
                    </a:lnTo>
                    <a:lnTo>
                      <a:pt x="183" y="125"/>
                    </a:lnTo>
                    <a:lnTo>
                      <a:pt x="190" y="145"/>
                    </a:lnTo>
                    <a:lnTo>
                      <a:pt x="142" y="138"/>
                    </a:lnTo>
                    <a:lnTo>
                      <a:pt x="155" y="148"/>
                    </a:lnTo>
                    <a:lnTo>
                      <a:pt x="33" y="130"/>
                    </a:lnTo>
                    <a:lnTo>
                      <a:pt x="10" y="104"/>
                    </a:lnTo>
                    <a:lnTo>
                      <a:pt x="48" y="106"/>
                    </a:lnTo>
                    <a:lnTo>
                      <a:pt x="0" y="9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19" name="Freeform 167"/>
              <p:cNvSpPr>
                <a:spLocks/>
              </p:cNvSpPr>
              <p:nvPr/>
            </p:nvSpPr>
            <p:spPr bwMode="auto">
              <a:xfrm>
                <a:off x="2916238" y="2479676"/>
                <a:ext cx="176212" cy="136525"/>
              </a:xfrm>
              <a:custGeom>
                <a:avLst/>
                <a:gdLst>
                  <a:gd name="T0" fmla="*/ 0 w 113"/>
                  <a:gd name="T1" fmla="*/ 2147483646 h 90"/>
                  <a:gd name="T2" fmla="*/ 2147483646 w 113"/>
                  <a:gd name="T3" fmla="*/ 2147483646 h 90"/>
                  <a:gd name="T4" fmla="*/ 2147483646 w 113"/>
                  <a:gd name="T5" fmla="*/ 0 h 90"/>
                  <a:gd name="T6" fmla="*/ 2147483646 w 113"/>
                  <a:gd name="T7" fmla="*/ 2147483646 h 90"/>
                  <a:gd name="T8" fmla="*/ 2147483646 w 113"/>
                  <a:gd name="T9" fmla="*/ 2147483646 h 90"/>
                  <a:gd name="T10" fmla="*/ 2147483646 w 113"/>
                  <a:gd name="T11" fmla="*/ 2147483646 h 90"/>
                  <a:gd name="T12" fmla="*/ 2147483646 w 113"/>
                  <a:gd name="T13" fmla="*/ 2147483646 h 90"/>
                  <a:gd name="T14" fmla="*/ 2147483646 w 113"/>
                  <a:gd name="T15" fmla="*/ 2147483646 h 90"/>
                  <a:gd name="T16" fmla="*/ 2147483646 w 113"/>
                  <a:gd name="T17" fmla="*/ 2147483646 h 90"/>
                  <a:gd name="T18" fmla="*/ 2147483646 w 113"/>
                  <a:gd name="T19" fmla="*/ 2147483646 h 90"/>
                  <a:gd name="T20" fmla="*/ 0 w 113"/>
                  <a:gd name="T21" fmla="*/ 2147483646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3"/>
                  <a:gd name="T34" fmla="*/ 0 h 90"/>
                  <a:gd name="T35" fmla="*/ 113 w 113"/>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3" h="90">
                    <a:moveTo>
                      <a:pt x="0" y="72"/>
                    </a:moveTo>
                    <a:lnTo>
                      <a:pt x="16" y="54"/>
                    </a:lnTo>
                    <a:lnTo>
                      <a:pt x="26" y="0"/>
                    </a:lnTo>
                    <a:lnTo>
                      <a:pt x="36" y="21"/>
                    </a:lnTo>
                    <a:lnTo>
                      <a:pt x="63" y="24"/>
                    </a:lnTo>
                    <a:lnTo>
                      <a:pt x="112" y="65"/>
                    </a:lnTo>
                    <a:lnTo>
                      <a:pt x="107" y="79"/>
                    </a:lnTo>
                    <a:lnTo>
                      <a:pt x="62" y="59"/>
                    </a:lnTo>
                    <a:lnTo>
                      <a:pt x="33" y="89"/>
                    </a:lnTo>
                    <a:lnTo>
                      <a:pt x="25" y="65"/>
                    </a:lnTo>
                    <a:lnTo>
                      <a:pt x="0" y="72"/>
                    </a:lnTo>
                  </a:path>
                </a:pathLst>
              </a:custGeom>
              <a:grpFill/>
              <a:ln>
                <a:noFill/>
              </a:ln>
              <a:extLst/>
            </p:spPr>
            <p:txBody>
              <a:bodyPr/>
              <a:lstStyle/>
              <a:p>
                <a:pPr eaLnBrk="0" hangingPunct="0"/>
                <a:endParaRPr lang="en-US" sz="2000" b="1">
                  <a:solidFill>
                    <a:srgbClr val="000000"/>
                  </a:solidFill>
                  <a:latin typeface="+mj-lt"/>
                </a:endParaRPr>
              </a:p>
            </p:txBody>
          </p:sp>
          <p:sp>
            <p:nvSpPr>
              <p:cNvPr id="23720" name="Freeform 168"/>
              <p:cNvSpPr>
                <a:spLocks/>
              </p:cNvSpPr>
              <p:nvPr/>
            </p:nvSpPr>
            <p:spPr bwMode="auto">
              <a:xfrm>
                <a:off x="2916238" y="2479676"/>
                <a:ext cx="176212" cy="136525"/>
              </a:xfrm>
              <a:custGeom>
                <a:avLst/>
                <a:gdLst>
                  <a:gd name="T0" fmla="*/ 0 w 113"/>
                  <a:gd name="T1" fmla="*/ 2147483646 h 90"/>
                  <a:gd name="T2" fmla="*/ 2147483646 w 113"/>
                  <a:gd name="T3" fmla="*/ 2147483646 h 90"/>
                  <a:gd name="T4" fmla="*/ 2147483646 w 113"/>
                  <a:gd name="T5" fmla="*/ 0 h 90"/>
                  <a:gd name="T6" fmla="*/ 2147483646 w 113"/>
                  <a:gd name="T7" fmla="*/ 2147483646 h 90"/>
                  <a:gd name="T8" fmla="*/ 2147483646 w 113"/>
                  <a:gd name="T9" fmla="*/ 2147483646 h 90"/>
                  <a:gd name="T10" fmla="*/ 2147483646 w 113"/>
                  <a:gd name="T11" fmla="*/ 2147483646 h 90"/>
                  <a:gd name="T12" fmla="*/ 2147483646 w 113"/>
                  <a:gd name="T13" fmla="*/ 2147483646 h 90"/>
                  <a:gd name="T14" fmla="*/ 2147483646 w 113"/>
                  <a:gd name="T15" fmla="*/ 2147483646 h 90"/>
                  <a:gd name="T16" fmla="*/ 2147483646 w 113"/>
                  <a:gd name="T17" fmla="*/ 2147483646 h 90"/>
                  <a:gd name="T18" fmla="*/ 2147483646 w 113"/>
                  <a:gd name="T19" fmla="*/ 2147483646 h 90"/>
                  <a:gd name="T20" fmla="*/ 0 w 113"/>
                  <a:gd name="T21" fmla="*/ 2147483646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3"/>
                  <a:gd name="T34" fmla="*/ 0 h 90"/>
                  <a:gd name="T35" fmla="*/ 113 w 113"/>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3" h="90">
                    <a:moveTo>
                      <a:pt x="0" y="72"/>
                    </a:moveTo>
                    <a:lnTo>
                      <a:pt x="16" y="54"/>
                    </a:lnTo>
                    <a:lnTo>
                      <a:pt x="26" y="0"/>
                    </a:lnTo>
                    <a:lnTo>
                      <a:pt x="36" y="21"/>
                    </a:lnTo>
                    <a:lnTo>
                      <a:pt x="63" y="24"/>
                    </a:lnTo>
                    <a:lnTo>
                      <a:pt x="112" y="65"/>
                    </a:lnTo>
                    <a:lnTo>
                      <a:pt x="107" y="79"/>
                    </a:lnTo>
                    <a:lnTo>
                      <a:pt x="62" y="59"/>
                    </a:lnTo>
                    <a:lnTo>
                      <a:pt x="33" y="89"/>
                    </a:lnTo>
                    <a:lnTo>
                      <a:pt x="25" y="65"/>
                    </a:lnTo>
                    <a:lnTo>
                      <a:pt x="0" y="7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21" name="Freeform 169"/>
              <p:cNvSpPr>
                <a:spLocks/>
              </p:cNvSpPr>
              <p:nvPr/>
            </p:nvSpPr>
            <p:spPr bwMode="auto">
              <a:xfrm>
                <a:off x="3649664" y="3116264"/>
                <a:ext cx="174625" cy="193675"/>
              </a:xfrm>
              <a:custGeom>
                <a:avLst/>
                <a:gdLst>
                  <a:gd name="T0" fmla="*/ 0 w 113"/>
                  <a:gd name="T1" fmla="*/ 2147483646 h 127"/>
                  <a:gd name="T2" fmla="*/ 2147483646 w 113"/>
                  <a:gd name="T3" fmla="*/ 2147483646 h 127"/>
                  <a:gd name="T4" fmla="*/ 2147483646 w 113"/>
                  <a:gd name="T5" fmla="*/ 0 h 127"/>
                  <a:gd name="T6" fmla="*/ 2147483646 w 113"/>
                  <a:gd name="T7" fmla="*/ 2147483646 h 127"/>
                  <a:gd name="T8" fmla="*/ 2147483646 w 113"/>
                  <a:gd name="T9" fmla="*/ 2147483646 h 127"/>
                  <a:gd name="T10" fmla="*/ 2147483646 w 113"/>
                  <a:gd name="T11" fmla="*/ 2147483646 h 127"/>
                  <a:gd name="T12" fmla="*/ 2147483646 w 113"/>
                  <a:gd name="T13" fmla="*/ 2147483646 h 127"/>
                  <a:gd name="T14" fmla="*/ 2147483646 w 113"/>
                  <a:gd name="T15" fmla="*/ 2147483646 h 127"/>
                  <a:gd name="T16" fmla="*/ 2147483646 w 113"/>
                  <a:gd name="T17" fmla="*/ 2147483646 h 127"/>
                  <a:gd name="T18" fmla="*/ 2147483646 w 113"/>
                  <a:gd name="T19" fmla="*/ 2147483646 h 127"/>
                  <a:gd name="T20" fmla="*/ 2147483646 w 113"/>
                  <a:gd name="T21" fmla="*/ 2147483646 h 127"/>
                  <a:gd name="T22" fmla="*/ 2147483646 w 113"/>
                  <a:gd name="T23" fmla="*/ 2147483646 h 127"/>
                  <a:gd name="T24" fmla="*/ 2147483646 w 113"/>
                  <a:gd name="T25" fmla="*/ 2147483646 h 127"/>
                  <a:gd name="T26" fmla="*/ 2147483646 w 113"/>
                  <a:gd name="T27" fmla="*/ 2147483646 h 127"/>
                  <a:gd name="T28" fmla="*/ 2147483646 w 113"/>
                  <a:gd name="T29" fmla="*/ 2147483646 h 127"/>
                  <a:gd name="T30" fmla="*/ 2147483646 w 113"/>
                  <a:gd name="T31" fmla="*/ 2147483646 h 127"/>
                  <a:gd name="T32" fmla="*/ 2147483646 w 113"/>
                  <a:gd name="T33" fmla="*/ 2147483646 h 127"/>
                  <a:gd name="T34" fmla="*/ 2147483646 w 113"/>
                  <a:gd name="T35" fmla="*/ 2147483646 h 127"/>
                  <a:gd name="T36" fmla="*/ 2147483646 w 113"/>
                  <a:gd name="T37" fmla="*/ 2147483646 h 127"/>
                  <a:gd name="T38" fmla="*/ 2147483646 w 113"/>
                  <a:gd name="T39" fmla="*/ 2147483646 h 127"/>
                  <a:gd name="T40" fmla="*/ 0 w 113"/>
                  <a:gd name="T41" fmla="*/ 2147483646 h 1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3"/>
                  <a:gd name="T64" fmla="*/ 0 h 127"/>
                  <a:gd name="T65" fmla="*/ 113 w 113"/>
                  <a:gd name="T66" fmla="*/ 127 h 1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3" h="127">
                    <a:moveTo>
                      <a:pt x="0" y="100"/>
                    </a:moveTo>
                    <a:lnTo>
                      <a:pt x="45" y="7"/>
                    </a:lnTo>
                    <a:lnTo>
                      <a:pt x="63" y="0"/>
                    </a:lnTo>
                    <a:lnTo>
                      <a:pt x="40" y="51"/>
                    </a:lnTo>
                    <a:lnTo>
                      <a:pt x="56" y="39"/>
                    </a:lnTo>
                    <a:lnTo>
                      <a:pt x="66" y="60"/>
                    </a:lnTo>
                    <a:lnTo>
                      <a:pt x="95" y="60"/>
                    </a:lnTo>
                    <a:lnTo>
                      <a:pt x="91" y="79"/>
                    </a:lnTo>
                    <a:lnTo>
                      <a:pt x="105" y="77"/>
                    </a:lnTo>
                    <a:lnTo>
                      <a:pt x="94" y="97"/>
                    </a:lnTo>
                    <a:lnTo>
                      <a:pt x="108" y="86"/>
                    </a:lnTo>
                    <a:lnTo>
                      <a:pt x="112" y="106"/>
                    </a:lnTo>
                    <a:lnTo>
                      <a:pt x="97" y="126"/>
                    </a:lnTo>
                    <a:lnTo>
                      <a:pt x="95" y="112"/>
                    </a:lnTo>
                    <a:lnTo>
                      <a:pt x="90" y="121"/>
                    </a:lnTo>
                    <a:lnTo>
                      <a:pt x="90" y="96"/>
                    </a:lnTo>
                    <a:lnTo>
                      <a:pt x="62" y="121"/>
                    </a:lnTo>
                    <a:lnTo>
                      <a:pt x="77" y="103"/>
                    </a:lnTo>
                    <a:lnTo>
                      <a:pt x="54" y="106"/>
                    </a:lnTo>
                    <a:lnTo>
                      <a:pt x="60" y="97"/>
                    </a:lnTo>
                    <a:lnTo>
                      <a:pt x="0" y="100"/>
                    </a:lnTo>
                  </a:path>
                </a:pathLst>
              </a:custGeom>
              <a:grpFill/>
              <a:ln>
                <a:noFill/>
              </a:ln>
              <a:extLst/>
            </p:spPr>
            <p:txBody>
              <a:bodyPr/>
              <a:lstStyle/>
              <a:p>
                <a:pPr eaLnBrk="0" hangingPunct="0"/>
                <a:endParaRPr lang="en-US" sz="2000" b="1">
                  <a:solidFill>
                    <a:srgbClr val="000000"/>
                  </a:solidFill>
                  <a:latin typeface="+mj-lt"/>
                </a:endParaRPr>
              </a:p>
            </p:txBody>
          </p:sp>
          <p:sp>
            <p:nvSpPr>
              <p:cNvPr id="23722" name="Freeform 170"/>
              <p:cNvSpPr>
                <a:spLocks/>
              </p:cNvSpPr>
              <p:nvPr/>
            </p:nvSpPr>
            <p:spPr bwMode="auto">
              <a:xfrm>
                <a:off x="3649664" y="3116264"/>
                <a:ext cx="174625" cy="193675"/>
              </a:xfrm>
              <a:custGeom>
                <a:avLst/>
                <a:gdLst>
                  <a:gd name="T0" fmla="*/ 0 w 113"/>
                  <a:gd name="T1" fmla="*/ 2147483646 h 127"/>
                  <a:gd name="T2" fmla="*/ 2147483646 w 113"/>
                  <a:gd name="T3" fmla="*/ 2147483646 h 127"/>
                  <a:gd name="T4" fmla="*/ 2147483646 w 113"/>
                  <a:gd name="T5" fmla="*/ 0 h 127"/>
                  <a:gd name="T6" fmla="*/ 2147483646 w 113"/>
                  <a:gd name="T7" fmla="*/ 2147483646 h 127"/>
                  <a:gd name="T8" fmla="*/ 2147483646 w 113"/>
                  <a:gd name="T9" fmla="*/ 2147483646 h 127"/>
                  <a:gd name="T10" fmla="*/ 2147483646 w 113"/>
                  <a:gd name="T11" fmla="*/ 2147483646 h 127"/>
                  <a:gd name="T12" fmla="*/ 2147483646 w 113"/>
                  <a:gd name="T13" fmla="*/ 2147483646 h 127"/>
                  <a:gd name="T14" fmla="*/ 2147483646 w 113"/>
                  <a:gd name="T15" fmla="*/ 2147483646 h 127"/>
                  <a:gd name="T16" fmla="*/ 2147483646 w 113"/>
                  <a:gd name="T17" fmla="*/ 2147483646 h 127"/>
                  <a:gd name="T18" fmla="*/ 2147483646 w 113"/>
                  <a:gd name="T19" fmla="*/ 2147483646 h 127"/>
                  <a:gd name="T20" fmla="*/ 2147483646 w 113"/>
                  <a:gd name="T21" fmla="*/ 2147483646 h 127"/>
                  <a:gd name="T22" fmla="*/ 2147483646 w 113"/>
                  <a:gd name="T23" fmla="*/ 2147483646 h 127"/>
                  <a:gd name="T24" fmla="*/ 2147483646 w 113"/>
                  <a:gd name="T25" fmla="*/ 2147483646 h 127"/>
                  <a:gd name="T26" fmla="*/ 2147483646 w 113"/>
                  <a:gd name="T27" fmla="*/ 2147483646 h 127"/>
                  <a:gd name="T28" fmla="*/ 2147483646 w 113"/>
                  <a:gd name="T29" fmla="*/ 2147483646 h 127"/>
                  <a:gd name="T30" fmla="*/ 2147483646 w 113"/>
                  <a:gd name="T31" fmla="*/ 2147483646 h 127"/>
                  <a:gd name="T32" fmla="*/ 2147483646 w 113"/>
                  <a:gd name="T33" fmla="*/ 2147483646 h 127"/>
                  <a:gd name="T34" fmla="*/ 2147483646 w 113"/>
                  <a:gd name="T35" fmla="*/ 2147483646 h 127"/>
                  <a:gd name="T36" fmla="*/ 2147483646 w 113"/>
                  <a:gd name="T37" fmla="*/ 2147483646 h 127"/>
                  <a:gd name="T38" fmla="*/ 2147483646 w 113"/>
                  <a:gd name="T39" fmla="*/ 2147483646 h 127"/>
                  <a:gd name="T40" fmla="*/ 0 w 113"/>
                  <a:gd name="T41" fmla="*/ 2147483646 h 1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3"/>
                  <a:gd name="T64" fmla="*/ 0 h 127"/>
                  <a:gd name="T65" fmla="*/ 113 w 113"/>
                  <a:gd name="T66" fmla="*/ 127 h 1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3" h="127">
                    <a:moveTo>
                      <a:pt x="0" y="100"/>
                    </a:moveTo>
                    <a:lnTo>
                      <a:pt x="45" y="7"/>
                    </a:lnTo>
                    <a:lnTo>
                      <a:pt x="63" y="0"/>
                    </a:lnTo>
                    <a:lnTo>
                      <a:pt x="40" y="51"/>
                    </a:lnTo>
                    <a:lnTo>
                      <a:pt x="56" y="39"/>
                    </a:lnTo>
                    <a:lnTo>
                      <a:pt x="66" y="60"/>
                    </a:lnTo>
                    <a:lnTo>
                      <a:pt x="95" y="60"/>
                    </a:lnTo>
                    <a:lnTo>
                      <a:pt x="91" y="79"/>
                    </a:lnTo>
                    <a:lnTo>
                      <a:pt x="105" y="77"/>
                    </a:lnTo>
                    <a:lnTo>
                      <a:pt x="94" y="97"/>
                    </a:lnTo>
                    <a:lnTo>
                      <a:pt x="108" y="86"/>
                    </a:lnTo>
                    <a:lnTo>
                      <a:pt x="112" y="106"/>
                    </a:lnTo>
                    <a:lnTo>
                      <a:pt x="97" y="126"/>
                    </a:lnTo>
                    <a:lnTo>
                      <a:pt x="95" y="112"/>
                    </a:lnTo>
                    <a:lnTo>
                      <a:pt x="90" y="121"/>
                    </a:lnTo>
                    <a:lnTo>
                      <a:pt x="90" y="96"/>
                    </a:lnTo>
                    <a:lnTo>
                      <a:pt x="62" y="121"/>
                    </a:lnTo>
                    <a:lnTo>
                      <a:pt x="77" y="103"/>
                    </a:lnTo>
                    <a:lnTo>
                      <a:pt x="54" y="106"/>
                    </a:lnTo>
                    <a:lnTo>
                      <a:pt x="60" y="97"/>
                    </a:lnTo>
                    <a:lnTo>
                      <a:pt x="0" y="10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23" name="Freeform 171"/>
              <p:cNvSpPr>
                <a:spLocks/>
              </p:cNvSpPr>
              <p:nvPr/>
            </p:nvSpPr>
            <p:spPr bwMode="auto">
              <a:xfrm>
                <a:off x="3275014" y="5888038"/>
                <a:ext cx="15875" cy="61912"/>
              </a:xfrm>
              <a:custGeom>
                <a:avLst/>
                <a:gdLst>
                  <a:gd name="T0" fmla="*/ 0 w 10"/>
                  <a:gd name="T1" fmla="*/ 2147483646 h 41"/>
                  <a:gd name="T2" fmla="*/ 2147483646 w 10"/>
                  <a:gd name="T3" fmla="*/ 0 h 41"/>
                  <a:gd name="T4" fmla="*/ 2147483646 w 10"/>
                  <a:gd name="T5" fmla="*/ 2147483646 h 41"/>
                  <a:gd name="T6" fmla="*/ 0 w 10"/>
                  <a:gd name="T7" fmla="*/ 2147483646 h 41"/>
                  <a:gd name="T8" fmla="*/ 0 60000 65536"/>
                  <a:gd name="T9" fmla="*/ 0 60000 65536"/>
                  <a:gd name="T10" fmla="*/ 0 60000 65536"/>
                  <a:gd name="T11" fmla="*/ 0 60000 65536"/>
                  <a:gd name="T12" fmla="*/ 0 w 10"/>
                  <a:gd name="T13" fmla="*/ 0 h 41"/>
                  <a:gd name="T14" fmla="*/ 10 w 10"/>
                  <a:gd name="T15" fmla="*/ 41 h 41"/>
                </a:gdLst>
                <a:ahLst/>
                <a:cxnLst>
                  <a:cxn ang="T8">
                    <a:pos x="T0" y="T1"/>
                  </a:cxn>
                  <a:cxn ang="T9">
                    <a:pos x="T2" y="T3"/>
                  </a:cxn>
                  <a:cxn ang="T10">
                    <a:pos x="T4" y="T5"/>
                  </a:cxn>
                  <a:cxn ang="T11">
                    <a:pos x="T6" y="T7"/>
                  </a:cxn>
                </a:cxnLst>
                <a:rect l="T12" t="T13" r="T14" b="T15"/>
                <a:pathLst>
                  <a:path w="10" h="41">
                    <a:moveTo>
                      <a:pt x="0" y="33"/>
                    </a:moveTo>
                    <a:lnTo>
                      <a:pt x="9" y="0"/>
                    </a:lnTo>
                    <a:lnTo>
                      <a:pt x="9" y="40"/>
                    </a:lnTo>
                    <a:lnTo>
                      <a:pt x="0" y="33"/>
                    </a:lnTo>
                  </a:path>
                </a:pathLst>
              </a:custGeom>
              <a:grpFill/>
              <a:ln>
                <a:noFill/>
              </a:ln>
              <a:extLst/>
            </p:spPr>
            <p:txBody>
              <a:bodyPr/>
              <a:lstStyle/>
              <a:p>
                <a:pPr eaLnBrk="0" hangingPunct="0"/>
                <a:endParaRPr lang="en-US" sz="2000" b="1">
                  <a:solidFill>
                    <a:srgbClr val="000000"/>
                  </a:solidFill>
                  <a:latin typeface="+mj-lt"/>
                </a:endParaRPr>
              </a:p>
            </p:txBody>
          </p:sp>
          <p:sp>
            <p:nvSpPr>
              <p:cNvPr id="23724" name="Freeform 172"/>
              <p:cNvSpPr>
                <a:spLocks/>
              </p:cNvSpPr>
              <p:nvPr/>
            </p:nvSpPr>
            <p:spPr bwMode="auto">
              <a:xfrm>
                <a:off x="3275014" y="5888038"/>
                <a:ext cx="15875" cy="61912"/>
              </a:xfrm>
              <a:custGeom>
                <a:avLst/>
                <a:gdLst>
                  <a:gd name="T0" fmla="*/ 0 w 10"/>
                  <a:gd name="T1" fmla="*/ 2147483646 h 41"/>
                  <a:gd name="T2" fmla="*/ 2147483646 w 10"/>
                  <a:gd name="T3" fmla="*/ 0 h 41"/>
                  <a:gd name="T4" fmla="*/ 2147483646 w 10"/>
                  <a:gd name="T5" fmla="*/ 2147483646 h 41"/>
                  <a:gd name="T6" fmla="*/ 0 w 10"/>
                  <a:gd name="T7" fmla="*/ 2147483646 h 41"/>
                  <a:gd name="T8" fmla="*/ 0 60000 65536"/>
                  <a:gd name="T9" fmla="*/ 0 60000 65536"/>
                  <a:gd name="T10" fmla="*/ 0 60000 65536"/>
                  <a:gd name="T11" fmla="*/ 0 60000 65536"/>
                  <a:gd name="T12" fmla="*/ 0 w 10"/>
                  <a:gd name="T13" fmla="*/ 0 h 41"/>
                  <a:gd name="T14" fmla="*/ 10 w 10"/>
                  <a:gd name="T15" fmla="*/ 41 h 41"/>
                </a:gdLst>
                <a:ahLst/>
                <a:cxnLst>
                  <a:cxn ang="T8">
                    <a:pos x="T0" y="T1"/>
                  </a:cxn>
                  <a:cxn ang="T9">
                    <a:pos x="T2" y="T3"/>
                  </a:cxn>
                  <a:cxn ang="T10">
                    <a:pos x="T4" y="T5"/>
                  </a:cxn>
                  <a:cxn ang="T11">
                    <a:pos x="T6" y="T7"/>
                  </a:cxn>
                </a:cxnLst>
                <a:rect l="T12" t="T13" r="T14" b="T15"/>
                <a:pathLst>
                  <a:path w="10" h="41">
                    <a:moveTo>
                      <a:pt x="0" y="33"/>
                    </a:moveTo>
                    <a:lnTo>
                      <a:pt x="9" y="0"/>
                    </a:lnTo>
                    <a:lnTo>
                      <a:pt x="9" y="40"/>
                    </a:lnTo>
                    <a:lnTo>
                      <a:pt x="0" y="3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25" name="Freeform 173"/>
              <p:cNvSpPr>
                <a:spLocks/>
              </p:cNvSpPr>
              <p:nvPr/>
            </p:nvSpPr>
            <p:spPr bwMode="auto">
              <a:xfrm>
                <a:off x="5413376" y="2862263"/>
                <a:ext cx="68263" cy="120650"/>
              </a:xfrm>
              <a:custGeom>
                <a:avLst/>
                <a:gdLst>
                  <a:gd name="T0" fmla="*/ 0 w 43"/>
                  <a:gd name="T1" fmla="*/ 2147483646 h 79"/>
                  <a:gd name="T2" fmla="*/ 2147483646 w 43"/>
                  <a:gd name="T3" fmla="*/ 2147483646 h 79"/>
                  <a:gd name="T4" fmla="*/ 2147483646 w 43"/>
                  <a:gd name="T5" fmla="*/ 0 h 79"/>
                  <a:gd name="T6" fmla="*/ 2147483646 w 43"/>
                  <a:gd name="T7" fmla="*/ 2147483646 h 79"/>
                  <a:gd name="T8" fmla="*/ 2147483646 w 43"/>
                  <a:gd name="T9" fmla="*/ 2147483646 h 79"/>
                  <a:gd name="T10" fmla="*/ 2147483646 w 43"/>
                  <a:gd name="T11" fmla="*/ 2147483646 h 79"/>
                  <a:gd name="T12" fmla="*/ 2147483646 w 43"/>
                  <a:gd name="T13" fmla="*/ 2147483646 h 79"/>
                  <a:gd name="T14" fmla="*/ 2147483646 w 43"/>
                  <a:gd name="T15" fmla="*/ 2147483646 h 79"/>
                  <a:gd name="T16" fmla="*/ 0 w 43"/>
                  <a:gd name="T17" fmla="*/ 2147483646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79"/>
                  <a:gd name="T29" fmla="*/ 43 w 43"/>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79">
                    <a:moveTo>
                      <a:pt x="0" y="60"/>
                    </a:moveTo>
                    <a:lnTo>
                      <a:pt x="2" y="21"/>
                    </a:lnTo>
                    <a:lnTo>
                      <a:pt x="36" y="0"/>
                    </a:lnTo>
                    <a:lnTo>
                      <a:pt x="31" y="30"/>
                    </a:lnTo>
                    <a:lnTo>
                      <a:pt x="42" y="39"/>
                    </a:lnTo>
                    <a:lnTo>
                      <a:pt x="21" y="57"/>
                    </a:lnTo>
                    <a:lnTo>
                      <a:pt x="20" y="78"/>
                    </a:lnTo>
                    <a:lnTo>
                      <a:pt x="7" y="78"/>
                    </a:lnTo>
                    <a:lnTo>
                      <a:pt x="0" y="60"/>
                    </a:lnTo>
                  </a:path>
                </a:pathLst>
              </a:custGeom>
              <a:grpFill/>
              <a:ln>
                <a:noFill/>
              </a:ln>
              <a:extLst/>
            </p:spPr>
            <p:txBody>
              <a:bodyPr/>
              <a:lstStyle/>
              <a:p>
                <a:pPr eaLnBrk="0" hangingPunct="0"/>
                <a:endParaRPr lang="en-US" sz="2000" b="1">
                  <a:solidFill>
                    <a:srgbClr val="000000"/>
                  </a:solidFill>
                  <a:latin typeface="+mj-lt"/>
                </a:endParaRPr>
              </a:p>
            </p:txBody>
          </p:sp>
          <p:sp>
            <p:nvSpPr>
              <p:cNvPr id="23726" name="Freeform 174"/>
              <p:cNvSpPr>
                <a:spLocks/>
              </p:cNvSpPr>
              <p:nvPr/>
            </p:nvSpPr>
            <p:spPr bwMode="auto">
              <a:xfrm>
                <a:off x="5413376" y="2862263"/>
                <a:ext cx="68263" cy="120650"/>
              </a:xfrm>
              <a:custGeom>
                <a:avLst/>
                <a:gdLst>
                  <a:gd name="T0" fmla="*/ 0 w 43"/>
                  <a:gd name="T1" fmla="*/ 2147483646 h 79"/>
                  <a:gd name="T2" fmla="*/ 2147483646 w 43"/>
                  <a:gd name="T3" fmla="*/ 2147483646 h 79"/>
                  <a:gd name="T4" fmla="*/ 2147483646 w 43"/>
                  <a:gd name="T5" fmla="*/ 0 h 79"/>
                  <a:gd name="T6" fmla="*/ 2147483646 w 43"/>
                  <a:gd name="T7" fmla="*/ 2147483646 h 79"/>
                  <a:gd name="T8" fmla="*/ 2147483646 w 43"/>
                  <a:gd name="T9" fmla="*/ 2147483646 h 79"/>
                  <a:gd name="T10" fmla="*/ 2147483646 w 43"/>
                  <a:gd name="T11" fmla="*/ 2147483646 h 79"/>
                  <a:gd name="T12" fmla="*/ 2147483646 w 43"/>
                  <a:gd name="T13" fmla="*/ 2147483646 h 79"/>
                  <a:gd name="T14" fmla="*/ 2147483646 w 43"/>
                  <a:gd name="T15" fmla="*/ 2147483646 h 79"/>
                  <a:gd name="T16" fmla="*/ 0 w 43"/>
                  <a:gd name="T17" fmla="*/ 2147483646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79"/>
                  <a:gd name="T29" fmla="*/ 43 w 43"/>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79">
                    <a:moveTo>
                      <a:pt x="0" y="60"/>
                    </a:moveTo>
                    <a:lnTo>
                      <a:pt x="2" y="21"/>
                    </a:lnTo>
                    <a:lnTo>
                      <a:pt x="36" y="0"/>
                    </a:lnTo>
                    <a:lnTo>
                      <a:pt x="31" y="30"/>
                    </a:lnTo>
                    <a:lnTo>
                      <a:pt x="42" y="39"/>
                    </a:lnTo>
                    <a:lnTo>
                      <a:pt x="21" y="57"/>
                    </a:lnTo>
                    <a:lnTo>
                      <a:pt x="20" y="78"/>
                    </a:lnTo>
                    <a:lnTo>
                      <a:pt x="7" y="78"/>
                    </a:lnTo>
                    <a:lnTo>
                      <a:pt x="0" y="6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27" name="Freeform 175"/>
              <p:cNvSpPr>
                <a:spLocks/>
              </p:cNvSpPr>
              <p:nvPr/>
            </p:nvSpPr>
            <p:spPr bwMode="auto">
              <a:xfrm>
                <a:off x="5457825" y="2954339"/>
                <a:ext cx="26988" cy="14287"/>
              </a:xfrm>
              <a:custGeom>
                <a:avLst/>
                <a:gdLst>
                  <a:gd name="T0" fmla="*/ 0 w 17"/>
                  <a:gd name="T1" fmla="*/ 2147483646 h 9"/>
                  <a:gd name="T2" fmla="*/ 2147483646 w 17"/>
                  <a:gd name="T3" fmla="*/ 0 h 9"/>
                  <a:gd name="T4" fmla="*/ 2147483646 w 17"/>
                  <a:gd name="T5" fmla="*/ 2147483646 h 9"/>
                  <a:gd name="T6" fmla="*/ 0 w 17"/>
                  <a:gd name="T7" fmla="*/ 2147483646 h 9"/>
                  <a:gd name="T8" fmla="*/ 0 60000 65536"/>
                  <a:gd name="T9" fmla="*/ 0 60000 65536"/>
                  <a:gd name="T10" fmla="*/ 0 60000 65536"/>
                  <a:gd name="T11" fmla="*/ 0 60000 65536"/>
                  <a:gd name="T12" fmla="*/ 0 w 17"/>
                  <a:gd name="T13" fmla="*/ 0 h 9"/>
                  <a:gd name="T14" fmla="*/ 17 w 17"/>
                  <a:gd name="T15" fmla="*/ 9 h 9"/>
                </a:gdLst>
                <a:ahLst/>
                <a:cxnLst>
                  <a:cxn ang="T8">
                    <a:pos x="T0" y="T1"/>
                  </a:cxn>
                  <a:cxn ang="T9">
                    <a:pos x="T2" y="T3"/>
                  </a:cxn>
                  <a:cxn ang="T10">
                    <a:pos x="T4" y="T5"/>
                  </a:cxn>
                  <a:cxn ang="T11">
                    <a:pos x="T6" y="T7"/>
                  </a:cxn>
                </a:cxnLst>
                <a:rect l="T12" t="T13" r="T14" b="T15"/>
                <a:pathLst>
                  <a:path w="17" h="9">
                    <a:moveTo>
                      <a:pt x="0" y="8"/>
                    </a:moveTo>
                    <a:lnTo>
                      <a:pt x="13" y="0"/>
                    </a:lnTo>
                    <a:lnTo>
                      <a:pt x="16" y="5"/>
                    </a:lnTo>
                    <a:lnTo>
                      <a:pt x="0" y="8"/>
                    </a:lnTo>
                  </a:path>
                </a:pathLst>
              </a:custGeom>
              <a:grpFill/>
              <a:ln>
                <a:noFill/>
              </a:ln>
              <a:extLst/>
            </p:spPr>
            <p:txBody>
              <a:bodyPr/>
              <a:lstStyle/>
              <a:p>
                <a:pPr eaLnBrk="0" hangingPunct="0"/>
                <a:endParaRPr lang="en-US" sz="2000" b="1">
                  <a:solidFill>
                    <a:srgbClr val="000000"/>
                  </a:solidFill>
                  <a:latin typeface="+mj-lt"/>
                </a:endParaRPr>
              </a:p>
            </p:txBody>
          </p:sp>
          <p:sp>
            <p:nvSpPr>
              <p:cNvPr id="23728" name="Freeform 176"/>
              <p:cNvSpPr>
                <a:spLocks/>
              </p:cNvSpPr>
              <p:nvPr/>
            </p:nvSpPr>
            <p:spPr bwMode="auto">
              <a:xfrm>
                <a:off x="5457825" y="2954339"/>
                <a:ext cx="26988" cy="14287"/>
              </a:xfrm>
              <a:custGeom>
                <a:avLst/>
                <a:gdLst>
                  <a:gd name="T0" fmla="*/ 0 w 17"/>
                  <a:gd name="T1" fmla="*/ 2147483646 h 9"/>
                  <a:gd name="T2" fmla="*/ 2147483646 w 17"/>
                  <a:gd name="T3" fmla="*/ 0 h 9"/>
                  <a:gd name="T4" fmla="*/ 2147483646 w 17"/>
                  <a:gd name="T5" fmla="*/ 2147483646 h 9"/>
                  <a:gd name="T6" fmla="*/ 0 w 17"/>
                  <a:gd name="T7" fmla="*/ 2147483646 h 9"/>
                  <a:gd name="T8" fmla="*/ 0 60000 65536"/>
                  <a:gd name="T9" fmla="*/ 0 60000 65536"/>
                  <a:gd name="T10" fmla="*/ 0 60000 65536"/>
                  <a:gd name="T11" fmla="*/ 0 60000 65536"/>
                  <a:gd name="T12" fmla="*/ 0 w 17"/>
                  <a:gd name="T13" fmla="*/ 0 h 9"/>
                  <a:gd name="T14" fmla="*/ 17 w 17"/>
                  <a:gd name="T15" fmla="*/ 9 h 9"/>
                </a:gdLst>
                <a:ahLst/>
                <a:cxnLst>
                  <a:cxn ang="T8">
                    <a:pos x="T0" y="T1"/>
                  </a:cxn>
                  <a:cxn ang="T9">
                    <a:pos x="T2" y="T3"/>
                  </a:cxn>
                  <a:cxn ang="T10">
                    <a:pos x="T4" y="T5"/>
                  </a:cxn>
                  <a:cxn ang="T11">
                    <a:pos x="T6" y="T7"/>
                  </a:cxn>
                </a:cxnLst>
                <a:rect l="T12" t="T13" r="T14" b="T15"/>
                <a:pathLst>
                  <a:path w="17" h="9">
                    <a:moveTo>
                      <a:pt x="0" y="8"/>
                    </a:moveTo>
                    <a:lnTo>
                      <a:pt x="13" y="0"/>
                    </a:lnTo>
                    <a:lnTo>
                      <a:pt x="16" y="5"/>
                    </a:lnTo>
                    <a:lnTo>
                      <a:pt x="0" y="8"/>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29" name="Freeform 177"/>
              <p:cNvSpPr>
                <a:spLocks/>
              </p:cNvSpPr>
              <p:nvPr/>
            </p:nvSpPr>
            <p:spPr bwMode="auto">
              <a:xfrm>
                <a:off x="5491164" y="2927350"/>
                <a:ext cx="41275" cy="50800"/>
              </a:xfrm>
              <a:custGeom>
                <a:avLst/>
                <a:gdLst>
                  <a:gd name="T0" fmla="*/ 0 w 27"/>
                  <a:gd name="T1" fmla="*/ 2147483646 h 34"/>
                  <a:gd name="T2" fmla="*/ 2147483646 w 27"/>
                  <a:gd name="T3" fmla="*/ 2147483646 h 34"/>
                  <a:gd name="T4" fmla="*/ 2147483646 w 27"/>
                  <a:gd name="T5" fmla="*/ 2147483646 h 34"/>
                  <a:gd name="T6" fmla="*/ 2147483646 w 27"/>
                  <a:gd name="T7" fmla="*/ 0 h 34"/>
                  <a:gd name="T8" fmla="*/ 0 w 27"/>
                  <a:gd name="T9" fmla="*/ 2147483646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0" y="17"/>
                    </a:moveTo>
                    <a:lnTo>
                      <a:pt x="19" y="33"/>
                    </a:lnTo>
                    <a:lnTo>
                      <a:pt x="26" y="16"/>
                    </a:lnTo>
                    <a:lnTo>
                      <a:pt x="21" y="0"/>
                    </a:lnTo>
                    <a:lnTo>
                      <a:pt x="0" y="17"/>
                    </a:lnTo>
                  </a:path>
                </a:pathLst>
              </a:custGeom>
              <a:grpFill/>
              <a:ln>
                <a:noFill/>
              </a:ln>
              <a:extLst/>
            </p:spPr>
            <p:txBody>
              <a:bodyPr/>
              <a:lstStyle/>
              <a:p>
                <a:pPr eaLnBrk="0" hangingPunct="0"/>
                <a:endParaRPr lang="en-US" sz="2000" b="1">
                  <a:solidFill>
                    <a:srgbClr val="000000"/>
                  </a:solidFill>
                  <a:latin typeface="+mj-lt"/>
                </a:endParaRPr>
              </a:p>
            </p:txBody>
          </p:sp>
          <p:sp>
            <p:nvSpPr>
              <p:cNvPr id="23730" name="Freeform 178"/>
              <p:cNvSpPr>
                <a:spLocks/>
              </p:cNvSpPr>
              <p:nvPr/>
            </p:nvSpPr>
            <p:spPr bwMode="auto">
              <a:xfrm>
                <a:off x="5491164" y="2927350"/>
                <a:ext cx="41275" cy="50800"/>
              </a:xfrm>
              <a:custGeom>
                <a:avLst/>
                <a:gdLst>
                  <a:gd name="T0" fmla="*/ 0 w 27"/>
                  <a:gd name="T1" fmla="*/ 2147483646 h 34"/>
                  <a:gd name="T2" fmla="*/ 2147483646 w 27"/>
                  <a:gd name="T3" fmla="*/ 2147483646 h 34"/>
                  <a:gd name="T4" fmla="*/ 2147483646 w 27"/>
                  <a:gd name="T5" fmla="*/ 2147483646 h 34"/>
                  <a:gd name="T6" fmla="*/ 2147483646 w 27"/>
                  <a:gd name="T7" fmla="*/ 0 h 34"/>
                  <a:gd name="T8" fmla="*/ 0 w 27"/>
                  <a:gd name="T9" fmla="*/ 2147483646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0" y="17"/>
                    </a:moveTo>
                    <a:lnTo>
                      <a:pt x="19" y="33"/>
                    </a:lnTo>
                    <a:lnTo>
                      <a:pt x="26" y="16"/>
                    </a:lnTo>
                    <a:lnTo>
                      <a:pt x="21" y="0"/>
                    </a:lnTo>
                    <a:lnTo>
                      <a:pt x="0" y="1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31" name="Freeform 179"/>
              <p:cNvSpPr>
                <a:spLocks/>
              </p:cNvSpPr>
              <p:nvPr/>
            </p:nvSpPr>
            <p:spPr bwMode="auto">
              <a:xfrm>
                <a:off x="5070476" y="3141664"/>
                <a:ext cx="333375" cy="331787"/>
              </a:xfrm>
              <a:custGeom>
                <a:avLst/>
                <a:gdLst>
                  <a:gd name="T0" fmla="*/ 0 w 215"/>
                  <a:gd name="T1" fmla="*/ 2147483646 h 217"/>
                  <a:gd name="T2" fmla="*/ 2147483646 w 215"/>
                  <a:gd name="T3" fmla="*/ 2147483646 h 217"/>
                  <a:gd name="T4" fmla="*/ 2147483646 w 215"/>
                  <a:gd name="T5" fmla="*/ 2147483646 h 217"/>
                  <a:gd name="T6" fmla="*/ 2147483646 w 215"/>
                  <a:gd name="T7" fmla="*/ 2147483646 h 217"/>
                  <a:gd name="T8" fmla="*/ 2147483646 w 215"/>
                  <a:gd name="T9" fmla="*/ 2147483646 h 217"/>
                  <a:gd name="T10" fmla="*/ 2147483646 w 215"/>
                  <a:gd name="T11" fmla="*/ 2147483646 h 217"/>
                  <a:gd name="T12" fmla="*/ 2147483646 w 215"/>
                  <a:gd name="T13" fmla="*/ 2147483646 h 217"/>
                  <a:gd name="T14" fmla="*/ 2147483646 w 215"/>
                  <a:gd name="T15" fmla="*/ 2147483646 h 217"/>
                  <a:gd name="T16" fmla="*/ 2147483646 w 215"/>
                  <a:gd name="T17" fmla="*/ 2147483646 h 217"/>
                  <a:gd name="T18" fmla="*/ 2147483646 w 215"/>
                  <a:gd name="T19" fmla="*/ 2147483646 h 217"/>
                  <a:gd name="T20" fmla="*/ 2147483646 w 215"/>
                  <a:gd name="T21" fmla="*/ 2147483646 h 217"/>
                  <a:gd name="T22" fmla="*/ 2147483646 w 215"/>
                  <a:gd name="T23" fmla="*/ 2147483646 h 217"/>
                  <a:gd name="T24" fmla="*/ 2147483646 w 215"/>
                  <a:gd name="T25" fmla="*/ 2147483646 h 217"/>
                  <a:gd name="T26" fmla="*/ 2147483646 w 215"/>
                  <a:gd name="T27" fmla="*/ 2147483646 h 217"/>
                  <a:gd name="T28" fmla="*/ 2147483646 w 215"/>
                  <a:gd name="T29" fmla="*/ 2147483646 h 217"/>
                  <a:gd name="T30" fmla="*/ 2147483646 w 215"/>
                  <a:gd name="T31" fmla="*/ 2147483646 h 217"/>
                  <a:gd name="T32" fmla="*/ 2147483646 w 215"/>
                  <a:gd name="T33" fmla="*/ 2147483646 h 217"/>
                  <a:gd name="T34" fmla="*/ 2147483646 w 215"/>
                  <a:gd name="T35" fmla="*/ 2147483646 h 217"/>
                  <a:gd name="T36" fmla="*/ 2147483646 w 215"/>
                  <a:gd name="T37" fmla="*/ 2147483646 h 217"/>
                  <a:gd name="T38" fmla="*/ 2147483646 w 215"/>
                  <a:gd name="T39" fmla="*/ 2147483646 h 217"/>
                  <a:gd name="T40" fmla="*/ 2147483646 w 215"/>
                  <a:gd name="T41" fmla="*/ 2147483646 h 217"/>
                  <a:gd name="T42" fmla="*/ 2147483646 w 215"/>
                  <a:gd name="T43" fmla="*/ 0 h 217"/>
                  <a:gd name="T44" fmla="*/ 2147483646 w 215"/>
                  <a:gd name="T45" fmla="*/ 2147483646 h 217"/>
                  <a:gd name="T46" fmla="*/ 2147483646 w 215"/>
                  <a:gd name="T47" fmla="*/ 2147483646 h 217"/>
                  <a:gd name="T48" fmla="*/ 2147483646 w 215"/>
                  <a:gd name="T49" fmla="*/ 2147483646 h 217"/>
                  <a:gd name="T50" fmla="*/ 2147483646 w 215"/>
                  <a:gd name="T51" fmla="*/ 2147483646 h 217"/>
                  <a:gd name="T52" fmla="*/ 0 w 215"/>
                  <a:gd name="T53" fmla="*/ 2147483646 h 2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5"/>
                  <a:gd name="T82" fmla="*/ 0 h 217"/>
                  <a:gd name="T83" fmla="*/ 215 w 215"/>
                  <a:gd name="T84" fmla="*/ 217 h 2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5" h="217">
                    <a:moveTo>
                      <a:pt x="0" y="65"/>
                    </a:moveTo>
                    <a:lnTo>
                      <a:pt x="9" y="83"/>
                    </a:lnTo>
                    <a:lnTo>
                      <a:pt x="52" y="97"/>
                    </a:lnTo>
                    <a:lnTo>
                      <a:pt x="45" y="108"/>
                    </a:lnTo>
                    <a:lnTo>
                      <a:pt x="61" y="121"/>
                    </a:lnTo>
                    <a:lnTo>
                      <a:pt x="68" y="147"/>
                    </a:lnTo>
                    <a:lnTo>
                      <a:pt x="50" y="193"/>
                    </a:lnTo>
                    <a:lnTo>
                      <a:pt x="102" y="209"/>
                    </a:lnTo>
                    <a:lnTo>
                      <a:pt x="107" y="212"/>
                    </a:lnTo>
                    <a:lnTo>
                      <a:pt x="133" y="216"/>
                    </a:lnTo>
                    <a:lnTo>
                      <a:pt x="133" y="197"/>
                    </a:lnTo>
                    <a:lnTo>
                      <a:pt x="147" y="188"/>
                    </a:lnTo>
                    <a:lnTo>
                      <a:pt x="182" y="199"/>
                    </a:lnTo>
                    <a:lnTo>
                      <a:pt x="205" y="181"/>
                    </a:lnTo>
                    <a:lnTo>
                      <a:pt x="192" y="156"/>
                    </a:lnTo>
                    <a:lnTo>
                      <a:pt x="196" y="130"/>
                    </a:lnTo>
                    <a:lnTo>
                      <a:pt x="181" y="116"/>
                    </a:lnTo>
                    <a:lnTo>
                      <a:pt x="205" y="86"/>
                    </a:lnTo>
                    <a:lnTo>
                      <a:pt x="214" y="53"/>
                    </a:lnTo>
                    <a:lnTo>
                      <a:pt x="182" y="40"/>
                    </a:lnTo>
                    <a:lnTo>
                      <a:pt x="175" y="37"/>
                    </a:lnTo>
                    <a:lnTo>
                      <a:pt x="127" y="0"/>
                    </a:lnTo>
                    <a:lnTo>
                      <a:pt x="110" y="6"/>
                    </a:lnTo>
                    <a:lnTo>
                      <a:pt x="90" y="42"/>
                    </a:lnTo>
                    <a:lnTo>
                      <a:pt x="50" y="36"/>
                    </a:lnTo>
                    <a:lnTo>
                      <a:pt x="55" y="63"/>
                    </a:lnTo>
                    <a:lnTo>
                      <a:pt x="0" y="6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32" name="Freeform 180"/>
              <p:cNvSpPr>
                <a:spLocks/>
              </p:cNvSpPr>
              <p:nvPr/>
            </p:nvSpPr>
            <p:spPr bwMode="auto">
              <a:xfrm>
                <a:off x="5424489" y="3333750"/>
                <a:ext cx="22225" cy="65088"/>
              </a:xfrm>
              <a:custGeom>
                <a:avLst/>
                <a:gdLst>
                  <a:gd name="T0" fmla="*/ 0 w 15"/>
                  <a:gd name="T1" fmla="*/ 2147483646 h 43"/>
                  <a:gd name="T2" fmla="*/ 2147483646 w 15"/>
                  <a:gd name="T3" fmla="*/ 2147483646 h 43"/>
                  <a:gd name="T4" fmla="*/ 2147483646 w 15"/>
                  <a:gd name="T5" fmla="*/ 0 h 43"/>
                  <a:gd name="T6" fmla="*/ 0 w 15"/>
                  <a:gd name="T7" fmla="*/ 2147483646 h 43"/>
                  <a:gd name="T8" fmla="*/ 0 60000 65536"/>
                  <a:gd name="T9" fmla="*/ 0 60000 65536"/>
                  <a:gd name="T10" fmla="*/ 0 60000 65536"/>
                  <a:gd name="T11" fmla="*/ 0 60000 65536"/>
                  <a:gd name="T12" fmla="*/ 0 w 15"/>
                  <a:gd name="T13" fmla="*/ 0 h 43"/>
                  <a:gd name="T14" fmla="*/ 15 w 15"/>
                  <a:gd name="T15" fmla="*/ 43 h 43"/>
                </a:gdLst>
                <a:ahLst/>
                <a:cxnLst>
                  <a:cxn ang="T8">
                    <a:pos x="T0" y="T1"/>
                  </a:cxn>
                  <a:cxn ang="T9">
                    <a:pos x="T2" y="T3"/>
                  </a:cxn>
                  <a:cxn ang="T10">
                    <a:pos x="T4" y="T5"/>
                  </a:cxn>
                  <a:cxn ang="T11">
                    <a:pos x="T6" y="T7"/>
                  </a:cxn>
                </a:cxnLst>
                <a:rect l="T12" t="T13" r="T14" b="T15"/>
                <a:pathLst>
                  <a:path w="15" h="43">
                    <a:moveTo>
                      <a:pt x="0" y="21"/>
                    </a:moveTo>
                    <a:lnTo>
                      <a:pt x="13" y="42"/>
                    </a:lnTo>
                    <a:lnTo>
                      <a:pt x="14" y="0"/>
                    </a:lnTo>
                    <a:lnTo>
                      <a:pt x="0" y="21"/>
                    </a:lnTo>
                  </a:path>
                </a:pathLst>
              </a:custGeom>
              <a:grpFill/>
              <a:ln>
                <a:noFill/>
              </a:ln>
              <a:extLst/>
            </p:spPr>
            <p:txBody>
              <a:bodyPr/>
              <a:lstStyle/>
              <a:p>
                <a:pPr eaLnBrk="0" hangingPunct="0"/>
                <a:endParaRPr lang="en-US" sz="2000" b="1">
                  <a:solidFill>
                    <a:srgbClr val="000000"/>
                  </a:solidFill>
                  <a:latin typeface="+mj-lt"/>
                </a:endParaRPr>
              </a:p>
            </p:txBody>
          </p:sp>
          <p:sp>
            <p:nvSpPr>
              <p:cNvPr id="23733" name="Freeform 181"/>
              <p:cNvSpPr>
                <a:spLocks/>
              </p:cNvSpPr>
              <p:nvPr/>
            </p:nvSpPr>
            <p:spPr bwMode="auto">
              <a:xfrm>
                <a:off x="5424489" y="3333750"/>
                <a:ext cx="22225" cy="65088"/>
              </a:xfrm>
              <a:custGeom>
                <a:avLst/>
                <a:gdLst>
                  <a:gd name="T0" fmla="*/ 0 w 15"/>
                  <a:gd name="T1" fmla="*/ 2147483646 h 43"/>
                  <a:gd name="T2" fmla="*/ 2147483646 w 15"/>
                  <a:gd name="T3" fmla="*/ 2147483646 h 43"/>
                  <a:gd name="T4" fmla="*/ 2147483646 w 15"/>
                  <a:gd name="T5" fmla="*/ 0 h 43"/>
                  <a:gd name="T6" fmla="*/ 0 w 15"/>
                  <a:gd name="T7" fmla="*/ 2147483646 h 43"/>
                  <a:gd name="T8" fmla="*/ 0 60000 65536"/>
                  <a:gd name="T9" fmla="*/ 0 60000 65536"/>
                  <a:gd name="T10" fmla="*/ 0 60000 65536"/>
                  <a:gd name="T11" fmla="*/ 0 60000 65536"/>
                  <a:gd name="T12" fmla="*/ 0 w 15"/>
                  <a:gd name="T13" fmla="*/ 0 h 43"/>
                  <a:gd name="T14" fmla="*/ 15 w 15"/>
                  <a:gd name="T15" fmla="*/ 43 h 43"/>
                </a:gdLst>
                <a:ahLst/>
                <a:cxnLst>
                  <a:cxn ang="T8">
                    <a:pos x="T0" y="T1"/>
                  </a:cxn>
                  <a:cxn ang="T9">
                    <a:pos x="T2" y="T3"/>
                  </a:cxn>
                  <a:cxn ang="T10">
                    <a:pos x="T4" y="T5"/>
                  </a:cxn>
                  <a:cxn ang="T11">
                    <a:pos x="T6" y="T7"/>
                  </a:cxn>
                </a:cxnLst>
                <a:rect l="T12" t="T13" r="T14" b="T15"/>
                <a:pathLst>
                  <a:path w="15" h="43">
                    <a:moveTo>
                      <a:pt x="0" y="21"/>
                    </a:moveTo>
                    <a:lnTo>
                      <a:pt x="13" y="42"/>
                    </a:lnTo>
                    <a:lnTo>
                      <a:pt x="14" y="0"/>
                    </a:lnTo>
                    <a:lnTo>
                      <a:pt x="0" y="21"/>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34" name="Freeform 182"/>
              <p:cNvSpPr>
                <a:spLocks/>
              </p:cNvSpPr>
              <p:nvPr/>
            </p:nvSpPr>
            <p:spPr bwMode="auto">
              <a:xfrm>
                <a:off x="5724525" y="3378200"/>
                <a:ext cx="165100" cy="192088"/>
              </a:xfrm>
              <a:custGeom>
                <a:avLst/>
                <a:gdLst>
                  <a:gd name="T0" fmla="*/ 0 w 106"/>
                  <a:gd name="T1" fmla="*/ 2147483646 h 126"/>
                  <a:gd name="T2" fmla="*/ 2147483646 w 106"/>
                  <a:gd name="T3" fmla="*/ 2147483646 h 126"/>
                  <a:gd name="T4" fmla="*/ 2147483646 w 106"/>
                  <a:gd name="T5" fmla="*/ 2147483646 h 126"/>
                  <a:gd name="T6" fmla="*/ 2147483646 w 106"/>
                  <a:gd name="T7" fmla="*/ 2147483646 h 126"/>
                  <a:gd name="T8" fmla="*/ 2147483646 w 106"/>
                  <a:gd name="T9" fmla="*/ 0 h 126"/>
                  <a:gd name="T10" fmla="*/ 2147483646 w 106"/>
                  <a:gd name="T11" fmla="*/ 2147483646 h 126"/>
                  <a:gd name="T12" fmla="*/ 2147483646 w 106"/>
                  <a:gd name="T13" fmla="*/ 2147483646 h 126"/>
                  <a:gd name="T14" fmla="*/ 2147483646 w 106"/>
                  <a:gd name="T15" fmla="*/ 2147483646 h 126"/>
                  <a:gd name="T16" fmla="*/ 2147483646 w 106"/>
                  <a:gd name="T17" fmla="*/ 2147483646 h 126"/>
                  <a:gd name="T18" fmla="*/ 2147483646 w 106"/>
                  <a:gd name="T19" fmla="*/ 2147483646 h 126"/>
                  <a:gd name="T20" fmla="*/ 2147483646 w 106"/>
                  <a:gd name="T21" fmla="*/ 2147483646 h 126"/>
                  <a:gd name="T22" fmla="*/ 2147483646 w 106"/>
                  <a:gd name="T23" fmla="*/ 2147483646 h 126"/>
                  <a:gd name="T24" fmla="*/ 2147483646 w 106"/>
                  <a:gd name="T25" fmla="*/ 2147483646 h 126"/>
                  <a:gd name="T26" fmla="*/ 2147483646 w 106"/>
                  <a:gd name="T27" fmla="*/ 2147483646 h 126"/>
                  <a:gd name="T28" fmla="*/ 2147483646 w 106"/>
                  <a:gd name="T29" fmla="*/ 2147483646 h 126"/>
                  <a:gd name="T30" fmla="*/ 2147483646 w 106"/>
                  <a:gd name="T31" fmla="*/ 2147483646 h 126"/>
                  <a:gd name="T32" fmla="*/ 2147483646 w 106"/>
                  <a:gd name="T33" fmla="*/ 2147483646 h 126"/>
                  <a:gd name="T34" fmla="*/ 2147483646 w 106"/>
                  <a:gd name="T35" fmla="*/ 2147483646 h 126"/>
                  <a:gd name="T36" fmla="*/ 2147483646 w 106"/>
                  <a:gd name="T37" fmla="*/ 2147483646 h 126"/>
                  <a:gd name="T38" fmla="*/ 0 w 106"/>
                  <a:gd name="T39" fmla="*/ 2147483646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6"/>
                  <a:gd name="T61" fmla="*/ 0 h 126"/>
                  <a:gd name="T62" fmla="*/ 106 w 106"/>
                  <a:gd name="T63" fmla="*/ 126 h 1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6" h="126">
                    <a:moveTo>
                      <a:pt x="0" y="50"/>
                    </a:moveTo>
                    <a:lnTo>
                      <a:pt x="15" y="23"/>
                    </a:lnTo>
                    <a:lnTo>
                      <a:pt x="50" y="13"/>
                    </a:lnTo>
                    <a:lnTo>
                      <a:pt x="90" y="13"/>
                    </a:lnTo>
                    <a:lnTo>
                      <a:pt x="105" y="0"/>
                    </a:lnTo>
                    <a:lnTo>
                      <a:pt x="101" y="25"/>
                    </a:lnTo>
                    <a:lnTo>
                      <a:pt x="74" y="21"/>
                    </a:lnTo>
                    <a:lnTo>
                      <a:pt x="58" y="43"/>
                    </a:lnTo>
                    <a:lnTo>
                      <a:pt x="43" y="30"/>
                    </a:lnTo>
                    <a:lnTo>
                      <a:pt x="52" y="63"/>
                    </a:lnTo>
                    <a:lnTo>
                      <a:pt x="39" y="71"/>
                    </a:lnTo>
                    <a:lnTo>
                      <a:pt x="67" y="85"/>
                    </a:lnTo>
                    <a:lnTo>
                      <a:pt x="67" y="97"/>
                    </a:lnTo>
                    <a:lnTo>
                      <a:pt x="45" y="101"/>
                    </a:lnTo>
                    <a:lnTo>
                      <a:pt x="51" y="125"/>
                    </a:lnTo>
                    <a:lnTo>
                      <a:pt x="27" y="116"/>
                    </a:lnTo>
                    <a:lnTo>
                      <a:pt x="19" y="95"/>
                    </a:lnTo>
                    <a:lnTo>
                      <a:pt x="52" y="85"/>
                    </a:lnTo>
                    <a:lnTo>
                      <a:pt x="19" y="82"/>
                    </a:lnTo>
                    <a:lnTo>
                      <a:pt x="0" y="50"/>
                    </a:lnTo>
                  </a:path>
                </a:pathLst>
              </a:custGeom>
              <a:grpFill/>
              <a:ln>
                <a:noFill/>
              </a:ln>
              <a:extLst/>
            </p:spPr>
            <p:txBody>
              <a:bodyPr/>
              <a:lstStyle/>
              <a:p>
                <a:pPr eaLnBrk="0" hangingPunct="0"/>
                <a:endParaRPr lang="en-US" sz="2000" b="1">
                  <a:solidFill>
                    <a:srgbClr val="000000"/>
                  </a:solidFill>
                  <a:latin typeface="+mj-lt"/>
                </a:endParaRPr>
              </a:p>
            </p:txBody>
          </p:sp>
          <p:sp>
            <p:nvSpPr>
              <p:cNvPr id="23735" name="Freeform 183"/>
              <p:cNvSpPr>
                <a:spLocks/>
              </p:cNvSpPr>
              <p:nvPr/>
            </p:nvSpPr>
            <p:spPr bwMode="auto">
              <a:xfrm>
                <a:off x="5724525" y="3378200"/>
                <a:ext cx="165100" cy="192088"/>
              </a:xfrm>
              <a:custGeom>
                <a:avLst/>
                <a:gdLst>
                  <a:gd name="T0" fmla="*/ 0 w 106"/>
                  <a:gd name="T1" fmla="*/ 2147483646 h 126"/>
                  <a:gd name="T2" fmla="*/ 2147483646 w 106"/>
                  <a:gd name="T3" fmla="*/ 2147483646 h 126"/>
                  <a:gd name="T4" fmla="*/ 2147483646 w 106"/>
                  <a:gd name="T5" fmla="*/ 2147483646 h 126"/>
                  <a:gd name="T6" fmla="*/ 2147483646 w 106"/>
                  <a:gd name="T7" fmla="*/ 2147483646 h 126"/>
                  <a:gd name="T8" fmla="*/ 2147483646 w 106"/>
                  <a:gd name="T9" fmla="*/ 0 h 126"/>
                  <a:gd name="T10" fmla="*/ 2147483646 w 106"/>
                  <a:gd name="T11" fmla="*/ 2147483646 h 126"/>
                  <a:gd name="T12" fmla="*/ 2147483646 w 106"/>
                  <a:gd name="T13" fmla="*/ 2147483646 h 126"/>
                  <a:gd name="T14" fmla="*/ 2147483646 w 106"/>
                  <a:gd name="T15" fmla="*/ 2147483646 h 126"/>
                  <a:gd name="T16" fmla="*/ 2147483646 w 106"/>
                  <a:gd name="T17" fmla="*/ 2147483646 h 126"/>
                  <a:gd name="T18" fmla="*/ 2147483646 w 106"/>
                  <a:gd name="T19" fmla="*/ 2147483646 h 126"/>
                  <a:gd name="T20" fmla="*/ 2147483646 w 106"/>
                  <a:gd name="T21" fmla="*/ 2147483646 h 126"/>
                  <a:gd name="T22" fmla="*/ 2147483646 w 106"/>
                  <a:gd name="T23" fmla="*/ 2147483646 h 126"/>
                  <a:gd name="T24" fmla="*/ 2147483646 w 106"/>
                  <a:gd name="T25" fmla="*/ 2147483646 h 126"/>
                  <a:gd name="T26" fmla="*/ 2147483646 w 106"/>
                  <a:gd name="T27" fmla="*/ 2147483646 h 126"/>
                  <a:gd name="T28" fmla="*/ 2147483646 w 106"/>
                  <a:gd name="T29" fmla="*/ 2147483646 h 126"/>
                  <a:gd name="T30" fmla="*/ 2147483646 w 106"/>
                  <a:gd name="T31" fmla="*/ 2147483646 h 126"/>
                  <a:gd name="T32" fmla="*/ 2147483646 w 106"/>
                  <a:gd name="T33" fmla="*/ 2147483646 h 126"/>
                  <a:gd name="T34" fmla="*/ 2147483646 w 106"/>
                  <a:gd name="T35" fmla="*/ 2147483646 h 126"/>
                  <a:gd name="T36" fmla="*/ 2147483646 w 106"/>
                  <a:gd name="T37" fmla="*/ 2147483646 h 126"/>
                  <a:gd name="T38" fmla="*/ 0 w 106"/>
                  <a:gd name="T39" fmla="*/ 2147483646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6"/>
                  <a:gd name="T61" fmla="*/ 0 h 126"/>
                  <a:gd name="T62" fmla="*/ 106 w 106"/>
                  <a:gd name="T63" fmla="*/ 126 h 1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6" h="126">
                    <a:moveTo>
                      <a:pt x="0" y="50"/>
                    </a:moveTo>
                    <a:lnTo>
                      <a:pt x="15" y="23"/>
                    </a:lnTo>
                    <a:lnTo>
                      <a:pt x="50" y="13"/>
                    </a:lnTo>
                    <a:lnTo>
                      <a:pt x="90" y="13"/>
                    </a:lnTo>
                    <a:lnTo>
                      <a:pt x="105" y="0"/>
                    </a:lnTo>
                    <a:lnTo>
                      <a:pt x="101" y="25"/>
                    </a:lnTo>
                    <a:lnTo>
                      <a:pt x="74" y="21"/>
                    </a:lnTo>
                    <a:lnTo>
                      <a:pt x="58" y="43"/>
                    </a:lnTo>
                    <a:lnTo>
                      <a:pt x="43" y="30"/>
                    </a:lnTo>
                    <a:lnTo>
                      <a:pt x="52" y="63"/>
                    </a:lnTo>
                    <a:lnTo>
                      <a:pt x="39" y="71"/>
                    </a:lnTo>
                    <a:lnTo>
                      <a:pt x="67" y="85"/>
                    </a:lnTo>
                    <a:lnTo>
                      <a:pt x="67" y="97"/>
                    </a:lnTo>
                    <a:lnTo>
                      <a:pt x="45" y="101"/>
                    </a:lnTo>
                    <a:lnTo>
                      <a:pt x="51" y="125"/>
                    </a:lnTo>
                    <a:lnTo>
                      <a:pt x="27" y="116"/>
                    </a:lnTo>
                    <a:lnTo>
                      <a:pt x="19" y="95"/>
                    </a:lnTo>
                    <a:lnTo>
                      <a:pt x="52" y="85"/>
                    </a:lnTo>
                    <a:lnTo>
                      <a:pt x="19" y="82"/>
                    </a:lnTo>
                    <a:lnTo>
                      <a:pt x="0" y="5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36" name="Freeform 184"/>
              <p:cNvSpPr>
                <a:spLocks/>
              </p:cNvSpPr>
              <p:nvPr/>
            </p:nvSpPr>
            <p:spPr bwMode="auto">
              <a:xfrm>
                <a:off x="5815013" y="3600451"/>
                <a:ext cx="74612" cy="23813"/>
              </a:xfrm>
              <a:custGeom>
                <a:avLst/>
                <a:gdLst>
                  <a:gd name="T0" fmla="*/ 0 w 48"/>
                  <a:gd name="T1" fmla="*/ 2147483646 h 15"/>
                  <a:gd name="T2" fmla="*/ 2147483646 w 48"/>
                  <a:gd name="T3" fmla="*/ 0 h 15"/>
                  <a:gd name="T4" fmla="*/ 2147483646 w 48"/>
                  <a:gd name="T5" fmla="*/ 2147483646 h 15"/>
                  <a:gd name="T6" fmla="*/ 2147483646 w 48"/>
                  <a:gd name="T7" fmla="*/ 2147483646 h 15"/>
                  <a:gd name="T8" fmla="*/ 0 w 48"/>
                  <a:gd name="T9" fmla="*/ 2147483646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14"/>
                    </a:moveTo>
                    <a:lnTo>
                      <a:pt x="2" y="0"/>
                    </a:lnTo>
                    <a:lnTo>
                      <a:pt x="47" y="14"/>
                    </a:lnTo>
                    <a:lnTo>
                      <a:pt x="15" y="14"/>
                    </a:lnTo>
                    <a:lnTo>
                      <a:pt x="0" y="14"/>
                    </a:lnTo>
                  </a:path>
                </a:pathLst>
              </a:custGeom>
              <a:grpFill/>
              <a:ln>
                <a:noFill/>
              </a:ln>
              <a:extLst/>
            </p:spPr>
            <p:txBody>
              <a:bodyPr/>
              <a:lstStyle/>
              <a:p>
                <a:pPr eaLnBrk="0" hangingPunct="0"/>
                <a:endParaRPr lang="en-US" sz="2000" b="1">
                  <a:solidFill>
                    <a:srgbClr val="000000"/>
                  </a:solidFill>
                  <a:latin typeface="+mj-lt"/>
                </a:endParaRPr>
              </a:p>
            </p:txBody>
          </p:sp>
          <p:sp>
            <p:nvSpPr>
              <p:cNvPr id="23737" name="Freeform 185"/>
              <p:cNvSpPr>
                <a:spLocks/>
              </p:cNvSpPr>
              <p:nvPr/>
            </p:nvSpPr>
            <p:spPr bwMode="auto">
              <a:xfrm>
                <a:off x="5815013" y="3600451"/>
                <a:ext cx="74612" cy="23813"/>
              </a:xfrm>
              <a:custGeom>
                <a:avLst/>
                <a:gdLst>
                  <a:gd name="T0" fmla="*/ 0 w 48"/>
                  <a:gd name="T1" fmla="*/ 2147483646 h 15"/>
                  <a:gd name="T2" fmla="*/ 2147483646 w 48"/>
                  <a:gd name="T3" fmla="*/ 0 h 15"/>
                  <a:gd name="T4" fmla="*/ 2147483646 w 48"/>
                  <a:gd name="T5" fmla="*/ 2147483646 h 15"/>
                  <a:gd name="T6" fmla="*/ 2147483646 w 48"/>
                  <a:gd name="T7" fmla="*/ 2147483646 h 15"/>
                  <a:gd name="T8" fmla="*/ 0 w 48"/>
                  <a:gd name="T9" fmla="*/ 2147483646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14"/>
                    </a:moveTo>
                    <a:lnTo>
                      <a:pt x="2" y="0"/>
                    </a:lnTo>
                    <a:lnTo>
                      <a:pt x="47" y="14"/>
                    </a:lnTo>
                    <a:lnTo>
                      <a:pt x="15" y="14"/>
                    </a:lnTo>
                    <a:lnTo>
                      <a:pt x="0" y="1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38" name="Freeform 186"/>
              <p:cNvSpPr>
                <a:spLocks/>
              </p:cNvSpPr>
              <p:nvPr/>
            </p:nvSpPr>
            <p:spPr bwMode="auto">
              <a:xfrm>
                <a:off x="7656513" y="4549775"/>
                <a:ext cx="284162" cy="342900"/>
              </a:xfrm>
              <a:custGeom>
                <a:avLst/>
                <a:gdLst>
                  <a:gd name="T0" fmla="*/ 0 w 185"/>
                  <a:gd name="T1" fmla="*/ 0 h 224"/>
                  <a:gd name="T2" fmla="*/ 2147483646 w 185"/>
                  <a:gd name="T3" fmla="*/ 2147483646 h 224"/>
                  <a:gd name="T4" fmla="*/ 2147483646 w 185"/>
                  <a:gd name="T5" fmla="*/ 2147483646 h 224"/>
                  <a:gd name="T6" fmla="*/ 2147483646 w 185"/>
                  <a:gd name="T7" fmla="*/ 2147483646 h 224"/>
                  <a:gd name="T8" fmla="*/ 2147483646 w 185"/>
                  <a:gd name="T9" fmla="*/ 2147483646 h 224"/>
                  <a:gd name="T10" fmla="*/ 2147483646 w 185"/>
                  <a:gd name="T11" fmla="*/ 2147483646 h 224"/>
                  <a:gd name="T12" fmla="*/ 2147483646 w 185"/>
                  <a:gd name="T13" fmla="*/ 2147483646 h 224"/>
                  <a:gd name="T14" fmla="*/ 2147483646 w 185"/>
                  <a:gd name="T15" fmla="*/ 2147483646 h 224"/>
                  <a:gd name="T16" fmla="*/ 2147483646 w 185"/>
                  <a:gd name="T17" fmla="*/ 2147483646 h 224"/>
                  <a:gd name="T18" fmla="*/ 2147483646 w 185"/>
                  <a:gd name="T19" fmla="*/ 2147483646 h 224"/>
                  <a:gd name="T20" fmla="*/ 2147483646 w 185"/>
                  <a:gd name="T21" fmla="*/ 2147483646 h 224"/>
                  <a:gd name="T22" fmla="*/ 2147483646 w 185"/>
                  <a:gd name="T23" fmla="*/ 2147483646 h 224"/>
                  <a:gd name="T24" fmla="*/ 0 w 185"/>
                  <a:gd name="T25" fmla="*/ 0 h 2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5"/>
                  <a:gd name="T40" fmla="*/ 0 h 224"/>
                  <a:gd name="T41" fmla="*/ 185 w 185"/>
                  <a:gd name="T42" fmla="*/ 224 h 2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5" h="224">
                    <a:moveTo>
                      <a:pt x="0" y="0"/>
                    </a:moveTo>
                    <a:lnTo>
                      <a:pt x="41" y="9"/>
                    </a:lnTo>
                    <a:lnTo>
                      <a:pt x="91" y="66"/>
                    </a:lnTo>
                    <a:lnTo>
                      <a:pt x="134" y="89"/>
                    </a:lnTo>
                    <a:lnTo>
                      <a:pt x="129" y="104"/>
                    </a:lnTo>
                    <a:lnTo>
                      <a:pt x="144" y="104"/>
                    </a:lnTo>
                    <a:lnTo>
                      <a:pt x="142" y="125"/>
                    </a:lnTo>
                    <a:lnTo>
                      <a:pt x="184" y="165"/>
                    </a:lnTo>
                    <a:lnTo>
                      <a:pt x="179" y="223"/>
                    </a:lnTo>
                    <a:lnTo>
                      <a:pt x="162" y="223"/>
                    </a:lnTo>
                    <a:lnTo>
                      <a:pt x="124" y="190"/>
                    </a:lnTo>
                    <a:lnTo>
                      <a:pt x="62" y="78"/>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739" name="Freeform 187"/>
              <p:cNvSpPr>
                <a:spLocks/>
              </p:cNvSpPr>
              <p:nvPr/>
            </p:nvSpPr>
            <p:spPr bwMode="auto">
              <a:xfrm>
                <a:off x="7656513" y="4549775"/>
                <a:ext cx="284162" cy="342900"/>
              </a:xfrm>
              <a:custGeom>
                <a:avLst/>
                <a:gdLst>
                  <a:gd name="T0" fmla="*/ 0 w 185"/>
                  <a:gd name="T1" fmla="*/ 0 h 224"/>
                  <a:gd name="T2" fmla="*/ 2147483646 w 185"/>
                  <a:gd name="T3" fmla="*/ 2147483646 h 224"/>
                  <a:gd name="T4" fmla="*/ 2147483646 w 185"/>
                  <a:gd name="T5" fmla="*/ 2147483646 h 224"/>
                  <a:gd name="T6" fmla="*/ 2147483646 w 185"/>
                  <a:gd name="T7" fmla="*/ 2147483646 h 224"/>
                  <a:gd name="T8" fmla="*/ 2147483646 w 185"/>
                  <a:gd name="T9" fmla="*/ 2147483646 h 224"/>
                  <a:gd name="T10" fmla="*/ 2147483646 w 185"/>
                  <a:gd name="T11" fmla="*/ 2147483646 h 224"/>
                  <a:gd name="T12" fmla="*/ 2147483646 w 185"/>
                  <a:gd name="T13" fmla="*/ 2147483646 h 224"/>
                  <a:gd name="T14" fmla="*/ 2147483646 w 185"/>
                  <a:gd name="T15" fmla="*/ 2147483646 h 224"/>
                  <a:gd name="T16" fmla="*/ 2147483646 w 185"/>
                  <a:gd name="T17" fmla="*/ 2147483646 h 224"/>
                  <a:gd name="T18" fmla="*/ 2147483646 w 185"/>
                  <a:gd name="T19" fmla="*/ 2147483646 h 224"/>
                  <a:gd name="T20" fmla="*/ 2147483646 w 185"/>
                  <a:gd name="T21" fmla="*/ 2147483646 h 224"/>
                  <a:gd name="T22" fmla="*/ 2147483646 w 185"/>
                  <a:gd name="T23" fmla="*/ 2147483646 h 224"/>
                  <a:gd name="T24" fmla="*/ 0 w 185"/>
                  <a:gd name="T25" fmla="*/ 0 h 2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5"/>
                  <a:gd name="T40" fmla="*/ 0 h 224"/>
                  <a:gd name="T41" fmla="*/ 185 w 185"/>
                  <a:gd name="T42" fmla="*/ 224 h 2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5" h="224">
                    <a:moveTo>
                      <a:pt x="0" y="0"/>
                    </a:moveTo>
                    <a:lnTo>
                      <a:pt x="41" y="9"/>
                    </a:lnTo>
                    <a:lnTo>
                      <a:pt x="91" y="66"/>
                    </a:lnTo>
                    <a:lnTo>
                      <a:pt x="134" y="89"/>
                    </a:lnTo>
                    <a:lnTo>
                      <a:pt x="129" y="104"/>
                    </a:lnTo>
                    <a:lnTo>
                      <a:pt x="144" y="104"/>
                    </a:lnTo>
                    <a:lnTo>
                      <a:pt x="142" y="125"/>
                    </a:lnTo>
                    <a:lnTo>
                      <a:pt x="184" y="165"/>
                    </a:lnTo>
                    <a:lnTo>
                      <a:pt x="179" y="223"/>
                    </a:lnTo>
                    <a:lnTo>
                      <a:pt x="162" y="223"/>
                    </a:lnTo>
                    <a:lnTo>
                      <a:pt x="124" y="190"/>
                    </a:lnTo>
                    <a:lnTo>
                      <a:pt x="62" y="78"/>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40" name="Freeform 188"/>
              <p:cNvSpPr>
                <a:spLocks/>
              </p:cNvSpPr>
              <p:nvPr/>
            </p:nvSpPr>
            <p:spPr bwMode="auto">
              <a:xfrm>
                <a:off x="7954964" y="4897438"/>
                <a:ext cx="242887" cy="87312"/>
              </a:xfrm>
              <a:custGeom>
                <a:avLst/>
                <a:gdLst>
                  <a:gd name="T0" fmla="*/ 0 w 157"/>
                  <a:gd name="T1" fmla="*/ 2147483646 h 57"/>
                  <a:gd name="T2" fmla="*/ 2147483646 w 157"/>
                  <a:gd name="T3" fmla="*/ 0 h 57"/>
                  <a:gd name="T4" fmla="*/ 2147483646 w 157"/>
                  <a:gd name="T5" fmla="*/ 2147483646 h 57"/>
                  <a:gd name="T6" fmla="*/ 2147483646 w 157"/>
                  <a:gd name="T7" fmla="*/ 2147483646 h 57"/>
                  <a:gd name="T8" fmla="*/ 2147483646 w 157"/>
                  <a:gd name="T9" fmla="*/ 2147483646 h 57"/>
                  <a:gd name="T10" fmla="*/ 2147483646 w 157"/>
                  <a:gd name="T11" fmla="*/ 2147483646 h 57"/>
                  <a:gd name="T12" fmla="*/ 2147483646 w 157"/>
                  <a:gd name="T13" fmla="*/ 2147483646 h 57"/>
                  <a:gd name="T14" fmla="*/ 0 w 157"/>
                  <a:gd name="T15" fmla="*/ 2147483646 h 57"/>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57"/>
                  <a:gd name="T26" fmla="*/ 157 w 157"/>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57">
                    <a:moveTo>
                      <a:pt x="0" y="16"/>
                    </a:moveTo>
                    <a:lnTo>
                      <a:pt x="11" y="0"/>
                    </a:lnTo>
                    <a:lnTo>
                      <a:pt x="119" y="17"/>
                    </a:lnTo>
                    <a:lnTo>
                      <a:pt x="129" y="33"/>
                    </a:lnTo>
                    <a:lnTo>
                      <a:pt x="152" y="37"/>
                    </a:lnTo>
                    <a:lnTo>
                      <a:pt x="156" y="56"/>
                    </a:lnTo>
                    <a:lnTo>
                      <a:pt x="28" y="30"/>
                    </a:lnTo>
                    <a:lnTo>
                      <a:pt x="0" y="16"/>
                    </a:lnTo>
                  </a:path>
                </a:pathLst>
              </a:custGeom>
              <a:grpFill/>
              <a:ln>
                <a:noFill/>
              </a:ln>
              <a:extLst/>
            </p:spPr>
            <p:txBody>
              <a:bodyPr/>
              <a:lstStyle/>
              <a:p>
                <a:pPr eaLnBrk="0" hangingPunct="0"/>
                <a:endParaRPr lang="en-US" sz="2000" b="1">
                  <a:solidFill>
                    <a:srgbClr val="000000"/>
                  </a:solidFill>
                  <a:latin typeface="+mj-lt"/>
                </a:endParaRPr>
              </a:p>
            </p:txBody>
          </p:sp>
          <p:sp>
            <p:nvSpPr>
              <p:cNvPr id="23741" name="Freeform 189"/>
              <p:cNvSpPr>
                <a:spLocks/>
              </p:cNvSpPr>
              <p:nvPr/>
            </p:nvSpPr>
            <p:spPr bwMode="auto">
              <a:xfrm>
                <a:off x="7954964" y="4897438"/>
                <a:ext cx="242887" cy="87312"/>
              </a:xfrm>
              <a:custGeom>
                <a:avLst/>
                <a:gdLst>
                  <a:gd name="T0" fmla="*/ 0 w 157"/>
                  <a:gd name="T1" fmla="*/ 2147483646 h 57"/>
                  <a:gd name="T2" fmla="*/ 2147483646 w 157"/>
                  <a:gd name="T3" fmla="*/ 0 h 57"/>
                  <a:gd name="T4" fmla="*/ 2147483646 w 157"/>
                  <a:gd name="T5" fmla="*/ 2147483646 h 57"/>
                  <a:gd name="T6" fmla="*/ 2147483646 w 157"/>
                  <a:gd name="T7" fmla="*/ 2147483646 h 57"/>
                  <a:gd name="T8" fmla="*/ 2147483646 w 157"/>
                  <a:gd name="T9" fmla="*/ 2147483646 h 57"/>
                  <a:gd name="T10" fmla="*/ 2147483646 w 157"/>
                  <a:gd name="T11" fmla="*/ 2147483646 h 57"/>
                  <a:gd name="T12" fmla="*/ 2147483646 w 157"/>
                  <a:gd name="T13" fmla="*/ 2147483646 h 57"/>
                  <a:gd name="T14" fmla="*/ 0 w 157"/>
                  <a:gd name="T15" fmla="*/ 2147483646 h 57"/>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57"/>
                  <a:gd name="T26" fmla="*/ 157 w 157"/>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57">
                    <a:moveTo>
                      <a:pt x="0" y="16"/>
                    </a:moveTo>
                    <a:lnTo>
                      <a:pt x="11" y="0"/>
                    </a:lnTo>
                    <a:lnTo>
                      <a:pt x="119" y="17"/>
                    </a:lnTo>
                    <a:lnTo>
                      <a:pt x="129" y="33"/>
                    </a:lnTo>
                    <a:lnTo>
                      <a:pt x="152" y="37"/>
                    </a:lnTo>
                    <a:lnTo>
                      <a:pt x="156" y="56"/>
                    </a:lnTo>
                    <a:lnTo>
                      <a:pt x="28" y="30"/>
                    </a:lnTo>
                    <a:lnTo>
                      <a:pt x="0" y="1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42" name="Freeform 190"/>
              <p:cNvSpPr>
                <a:spLocks/>
              </p:cNvSpPr>
              <p:nvPr/>
            </p:nvSpPr>
            <p:spPr bwMode="auto">
              <a:xfrm>
                <a:off x="8051800" y="4587875"/>
                <a:ext cx="255588" cy="254000"/>
              </a:xfrm>
              <a:custGeom>
                <a:avLst/>
                <a:gdLst>
                  <a:gd name="T0" fmla="*/ 0 w 165"/>
                  <a:gd name="T1" fmla="*/ 2147483646 h 166"/>
                  <a:gd name="T2" fmla="*/ 2147483646 w 165"/>
                  <a:gd name="T3" fmla="*/ 2147483646 h 166"/>
                  <a:gd name="T4" fmla="*/ 2147483646 w 165"/>
                  <a:gd name="T5" fmla="*/ 2147483646 h 166"/>
                  <a:gd name="T6" fmla="*/ 2147483646 w 165"/>
                  <a:gd name="T7" fmla="*/ 2147483646 h 166"/>
                  <a:gd name="T8" fmla="*/ 2147483646 w 165"/>
                  <a:gd name="T9" fmla="*/ 2147483646 h 166"/>
                  <a:gd name="T10" fmla="*/ 2147483646 w 165"/>
                  <a:gd name="T11" fmla="*/ 0 h 166"/>
                  <a:gd name="T12" fmla="*/ 2147483646 w 165"/>
                  <a:gd name="T13" fmla="*/ 2147483646 h 166"/>
                  <a:gd name="T14" fmla="*/ 2147483646 w 165"/>
                  <a:gd name="T15" fmla="*/ 2147483646 h 166"/>
                  <a:gd name="T16" fmla="*/ 2147483646 w 165"/>
                  <a:gd name="T17" fmla="*/ 2147483646 h 166"/>
                  <a:gd name="T18" fmla="*/ 2147483646 w 165"/>
                  <a:gd name="T19" fmla="*/ 2147483646 h 166"/>
                  <a:gd name="T20" fmla="*/ 2147483646 w 165"/>
                  <a:gd name="T21" fmla="*/ 2147483646 h 166"/>
                  <a:gd name="T22" fmla="*/ 2147483646 w 165"/>
                  <a:gd name="T23" fmla="*/ 2147483646 h 166"/>
                  <a:gd name="T24" fmla="*/ 2147483646 w 165"/>
                  <a:gd name="T25" fmla="*/ 2147483646 h 166"/>
                  <a:gd name="T26" fmla="*/ 2147483646 w 165"/>
                  <a:gd name="T27" fmla="*/ 2147483646 h 166"/>
                  <a:gd name="T28" fmla="*/ 2147483646 w 165"/>
                  <a:gd name="T29" fmla="*/ 2147483646 h 166"/>
                  <a:gd name="T30" fmla="*/ 2147483646 w 165"/>
                  <a:gd name="T31" fmla="*/ 2147483646 h 166"/>
                  <a:gd name="T32" fmla="*/ 2147483646 w 165"/>
                  <a:gd name="T33" fmla="*/ 2147483646 h 166"/>
                  <a:gd name="T34" fmla="*/ 0 w 165"/>
                  <a:gd name="T35" fmla="*/ 2147483646 h 1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66"/>
                  <a:gd name="T56" fmla="*/ 165 w 165"/>
                  <a:gd name="T57" fmla="*/ 166 h 1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66">
                    <a:moveTo>
                      <a:pt x="0" y="76"/>
                    </a:moveTo>
                    <a:lnTo>
                      <a:pt x="9" y="53"/>
                    </a:lnTo>
                    <a:lnTo>
                      <a:pt x="25" y="67"/>
                    </a:lnTo>
                    <a:lnTo>
                      <a:pt x="74" y="62"/>
                    </a:lnTo>
                    <a:lnTo>
                      <a:pt x="93" y="55"/>
                    </a:lnTo>
                    <a:lnTo>
                      <a:pt x="114" y="0"/>
                    </a:lnTo>
                    <a:lnTo>
                      <a:pt x="143" y="2"/>
                    </a:lnTo>
                    <a:lnTo>
                      <a:pt x="138" y="16"/>
                    </a:lnTo>
                    <a:lnTo>
                      <a:pt x="164" y="67"/>
                    </a:lnTo>
                    <a:lnTo>
                      <a:pt x="149" y="63"/>
                    </a:lnTo>
                    <a:lnTo>
                      <a:pt x="121" y="119"/>
                    </a:lnTo>
                    <a:lnTo>
                      <a:pt x="117" y="155"/>
                    </a:lnTo>
                    <a:lnTo>
                      <a:pt x="98" y="165"/>
                    </a:lnTo>
                    <a:lnTo>
                      <a:pt x="66" y="145"/>
                    </a:lnTo>
                    <a:lnTo>
                      <a:pt x="48" y="155"/>
                    </a:lnTo>
                    <a:lnTo>
                      <a:pt x="46" y="138"/>
                    </a:lnTo>
                    <a:lnTo>
                      <a:pt x="19" y="141"/>
                    </a:lnTo>
                    <a:lnTo>
                      <a:pt x="0" y="76"/>
                    </a:lnTo>
                  </a:path>
                </a:pathLst>
              </a:custGeom>
              <a:grpFill/>
              <a:ln>
                <a:noFill/>
              </a:ln>
              <a:extLst/>
            </p:spPr>
            <p:txBody>
              <a:bodyPr/>
              <a:lstStyle/>
              <a:p>
                <a:pPr eaLnBrk="0" hangingPunct="0"/>
                <a:endParaRPr lang="en-US" sz="2000" b="1">
                  <a:solidFill>
                    <a:srgbClr val="000000"/>
                  </a:solidFill>
                  <a:latin typeface="+mj-lt"/>
                </a:endParaRPr>
              </a:p>
            </p:txBody>
          </p:sp>
          <p:sp>
            <p:nvSpPr>
              <p:cNvPr id="23743" name="Freeform 191"/>
              <p:cNvSpPr>
                <a:spLocks/>
              </p:cNvSpPr>
              <p:nvPr/>
            </p:nvSpPr>
            <p:spPr bwMode="auto">
              <a:xfrm>
                <a:off x="8051800" y="4587875"/>
                <a:ext cx="255588" cy="254000"/>
              </a:xfrm>
              <a:custGeom>
                <a:avLst/>
                <a:gdLst>
                  <a:gd name="T0" fmla="*/ 0 w 165"/>
                  <a:gd name="T1" fmla="*/ 2147483646 h 166"/>
                  <a:gd name="T2" fmla="*/ 2147483646 w 165"/>
                  <a:gd name="T3" fmla="*/ 2147483646 h 166"/>
                  <a:gd name="T4" fmla="*/ 2147483646 w 165"/>
                  <a:gd name="T5" fmla="*/ 2147483646 h 166"/>
                  <a:gd name="T6" fmla="*/ 2147483646 w 165"/>
                  <a:gd name="T7" fmla="*/ 2147483646 h 166"/>
                  <a:gd name="T8" fmla="*/ 2147483646 w 165"/>
                  <a:gd name="T9" fmla="*/ 2147483646 h 166"/>
                  <a:gd name="T10" fmla="*/ 2147483646 w 165"/>
                  <a:gd name="T11" fmla="*/ 0 h 166"/>
                  <a:gd name="T12" fmla="*/ 2147483646 w 165"/>
                  <a:gd name="T13" fmla="*/ 2147483646 h 166"/>
                  <a:gd name="T14" fmla="*/ 2147483646 w 165"/>
                  <a:gd name="T15" fmla="*/ 2147483646 h 166"/>
                  <a:gd name="T16" fmla="*/ 2147483646 w 165"/>
                  <a:gd name="T17" fmla="*/ 2147483646 h 166"/>
                  <a:gd name="T18" fmla="*/ 2147483646 w 165"/>
                  <a:gd name="T19" fmla="*/ 2147483646 h 166"/>
                  <a:gd name="T20" fmla="*/ 2147483646 w 165"/>
                  <a:gd name="T21" fmla="*/ 2147483646 h 166"/>
                  <a:gd name="T22" fmla="*/ 2147483646 w 165"/>
                  <a:gd name="T23" fmla="*/ 2147483646 h 166"/>
                  <a:gd name="T24" fmla="*/ 2147483646 w 165"/>
                  <a:gd name="T25" fmla="*/ 2147483646 h 166"/>
                  <a:gd name="T26" fmla="*/ 2147483646 w 165"/>
                  <a:gd name="T27" fmla="*/ 2147483646 h 166"/>
                  <a:gd name="T28" fmla="*/ 2147483646 w 165"/>
                  <a:gd name="T29" fmla="*/ 2147483646 h 166"/>
                  <a:gd name="T30" fmla="*/ 2147483646 w 165"/>
                  <a:gd name="T31" fmla="*/ 2147483646 h 166"/>
                  <a:gd name="T32" fmla="*/ 2147483646 w 165"/>
                  <a:gd name="T33" fmla="*/ 2147483646 h 166"/>
                  <a:gd name="T34" fmla="*/ 0 w 165"/>
                  <a:gd name="T35" fmla="*/ 2147483646 h 1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66"/>
                  <a:gd name="T56" fmla="*/ 165 w 165"/>
                  <a:gd name="T57" fmla="*/ 166 h 1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66">
                    <a:moveTo>
                      <a:pt x="0" y="76"/>
                    </a:moveTo>
                    <a:lnTo>
                      <a:pt x="9" y="53"/>
                    </a:lnTo>
                    <a:lnTo>
                      <a:pt x="25" y="67"/>
                    </a:lnTo>
                    <a:lnTo>
                      <a:pt x="74" y="62"/>
                    </a:lnTo>
                    <a:lnTo>
                      <a:pt x="93" y="55"/>
                    </a:lnTo>
                    <a:lnTo>
                      <a:pt x="114" y="0"/>
                    </a:lnTo>
                    <a:lnTo>
                      <a:pt x="143" y="2"/>
                    </a:lnTo>
                    <a:lnTo>
                      <a:pt x="138" y="16"/>
                    </a:lnTo>
                    <a:lnTo>
                      <a:pt x="164" y="67"/>
                    </a:lnTo>
                    <a:lnTo>
                      <a:pt x="149" y="63"/>
                    </a:lnTo>
                    <a:lnTo>
                      <a:pt x="121" y="119"/>
                    </a:lnTo>
                    <a:lnTo>
                      <a:pt x="117" y="155"/>
                    </a:lnTo>
                    <a:lnTo>
                      <a:pt x="98" y="165"/>
                    </a:lnTo>
                    <a:lnTo>
                      <a:pt x="66" y="145"/>
                    </a:lnTo>
                    <a:lnTo>
                      <a:pt x="48" y="155"/>
                    </a:lnTo>
                    <a:lnTo>
                      <a:pt x="46" y="138"/>
                    </a:lnTo>
                    <a:lnTo>
                      <a:pt x="19" y="141"/>
                    </a:lnTo>
                    <a:lnTo>
                      <a:pt x="0" y="7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44" name="Freeform 192"/>
              <p:cNvSpPr>
                <a:spLocks/>
              </p:cNvSpPr>
              <p:nvPr/>
            </p:nvSpPr>
            <p:spPr bwMode="auto">
              <a:xfrm>
                <a:off x="8251826" y="4972051"/>
                <a:ext cx="66675" cy="23813"/>
              </a:xfrm>
              <a:custGeom>
                <a:avLst/>
                <a:gdLst>
                  <a:gd name="T0" fmla="*/ 0 w 43"/>
                  <a:gd name="T1" fmla="*/ 2147483646 h 15"/>
                  <a:gd name="T2" fmla="*/ 2147483646 w 43"/>
                  <a:gd name="T3" fmla="*/ 2147483646 h 15"/>
                  <a:gd name="T4" fmla="*/ 2147483646 w 43"/>
                  <a:gd name="T5" fmla="*/ 2147483646 h 15"/>
                  <a:gd name="T6" fmla="*/ 2147483646 w 43"/>
                  <a:gd name="T7" fmla="*/ 0 h 15"/>
                  <a:gd name="T8" fmla="*/ 0 w 43"/>
                  <a:gd name="T9" fmla="*/ 2147483646 h 15"/>
                  <a:gd name="T10" fmla="*/ 0 60000 65536"/>
                  <a:gd name="T11" fmla="*/ 0 60000 65536"/>
                  <a:gd name="T12" fmla="*/ 0 60000 65536"/>
                  <a:gd name="T13" fmla="*/ 0 60000 65536"/>
                  <a:gd name="T14" fmla="*/ 0 60000 65536"/>
                  <a:gd name="T15" fmla="*/ 0 w 43"/>
                  <a:gd name="T16" fmla="*/ 0 h 15"/>
                  <a:gd name="T17" fmla="*/ 43 w 43"/>
                  <a:gd name="T18" fmla="*/ 15 h 15"/>
                </a:gdLst>
                <a:ahLst/>
                <a:cxnLst>
                  <a:cxn ang="T10">
                    <a:pos x="T0" y="T1"/>
                  </a:cxn>
                  <a:cxn ang="T11">
                    <a:pos x="T2" y="T3"/>
                  </a:cxn>
                  <a:cxn ang="T12">
                    <a:pos x="T4" y="T5"/>
                  </a:cxn>
                  <a:cxn ang="T13">
                    <a:pos x="T6" y="T7"/>
                  </a:cxn>
                  <a:cxn ang="T14">
                    <a:pos x="T8" y="T9"/>
                  </a:cxn>
                </a:cxnLst>
                <a:rect l="T15" t="T16" r="T17" b="T18"/>
                <a:pathLst>
                  <a:path w="43" h="15">
                    <a:moveTo>
                      <a:pt x="0" y="2"/>
                    </a:moveTo>
                    <a:lnTo>
                      <a:pt x="5" y="14"/>
                    </a:lnTo>
                    <a:lnTo>
                      <a:pt x="42" y="6"/>
                    </a:lnTo>
                    <a:lnTo>
                      <a:pt x="14" y="0"/>
                    </a:lnTo>
                    <a:lnTo>
                      <a:pt x="0" y="2"/>
                    </a:lnTo>
                  </a:path>
                </a:pathLst>
              </a:custGeom>
              <a:grpFill/>
              <a:ln>
                <a:noFill/>
              </a:ln>
              <a:extLst/>
            </p:spPr>
            <p:txBody>
              <a:bodyPr/>
              <a:lstStyle/>
              <a:p>
                <a:pPr eaLnBrk="0" hangingPunct="0"/>
                <a:endParaRPr lang="en-US" sz="2000" b="1">
                  <a:solidFill>
                    <a:srgbClr val="000000"/>
                  </a:solidFill>
                  <a:latin typeface="+mj-lt"/>
                </a:endParaRPr>
              </a:p>
            </p:txBody>
          </p:sp>
          <p:sp>
            <p:nvSpPr>
              <p:cNvPr id="23745" name="Freeform 193"/>
              <p:cNvSpPr>
                <a:spLocks/>
              </p:cNvSpPr>
              <p:nvPr/>
            </p:nvSpPr>
            <p:spPr bwMode="auto">
              <a:xfrm>
                <a:off x="8251826" y="4972051"/>
                <a:ext cx="66675" cy="23813"/>
              </a:xfrm>
              <a:custGeom>
                <a:avLst/>
                <a:gdLst>
                  <a:gd name="T0" fmla="*/ 0 w 43"/>
                  <a:gd name="T1" fmla="*/ 2147483646 h 15"/>
                  <a:gd name="T2" fmla="*/ 2147483646 w 43"/>
                  <a:gd name="T3" fmla="*/ 2147483646 h 15"/>
                  <a:gd name="T4" fmla="*/ 2147483646 w 43"/>
                  <a:gd name="T5" fmla="*/ 2147483646 h 15"/>
                  <a:gd name="T6" fmla="*/ 2147483646 w 43"/>
                  <a:gd name="T7" fmla="*/ 0 h 15"/>
                  <a:gd name="T8" fmla="*/ 0 w 43"/>
                  <a:gd name="T9" fmla="*/ 2147483646 h 15"/>
                  <a:gd name="T10" fmla="*/ 0 60000 65536"/>
                  <a:gd name="T11" fmla="*/ 0 60000 65536"/>
                  <a:gd name="T12" fmla="*/ 0 60000 65536"/>
                  <a:gd name="T13" fmla="*/ 0 60000 65536"/>
                  <a:gd name="T14" fmla="*/ 0 60000 65536"/>
                  <a:gd name="T15" fmla="*/ 0 w 43"/>
                  <a:gd name="T16" fmla="*/ 0 h 15"/>
                  <a:gd name="T17" fmla="*/ 43 w 43"/>
                  <a:gd name="T18" fmla="*/ 15 h 15"/>
                </a:gdLst>
                <a:ahLst/>
                <a:cxnLst>
                  <a:cxn ang="T10">
                    <a:pos x="T0" y="T1"/>
                  </a:cxn>
                  <a:cxn ang="T11">
                    <a:pos x="T2" y="T3"/>
                  </a:cxn>
                  <a:cxn ang="T12">
                    <a:pos x="T4" y="T5"/>
                  </a:cxn>
                  <a:cxn ang="T13">
                    <a:pos x="T6" y="T7"/>
                  </a:cxn>
                  <a:cxn ang="T14">
                    <a:pos x="T8" y="T9"/>
                  </a:cxn>
                </a:cxnLst>
                <a:rect l="T15" t="T16" r="T17" b="T18"/>
                <a:pathLst>
                  <a:path w="43" h="15">
                    <a:moveTo>
                      <a:pt x="0" y="2"/>
                    </a:moveTo>
                    <a:lnTo>
                      <a:pt x="5" y="14"/>
                    </a:lnTo>
                    <a:lnTo>
                      <a:pt x="42" y="6"/>
                    </a:lnTo>
                    <a:lnTo>
                      <a:pt x="14" y="0"/>
                    </a:lnTo>
                    <a:lnTo>
                      <a:pt x="0" y="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46" name="Freeform 194"/>
              <p:cNvSpPr>
                <a:spLocks/>
              </p:cNvSpPr>
              <p:nvPr/>
            </p:nvSpPr>
            <p:spPr bwMode="auto">
              <a:xfrm>
                <a:off x="8307389" y="4664075"/>
                <a:ext cx="160337" cy="222250"/>
              </a:xfrm>
              <a:custGeom>
                <a:avLst/>
                <a:gdLst>
                  <a:gd name="T0" fmla="*/ 0 w 105"/>
                  <a:gd name="T1" fmla="*/ 2147483646 h 145"/>
                  <a:gd name="T2" fmla="*/ 2147483646 w 105"/>
                  <a:gd name="T3" fmla="*/ 2147483646 h 145"/>
                  <a:gd name="T4" fmla="*/ 2147483646 w 105"/>
                  <a:gd name="T5" fmla="*/ 2147483646 h 145"/>
                  <a:gd name="T6" fmla="*/ 2147483646 w 105"/>
                  <a:gd name="T7" fmla="*/ 2147483646 h 145"/>
                  <a:gd name="T8" fmla="*/ 2147483646 w 105"/>
                  <a:gd name="T9" fmla="*/ 2147483646 h 145"/>
                  <a:gd name="T10" fmla="*/ 2147483646 w 105"/>
                  <a:gd name="T11" fmla="*/ 2147483646 h 145"/>
                  <a:gd name="T12" fmla="*/ 2147483646 w 105"/>
                  <a:gd name="T13" fmla="*/ 2147483646 h 145"/>
                  <a:gd name="T14" fmla="*/ 2147483646 w 105"/>
                  <a:gd name="T15" fmla="*/ 2147483646 h 145"/>
                  <a:gd name="T16" fmla="*/ 2147483646 w 105"/>
                  <a:gd name="T17" fmla="*/ 2147483646 h 145"/>
                  <a:gd name="T18" fmla="*/ 2147483646 w 105"/>
                  <a:gd name="T19" fmla="*/ 2147483646 h 145"/>
                  <a:gd name="T20" fmla="*/ 2147483646 w 105"/>
                  <a:gd name="T21" fmla="*/ 2147483646 h 145"/>
                  <a:gd name="T22" fmla="*/ 2147483646 w 105"/>
                  <a:gd name="T23" fmla="*/ 2147483646 h 145"/>
                  <a:gd name="T24" fmla="*/ 2147483646 w 105"/>
                  <a:gd name="T25" fmla="*/ 2147483646 h 145"/>
                  <a:gd name="T26" fmla="*/ 2147483646 w 105"/>
                  <a:gd name="T27" fmla="*/ 2147483646 h 145"/>
                  <a:gd name="T28" fmla="*/ 2147483646 w 105"/>
                  <a:gd name="T29" fmla="*/ 0 h 145"/>
                  <a:gd name="T30" fmla="*/ 2147483646 w 105"/>
                  <a:gd name="T31" fmla="*/ 2147483646 h 145"/>
                  <a:gd name="T32" fmla="*/ 2147483646 w 105"/>
                  <a:gd name="T33" fmla="*/ 2147483646 h 145"/>
                  <a:gd name="T34" fmla="*/ 2147483646 w 105"/>
                  <a:gd name="T35" fmla="*/ 2147483646 h 145"/>
                  <a:gd name="T36" fmla="*/ 0 w 105"/>
                  <a:gd name="T37" fmla="*/ 2147483646 h 1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5"/>
                  <a:gd name="T58" fmla="*/ 0 h 145"/>
                  <a:gd name="T59" fmla="*/ 105 w 105"/>
                  <a:gd name="T60" fmla="*/ 145 h 1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5" h="145">
                    <a:moveTo>
                      <a:pt x="0" y="87"/>
                    </a:moveTo>
                    <a:lnTo>
                      <a:pt x="15" y="112"/>
                    </a:lnTo>
                    <a:lnTo>
                      <a:pt x="10" y="138"/>
                    </a:lnTo>
                    <a:lnTo>
                      <a:pt x="27" y="144"/>
                    </a:lnTo>
                    <a:lnTo>
                      <a:pt x="25" y="91"/>
                    </a:lnTo>
                    <a:lnTo>
                      <a:pt x="37" y="87"/>
                    </a:lnTo>
                    <a:lnTo>
                      <a:pt x="39" y="105"/>
                    </a:lnTo>
                    <a:lnTo>
                      <a:pt x="46" y="129"/>
                    </a:lnTo>
                    <a:lnTo>
                      <a:pt x="68" y="118"/>
                    </a:lnTo>
                    <a:lnTo>
                      <a:pt x="42" y="69"/>
                    </a:lnTo>
                    <a:lnTo>
                      <a:pt x="79" y="48"/>
                    </a:lnTo>
                    <a:lnTo>
                      <a:pt x="31" y="62"/>
                    </a:lnTo>
                    <a:lnTo>
                      <a:pt x="25" y="29"/>
                    </a:lnTo>
                    <a:lnTo>
                      <a:pt x="93" y="26"/>
                    </a:lnTo>
                    <a:lnTo>
                      <a:pt x="104" y="0"/>
                    </a:lnTo>
                    <a:lnTo>
                      <a:pt x="86" y="17"/>
                    </a:lnTo>
                    <a:lnTo>
                      <a:pt x="37" y="8"/>
                    </a:lnTo>
                    <a:lnTo>
                      <a:pt x="20" y="20"/>
                    </a:lnTo>
                    <a:lnTo>
                      <a:pt x="0" y="87"/>
                    </a:lnTo>
                  </a:path>
                </a:pathLst>
              </a:custGeom>
              <a:grpFill/>
              <a:ln>
                <a:noFill/>
              </a:ln>
              <a:extLst/>
            </p:spPr>
            <p:txBody>
              <a:bodyPr/>
              <a:lstStyle/>
              <a:p>
                <a:pPr eaLnBrk="0" hangingPunct="0"/>
                <a:endParaRPr lang="en-US" sz="2000" b="1">
                  <a:solidFill>
                    <a:srgbClr val="000000"/>
                  </a:solidFill>
                  <a:latin typeface="+mj-lt"/>
                </a:endParaRPr>
              </a:p>
            </p:txBody>
          </p:sp>
          <p:sp>
            <p:nvSpPr>
              <p:cNvPr id="23747" name="Freeform 195"/>
              <p:cNvSpPr>
                <a:spLocks/>
              </p:cNvSpPr>
              <p:nvPr/>
            </p:nvSpPr>
            <p:spPr bwMode="auto">
              <a:xfrm>
                <a:off x="8307389" y="4664075"/>
                <a:ext cx="160337" cy="222250"/>
              </a:xfrm>
              <a:custGeom>
                <a:avLst/>
                <a:gdLst>
                  <a:gd name="T0" fmla="*/ 0 w 105"/>
                  <a:gd name="T1" fmla="*/ 2147483646 h 145"/>
                  <a:gd name="T2" fmla="*/ 2147483646 w 105"/>
                  <a:gd name="T3" fmla="*/ 2147483646 h 145"/>
                  <a:gd name="T4" fmla="*/ 2147483646 w 105"/>
                  <a:gd name="T5" fmla="*/ 2147483646 h 145"/>
                  <a:gd name="T6" fmla="*/ 2147483646 w 105"/>
                  <a:gd name="T7" fmla="*/ 2147483646 h 145"/>
                  <a:gd name="T8" fmla="*/ 2147483646 w 105"/>
                  <a:gd name="T9" fmla="*/ 2147483646 h 145"/>
                  <a:gd name="T10" fmla="*/ 2147483646 w 105"/>
                  <a:gd name="T11" fmla="*/ 2147483646 h 145"/>
                  <a:gd name="T12" fmla="*/ 2147483646 w 105"/>
                  <a:gd name="T13" fmla="*/ 2147483646 h 145"/>
                  <a:gd name="T14" fmla="*/ 2147483646 w 105"/>
                  <a:gd name="T15" fmla="*/ 2147483646 h 145"/>
                  <a:gd name="T16" fmla="*/ 2147483646 w 105"/>
                  <a:gd name="T17" fmla="*/ 2147483646 h 145"/>
                  <a:gd name="T18" fmla="*/ 2147483646 w 105"/>
                  <a:gd name="T19" fmla="*/ 2147483646 h 145"/>
                  <a:gd name="T20" fmla="*/ 2147483646 w 105"/>
                  <a:gd name="T21" fmla="*/ 2147483646 h 145"/>
                  <a:gd name="T22" fmla="*/ 2147483646 w 105"/>
                  <a:gd name="T23" fmla="*/ 2147483646 h 145"/>
                  <a:gd name="T24" fmla="*/ 2147483646 w 105"/>
                  <a:gd name="T25" fmla="*/ 2147483646 h 145"/>
                  <a:gd name="T26" fmla="*/ 2147483646 w 105"/>
                  <a:gd name="T27" fmla="*/ 2147483646 h 145"/>
                  <a:gd name="T28" fmla="*/ 2147483646 w 105"/>
                  <a:gd name="T29" fmla="*/ 0 h 145"/>
                  <a:gd name="T30" fmla="*/ 2147483646 w 105"/>
                  <a:gd name="T31" fmla="*/ 2147483646 h 145"/>
                  <a:gd name="T32" fmla="*/ 2147483646 w 105"/>
                  <a:gd name="T33" fmla="*/ 2147483646 h 145"/>
                  <a:gd name="T34" fmla="*/ 2147483646 w 105"/>
                  <a:gd name="T35" fmla="*/ 2147483646 h 145"/>
                  <a:gd name="T36" fmla="*/ 0 w 105"/>
                  <a:gd name="T37" fmla="*/ 2147483646 h 1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5"/>
                  <a:gd name="T58" fmla="*/ 0 h 145"/>
                  <a:gd name="T59" fmla="*/ 105 w 105"/>
                  <a:gd name="T60" fmla="*/ 145 h 1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5" h="145">
                    <a:moveTo>
                      <a:pt x="0" y="87"/>
                    </a:moveTo>
                    <a:lnTo>
                      <a:pt x="15" y="112"/>
                    </a:lnTo>
                    <a:lnTo>
                      <a:pt x="10" y="138"/>
                    </a:lnTo>
                    <a:lnTo>
                      <a:pt x="27" y="144"/>
                    </a:lnTo>
                    <a:lnTo>
                      <a:pt x="25" y="91"/>
                    </a:lnTo>
                    <a:lnTo>
                      <a:pt x="37" y="87"/>
                    </a:lnTo>
                    <a:lnTo>
                      <a:pt x="39" y="105"/>
                    </a:lnTo>
                    <a:lnTo>
                      <a:pt x="46" y="129"/>
                    </a:lnTo>
                    <a:lnTo>
                      <a:pt x="68" y="118"/>
                    </a:lnTo>
                    <a:lnTo>
                      <a:pt x="42" y="69"/>
                    </a:lnTo>
                    <a:lnTo>
                      <a:pt x="79" y="48"/>
                    </a:lnTo>
                    <a:lnTo>
                      <a:pt x="31" y="62"/>
                    </a:lnTo>
                    <a:lnTo>
                      <a:pt x="25" y="29"/>
                    </a:lnTo>
                    <a:lnTo>
                      <a:pt x="93" y="26"/>
                    </a:lnTo>
                    <a:lnTo>
                      <a:pt x="104" y="0"/>
                    </a:lnTo>
                    <a:lnTo>
                      <a:pt x="86" y="17"/>
                    </a:lnTo>
                    <a:lnTo>
                      <a:pt x="37" y="8"/>
                    </a:lnTo>
                    <a:lnTo>
                      <a:pt x="20" y="20"/>
                    </a:lnTo>
                    <a:lnTo>
                      <a:pt x="0" y="8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48" name="Freeform 196"/>
              <p:cNvSpPr>
                <a:spLocks/>
              </p:cNvSpPr>
              <p:nvPr/>
            </p:nvSpPr>
            <p:spPr bwMode="auto">
              <a:xfrm>
                <a:off x="8434388" y="4972050"/>
                <a:ext cx="93662" cy="58738"/>
              </a:xfrm>
              <a:custGeom>
                <a:avLst/>
                <a:gdLst>
                  <a:gd name="T0" fmla="*/ 0 w 60"/>
                  <a:gd name="T1" fmla="*/ 2147483646 h 39"/>
                  <a:gd name="T2" fmla="*/ 2147483646 w 60"/>
                  <a:gd name="T3" fmla="*/ 2147483646 h 39"/>
                  <a:gd name="T4" fmla="*/ 2147483646 w 60"/>
                  <a:gd name="T5" fmla="*/ 0 h 39"/>
                  <a:gd name="T6" fmla="*/ 2147483646 w 60"/>
                  <a:gd name="T7" fmla="*/ 2147483646 h 39"/>
                  <a:gd name="T8" fmla="*/ 0 w 60"/>
                  <a:gd name="T9" fmla="*/ 2147483646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22"/>
                    </a:moveTo>
                    <a:lnTo>
                      <a:pt x="2" y="38"/>
                    </a:lnTo>
                    <a:lnTo>
                      <a:pt x="59" y="0"/>
                    </a:lnTo>
                    <a:lnTo>
                      <a:pt x="17" y="12"/>
                    </a:lnTo>
                    <a:lnTo>
                      <a:pt x="0" y="22"/>
                    </a:lnTo>
                  </a:path>
                </a:pathLst>
              </a:custGeom>
              <a:grpFill/>
              <a:ln>
                <a:noFill/>
              </a:ln>
              <a:extLst/>
            </p:spPr>
            <p:txBody>
              <a:bodyPr/>
              <a:lstStyle/>
              <a:p>
                <a:pPr eaLnBrk="0" hangingPunct="0"/>
                <a:endParaRPr lang="en-US" sz="2000" b="1">
                  <a:solidFill>
                    <a:srgbClr val="000000"/>
                  </a:solidFill>
                  <a:latin typeface="+mj-lt"/>
                </a:endParaRPr>
              </a:p>
            </p:txBody>
          </p:sp>
          <p:sp>
            <p:nvSpPr>
              <p:cNvPr id="23749" name="Freeform 197"/>
              <p:cNvSpPr>
                <a:spLocks/>
              </p:cNvSpPr>
              <p:nvPr/>
            </p:nvSpPr>
            <p:spPr bwMode="auto">
              <a:xfrm>
                <a:off x="8434388" y="4972050"/>
                <a:ext cx="93662" cy="58738"/>
              </a:xfrm>
              <a:custGeom>
                <a:avLst/>
                <a:gdLst>
                  <a:gd name="T0" fmla="*/ 0 w 60"/>
                  <a:gd name="T1" fmla="*/ 2147483646 h 39"/>
                  <a:gd name="T2" fmla="*/ 2147483646 w 60"/>
                  <a:gd name="T3" fmla="*/ 2147483646 h 39"/>
                  <a:gd name="T4" fmla="*/ 2147483646 w 60"/>
                  <a:gd name="T5" fmla="*/ 0 h 39"/>
                  <a:gd name="T6" fmla="*/ 2147483646 w 60"/>
                  <a:gd name="T7" fmla="*/ 2147483646 h 39"/>
                  <a:gd name="T8" fmla="*/ 0 w 60"/>
                  <a:gd name="T9" fmla="*/ 2147483646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22"/>
                    </a:moveTo>
                    <a:lnTo>
                      <a:pt x="2" y="38"/>
                    </a:lnTo>
                    <a:lnTo>
                      <a:pt x="59" y="0"/>
                    </a:lnTo>
                    <a:lnTo>
                      <a:pt x="17" y="12"/>
                    </a:lnTo>
                    <a:lnTo>
                      <a:pt x="0" y="2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50" name="Freeform 198"/>
              <p:cNvSpPr>
                <a:spLocks/>
              </p:cNvSpPr>
              <p:nvPr/>
            </p:nvSpPr>
            <p:spPr bwMode="auto">
              <a:xfrm>
                <a:off x="8529638" y="4651376"/>
                <a:ext cx="31750" cy="92075"/>
              </a:xfrm>
              <a:custGeom>
                <a:avLst/>
                <a:gdLst>
                  <a:gd name="T0" fmla="*/ 0 w 21"/>
                  <a:gd name="T1" fmla="*/ 2147483646 h 60"/>
                  <a:gd name="T2" fmla="*/ 2147483646 w 21"/>
                  <a:gd name="T3" fmla="*/ 2147483646 h 60"/>
                  <a:gd name="T4" fmla="*/ 2147483646 w 21"/>
                  <a:gd name="T5" fmla="*/ 2147483646 h 60"/>
                  <a:gd name="T6" fmla="*/ 2147483646 w 21"/>
                  <a:gd name="T7" fmla="*/ 2147483646 h 60"/>
                  <a:gd name="T8" fmla="*/ 2147483646 w 21"/>
                  <a:gd name="T9" fmla="*/ 2147483646 h 60"/>
                  <a:gd name="T10" fmla="*/ 2147483646 w 21"/>
                  <a:gd name="T11" fmla="*/ 2147483646 h 60"/>
                  <a:gd name="T12" fmla="*/ 2147483646 w 21"/>
                  <a:gd name="T13" fmla="*/ 2147483646 h 60"/>
                  <a:gd name="T14" fmla="*/ 2147483646 w 21"/>
                  <a:gd name="T15" fmla="*/ 0 h 60"/>
                  <a:gd name="T16" fmla="*/ 0 w 21"/>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60"/>
                  <a:gd name="T29" fmla="*/ 21 w 21"/>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60">
                    <a:moveTo>
                      <a:pt x="0" y="22"/>
                    </a:moveTo>
                    <a:lnTo>
                      <a:pt x="4" y="48"/>
                    </a:lnTo>
                    <a:lnTo>
                      <a:pt x="18" y="59"/>
                    </a:lnTo>
                    <a:lnTo>
                      <a:pt x="9" y="35"/>
                    </a:lnTo>
                    <a:lnTo>
                      <a:pt x="20" y="32"/>
                    </a:lnTo>
                    <a:lnTo>
                      <a:pt x="19" y="13"/>
                    </a:lnTo>
                    <a:lnTo>
                      <a:pt x="4" y="26"/>
                    </a:lnTo>
                    <a:lnTo>
                      <a:pt x="11" y="0"/>
                    </a:lnTo>
                    <a:lnTo>
                      <a:pt x="0" y="22"/>
                    </a:lnTo>
                  </a:path>
                </a:pathLst>
              </a:custGeom>
              <a:grpFill/>
              <a:ln>
                <a:noFill/>
              </a:ln>
              <a:extLst/>
            </p:spPr>
            <p:txBody>
              <a:bodyPr/>
              <a:lstStyle/>
              <a:p>
                <a:pPr eaLnBrk="0" hangingPunct="0"/>
                <a:endParaRPr lang="en-US" sz="2000" b="1">
                  <a:solidFill>
                    <a:srgbClr val="000000"/>
                  </a:solidFill>
                  <a:latin typeface="+mj-lt"/>
                </a:endParaRPr>
              </a:p>
            </p:txBody>
          </p:sp>
          <p:sp>
            <p:nvSpPr>
              <p:cNvPr id="23751" name="Freeform 199"/>
              <p:cNvSpPr>
                <a:spLocks/>
              </p:cNvSpPr>
              <p:nvPr/>
            </p:nvSpPr>
            <p:spPr bwMode="auto">
              <a:xfrm>
                <a:off x="8529638" y="4651376"/>
                <a:ext cx="31750" cy="92075"/>
              </a:xfrm>
              <a:custGeom>
                <a:avLst/>
                <a:gdLst>
                  <a:gd name="T0" fmla="*/ 0 w 21"/>
                  <a:gd name="T1" fmla="*/ 2147483646 h 60"/>
                  <a:gd name="T2" fmla="*/ 2147483646 w 21"/>
                  <a:gd name="T3" fmla="*/ 2147483646 h 60"/>
                  <a:gd name="T4" fmla="*/ 2147483646 w 21"/>
                  <a:gd name="T5" fmla="*/ 2147483646 h 60"/>
                  <a:gd name="T6" fmla="*/ 2147483646 w 21"/>
                  <a:gd name="T7" fmla="*/ 2147483646 h 60"/>
                  <a:gd name="T8" fmla="*/ 2147483646 w 21"/>
                  <a:gd name="T9" fmla="*/ 2147483646 h 60"/>
                  <a:gd name="T10" fmla="*/ 2147483646 w 21"/>
                  <a:gd name="T11" fmla="*/ 2147483646 h 60"/>
                  <a:gd name="T12" fmla="*/ 2147483646 w 21"/>
                  <a:gd name="T13" fmla="*/ 2147483646 h 60"/>
                  <a:gd name="T14" fmla="*/ 2147483646 w 21"/>
                  <a:gd name="T15" fmla="*/ 0 h 60"/>
                  <a:gd name="T16" fmla="*/ 0 w 21"/>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60"/>
                  <a:gd name="T29" fmla="*/ 21 w 21"/>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60">
                    <a:moveTo>
                      <a:pt x="0" y="22"/>
                    </a:moveTo>
                    <a:lnTo>
                      <a:pt x="4" y="48"/>
                    </a:lnTo>
                    <a:lnTo>
                      <a:pt x="18" y="59"/>
                    </a:lnTo>
                    <a:lnTo>
                      <a:pt x="9" y="35"/>
                    </a:lnTo>
                    <a:lnTo>
                      <a:pt x="20" y="32"/>
                    </a:lnTo>
                    <a:lnTo>
                      <a:pt x="19" y="13"/>
                    </a:lnTo>
                    <a:lnTo>
                      <a:pt x="4" y="26"/>
                    </a:lnTo>
                    <a:lnTo>
                      <a:pt x="11" y="0"/>
                    </a:lnTo>
                    <a:lnTo>
                      <a:pt x="0" y="2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52" name="Freeform 200"/>
              <p:cNvSpPr>
                <a:spLocks/>
              </p:cNvSpPr>
              <p:nvPr/>
            </p:nvSpPr>
            <p:spPr bwMode="auto">
              <a:xfrm>
                <a:off x="8543925" y="4800601"/>
                <a:ext cx="77788" cy="28575"/>
              </a:xfrm>
              <a:custGeom>
                <a:avLst/>
                <a:gdLst>
                  <a:gd name="T0" fmla="*/ 0 w 50"/>
                  <a:gd name="T1" fmla="*/ 2147483646 h 18"/>
                  <a:gd name="T2" fmla="*/ 2147483646 w 50"/>
                  <a:gd name="T3" fmla="*/ 0 h 18"/>
                  <a:gd name="T4" fmla="*/ 2147483646 w 50"/>
                  <a:gd name="T5" fmla="*/ 2147483646 h 18"/>
                  <a:gd name="T6" fmla="*/ 0 w 50"/>
                  <a:gd name="T7" fmla="*/ 2147483646 h 18"/>
                  <a:gd name="T8" fmla="*/ 0 60000 65536"/>
                  <a:gd name="T9" fmla="*/ 0 60000 65536"/>
                  <a:gd name="T10" fmla="*/ 0 60000 65536"/>
                  <a:gd name="T11" fmla="*/ 0 60000 65536"/>
                  <a:gd name="T12" fmla="*/ 0 w 50"/>
                  <a:gd name="T13" fmla="*/ 0 h 18"/>
                  <a:gd name="T14" fmla="*/ 50 w 50"/>
                  <a:gd name="T15" fmla="*/ 18 h 18"/>
                </a:gdLst>
                <a:ahLst/>
                <a:cxnLst>
                  <a:cxn ang="T8">
                    <a:pos x="T0" y="T1"/>
                  </a:cxn>
                  <a:cxn ang="T9">
                    <a:pos x="T2" y="T3"/>
                  </a:cxn>
                  <a:cxn ang="T10">
                    <a:pos x="T4" y="T5"/>
                  </a:cxn>
                  <a:cxn ang="T11">
                    <a:pos x="T6" y="T7"/>
                  </a:cxn>
                </a:cxnLst>
                <a:rect l="T12" t="T13" r="T14" b="T15"/>
                <a:pathLst>
                  <a:path w="50" h="18">
                    <a:moveTo>
                      <a:pt x="0" y="6"/>
                    </a:moveTo>
                    <a:lnTo>
                      <a:pt x="27" y="0"/>
                    </a:lnTo>
                    <a:lnTo>
                      <a:pt x="49" y="17"/>
                    </a:lnTo>
                    <a:lnTo>
                      <a:pt x="0" y="6"/>
                    </a:lnTo>
                  </a:path>
                </a:pathLst>
              </a:custGeom>
              <a:grpFill/>
              <a:ln>
                <a:noFill/>
              </a:ln>
              <a:extLst/>
            </p:spPr>
            <p:txBody>
              <a:bodyPr/>
              <a:lstStyle/>
              <a:p>
                <a:pPr eaLnBrk="0" hangingPunct="0"/>
                <a:endParaRPr lang="en-US" sz="2000" b="1">
                  <a:solidFill>
                    <a:srgbClr val="000000"/>
                  </a:solidFill>
                  <a:latin typeface="+mj-lt"/>
                </a:endParaRPr>
              </a:p>
            </p:txBody>
          </p:sp>
          <p:sp>
            <p:nvSpPr>
              <p:cNvPr id="23753" name="Freeform 201"/>
              <p:cNvSpPr>
                <a:spLocks/>
              </p:cNvSpPr>
              <p:nvPr/>
            </p:nvSpPr>
            <p:spPr bwMode="auto">
              <a:xfrm>
                <a:off x="8543925" y="4800601"/>
                <a:ext cx="77788" cy="28575"/>
              </a:xfrm>
              <a:custGeom>
                <a:avLst/>
                <a:gdLst>
                  <a:gd name="T0" fmla="*/ 0 w 50"/>
                  <a:gd name="T1" fmla="*/ 2147483646 h 18"/>
                  <a:gd name="T2" fmla="*/ 2147483646 w 50"/>
                  <a:gd name="T3" fmla="*/ 0 h 18"/>
                  <a:gd name="T4" fmla="*/ 2147483646 w 50"/>
                  <a:gd name="T5" fmla="*/ 2147483646 h 18"/>
                  <a:gd name="T6" fmla="*/ 0 w 50"/>
                  <a:gd name="T7" fmla="*/ 2147483646 h 18"/>
                  <a:gd name="T8" fmla="*/ 0 60000 65536"/>
                  <a:gd name="T9" fmla="*/ 0 60000 65536"/>
                  <a:gd name="T10" fmla="*/ 0 60000 65536"/>
                  <a:gd name="T11" fmla="*/ 0 60000 65536"/>
                  <a:gd name="T12" fmla="*/ 0 w 50"/>
                  <a:gd name="T13" fmla="*/ 0 h 18"/>
                  <a:gd name="T14" fmla="*/ 50 w 50"/>
                  <a:gd name="T15" fmla="*/ 18 h 18"/>
                </a:gdLst>
                <a:ahLst/>
                <a:cxnLst>
                  <a:cxn ang="T8">
                    <a:pos x="T0" y="T1"/>
                  </a:cxn>
                  <a:cxn ang="T9">
                    <a:pos x="T2" y="T3"/>
                  </a:cxn>
                  <a:cxn ang="T10">
                    <a:pos x="T4" y="T5"/>
                  </a:cxn>
                  <a:cxn ang="T11">
                    <a:pos x="T6" y="T7"/>
                  </a:cxn>
                </a:cxnLst>
                <a:rect l="T12" t="T13" r="T14" b="T15"/>
                <a:pathLst>
                  <a:path w="50" h="18">
                    <a:moveTo>
                      <a:pt x="0" y="6"/>
                    </a:moveTo>
                    <a:lnTo>
                      <a:pt x="27" y="0"/>
                    </a:lnTo>
                    <a:lnTo>
                      <a:pt x="49" y="17"/>
                    </a:lnTo>
                    <a:lnTo>
                      <a:pt x="0" y="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54" name="Freeform 202"/>
              <p:cNvSpPr>
                <a:spLocks/>
              </p:cNvSpPr>
              <p:nvPr/>
            </p:nvSpPr>
            <p:spPr bwMode="auto">
              <a:xfrm>
                <a:off x="8621713" y="4729164"/>
                <a:ext cx="271462" cy="263525"/>
              </a:xfrm>
              <a:custGeom>
                <a:avLst/>
                <a:gdLst>
                  <a:gd name="T0" fmla="*/ 0 w 176"/>
                  <a:gd name="T1" fmla="*/ 2147483646 h 172"/>
                  <a:gd name="T2" fmla="*/ 2147483646 w 176"/>
                  <a:gd name="T3" fmla="*/ 2147483646 h 172"/>
                  <a:gd name="T4" fmla="*/ 2147483646 w 176"/>
                  <a:gd name="T5" fmla="*/ 2147483646 h 172"/>
                  <a:gd name="T6" fmla="*/ 2147483646 w 176"/>
                  <a:gd name="T7" fmla="*/ 2147483646 h 172"/>
                  <a:gd name="T8" fmla="*/ 2147483646 w 176"/>
                  <a:gd name="T9" fmla="*/ 2147483646 h 172"/>
                  <a:gd name="T10" fmla="*/ 2147483646 w 176"/>
                  <a:gd name="T11" fmla="*/ 2147483646 h 172"/>
                  <a:gd name="T12" fmla="*/ 2147483646 w 176"/>
                  <a:gd name="T13" fmla="*/ 2147483646 h 172"/>
                  <a:gd name="T14" fmla="*/ 2147483646 w 176"/>
                  <a:gd name="T15" fmla="*/ 2147483646 h 172"/>
                  <a:gd name="T16" fmla="*/ 2147483646 w 176"/>
                  <a:gd name="T17" fmla="*/ 2147483646 h 172"/>
                  <a:gd name="T18" fmla="*/ 2147483646 w 176"/>
                  <a:gd name="T19" fmla="*/ 2147483646 h 172"/>
                  <a:gd name="T20" fmla="*/ 2147483646 w 176"/>
                  <a:gd name="T21" fmla="*/ 2147483646 h 172"/>
                  <a:gd name="T22" fmla="*/ 2147483646 w 176"/>
                  <a:gd name="T23" fmla="*/ 2147483646 h 172"/>
                  <a:gd name="T24" fmla="*/ 2147483646 w 176"/>
                  <a:gd name="T25" fmla="*/ 2147483646 h 172"/>
                  <a:gd name="T26" fmla="*/ 2147483646 w 176"/>
                  <a:gd name="T27" fmla="*/ 2147483646 h 172"/>
                  <a:gd name="T28" fmla="*/ 2147483646 w 176"/>
                  <a:gd name="T29" fmla="*/ 2147483646 h 172"/>
                  <a:gd name="T30" fmla="*/ 2147483646 w 176"/>
                  <a:gd name="T31" fmla="*/ 2147483646 h 172"/>
                  <a:gd name="T32" fmla="*/ 2147483646 w 176"/>
                  <a:gd name="T33" fmla="*/ 2147483646 h 172"/>
                  <a:gd name="T34" fmla="*/ 2147483646 w 176"/>
                  <a:gd name="T35" fmla="*/ 2147483646 h 172"/>
                  <a:gd name="T36" fmla="*/ 2147483646 w 176"/>
                  <a:gd name="T37" fmla="*/ 0 h 172"/>
                  <a:gd name="T38" fmla="*/ 0 w 176"/>
                  <a:gd name="T39" fmla="*/ 2147483646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6"/>
                  <a:gd name="T61" fmla="*/ 0 h 172"/>
                  <a:gd name="T62" fmla="*/ 176 w 176"/>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6" h="172">
                    <a:moveTo>
                      <a:pt x="0" y="22"/>
                    </a:moveTo>
                    <a:lnTo>
                      <a:pt x="24" y="38"/>
                    </a:lnTo>
                    <a:lnTo>
                      <a:pt x="50" y="33"/>
                    </a:lnTo>
                    <a:lnTo>
                      <a:pt x="17" y="47"/>
                    </a:lnTo>
                    <a:lnTo>
                      <a:pt x="34" y="73"/>
                    </a:lnTo>
                    <a:lnTo>
                      <a:pt x="50" y="49"/>
                    </a:lnTo>
                    <a:lnTo>
                      <a:pt x="59" y="73"/>
                    </a:lnTo>
                    <a:lnTo>
                      <a:pt x="123" y="99"/>
                    </a:lnTo>
                    <a:lnTo>
                      <a:pt x="140" y="141"/>
                    </a:lnTo>
                    <a:lnTo>
                      <a:pt x="127" y="140"/>
                    </a:lnTo>
                    <a:lnTo>
                      <a:pt x="116" y="159"/>
                    </a:lnTo>
                    <a:lnTo>
                      <a:pt x="155" y="150"/>
                    </a:lnTo>
                    <a:lnTo>
                      <a:pt x="175" y="171"/>
                    </a:lnTo>
                    <a:lnTo>
                      <a:pt x="174" y="43"/>
                    </a:lnTo>
                    <a:lnTo>
                      <a:pt x="120" y="22"/>
                    </a:lnTo>
                    <a:lnTo>
                      <a:pt x="74" y="59"/>
                    </a:lnTo>
                    <a:lnTo>
                      <a:pt x="57" y="39"/>
                    </a:lnTo>
                    <a:lnTo>
                      <a:pt x="51" y="9"/>
                    </a:lnTo>
                    <a:lnTo>
                      <a:pt x="24" y="0"/>
                    </a:lnTo>
                    <a:lnTo>
                      <a:pt x="0" y="22"/>
                    </a:lnTo>
                  </a:path>
                </a:pathLst>
              </a:custGeom>
              <a:grpFill/>
              <a:ln>
                <a:noFill/>
              </a:ln>
              <a:extLst/>
            </p:spPr>
            <p:txBody>
              <a:bodyPr/>
              <a:lstStyle/>
              <a:p>
                <a:pPr eaLnBrk="0" hangingPunct="0"/>
                <a:endParaRPr lang="en-US" sz="2000" b="1">
                  <a:solidFill>
                    <a:srgbClr val="000000"/>
                  </a:solidFill>
                  <a:latin typeface="+mj-lt"/>
                </a:endParaRPr>
              </a:p>
            </p:txBody>
          </p:sp>
          <p:sp>
            <p:nvSpPr>
              <p:cNvPr id="23755" name="Freeform 203"/>
              <p:cNvSpPr>
                <a:spLocks/>
              </p:cNvSpPr>
              <p:nvPr/>
            </p:nvSpPr>
            <p:spPr bwMode="auto">
              <a:xfrm>
                <a:off x="8621713" y="4729164"/>
                <a:ext cx="271462" cy="263525"/>
              </a:xfrm>
              <a:custGeom>
                <a:avLst/>
                <a:gdLst>
                  <a:gd name="T0" fmla="*/ 0 w 176"/>
                  <a:gd name="T1" fmla="*/ 2147483646 h 172"/>
                  <a:gd name="T2" fmla="*/ 2147483646 w 176"/>
                  <a:gd name="T3" fmla="*/ 2147483646 h 172"/>
                  <a:gd name="T4" fmla="*/ 2147483646 w 176"/>
                  <a:gd name="T5" fmla="*/ 2147483646 h 172"/>
                  <a:gd name="T6" fmla="*/ 2147483646 w 176"/>
                  <a:gd name="T7" fmla="*/ 2147483646 h 172"/>
                  <a:gd name="T8" fmla="*/ 2147483646 w 176"/>
                  <a:gd name="T9" fmla="*/ 2147483646 h 172"/>
                  <a:gd name="T10" fmla="*/ 2147483646 w 176"/>
                  <a:gd name="T11" fmla="*/ 2147483646 h 172"/>
                  <a:gd name="T12" fmla="*/ 2147483646 w 176"/>
                  <a:gd name="T13" fmla="*/ 2147483646 h 172"/>
                  <a:gd name="T14" fmla="*/ 2147483646 w 176"/>
                  <a:gd name="T15" fmla="*/ 2147483646 h 172"/>
                  <a:gd name="T16" fmla="*/ 2147483646 w 176"/>
                  <a:gd name="T17" fmla="*/ 2147483646 h 172"/>
                  <a:gd name="T18" fmla="*/ 2147483646 w 176"/>
                  <a:gd name="T19" fmla="*/ 2147483646 h 172"/>
                  <a:gd name="T20" fmla="*/ 2147483646 w 176"/>
                  <a:gd name="T21" fmla="*/ 2147483646 h 172"/>
                  <a:gd name="T22" fmla="*/ 2147483646 w 176"/>
                  <a:gd name="T23" fmla="*/ 2147483646 h 172"/>
                  <a:gd name="T24" fmla="*/ 2147483646 w 176"/>
                  <a:gd name="T25" fmla="*/ 2147483646 h 172"/>
                  <a:gd name="T26" fmla="*/ 2147483646 w 176"/>
                  <a:gd name="T27" fmla="*/ 2147483646 h 172"/>
                  <a:gd name="T28" fmla="*/ 2147483646 w 176"/>
                  <a:gd name="T29" fmla="*/ 2147483646 h 172"/>
                  <a:gd name="T30" fmla="*/ 2147483646 w 176"/>
                  <a:gd name="T31" fmla="*/ 2147483646 h 172"/>
                  <a:gd name="T32" fmla="*/ 2147483646 w 176"/>
                  <a:gd name="T33" fmla="*/ 2147483646 h 172"/>
                  <a:gd name="T34" fmla="*/ 2147483646 w 176"/>
                  <a:gd name="T35" fmla="*/ 2147483646 h 172"/>
                  <a:gd name="T36" fmla="*/ 2147483646 w 176"/>
                  <a:gd name="T37" fmla="*/ 0 h 172"/>
                  <a:gd name="T38" fmla="*/ 0 w 176"/>
                  <a:gd name="T39" fmla="*/ 2147483646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6"/>
                  <a:gd name="T61" fmla="*/ 0 h 172"/>
                  <a:gd name="T62" fmla="*/ 176 w 176"/>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6" h="172">
                    <a:moveTo>
                      <a:pt x="0" y="22"/>
                    </a:moveTo>
                    <a:lnTo>
                      <a:pt x="24" y="38"/>
                    </a:lnTo>
                    <a:lnTo>
                      <a:pt x="50" y="33"/>
                    </a:lnTo>
                    <a:lnTo>
                      <a:pt x="17" y="47"/>
                    </a:lnTo>
                    <a:lnTo>
                      <a:pt x="34" y="73"/>
                    </a:lnTo>
                    <a:lnTo>
                      <a:pt x="50" y="49"/>
                    </a:lnTo>
                    <a:lnTo>
                      <a:pt x="59" y="73"/>
                    </a:lnTo>
                    <a:lnTo>
                      <a:pt x="123" y="99"/>
                    </a:lnTo>
                    <a:lnTo>
                      <a:pt x="140" y="141"/>
                    </a:lnTo>
                    <a:lnTo>
                      <a:pt x="127" y="140"/>
                    </a:lnTo>
                    <a:lnTo>
                      <a:pt x="116" y="159"/>
                    </a:lnTo>
                    <a:lnTo>
                      <a:pt x="155" y="150"/>
                    </a:lnTo>
                    <a:lnTo>
                      <a:pt x="175" y="171"/>
                    </a:lnTo>
                    <a:lnTo>
                      <a:pt x="174" y="43"/>
                    </a:lnTo>
                    <a:lnTo>
                      <a:pt x="120" y="22"/>
                    </a:lnTo>
                    <a:lnTo>
                      <a:pt x="74" y="59"/>
                    </a:lnTo>
                    <a:lnTo>
                      <a:pt x="57" y="39"/>
                    </a:lnTo>
                    <a:lnTo>
                      <a:pt x="51" y="9"/>
                    </a:lnTo>
                    <a:lnTo>
                      <a:pt x="24" y="0"/>
                    </a:lnTo>
                    <a:lnTo>
                      <a:pt x="0" y="2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56" name="Freeform 204"/>
              <p:cNvSpPr>
                <a:spLocks/>
              </p:cNvSpPr>
              <p:nvPr/>
            </p:nvSpPr>
            <p:spPr bwMode="auto">
              <a:xfrm>
                <a:off x="8629651" y="4932363"/>
                <a:ext cx="22225" cy="23812"/>
              </a:xfrm>
              <a:custGeom>
                <a:avLst/>
                <a:gdLst>
                  <a:gd name="T0" fmla="*/ 0 w 15"/>
                  <a:gd name="T1" fmla="*/ 2147483646 h 16"/>
                  <a:gd name="T2" fmla="*/ 2147483646 w 15"/>
                  <a:gd name="T3" fmla="*/ 0 h 16"/>
                  <a:gd name="T4" fmla="*/ 2147483646 w 15"/>
                  <a:gd name="T5" fmla="*/ 2147483646 h 16"/>
                  <a:gd name="T6" fmla="*/ 0 w 15"/>
                  <a:gd name="T7" fmla="*/ 2147483646 h 16"/>
                  <a:gd name="T8" fmla="*/ 0 60000 65536"/>
                  <a:gd name="T9" fmla="*/ 0 60000 65536"/>
                  <a:gd name="T10" fmla="*/ 0 60000 65536"/>
                  <a:gd name="T11" fmla="*/ 0 60000 65536"/>
                  <a:gd name="T12" fmla="*/ 0 w 15"/>
                  <a:gd name="T13" fmla="*/ 0 h 16"/>
                  <a:gd name="T14" fmla="*/ 15 w 15"/>
                  <a:gd name="T15" fmla="*/ 16 h 16"/>
                </a:gdLst>
                <a:ahLst/>
                <a:cxnLst>
                  <a:cxn ang="T8">
                    <a:pos x="T0" y="T1"/>
                  </a:cxn>
                  <a:cxn ang="T9">
                    <a:pos x="T2" y="T3"/>
                  </a:cxn>
                  <a:cxn ang="T10">
                    <a:pos x="T4" y="T5"/>
                  </a:cxn>
                  <a:cxn ang="T11">
                    <a:pos x="T6" y="T7"/>
                  </a:cxn>
                </a:cxnLst>
                <a:rect l="T12" t="T13" r="T14" b="T15"/>
                <a:pathLst>
                  <a:path w="15" h="16">
                    <a:moveTo>
                      <a:pt x="0" y="15"/>
                    </a:moveTo>
                    <a:lnTo>
                      <a:pt x="10" y="0"/>
                    </a:lnTo>
                    <a:lnTo>
                      <a:pt x="14" y="8"/>
                    </a:lnTo>
                    <a:lnTo>
                      <a:pt x="0" y="15"/>
                    </a:lnTo>
                  </a:path>
                </a:pathLst>
              </a:custGeom>
              <a:grpFill/>
              <a:ln>
                <a:noFill/>
              </a:ln>
              <a:extLst/>
            </p:spPr>
            <p:txBody>
              <a:bodyPr/>
              <a:lstStyle/>
              <a:p>
                <a:pPr eaLnBrk="0" hangingPunct="0"/>
                <a:endParaRPr lang="en-US" sz="2000" b="1">
                  <a:solidFill>
                    <a:srgbClr val="000000"/>
                  </a:solidFill>
                  <a:latin typeface="+mj-lt"/>
                </a:endParaRPr>
              </a:p>
            </p:txBody>
          </p:sp>
          <p:sp>
            <p:nvSpPr>
              <p:cNvPr id="23757" name="Freeform 205"/>
              <p:cNvSpPr>
                <a:spLocks/>
              </p:cNvSpPr>
              <p:nvPr/>
            </p:nvSpPr>
            <p:spPr bwMode="auto">
              <a:xfrm>
                <a:off x="8629651" y="4932363"/>
                <a:ext cx="22225" cy="23812"/>
              </a:xfrm>
              <a:custGeom>
                <a:avLst/>
                <a:gdLst>
                  <a:gd name="T0" fmla="*/ 0 w 15"/>
                  <a:gd name="T1" fmla="*/ 2147483646 h 16"/>
                  <a:gd name="T2" fmla="*/ 2147483646 w 15"/>
                  <a:gd name="T3" fmla="*/ 0 h 16"/>
                  <a:gd name="T4" fmla="*/ 2147483646 w 15"/>
                  <a:gd name="T5" fmla="*/ 2147483646 h 16"/>
                  <a:gd name="T6" fmla="*/ 0 w 15"/>
                  <a:gd name="T7" fmla="*/ 2147483646 h 16"/>
                  <a:gd name="T8" fmla="*/ 0 60000 65536"/>
                  <a:gd name="T9" fmla="*/ 0 60000 65536"/>
                  <a:gd name="T10" fmla="*/ 0 60000 65536"/>
                  <a:gd name="T11" fmla="*/ 0 60000 65536"/>
                  <a:gd name="T12" fmla="*/ 0 w 15"/>
                  <a:gd name="T13" fmla="*/ 0 h 16"/>
                  <a:gd name="T14" fmla="*/ 15 w 15"/>
                  <a:gd name="T15" fmla="*/ 16 h 16"/>
                </a:gdLst>
                <a:ahLst/>
                <a:cxnLst>
                  <a:cxn ang="T8">
                    <a:pos x="T0" y="T1"/>
                  </a:cxn>
                  <a:cxn ang="T9">
                    <a:pos x="T2" y="T3"/>
                  </a:cxn>
                  <a:cxn ang="T10">
                    <a:pos x="T4" y="T5"/>
                  </a:cxn>
                  <a:cxn ang="T11">
                    <a:pos x="T6" y="T7"/>
                  </a:cxn>
                </a:cxnLst>
                <a:rect l="T12" t="T13" r="T14" b="T15"/>
                <a:pathLst>
                  <a:path w="15" h="16">
                    <a:moveTo>
                      <a:pt x="0" y="15"/>
                    </a:moveTo>
                    <a:lnTo>
                      <a:pt x="10" y="0"/>
                    </a:lnTo>
                    <a:lnTo>
                      <a:pt x="14" y="8"/>
                    </a:lnTo>
                    <a:lnTo>
                      <a:pt x="0" y="1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58" name="Freeform 206"/>
              <p:cNvSpPr>
                <a:spLocks/>
              </p:cNvSpPr>
              <p:nvPr/>
            </p:nvSpPr>
            <p:spPr bwMode="auto">
              <a:xfrm>
                <a:off x="5373688" y="3297238"/>
                <a:ext cx="309562" cy="334962"/>
              </a:xfrm>
              <a:custGeom>
                <a:avLst/>
                <a:gdLst>
                  <a:gd name="T0" fmla="*/ 0 w 200"/>
                  <a:gd name="T1" fmla="*/ 2147483646 h 219"/>
                  <a:gd name="T2" fmla="*/ 2147483646 w 200"/>
                  <a:gd name="T3" fmla="*/ 2147483646 h 219"/>
                  <a:gd name="T4" fmla="*/ 2147483646 w 200"/>
                  <a:gd name="T5" fmla="*/ 2147483646 h 219"/>
                  <a:gd name="T6" fmla="*/ 2147483646 w 200"/>
                  <a:gd name="T7" fmla="*/ 2147483646 h 219"/>
                  <a:gd name="T8" fmla="*/ 2147483646 w 200"/>
                  <a:gd name="T9" fmla="*/ 2147483646 h 219"/>
                  <a:gd name="T10" fmla="*/ 2147483646 w 200"/>
                  <a:gd name="T11" fmla="*/ 0 h 219"/>
                  <a:gd name="T12" fmla="*/ 2147483646 w 200"/>
                  <a:gd name="T13" fmla="*/ 2147483646 h 219"/>
                  <a:gd name="T14" fmla="*/ 2147483646 w 200"/>
                  <a:gd name="T15" fmla="*/ 2147483646 h 219"/>
                  <a:gd name="T16" fmla="*/ 2147483646 w 200"/>
                  <a:gd name="T17" fmla="*/ 2147483646 h 219"/>
                  <a:gd name="T18" fmla="*/ 2147483646 w 200"/>
                  <a:gd name="T19" fmla="*/ 2147483646 h 219"/>
                  <a:gd name="T20" fmla="*/ 2147483646 w 200"/>
                  <a:gd name="T21" fmla="*/ 2147483646 h 219"/>
                  <a:gd name="T22" fmla="*/ 2147483646 w 200"/>
                  <a:gd name="T23" fmla="*/ 2147483646 h 219"/>
                  <a:gd name="T24" fmla="*/ 2147483646 w 200"/>
                  <a:gd name="T25" fmla="*/ 2147483646 h 219"/>
                  <a:gd name="T26" fmla="*/ 2147483646 w 200"/>
                  <a:gd name="T27" fmla="*/ 2147483646 h 219"/>
                  <a:gd name="T28" fmla="*/ 2147483646 w 200"/>
                  <a:gd name="T29" fmla="*/ 2147483646 h 219"/>
                  <a:gd name="T30" fmla="*/ 2147483646 w 200"/>
                  <a:gd name="T31" fmla="*/ 2147483646 h 219"/>
                  <a:gd name="T32" fmla="*/ 2147483646 w 200"/>
                  <a:gd name="T33" fmla="*/ 2147483646 h 219"/>
                  <a:gd name="T34" fmla="*/ 2147483646 w 200"/>
                  <a:gd name="T35" fmla="*/ 2147483646 h 219"/>
                  <a:gd name="T36" fmla="*/ 2147483646 w 200"/>
                  <a:gd name="T37" fmla="*/ 2147483646 h 219"/>
                  <a:gd name="T38" fmla="*/ 2147483646 w 200"/>
                  <a:gd name="T39" fmla="*/ 2147483646 h 219"/>
                  <a:gd name="T40" fmla="*/ 2147483646 w 200"/>
                  <a:gd name="T41" fmla="*/ 2147483646 h 219"/>
                  <a:gd name="T42" fmla="*/ 2147483646 w 200"/>
                  <a:gd name="T43" fmla="*/ 2147483646 h 219"/>
                  <a:gd name="T44" fmla="*/ 0 w 200"/>
                  <a:gd name="T45" fmla="*/ 2147483646 h 2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0"/>
                  <a:gd name="T70" fmla="*/ 0 h 219"/>
                  <a:gd name="T71" fmla="*/ 200 w 200"/>
                  <a:gd name="T72" fmla="*/ 219 h 2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0" h="219">
                    <a:moveTo>
                      <a:pt x="0" y="56"/>
                    </a:moveTo>
                    <a:lnTo>
                      <a:pt x="5" y="30"/>
                    </a:lnTo>
                    <a:lnTo>
                      <a:pt x="29" y="17"/>
                    </a:lnTo>
                    <a:lnTo>
                      <a:pt x="38" y="28"/>
                    </a:lnTo>
                    <a:lnTo>
                      <a:pt x="62" y="7"/>
                    </a:lnTo>
                    <a:lnTo>
                      <a:pt x="89" y="0"/>
                    </a:lnTo>
                    <a:lnTo>
                      <a:pt x="119" y="16"/>
                    </a:lnTo>
                    <a:lnTo>
                      <a:pt x="119" y="40"/>
                    </a:lnTo>
                    <a:lnTo>
                      <a:pt x="95" y="44"/>
                    </a:lnTo>
                    <a:lnTo>
                      <a:pt x="96" y="73"/>
                    </a:lnTo>
                    <a:lnTo>
                      <a:pt x="136" y="122"/>
                    </a:lnTo>
                    <a:lnTo>
                      <a:pt x="158" y="125"/>
                    </a:lnTo>
                    <a:lnTo>
                      <a:pt x="155" y="137"/>
                    </a:lnTo>
                    <a:lnTo>
                      <a:pt x="199" y="168"/>
                    </a:lnTo>
                    <a:lnTo>
                      <a:pt x="170" y="162"/>
                    </a:lnTo>
                    <a:lnTo>
                      <a:pt x="175" y="194"/>
                    </a:lnTo>
                    <a:lnTo>
                      <a:pt x="158" y="218"/>
                    </a:lnTo>
                    <a:lnTo>
                      <a:pt x="150" y="168"/>
                    </a:lnTo>
                    <a:lnTo>
                      <a:pt x="77" y="113"/>
                    </a:lnTo>
                    <a:lnTo>
                      <a:pt x="58" y="79"/>
                    </a:lnTo>
                    <a:lnTo>
                      <a:pt x="34" y="66"/>
                    </a:lnTo>
                    <a:lnTo>
                      <a:pt x="13" y="81"/>
                    </a:lnTo>
                    <a:lnTo>
                      <a:pt x="0" y="5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59" name="Freeform 207"/>
              <p:cNvSpPr>
                <a:spLocks/>
              </p:cNvSpPr>
              <p:nvPr/>
            </p:nvSpPr>
            <p:spPr bwMode="auto">
              <a:xfrm>
                <a:off x="5413375" y="3430588"/>
                <a:ext cx="38100" cy="82550"/>
              </a:xfrm>
              <a:custGeom>
                <a:avLst/>
                <a:gdLst>
                  <a:gd name="T0" fmla="*/ 0 w 24"/>
                  <a:gd name="T1" fmla="*/ 2147483646 h 54"/>
                  <a:gd name="T2" fmla="*/ 2147483646 w 24"/>
                  <a:gd name="T3" fmla="*/ 2147483646 h 54"/>
                  <a:gd name="T4" fmla="*/ 2147483646 w 24"/>
                  <a:gd name="T5" fmla="*/ 2147483646 h 54"/>
                  <a:gd name="T6" fmla="*/ 2147483646 w 24"/>
                  <a:gd name="T7" fmla="*/ 2147483646 h 54"/>
                  <a:gd name="T8" fmla="*/ 2147483646 w 24"/>
                  <a:gd name="T9" fmla="*/ 0 h 54"/>
                  <a:gd name="T10" fmla="*/ 0 w 24"/>
                  <a:gd name="T11" fmla="*/ 2147483646 h 54"/>
                  <a:gd name="T12" fmla="*/ 0 60000 65536"/>
                  <a:gd name="T13" fmla="*/ 0 60000 65536"/>
                  <a:gd name="T14" fmla="*/ 0 60000 65536"/>
                  <a:gd name="T15" fmla="*/ 0 60000 65536"/>
                  <a:gd name="T16" fmla="*/ 0 60000 65536"/>
                  <a:gd name="T17" fmla="*/ 0 60000 65536"/>
                  <a:gd name="T18" fmla="*/ 0 w 24"/>
                  <a:gd name="T19" fmla="*/ 0 h 54"/>
                  <a:gd name="T20" fmla="*/ 24 w 24"/>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4" h="54">
                    <a:moveTo>
                      <a:pt x="0" y="9"/>
                    </a:moveTo>
                    <a:lnTo>
                      <a:pt x="4" y="49"/>
                    </a:lnTo>
                    <a:lnTo>
                      <a:pt x="15" y="53"/>
                    </a:lnTo>
                    <a:lnTo>
                      <a:pt x="23" y="21"/>
                    </a:lnTo>
                    <a:lnTo>
                      <a:pt x="15" y="0"/>
                    </a:lnTo>
                    <a:lnTo>
                      <a:pt x="0" y="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60" name="Freeform 208"/>
              <p:cNvSpPr>
                <a:spLocks/>
              </p:cNvSpPr>
              <p:nvPr/>
            </p:nvSpPr>
            <p:spPr bwMode="auto">
              <a:xfrm>
                <a:off x="5524500" y="3592514"/>
                <a:ext cx="82550" cy="53975"/>
              </a:xfrm>
              <a:custGeom>
                <a:avLst/>
                <a:gdLst>
                  <a:gd name="T0" fmla="*/ 0 w 52"/>
                  <a:gd name="T1" fmla="*/ 2147483646 h 36"/>
                  <a:gd name="T2" fmla="*/ 2147483646 w 52"/>
                  <a:gd name="T3" fmla="*/ 2147483646 h 36"/>
                  <a:gd name="T4" fmla="*/ 2147483646 w 52"/>
                  <a:gd name="T5" fmla="*/ 0 h 36"/>
                  <a:gd name="T6" fmla="*/ 0 w 52"/>
                  <a:gd name="T7" fmla="*/ 2147483646 h 36"/>
                  <a:gd name="T8" fmla="*/ 0 60000 65536"/>
                  <a:gd name="T9" fmla="*/ 0 60000 65536"/>
                  <a:gd name="T10" fmla="*/ 0 60000 65536"/>
                  <a:gd name="T11" fmla="*/ 0 60000 65536"/>
                  <a:gd name="T12" fmla="*/ 0 w 52"/>
                  <a:gd name="T13" fmla="*/ 0 h 36"/>
                  <a:gd name="T14" fmla="*/ 52 w 52"/>
                  <a:gd name="T15" fmla="*/ 36 h 36"/>
                </a:gdLst>
                <a:ahLst/>
                <a:cxnLst>
                  <a:cxn ang="T8">
                    <a:pos x="T0" y="T1"/>
                  </a:cxn>
                  <a:cxn ang="T9">
                    <a:pos x="T2" y="T3"/>
                  </a:cxn>
                  <a:cxn ang="T10">
                    <a:pos x="T4" y="T5"/>
                  </a:cxn>
                  <a:cxn ang="T11">
                    <a:pos x="T6" y="T7"/>
                  </a:cxn>
                </a:cxnLst>
                <a:rect l="T12" t="T13" r="T14" b="T15"/>
                <a:pathLst>
                  <a:path w="52" h="36">
                    <a:moveTo>
                      <a:pt x="0" y="7"/>
                    </a:moveTo>
                    <a:lnTo>
                      <a:pt x="43" y="35"/>
                    </a:lnTo>
                    <a:lnTo>
                      <a:pt x="51" y="0"/>
                    </a:lnTo>
                    <a:lnTo>
                      <a:pt x="0" y="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61" name="Freeform 209"/>
              <p:cNvSpPr>
                <a:spLocks/>
              </p:cNvSpPr>
              <p:nvPr/>
            </p:nvSpPr>
            <p:spPr bwMode="auto">
              <a:xfrm>
                <a:off x="8601075" y="3679826"/>
                <a:ext cx="65088" cy="87313"/>
              </a:xfrm>
              <a:custGeom>
                <a:avLst/>
                <a:gdLst>
                  <a:gd name="T0" fmla="*/ 0 w 42"/>
                  <a:gd name="T1" fmla="*/ 2147483646 h 57"/>
                  <a:gd name="T2" fmla="*/ 2147483646 w 42"/>
                  <a:gd name="T3" fmla="*/ 2147483646 h 57"/>
                  <a:gd name="T4" fmla="*/ 2147483646 w 42"/>
                  <a:gd name="T5" fmla="*/ 2147483646 h 57"/>
                  <a:gd name="T6" fmla="*/ 2147483646 w 42"/>
                  <a:gd name="T7" fmla="*/ 2147483646 h 57"/>
                  <a:gd name="T8" fmla="*/ 2147483646 w 42"/>
                  <a:gd name="T9" fmla="*/ 2147483646 h 57"/>
                  <a:gd name="T10" fmla="*/ 2147483646 w 42"/>
                  <a:gd name="T11" fmla="*/ 2147483646 h 57"/>
                  <a:gd name="T12" fmla="*/ 2147483646 w 42"/>
                  <a:gd name="T13" fmla="*/ 2147483646 h 57"/>
                  <a:gd name="T14" fmla="*/ 2147483646 w 42"/>
                  <a:gd name="T15" fmla="*/ 2147483646 h 57"/>
                  <a:gd name="T16" fmla="*/ 2147483646 w 42"/>
                  <a:gd name="T17" fmla="*/ 0 h 57"/>
                  <a:gd name="T18" fmla="*/ 0 w 42"/>
                  <a:gd name="T19" fmla="*/ 214748364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57"/>
                  <a:gd name="T32" fmla="*/ 42 w 42"/>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57">
                    <a:moveTo>
                      <a:pt x="0" y="14"/>
                    </a:moveTo>
                    <a:lnTo>
                      <a:pt x="2" y="28"/>
                    </a:lnTo>
                    <a:lnTo>
                      <a:pt x="11" y="14"/>
                    </a:lnTo>
                    <a:lnTo>
                      <a:pt x="14" y="23"/>
                    </a:lnTo>
                    <a:lnTo>
                      <a:pt x="10" y="56"/>
                    </a:lnTo>
                    <a:lnTo>
                      <a:pt x="28" y="55"/>
                    </a:lnTo>
                    <a:lnTo>
                      <a:pt x="41" y="21"/>
                    </a:lnTo>
                    <a:lnTo>
                      <a:pt x="33" y="3"/>
                    </a:lnTo>
                    <a:lnTo>
                      <a:pt x="16" y="0"/>
                    </a:lnTo>
                    <a:lnTo>
                      <a:pt x="0" y="1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62" name="Freeform 210"/>
              <p:cNvSpPr>
                <a:spLocks/>
              </p:cNvSpPr>
              <p:nvPr/>
            </p:nvSpPr>
            <p:spPr bwMode="auto">
              <a:xfrm>
                <a:off x="8621714" y="3394076"/>
                <a:ext cx="295275" cy="277813"/>
              </a:xfrm>
              <a:custGeom>
                <a:avLst/>
                <a:gdLst>
                  <a:gd name="T0" fmla="*/ 0 w 192"/>
                  <a:gd name="T1" fmla="*/ 2147483646 h 182"/>
                  <a:gd name="T2" fmla="*/ 2147483646 w 192"/>
                  <a:gd name="T3" fmla="*/ 2147483646 h 182"/>
                  <a:gd name="T4" fmla="*/ 2147483646 w 192"/>
                  <a:gd name="T5" fmla="*/ 2147483646 h 182"/>
                  <a:gd name="T6" fmla="*/ 2147483646 w 192"/>
                  <a:gd name="T7" fmla="*/ 2147483646 h 182"/>
                  <a:gd name="T8" fmla="*/ 2147483646 w 192"/>
                  <a:gd name="T9" fmla="*/ 2147483646 h 182"/>
                  <a:gd name="T10" fmla="*/ 2147483646 w 192"/>
                  <a:gd name="T11" fmla="*/ 2147483646 h 182"/>
                  <a:gd name="T12" fmla="*/ 2147483646 w 192"/>
                  <a:gd name="T13" fmla="*/ 2147483646 h 182"/>
                  <a:gd name="T14" fmla="*/ 2147483646 w 192"/>
                  <a:gd name="T15" fmla="*/ 2147483646 h 182"/>
                  <a:gd name="T16" fmla="*/ 2147483646 w 192"/>
                  <a:gd name="T17" fmla="*/ 2147483646 h 182"/>
                  <a:gd name="T18" fmla="*/ 2147483646 w 192"/>
                  <a:gd name="T19" fmla="*/ 2147483646 h 182"/>
                  <a:gd name="T20" fmla="*/ 2147483646 w 192"/>
                  <a:gd name="T21" fmla="*/ 0 h 182"/>
                  <a:gd name="T22" fmla="*/ 2147483646 w 192"/>
                  <a:gd name="T23" fmla="*/ 2147483646 h 182"/>
                  <a:gd name="T24" fmla="*/ 2147483646 w 192"/>
                  <a:gd name="T25" fmla="*/ 2147483646 h 182"/>
                  <a:gd name="T26" fmla="*/ 2147483646 w 192"/>
                  <a:gd name="T27" fmla="*/ 2147483646 h 182"/>
                  <a:gd name="T28" fmla="*/ 2147483646 w 192"/>
                  <a:gd name="T29" fmla="*/ 2147483646 h 182"/>
                  <a:gd name="T30" fmla="*/ 2147483646 w 192"/>
                  <a:gd name="T31" fmla="*/ 2147483646 h 182"/>
                  <a:gd name="T32" fmla="*/ 2147483646 w 192"/>
                  <a:gd name="T33" fmla="*/ 2147483646 h 182"/>
                  <a:gd name="T34" fmla="*/ 2147483646 w 192"/>
                  <a:gd name="T35" fmla="*/ 2147483646 h 182"/>
                  <a:gd name="T36" fmla="*/ 2147483646 w 192"/>
                  <a:gd name="T37" fmla="*/ 2147483646 h 182"/>
                  <a:gd name="T38" fmla="*/ 2147483646 w 192"/>
                  <a:gd name="T39" fmla="*/ 2147483646 h 182"/>
                  <a:gd name="T40" fmla="*/ 2147483646 w 192"/>
                  <a:gd name="T41" fmla="*/ 2147483646 h 182"/>
                  <a:gd name="T42" fmla="*/ 2147483646 w 192"/>
                  <a:gd name="T43" fmla="*/ 2147483646 h 182"/>
                  <a:gd name="T44" fmla="*/ 2147483646 w 192"/>
                  <a:gd name="T45" fmla="*/ 2147483646 h 182"/>
                  <a:gd name="T46" fmla="*/ 0 w 192"/>
                  <a:gd name="T47" fmla="*/ 2147483646 h 1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2"/>
                  <a:gd name="T73" fmla="*/ 0 h 182"/>
                  <a:gd name="T74" fmla="*/ 192 w 192"/>
                  <a:gd name="T75" fmla="*/ 182 h 1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2" h="182">
                    <a:moveTo>
                      <a:pt x="0" y="169"/>
                    </a:moveTo>
                    <a:lnTo>
                      <a:pt x="34" y="136"/>
                    </a:lnTo>
                    <a:lnTo>
                      <a:pt x="82" y="136"/>
                    </a:lnTo>
                    <a:lnTo>
                      <a:pt x="102" y="95"/>
                    </a:lnTo>
                    <a:lnTo>
                      <a:pt x="110" y="91"/>
                    </a:lnTo>
                    <a:lnTo>
                      <a:pt x="110" y="107"/>
                    </a:lnTo>
                    <a:lnTo>
                      <a:pt x="131" y="91"/>
                    </a:lnTo>
                    <a:lnTo>
                      <a:pt x="152" y="61"/>
                    </a:lnTo>
                    <a:lnTo>
                      <a:pt x="160" y="9"/>
                    </a:lnTo>
                    <a:lnTo>
                      <a:pt x="176" y="12"/>
                    </a:lnTo>
                    <a:lnTo>
                      <a:pt x="169" y="0"/>
                    </a:lnTo>
                    <a:lnTo>
                      <a:pt x="180" y="2"/>
                    </a:lnTo>
                    <a:lnTo>
                      <a:pt x="191" y="44"/>
                    </a:lnTo>
                    <a:lnTo>
                      <a:pt x="176" y="74"/>
                    </a:lnTo>
                    <a:lnTo>
                      <a:pt x="176" y="102"/>
                    </a:lnTo>
                    <a:lnTo>
                      <a:pt x="162" y="142"/>
                    </a:lnTo>
                    <a:lnTo>
                      <a:pt x="154" y="148"/>
                    </a:lnTo>
                    <a:lnTo>
                      <a:pt x="152" y="134"/>
                    </a:lnTo>
                    <a:lnTo>
                      <a:pt x="124" y="157"/>
                    </a:lnTo>
                    <a:lnTo>
                      <a:pt x="102" y="146"/>
                    </a:lnTo>
                    <a:lnTo>
                      <a:pt x="103" y="165"/>
                    </a:lnTo>
                    <a:lnTo>
                      <a:pt x="82" y="181"/>
                    </a:lnTo>
                    <a:lnTo>
                      <a:pt x="78" y="153"/>
                    </a:lnTo>
                    <a:lnTo>
                      <a:pt x="0" y="169"/>
                    </a:lnTo>
                  </a:path>
                </a:pathLst>
              </a:custGeom>
              <a:grpFill/>
              <a:ln>
                <a:noFill/>
              </a:ln>
              <a:extLst/>
            </p:spPr>
            <p:txBody>
              <a:bodyPr/>
              <a:lstStyle/>
              <a:p>
                <a:pPr eaLnBrk="0" hangingPunct="0"/>
                <a:endParaRPr lang="en-US" sz="2000" b="1">
                  <a:solidFill>
                    <a:srgbClr val="000000"/>
                  </a:solidFill>
                  <a:latin typeface="+mj-lt"/>
                </a:endParaRPr>
              </a:p>
            </p:txBody>
          </p:sp>
          <p:sp>
            <p:nvSpPr>
              <p:cNvPr id="23763" name="Freeform 211"/>
              <p:cNvSpPr>
                <a:spLocks/>
              </p:cNvSpPr>
              <p:nvPr/>
            </p:nvSpPr>
            <p:spPr bwMode="auto">
              <a:xfrm>
                <a:off x="8621714" y="3394076"/>
                <a:ext cx="295275" cy="277813"/>
              </a:xfrm>
              <a:custGeom>
                <a:avLst/>
                <a:gdLst>
                  <a:gd name="T0" fmla="*/ 0 w 192"/>
                  <a:gd name="T1" fmla="*/ 2147483646 h 182"/>
                  <a:gd name="T2" fmla="*/ 2147483646 w 192"/>
                  <a:gd name="T3" fmla="*/ 2147483646 h 182"/>
                  <a:gd name="T4" fmla="*/ 2147483646 w 192"/>
                  <a:gd name="T5" fmla="*/ 2147483646 h 182"/>
                  <a:gd name="T6" fmla="*/ 2147483646 w 192"/>
                  <a:gd name="T7" fmla="*/ 2147483646 h 182"/>
                  <a:gd name="T8" fmla="*/ 2147483646 w 192"/>
                  <a:gd name="T9" fmla="*/ 2147483646 h 182"/>
                  <a:gd name="T10" fmla="*/ 2147483646 w 192"/>
                  <a:gd name="T11" fmla="*/ 2147483646 h 182"/>
                  <a:gd name="T12" fmla="*/ 2147483646 w 192"/>
                  <a:gd name="T13" fmla="*/ 2147483646 h 182"/>
                  <a:gd name="T14" fmla="*/ 2147483646 w 192"/>
                  <a:gd name="T15" fmla="*/ 2147483646 h 182"/>
                  <a:gd name="T16" fmla="*/ 2147483646 w 192"/>
                  <a:gd name="T17" fmla="*/ 2147483646 h 182"/>
                  <a:gd name="T18" fmla="*/ 2147483646 w 192"/>
                  <a:gd name="T19" fmla="*/ 2147483646 h 182"/>
                  <a:gd name="T20" fmla="*/ 2147483646 w 192"/>
                  <a:gd name="T21" fmla="*/ 0 h 182"/>
                  <a:gd name="T22" fmla="*/ 2147483646 w 192"/>
                  <a:gd name="T23" fmla="*/ 2147483646 h 182"/>
                  <a:gd name="T24" fmla="*/ 2147483646 w 192"/>
                  <a:gd name="T25" fmla="*/ 2147483646 h 182"/>
                  <a:gd name="T26" fmla="*/ 2147483646 w 192"/>
                  <a:gd name="T27" fmla="*/ 2147483646 h 182"/>
                  <a:gd name="T28" fmla="*/ 2147483646 w 192"/>
                  <a:gd name="T29" fmla="*/ 2147483646 h 182"/>
                  <a:gd name="T30" fmla="*/ 2147483646 w 192"/>
                  <a:gd name="T31" fmla="*/ 2147483646 h 182"/>
                  <a:gd name="T32" fmla="*/ 2147483646 w 192"/>
                  <a:gd name="T33" fmla="*/ 2147483646 h 182"/>
                  <a:gd name="T34" fmla="*/ 2147483646 w 192"/>
                  <a:gd name="T35" fmla="*/ 2147483646 h 182"/>
                  <a:gd name="T36" fmla="*/ 2147483646 w 192"/>
                  <a:gd name="T37" fmla="*/ 2147483646 h 182"/>
                  <a:gd name="T38" fmla="*/ 2147483646 w 192"/>
                  <a:gd name="T39" fmla="*/ 2147483646 h 182"/>
                  <a:gd name="T40" fmla="*/ 2147483646 w 192"/>
                  <a:gd name="T41" fmla="*/ 2147483646 h 182"/>
                  <a:gd name="T42" fmla="*/ 2147483646 w 192"/>
                  <a:gd name="T43" fmla="*/ 2147483646 h 182"/>
                  <a:gd name="T44" fmla="*/ 2147483646 w 192"/>
                  <a:gd name="T45" fmla="*/ 2147483646 h 182"/>
                  <a:gd name="T46" fmla="*/ 0 w 192"/>
                  <a:gd name="T47" fmla="*/ 2147483646 h 1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2"/>
                  <a:gd name="T73" fmla="*/ 0 h 182"/>
                  <a:gd name="T74" fmla="*/ 192 w 192"/>
                  <a:gd name="T75" fmla="*/ 182 h 1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2" h="182">
                    <a:moveTo>
                      <a:pt x="0" y="169"/>
                    </a:moveTo>
                    <a:lnTo>
                      <a:pt x="34" y="136"/>
                    </a:lnTo>
                    <a:lnTo>
                      <a:pt x="82" y="136"/>
                    </a:lnTo>
                    <a:lnTo>
                      <a:pt x="102" y="95"/>
                    </a:lnTo>
                    <a:lnTo>
                      <a:pt x="110" y="91"/>
                    </a:lnTo>
                    <a:lnTo>
                      <a:pt x="110" y="107"/>
                    </a:lnTo>
                    <a:lnTo>
                      <a:pt x="131" y="91"/>
                    </a:lnTo>
                    <a:lnTo>
                      <a:pt x="152" y="61"/>
                    </a:lnTo>
                    <a:lnTo>
                      <a:pt x="160" y="9"/>
                    </a:lnTo>
                    <a:lnTo>
                      <a:pt x="176" y="12"/>
                    </a:lnTo>
                    <a:lnTo>
                      <a:pt x="169" y="0"/>
                    </a:lnTo>
                    <a:lnTo>
                      <a:pt x="180" y="2"/>
                    </a:lnTo>
                    <a:lnTo>
                      <a:pt x="191" y="44"/>
                    </a:lnTo>
                    <a:lnTo>
                      <a:pt x="176" y="74"/>
                    </a:lnTo>
                    <a:lnTo>
                      <a:pt x="176" y="102"/>
                    </a:lnTo>
                    <a:lnTo>
                      <a:pt x="162" y="142"/>
                    </a:lnTo>
                    <a:lnTo>
                      <a:pt x="154" y="148"/>
                    </a:lnTo>
                    <a:lnTo>
                      <a:pt x="152" y="134"/>
                    </a:lnTo>
                    <a:lnTo>
                      <a:pt x="124" y="157"/>
                    </a:lnTo>
                    <a:lnTo>
                      <a:pt x="102" y="146"/>
                    </a:lnTo>
                    <a:lnTo>
                      <a:pt x="103" y="165"/>
                    </a:lnTo>
                    <a:lnTo>
                      <a:pt x="82" y="181"/>
                    </a:lnTo>
                    <a:lnTo>
                      <a:pt x="78" y="153"/>
                    </a:lnTo>
                    <a:lnTo>
                      <a:pt x="0" y="16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64" name="Freeform 212"/>
              <p:cNvSpPr>
                <a:spLocks/>
              </p:cNvSpPr>
              <p:nvPr/>
            </p:nvSpPr>
            <p:spPr bwMode="auto">
              <a:xfrm>
                <a:off x="8656638" y="3646488"/>
                <a:ext cx="61912" cy="49212"/>
              </a:xfrm>
              <a:custGeom>
                <a:avLst/>
                <a:gdLst>
                  <a:gd name="T0" fmla="*/ 0 w 40"/>
                  <a:gd name="T1" fmla="*/ 2147483646 h 32"/>
                  <a:gd name="T2" fmla="*/ 2147483646 w 40"/>
                  <a:gd name="T3" fmla="*/ 2147483646 h 32"/>
                  <a:gd name="T4" fmla="*/ 2147483646 w 40"/>
                  <a:gd name="T5" fmla="*/ 2147483646 h 32"/>
                  <a:gd name="T6" fmla="*/ 2147483646 w 40"/>
                  <a:gd name="T7" fmla="*/ 0 h 32"/>
                  <a:gd name="T8" fmla="*/ 0 w 40"/>
                  <a:gd name="T9" fmla="*/ 2147483646 h 32"/>
                  <a:gd name="T10" fmla="*/ 0 60000 65536"/>
                  <a:gd name="T11" fmla="*/ 0 60000 65536"/>
                  <a:gd name="T12" fmla="*/ 0 60000 65536"/>
                  <a:gd name="T13" fmla="*/ 0 60000 65536"/>
                  <a:gd name="T14" fmla="*/ 0 60000 65536"/>
                  <a:gd name="T15" fmla="*/ 0 w 40"/>
                  <a:gd name="T16" fmla="*/ 0 h 32"/>
                  <a:gd name="T17" fmla="*/ 40 w 40"/>
                  <a:gd name="T18" fmla="*/ 32 h 32"/>
                </a:gdLst>
                <a:ahLst/>
                <a:cxnLst>
                  <a:cxn ang="T10">
                    <a:pos x="T0" y="T1"/>
                  </a:cxn>
                  <a:cxn ang="T11">
                    <a:pos x="T2" y="T3"/>
                  </a:cxn>
                  <a:cxn ang="T12">
                    <a:pos x="T4" y="T5"/>
                  </a:cxn>
                  <a:cxn ang="T13">
                    <a:pos x="T6" y="T7"/>
                  </a:cxn>
                  <a:cxn ang="T14">
                    <a:pos x="T8" y="T9"/>
                  </a:cxn>
                </a:cxnLst>
                <a:rect l="T15" t="T16" r="T17" b="T18"/>
                <a:pathLst>
                  <a:path w="40" h="32">
                    <a:moveTo>
                      <a:pt x="0" y="16"/>
                    </a:moveTo>
                    <a:lnTo>
                      <a:pt x="13" y="31"/>
                    </a:lnTo>
                    <a:lnTo>
                      <a:pt x="36" y="20"/>
                    </a:lnTo>
                    <a:lnTo>
                      <a:pt x="39" y="0"/>
                    </a:lnTo>
                    <a:lnTo>
                      <a:pt x="0" y="16"/>
                    </a:lnTo>
                  </a:path>
                </a:pathLst>
              </a:custGeom>
              <a:grpFill/>
              <a:ln>
                <a:noFill/>
              </a:ln>
              <a:extLst/>
            </p:spPr>
            <p:txBody>
              <a:bodyPr/>
              <a:lstStyle/>
              <a:p>
                <a:pPr eaLnBrk="0" hangingPunct="0"/>
                <a:endParaRPr lang="en-US" sz="2000" b="1">
                  <a:solidFill>
                    <a:srgbClr val="000000"/>
                  </a:solidFill>
                  <a:latin typeface="+mj-lt"/>
                </a:endParaRPr>
              </a:p>
            </p:txBody>
          </p:sp>
          <p:sp>
            <p:nvSpPr>
              <p:cNvPr id="23765" name="Freeform 213"/>
              <p:cNvSpPr>
                <a:spLocks/>
              </p:cNvSpPr>
              <p:nvPr/>
            </p:nvSpPr>
            <p:spPr bwMode="auto">
              <a:xfrm>
                <a:off x="8656638" y="3646488"/>
                <a:ext cx="61912" cy="49212"/>
              </a:xfrm>
              <a:custGeom>
                <a:avLst/>
                <a:gdLst>
                  <a:gd name="T0" fmla="*/ 0 w 40"/>
                  <a:gd name="T1" fmla="*/ 2147483646 h 32"/>
                  <a:gd name="T2" fmla="*/ 2147483646 w 40"/>
                  <a:gd name="T3" fmla="*/ 2147483646 h 32"/>
                  <a:gd name="T4" fmla="*/ 2147483646 w 40"/>
                  <a:gd name="T5" fmla="*/ 2147483646 h 32"/>
                  <a:gd name="T6" fmla="*/ 2147483646 w 40"/>
                  <a:gd name="T7" fmla="*/ 0 h 32"/>
                  <a:gd name="T8" fmla="*/ 0 w 40"/>
                  <a:gd name="T9" fmla="*/ 2147483646 h 32"/>
                  <a:gd name="T10" fmla="*/ 0 60000 65536"/>
                  <a:gd name="T11" fmla="*/ 0 60000 65536"/>
                  <a:gd name="T12" fmla="*/ 0 60000 65536"/>
                  <a:gd name="T13" fmla="*/ 0 60000 65536"/>
                  <a:gd name="T14" fmla="*/ 0 60000 65536"/>
                  <a:gd name="T15" fmla="*/ 0 w 40"/>
                  <a:gd name="T16" fmla="*/ 0 h 32"/>
                  <a:gd name="T17" fmla="*/ 40 w 40"/>
                  <a:gd name="T18" fmla="*/ 32 h 32"/>
                </a:gdLst>
                <a:ahLst/>
                <a:cxnLst>
                  <a:cxn ang="T10">
                    <a:pos x="T0" y="T1"/>
                  </a:cxn>
                  <a:cxn ang="T11">
                    <a:pos x="T2" y="T3"/>
                  </a:cxn>
                  <a:cxn ang="T12">
                    <a:pos x="T4" y="T5"/>
                  </a:cxn>
                  <a:cxn ang="T13">
                    <a:pos x="T6" y="T7"/>
                  </a:cxn>
                  <a:cxn ang="T14">
                    <a:pos x="T8" y="T9"/>
                  </a:cxn>
                </a:cxnLst>
                <a:rect l="T15" t="T16" r="T17" b="T18"/>
                <a:pathLst>
                  <a:path w="40" h="32">
                    <a:moveTo>
                      <a:pt x="0" y="16"/>
                    </a:moveTo>
                    <a:lnTo>
                      <a:pt x="13" y="31"/>
                    </a:lnTo>
                    <a:lnTo>
                      <a:pt x="36" y="20"/>
                    </a:lnTo>
                    <a:lnTo>
                      <a:pt x="39" y="0"/>
                    </a:lnTo>
                    <a:lnTo>
                      <a:pt x="0" y="1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66" name="Freeform 214"/>
              <p:cNvSpPr>
                <a:spLocks/>
              </p:cNvSpPr>
              <p:nvPr/>
            </p:nvSpPr>
            <p:spPr bwMode="auto">
              <a:xfrm>
                <a:off x="8855075" y="3248025"/>
                <a:ext cx="153988" cy="147638"/>
              </a:xfrm>
              <a:custGeom>
                <a:avLst/>
                <a:gdLst>
                  <a:gd name="T0" fmla="*/ 0 w 100"/>
                  <a:gd name="T1" fmla="*/ 2147483646 h 97"/>
                  <a:gd name="T2" fmla="*/ 2147483646 w 100"/>
                  <a:gd name="T3" fmla="*/ 2147483646 h 97"/>
                  <a:gd name="T4" fmla="*/ 2147483646 w 100"/>
                  <a:gd name="T5" fmla="*/ 2147483646 h 97"/>
                  <a:gd name="T6" fmla="*/ 2147483646 w 100"/>
                  <a:gd name="T7" fmla="*/ 2147483646 h 97"/>
                  <a:gd name="T8" fmla="*/ 2147483646 w 100"/>
                  <a:gd name="T9" fmla="*/ 2147483646 h 97"/>
                  <a:gd name="T10" fmla="*/ 2147483646 w 100"/>
                  <a:gd name="T11" fmla="*/ 2147483646 h 97"/>
                  <a:gd name="T12" fmla="*/ 2147483646 w 100"/>
                  <a:gd name="T13" fmla="*/ 2147483646 h 97"/>
                  <a:gd name="T14" fmla="*/ 2147483646 w 100"/>
                  <a:gd name="T15" fmla="*/ 2147483646 h 97"/>
                  <a:gd name="T16" fmla="*/ 2147483646 w 100"/>
                  <a:gd name="T17" fmla="*/ 2147483646 h 97"/>
                  <a:gd name="T18" fmla="*/ 2147483646 w 100"/>
                  <a:gd name="T19" fmla="*/ 2147483646 h 97"/>
                  <a:gd name="T20" fmla="*/ 2147483646 w 100"/>
                  <a:gd name="T21" fmla="*/ 0 h 97"/>
                  <a:gd name="T22" fmla="*/ 2147483646 w 100"/>
                  <a:gd name="T23" fmla="*/ 2147483646 h 97"/>
                  <a:gd name="T24" fmla="*/ 2147483646 w 100"/>
                  <a:gd name="T25" fmla="*/ 2147483646 h 97"/>
                  <a:gd name="T26" fmla="*/ 0 w 100"/>
                  <a:gd name="T27" fmla="*/ 2147483646 h 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97"/>
                  <a:gd name="T44" fmla="*/ 100 w 100"/>
                  <a:gd name="T45" fmla="*/ 97 h 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97">
                    <a:moveTo>
                      <a:pt x="0" y="69"/>
                    </a:moveTo>
                    <a:lnTo>
                      <a:pt x="5" y="96"/>
                    </a:lnTo>
                    <a:lnTo>
                      <a:pt x="23" y="85"/>
                    </a:lnTo>
                    <a:lnTo>
                      <a:pt x="10" y="69"/>
                    </a:lnTo>
                    <a:lnTo>
                      <a:pt x="58" y="84"/>
                    </a:lnTo>
                    <a:lnTo>
                      <a:pt x="70" y="62"/>
                    </a:lnTo>
                    <a:lnTo>
                      <a:pt x="99" y="54"/>
                    </a:lnTo>
                    <a:lnTo>
                      <a:pt x="91" y="40"/>
                    </a:lnTo>
                    <a:lnTo>
                      <a:pt x="93" y="26"/>
                    </a:lnTo>
                    <a:lnTo>
                      <a:pt x="67" y="29"/>
                    </a:lnTo>
                    <a:lnTo>
                      <a:pt x="36" y="0"/>
                    </a:lnTo>
                    <a:lnTo>
                      <a:pt x="23" y="54"/>
                    </a:lnTo>
                    <a:lnTo>
                      <a:pt x="10" y="52"/>
                    </a:lnTo>
                    <a:lnTo>
                      <a:pt x="0" y="69"/>
                    </a:lnTo>
                  </a:path>
                </a:pathLst>
              </a:custGeom>
              <a:grpFill/>
              <a:ln>
                <a:noFill/>
              </a:ln>
              <a:extLst/>
            </p:spPr>
            <p:txBody>
              <a:bodyPr/>
              <a:lstStyle/>
              <a:p>
                <a:pPr eaLnBrk="0" hangingPunct="0"/>
                <a:endParaRPr lang="en-US" sz="2000" b="1">
                  <a:solidFill>
                    <a:srgbClr val="000000"/>
                  </a:solidFill>
                  <a:latin typeface="+mj-lt"/>
                </a:endParaRPr>
              </a:p>
            </p:txBody>
          </p:sp>
          <p:sp>
            <p:nvSpPr>
              <p:cNvPr id="23767" name="Freeform 215"/>
              <p:cNvSpPr>
                <a:spLocks/>
              </p:cNvSpPr>
              <p:nvPr/>
            </p:nvSpPr>
            <p:spPr bwMode="auto">
              <a:xfrm>
                <a:off x="8855075" y="3248025"/>
                <a:ext cx="153988" cy="147638"/>
              </a:xfrm>
              <a:custGeom>
                <a:avLst/>
                <a:gdLst>
                  <a:gd name="T0" fmla="*/ 0 w 100"/>
                  <a:gd name="T1" fmla="*/ 2147483646 h 97"/>
                  <a:gd name="T2" fmla="*/ 2147483646 w 100"/>
                  <a:gd name="T3" fmla="*/ 2147483646 h 97"/>
                  <a:gd name="T4" fmla="*/ 2147483646 w 100"/>
                  <a:gd name="T5" fmla="*/ 2147483646 h 97"/>
                  <a:gd name="T6" fmla="*/ 2147483646 w 100"/>
                  <a:gd name="T7" fmla="*/ 2147483646 h 97"/>
                  <a:gd name="T8" fmla="*/ 2147483646 w 100"/>
                  <a:gd name="T9" fmla="*/ 2147483646 h 97"/>
                  <a:gd name="T10" fmla="*/ 2147483646 w 100"/>
                  <a:gd name="T11" fmla="*/ 2147483646 h 97"/>
                  <a:gd name="T12" fmla="*/ 2147483646 w 100"/>
                  <a:gd name="T13" fmla="*/ 2147483646 h 97"/>
                  <a:gd name="T14" fmla="*/ 2147483646 w 100"/>
                  <a:gd name="T15" fmla="*/ 2147483646 h 97"/>
                  <a:gd name="T16" fmla="*/ 2147483646 w 100"/>
                  <a:gd name="T17" fmla="*/ 2147483646 h 97"/>
                  <a:gd name="T18" fmla="*/ 2147483646 w 100"/>
                  <a:gd name="T19" fmla="*/ 2147483646 h 97"/>
                  <a:gd name="T20" fmla="*/ 2147483646 w 100"/>
                  <a:gd name="T21" fmla="*/ 0 h 97"/>
                  <a:gd name="T22" fmla="*/ 2147483646 w 100"/>
                  <a:gd name="T23" fmla="*/ 2147483646 h 97"/>
                  <a:gd name="T24" fmla="*/ 2147483646 w 100"/>
                  <a:gd name="T25" fmla="*/ 2147483646 h 97"/>
                  <a:gd name="T26" fmla="*/ 0 w 100"/>
                  <a:gd name="T27" fmla="*/ 2147483646 h 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97"/>
                  <a:gd name="T44" fmla="*/ 100 w 100"/>
                  <a:gd name="T45" fmla="*/ 97 h 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97">
                    <a:moveTo>
                      <a:pt x="0" y="69"/>
                    </a:moveTo>
                    <a:lnTo>
                      <a:pt x="5" y="96"/>
                    </a:lnTo>
                    <a:lnTo>
                      <a:pt x="23" y="85"/>
                    </a:lnTo>
                    <a:lnTo>
                      <a:pt x="10" y="69"/>
                    </a:lnTo>
                    <a:lnTo>
                      <a:pt x="58" y="84"/>
                    </a:lnTo>
                    <a:lnTo>
                      <a:pt x="70" y="62"/>
                    </a:lnTo>
                    <a:lnTo>
                      <a:pt x="99" y="54"/>
                    </a:lnTo>
                    <a:lnTo>
                      <a:pt x="91" y="40"/>
                    </a:lnTo>
                    <a:lnTo>
                      <a:pt x="93" y="26"/>
                    </a:lnTo>
                    <a:lnTo>
                      <a:pt x="67" y="29"/>
                    </a:lnTo>
                    <a:lnTo>
                      <a:pt x="36" y="0"/>
                    </a:lnTo>
                    <a:lnTo>
                      <a:pt x="23" y="54"/>
                    </a:lnTo>
                    <a:lnTo>
                      <a:pt x="10" y="52"/>
                    </a:lnTo>
                    <a:lnTo>
                      <a:pt x="0" y="6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68" name="Freeform 216"/>
              <p:cNvSpPr>
                <a:spLocks/>
              </p:cNvSpPr>
              <p:nvPr/>
            </p:nvSpPr>
            <p:spPr bwMode="auto">
              <a:xfrm>
                <a:off x="8067676" y="4508500"/>
                <a:ext cx="250825" cy="184150"/>
              </a:xfrm>
              <a:custGeom>
                <a:avLst/>
                <a:gdLst>
                  <a:gd name="T0" fmla="*/ 0 w 163"/>
                  <a:gd name="T1" fmla="*/ 2147483646 h 120"/>
                  <a:gd name="T2" fmla="*/ 2147483646 w 163"/>
                  <a:gd name="T3" fmla="*/ 2147483646 h 120"/>
                  <a:gd name="T4" fmla="*/ 2147483646 w 163"/>
                  <a:gd name="T5" fmla="*/ 2147483646 h 120"/>
                  <a:gd name="T6" fmla="*/ 2147483646 w 163"/>
                  <a:gd name="T7" fmla="*/ 2147483646 h 120"/>
                  <a:gd name="T8" fmla="*/ 2147483646 w 163"/>
                  <a:gd name="T9" fmla="*/ 2147483646 h 120"/>
                  <a:gd name="T10" fmla="*/ 2147483646 w 163"/>
                  <a:gd name="T11" fmla="*/ 2147483646 h 120"/>
                  <a:gd name="T12" fmla="*/ 2147483646 w 163"/>
                  <a:gd name="T13" fmla="*/ 2147483646 h 120"/>
                  <a:gd name="T14" fmla="*/ 2147483646 w 163"/>
                  <a:gd name="T15" fmla="*/ 2147483646 h 120"/>
                  <a:gd name="T16" fmla="*/ 2147483646 w 163"/>
                  <a:gd name="T17" fmla="*/ 0 h 120"/>
                  <a:gd name="T18" fmla="*/ 2147483646 w 163"/>
                  <a:gd name="T19" fmla="*/ 2147483646 h 120"/>
                  <a:gd name="T20" fmla="*/ 2147483646 w 163"/>
                  <a:gd name="T21" fmla="*/ 2147483646 h 120"/>
                  <a:gd name="T22" fmla="*/ 2147483646 w 163"/>
                  <a:gd name="T23" fmla="*/ 2147483646 h 120"/>
                  <a:gd name="T24" fmla="*/ 2147483646 w 163"/>
                  <a:gd name="T25" fmla="*/ 2147483646 h 120"/>
                  <a:gd name="T26" fmla="*/ 2147483646 w 163"/>
                  <a:gd name="T27" fmla="*/ 2147483646 h 120"/>
                  <a:gd name="T28" fmla="*/ 2147483646 w 163"/>
                  <a:gd name="T29" fmla="*/ 2147483646 h 120"/>
                  <a:gd name="T30" fmla="*/ 0 w 163"/>
                  <a:gd name="T31" fmla="*/ 2147483646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3"/>
                  <a:gd name="T49" fmla="*/ 0 h 120"/>
                  <a:gd name="T50" fmla="*/ 163 w 163"/>
                  <a:gd name="T51" fmla="*/ 120 h 1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3" h="120">
                    <a:moveTo>
                      <a:pt x="0" y="105"/>
                    </a:moveTo>
                    <a:lnTo>
                      <a:pt x="15" y="119"/>
                    </a:lnTo>
                    <a:lnTo>
                      <a:pt x="65" y="114"/>
                    </a:lnTo>
                    <a:lnTo>
                      <a:pt x="83" y="107"/>
                    </a:lnTo>
                    <a:lnTo>
                      <a:pt x="104" y="52"/>
                    </a:lnTo>
                    <a:lnTo>
                      <a:pt x="134" y="54"/>
                    </a:lnTo>
                    <a:lnTo>
                      <a:pt x="162" y="36"/>
                    </a:lnTo>
                    <a:lnTo>
                      <a:pt x="135" y="21"/>
                    </a:lnTo>
                    <a:lnTo>
                      <a:pt x="127" y="0"/>
                    </a:lnTo>
                    <a:lnTo>
                      <a:pt x="92" y="37"/>
                    </a:lnTo>
                    <a:lnTo>
                      <a:pt x="85" y="58"/>
                    </a:lnTo>
                    <a:lnTo>
                      <a:pt x="73" y="46"/>
                    </a:lnTo>
                    <a:lnTo>
                      <a:pt x="54" y="75"/>
                    </a:lnTo>
                    <a:lnTo>
                      <a:pt x="32" y="79"/>
                    </a:lnTo>
                    <a:lnTo>
                      <a:pt x="25" y="107"/>
                    </a:lnTo>
                    <a:lnTo>
                      <a:pt x="0" y="105"/>
                    </a:lnTo>
                  </a:path>
                </a:pathLst>
              </a:custGeom>
              <a:grpFill/>
              <a:ln>
                <a:noFill/>
              </a:ln>
              <a:extLst/>
            </p:spPr>
            <p:txBody>
              <a:bodyPr/>
              <a:lstStyle/>
              <a:p>
                <a:pPr eaLnBrk="0" hangingPunct="0"/>
                <a:endParaRPr lang="en-US" sz="2000" b="1">
                  <a:solidFill>
                    <a:srgbClr val="000000"/>
                  </a:solidFill>
                  <a:latin typeface="+mj-lt"/>
                </a:endParaRPr>
              </a:p>
            </p:txBody>
          </p:sp>
          <p:sp>
            <p:nvSpPr>
              <p:cNvPr id="23769" name="Freeform 217"/>
              <p:cNvSpPr>
                <a:spLocks/>
              </p:cNvSpPr>
              <p:nvPr/>
            </p:nvSpPr>
            <p:spPr bwMode="auto">
              <a:xfrm>
                <a:off x="8067676" y="4508500"/>
                <a:ext cx="250825" cy="184150"/>
              </a:xfrm>
              <a:custGeom>
                <a:avLst/>
                <a:gdLst>
                  <a:gd name="T0" fmla="*/ 0 w 163"/>
                  <a:gd name="T1" fmla="*/ 2147483646 h 120"/>
                  <a:gd name="T2" fmla="*/ 2147483646 w 163"/>
                  <a:gd name="T3" fmla="*/ 2147483646 h 120"/>
                  <a:gd name="T4" fmla="*/ 2147483646 w 163"/>
                  <a:gd name="T5" fmla="*/ 2147483646 h 120"/>
                  <a:gd name="T6" fmla="*/ 2147483646 w 163"/>
                  <a:gd name="T7" fmla="*/ 2147483646 h 120"/>
                  <a:gd name="T8" fmla="*/ 2147483646 w 163"/>
                  <a:gd name="T9" fmla="*/ 2147483646 h 120"/>
                  <a:gd name="T10" fmla="*/ 2147483646 w 163"/>
                  <a:gd name="T11" fmla="*/ 2147483646 h 120"/>
                  <a:gd name="T12" fmla="*/ 2147483646 w 163"/>
                  <a:gd name="T13" fmla="*/ 2147483646 h 120"/>
                  <a:gd name="T14" fmla="*/ 2147483646 w 163"/>
                  <a:gd name="T15" fmla="*/ 2147483646 h 120"/>
                  <a:gd name="T16" fmla="*/ 2147483646 w 163"/>
                  <a:gd name="T17" fmla="*/ 0 h 120"/>
                  <a:gd name="T18" fmla="*/ 2147483646 w 163"/>
                  <a:gd name="T19" fmla="*/ 2147483646 h 120"/>
                  <a:gd name="T20" fmla="*/ 2147483646 w 163"/>
                  <a:gd name="T21" fmla="*/ 2147483646 h 120"/>
                  <a:gd name="T22" fmla="*/ 2147483646 w 163"/>
                  <a:gd name="T23" fmla="*/ 2147483646 h 120"/>
                  <a:gd name="T24" fmla="*/ 2147483646 w 163"/>
                  <a:gd name="T25" fmla="*/ 2147483646 h 120"/>
                  <a:gd name="T26" fmla="*/ 2147483646 w 163"/>
                  <a:gd name="T27" fmla="*/ 2147483646 h 120"/>
                  <a:gd name="T28" fmla="*/ 2147483646 w 163"/>
                  <a:gd name="T29" fmla="*/ 2147483646 h 120"/>
                  <a:gd name="T30" fmla="*/ 0 w 163"/>
                  <a:gd name="T31" fmla="*/ 2147483646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3"/>
                  <a:gd name="T49" fmla="*/ 0 h 120"/>
                  <a:gd name="T50" fmla="*/ 163 w 163"/>
                  <a:gd name="T51" fmla="*/ 120 h 1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3" h="120">
                    <a:moveTo>
                      <a:pt x="0" y="105"/>
                    </a:moveTo>
                    <a:lnTo>
                      <a:pt x="15" y="119"/>
                    </a:lnTo>
                    <a:lnTo>
                      <a:pt x="65" y="114"/>
                    </a:lnTo>
                    <a:lnTo>
                      <a:pt x="83" y="107"/>
                    </a:lnTo>
                    <a:lnTo>
                      <a:pt x="104" y="52"/>
                    </a:lnTo>
                    <a:lnTo>
                      <a:pt x="134" y="54"/>
                    </a:lnTo>
                    <a:lnTo>
                      <a:pt x="162" y="36"/>
                    </a:lnTo>
                    <a:lnTo>
                      <a:pt x="135" y="21"/>
                    </a:lnTo>
                    <a:lnTo>
                      <a:pt x="127" y="0"/>
                    </a:lnTo>
                    <a:lnTo>
                      <a:pt x="92" y="37"/>
                    </a:lnTo>
                    <a:lnTo>
                      <a:pt x="85" y="58"/>
                    </a:lnTo>
                    <a:lnTo>
                      <a:pt x="73" y="46"/>
                    </a:lnTo>
                    <a:lnTo>
                      <a:pt x="54" y="75"/>
                    </a:lnTo>
                    <a:lnTo>
                      <a:pt x="32" y="79"/>
                    </a:lnTo>
                    <a:lnTo>
                      <a:pt x="25" y="107"/>
                    </a:lnTo>
                    <a:lnTo>
                      <a:pt x="0" y="10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70" name="Freeform 218"/>
              <p:cNvSpPr>
                <a:spLocks/>
              </p:cNvSpPr>
              <p:nvPr/>
            </p:nvSpPr>
            <p:spPr bwMode="auto">
              <a:xfrm>
                <a:off x="9550400" y="6015039"/>
                <a:ext cx="203200" cy="219075"/>
              </a:xfrm>
              <a:custGeom>
                <a:avLst/>
                <a:gdLst>
                  <a:gd name="T0" fmla="*/ 0 w 132"/>
                  <a:gd name="T1" fmla="*/ 2147483646 h 143"/>
                  <a:gd name="T2" fmla="*/ 2147483646 w 132"/>
                  <a:gd name="T3" fmla="*/ 2147483646 h 143"/>
                  <a:gd name="T4" fmla="*/ 2147483646 w 132"/>
                  <a:gd name="T5" fmla="*/ 2147483646 h 143"/>
                  <a:gd name="T6" fmla="*/ 2147483646 w 132"/>
                  <a:gd name="T7" fmla="*/ 0 h 143"/>
                  <a:gd name="T8" fmla="*/ 2147483646 w 132"/>
                  <a:gd name="T9" fmla="*/ 2147483646 h 143"/>
                  <a:gd name="T10" fmla="*/ 2147483646 w 132"/>
                  <a:gd name="T11" fmla="*/ 2147483646 h 143"/>
                  <a:gd name="T12" fmla="*/ 2147483646 w 132"/>
                  <a:gd name="T13" fmla="*/ 2147483646 h 143"/>
                  <a:gd name="T14" fmla="*/ 2147483646 w 132"/>
                  <a:gd name="T15" fmla="*/ 2147483646 h 143"/>
                  <a:gd name="T16" fmla="*/ 2147483646 w 132"/>
                  <a:gd name="T17" fmla="*/ 2147483646 h 143"/>
                  <a:gd name="T18" fmla="*/ 2147483646 w 132"/>
                  <a:gd name="T19" fmla="*/ 2147483646 h 143"/>
                  <a:gd name="T20" fmla="*/ 2147483646 w 132"/>
                  <a:gd name="T21" fmla="*/ 2147483646 h 143"/>
                  <a:gd name="T22" fmla="*/ 2147483646 w 132"/>
                  <a:gd name="T23" fmla="*/ 2147483646 h 143"/>
                  <a:gd name="T24" fmla="*/ 0 w 132"/>
                  <a:gd name="T25" fmla="*/ 2147483646 h 1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2"/>
                  <a:gd name="T40" fmla="*/ 0 h 143"/>
                  <a:gd name="T41" fmla="*/ 132 w 132"/>
                  <a:gd name="T42" fmla="*/ 143 h 1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2" h="143">
                    <a:moveTo>
                      <a:pt x="0" y="124"/>
                    </a:moveTo>
                    <a:lnTo>
                      <a:pt x="27" y="81"/>
                    </a:lnTo>
                    <a:lnTo>
                      <a:pt x="75" y="47"/>
                    </a:lnTo>
                    <a:lnTo>
                      <a:pt x="99" y="0"/>
                    </a:lnTo>
                    <a:lnTo>
                      <a:pt x="114" y="13"/>
                    </a:lnTo>
                    <a:lnTo>
                      <a:pt x="130" y="7"/>
                    </a:lnTo>
                    <a:lnTo>
                      <a:pt x="131" y="24"/>
                    </a:lnTo>
                    <a:lnTo>
                      <a:pt x="107" y="58"/>
                    </a:lnTo>
                    <a:lnTo>
                      <a:pt x="113" y="73"/>
                    </a:lnTo>
                    <a:lnTo>
                      <a:pt x="86" y="81"/>
                    </a:lnTo>
                    <a:lnTo>
                      <a:pt x="70" y="130"/>
                    </a:lnTo>
                    <a:lnTo>
                      <a:pt x="44" y="142"/>
                    </a:lnTo>
                    <a:lnTo>
                      <a:pt x="0" y="124"/>
                    </a:lnTo>
                  </a:path>
                </a:pathLst>
              </a:custGeom>
              <a:grpFill/>
              <a:ln>
                <a:noFill/>
              </a:ln>
              <a:extLst/>
            </p:spPr>
            <p:txBody>
              <a:bodyPr/>
              <a:lstStyle/>
              <a:p>
                <a:pPr eaLnBrk="0" hangingPunct="0"/>
                <a:endParaRPr lang="en-US" sz="2000" b="1">
                  <a:solidFill>
                    <a:srgbClr val="000000"/>
                  </a:solidFill>
                  <a:latin typeface="+mj-lt"/>
                </a:endParaRPr>
              </a:p>
            </p:txBody>
          </p:sp>
          <p:sp>
            <p:nvSpPr>
              <p:cNvPr id="23771" name="Freeform 219"/>
              <p:cNvSpPr>
                <a:spLocks/>
              </p:cNvSpPr>
              <p:nvPr/>
            </p:nvSpPr>
            <p:spPr bwMode="auto">
              <a:xfrm>
                <a:off x="9550400" y="6015039"/>
                <a:ext cx="203200" cy="219075"/>
              </a:xfrm>
              <a:custGeom>
                <a:avLst/>
                <a:gdLst>
                  <a:gd name="T0" fmla="*/ 0 w 132"/>
                  <a:gd name="T1" fmla="*/ 2147483646 h 143"/>
                  <a:gd name="T2" fmla="*/ 2147483646 w 132"/>
                  <a:gd name="T3" fmla="*/ 2147483646 h 143"/>
                  <a:gd name="T4" fmla="*/ 2147483646 w 132"/>
                  <a:gd name="T5" fmla="*/ 2147483646 h 143"/>
                  <a:gd name="T6" fmla="*/ 2147483646 w 132"/>
                  <a:gd name="T7" fmla="*/ 0 h 143"/>
                  <a:gd name="T8" fmla="*/ 2147483646 w 132"/>
                  <a:gd name="T9" fmla="*/ 2147483646 h 143"/>
                  <a:gd name="T10" fmla="*/ 2147483646 w 132"/>
                  <a:gd name="T11" fmla="*/ 2147483646 h 143"/>
                  <a:gd name="T12" fmla="*/ 2147483646 w 132"/>
                  <a:gd name="T13" fmla="*/ 2147483646 h 143"/>
                  <a:gd name="T14" fmla="*/ 2147483646 w 132"/>
                  <a:gd name="T15" fmla="*/ 2147483646 h 143"/>
                  <a:gd name="T16" fmla="*/ 2147483646 w 132"/>
                  <a:gd name="T17" fmla="*/ 2147483646 h 143"/>
                  <a:gd name="T18" fmla="*/ 2147483646 w 132"/>
                  <a:gd name="T19" fmla="*/ 2147483646 h 143"/>
                  <a:gd name="T20" fmla="*/ 2147483646 w 132"/>
                  <a:gd name="T21" fmla="*/ 2147483646 h 143"/>
                  <a:gd name="T22" fmla="*/ 2147483646 w 132"/>
                  <a:gd name="T23" fmla="*/ 2147483646 h 143"/>
                  <a:gd name="T24" fmla="*/ 0 w 132"/>
                  <a:gd name="T25" fmla="*/ 2147483646 h 1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2"/>
                  <a:gd name="T40" fmla="*/ 0 h 143"/>
                  <a:gd name="T41" fmla="*/ 132 w 132"/>
                  <a:gd name="T42" fmla="*/ 143 h 1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2" h="143">
                    <a:moveTo>
                      <a:pt x="0" y="124"/>
                    </a:moveTo>
                    <a:lnTo>
                      <a:pt x="27" y="81"/>
                    </a:lnTo>
                    <a:lnTo>
                      <a:pt x="75" y="47"/>
                    </a:lnTo>
                    <a:lnTo>
                      <a:pt x="99" y="0"/>
                    </a:lnTo>
                    <a:lnTo>
                      <a:pt x="114" y="13"/>
                    </a:lnTo>
                    <a:lnTo>
                      <a:pt x="130" y="7"/>
                    </a:lnTo>
                    <a:lnTo>
                      <a:pt x="131" y="24"/>
                    </a:lnTo>
                    <a:lnTo>
                      <a:pt x="107" y="58"/>
                    </a:lnTo>
                    <a:lnTo>
                      <a:pt x="113" y="73"/>
                    </a:lnTo>
                    <a:lnTo>
                      <a:pt x="86" y="81"/>
                    </a:lnTo>
                    <a:lnTo>
                      <a:pt x="70" y="130"/>
                    </a:lnTo>
                    <a:lnTo>
                      <a:pt x="44" y="142"/>
                    </a:lnTo>
                    <a:lnTo>
                      <a:pt x="0" y="12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72" name="Freeform 220"/>
              <p:cNvSpPr>
                <a:spLocks/>
              </p:cNvSpPr>
              <p:nvPr/>
            </p:nvSpPr>
            <p:spPr bwMode="auto">
              <a:xfrm>
                <a:off x="9709150" y="5800725"/>
                <a:ext cx="152400" cy="241300"/>
              </a:xfrm>
              <a:custGeom>
                <a:avLst/>
                <a:gdLst>
                  <a:gd name="T0" fmla="*/ 0 w 99"/>
                  <a:gd name="T1" fmla="*/ 0 h 159"/>
                  <a:gd name="T2" fmla="*/ 2147483646 w 99"/>
                  <a:gd name="T3" fmla="*/ 2147483646 h 159"/>
                  <a:gd name="T4" fmla="*/ 2147483646 w 99"/>
                  <a:gd name="T5" fmla="*/ 2147483646 h 159"/>
                  <a:gd name="T6" fmla="*/ 2147483646 w 99"/>
                  <a:gd name="T7" fmla="*/ 2147483646 h 159"/>
                  <a:gd name="T8" fmla="*/ 2147483646 w 99"/>
                  <a:gd name="T9" fmla="*/ 2147483646 h 159"/>
                  <a:gd name="T10" fmla="*/ 2147483646 w 99"/>
                  <a:gd name="T11" fmla="*/ 2147483646 h 159"/>
                  <a:gd name="T12" fmla="*/ 2147483646 w 99"/>
                  <a:gd name="T13" fmla="*/ 2147483646 h 159"/>
                  <a:gd name="T14" fmla="*/ 2147483646 w 99"/>
                  <a:gd name="T15" fmla="*/ 2147483646 h 159"/>
                  <a:gd name="T16" fmla="*/ 2147483646 w 99"/>
                  <a:gd name="T17" fmla="*/ 2147483646 h 159"/>
                  <a:gd name="T18" fmla="*/ 2147483646 w 99"/>
                  <a:gd name="T19" fmla="*/ 2147483646 h 159"/>
                  <a:gd name="T20" fmla="*/ 2147483646 w 99"/>
                  <a:gd name="T21" fmla="*/ 2147483646 h 159"/>
                  <a:gd name="T22" fmla="*/ 2147483646 w 99"/>
                  <a:gd name="T23" fmla="*/ 2147483646 h 159"/>
                  <a:gd name="T24" fmla="*/ 2147483646 w 99"/>
                  <a:gd name="T25" fmla="*/ 2147483646 h 159"/>
                  <a:gd name="T26" fmla="*/ 2147483646 w 99"/>
                  <a:gd name="T27" fmla="*/ 2147483646 h 159"/>
                  <a:gd name="T28" fmla="*/ 2147483646 w 99"/>
                  <a:gd name="T29" fmla="*/ 2147483646 h 159"/>
                  <a:gd name="T30" fmla="*/ 0 w 99"/>
                  <a:gd name="T31" fmla="*/ 0 h 1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9"/>
                  <a:gd name="T49" fmla="*/ 0 h 159"/>
                  <a:gd name="T50" fmla="*/ 99 w 99"/>
                  <a:gd name="T51" fmla="*/ 159 h 1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9" h="159">
                    <a:moveTo>
                      <a:pt x="0" y="0"/>
                    </a:moveTo>
                    <a:lnTo>
                      <a:pt x="29" y="17"/>
                    </a:lnTo>
                    <a:lnTo>
                      <a:pt x="36" y="51"/>
                    </a:lnTo>
                    <a:lnTo>
                      <a:pt x="48" y="63"/>
                    </a:lnTo>
                    <a:lnTo>
                      <a:pt x="52" y="47"/>
                    </a:lnTo>
                    <a:lnTo>
                      <a:pt x="60" y="72"/>
                    </a:lnTo>
                    <a:lnTo>
                      <a:pt x="98" y="72"/>
                    </a:lnTo>
                    <a:lnTo>
                      <a:pt x="90" y="106"/>
                    </a:lnTo>
                    <a:lnTo>
                      <a:pt x="72" y="111"/>
                    </a:lnTo>
                    <a:lnTo>
                      <a:pt x="53" y="157"/>
                    </a:lnTo>
                    <a:lnTo>
                      <a:pt x="36" y="158"/>
                    </a:lnTo>
                    <a:lnTo>
                      <a:pt x="44" y="141"/>
                    </a:lnTo>
                    <a:lnTo>
                      <a:pt x="20" y="108"/>
                    </a:lnTo>
                    <a:lnTo>
                      <a:pt x="38" y="81"/>
                    </a:lnTo>
                    <a:lnTo>
                      <a:pt x="36" y="56"/>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773" name="Freeform 221"/>
              <p:cNvSpPr>
                <a:spLocks/>
              </p:cNvSpPr>
              <p:nvPr/>
            </p:nvSpPr>
            <p:spPr bwMode="auto">
              <a:xfrm>
                <a:off x="9709150" y="5800725"/>
                <a:ext cx="152400" cy="241300"/>
              </a:xfrm>
              <a:custGeom>
                <a:avLst/>
                <a:gdLst>
                  <a:gd name="T0" fmla="*/ 0 w 99"/>
                  <a:gd name="T1" fmla="*/ 0 h 159"/>
                  <a:gd name="T2" fmla="*/ 2147483646 w 99"/>
                  <a:gd name="T3" fmla="*/ 2147483646 h 159"/>
                  <a:gd name="T4" fmla="*/ 2147483646 w 99"/>
                  <a:gd name="T5" fmla="*/ 2147483646 h 159"/>
                  <a:gd name="T6" fmla="*/ 2147483646 w 99"/>
                  <a:gd name="T7" fmla="*/ 2147483646 h 159"/>
                  <a:gd name="T8" fmla="*/ 2147483646 w 99"/>
                  <a:gd name="T9" fmla="*/ 2147483646 h 159"/>
                  <a:gd name="T10" fmla="*/ 2147483646 w 99"/>
                  <a:gd name="T11" fmla="*/ 2147483646 h 159"/>
                  <a:gd name="T12" fmla="*/ 2147483646 w 99"/>
                  <a:gd name="T13" fmla="*/ 2147483646 h 159"/>
                  <a:gd name="T14" fmla="*/ 2147483646 w 99"/>
                  <a:gd name="T15" fmla="*/ 2147483646 h 159"/>
                  <a:gd name="T16" fmla="*/ 2147483646 w 99"/>
                  <a:gd name="T17" fmla="*/ 2147483646 h 159"/>
                  <a:gd name="T18" fmla="*/ 2147483646 w 99"/>
                  <a:gd name="T19" fmla="*/ 2147483646 h 159"/>
                  <a:gd name="T20" fmla="*/ 2147483646 w 99"/>
                  <a:gd name="T21" fmla="*/ 2147483646 h 159"/>
                  <a:gd name="T22" fmla="*/ 2147483646 w 99"/>
                  <a:gd name="T23" fmla="*/ 2147483646 h 159"/>
                  <a:gd name="T24" fmla="*/ 2147483646 w 99"/>
                  <a:gd name="T25" fmla="*/ 2147483646 h 159"/>
                  <a:gd name="T26" fmla="*/ 2147483646 w 99"/>
                  <a:gd name="T27" fmla="*/ 2147483646 h 159"/>
                  <a:gd name="T28" fmla="*/ 2147483646 w 99"/>
                  <a:gd name="T29" fmla="*/ 2147483646 h 159"/>
                  <a:gd name="T30" fmla="*/ 0 w 99"/>
                  <a:gd name="T31" fmla="*/ 0 h 1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9"/>
                  <a:gd name="T49" fmla="*/ 0 h 159"/>
                  <a:gd name="T50" fmla="*/ 99 w 99"/>
                  <a:gd name="T51" fmla="*/ 159 h 1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9" h="159">
                    <a:moveTo>
                      <a:pt x="0" y="0"/>
                    </a:moveTo>
                    <a:lnTo>
                      <a:pt x="29" y="17"/>
                    </a:lnTo>
                    <a:lnTo>
                      <a:pt x="36" y="51"/>
                    </a:lnTo>
                    <a:lnTo>
                      <a:pt x="48" y="63"/>
                    </a:lnTo>
                    <a:lnTo>
                      <a:pt x="52" y="47"/>
                    </a:lnTo>
                    <a:lnTo>
                      <a:pt x="60" y="72"/>
                    </a:lnTo>
                    <a:lnTo>
                      <a:pt x="98" y="72"/>
                    </a:lnTo>
                    <a:lnTo>
                      <a:pt x="90" y="106"/>
                    </a:lnTo>
                    <a:lnTo>
                      <a:pt x="72" y="111"/>
                    </a:lnTo>
                    <a:lnTo>
                      <a:pt x="53" y="157"/>
                    </a:lnTo>
                    <a:lnTo>
                      <a:pt x="36" y="158"/>
                    </a:lnTo>
                    <a:lnTo>
                      <a:pt x="44" y="141"/>
                    </a:lnTo>
                    <a:lnTo>
                      <a:pt x="20" y="108"/>
                    </a:lnTo>
                    <a:lnTo>
                      <a:pt x="38" y="81"/>
                    </a:lnTo>
                    <a:lnTo>
                      <a:pt x="36" y="56"/>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74" name="Freeform 222"/>
              <p:cNvSpPr>
                <a:spLocks/>
              </p:cNvSpPr>
              <p:nvPr/>
            </p:nvSpPr>
            <p:spPr bwMode="auto">
              <a:xfrm>
                <a:off x="8890001" y="4794250"/>
                <a:ext cx="258763" cy="236538"/>
              </a:xfrm>
              <a:custGeom>
                <a:avLst/>
                <a:gdLst>
                  <a:gd name="T0" fmla="*/ 0 w 168"/>
                  <a:gd name="T1" fmla="*/ 0 h 155"/>
                  <a:gd name="T2" fmla="*/ 2147483646 w 168"/>
                  <a:gd name="T3" fmla="*/ 2147483646 h 155"/>
                  <a:gd name="T4" fmla="*/ 2147483646 w 168"/>
                  <a:gd name="T5" fmla="*/ 2147483646 h 155"/>
                  <a:gd name="T6" fmla="*/ 2147483646 w 168"/>
                  <a:gd name="T7" fmla="*/ 2147483646 h 155"/>
                  <a:gd name="T8" fmla="*/ 2147483646 w 168"/>
                  <a:gd name="T9" fmla="*/ 2147483646 h 155"/>
                  <a:gd name="T10" fmla="*/ 2147483646 w 168"/>
                  <a:gd name="T11" fmla="*/ 2147483646 h 155"/>
                  <a:gd name="T12" fmla="*/ 2147483646 w 168"/>
                  <a:gd name="T13" fmla="*/ 2147483646 h 155"/>
                  <a:gd name="T14" fmla="*/ 2147483646 w 168"/>
                  <a:gd name="T15" fmla="*/ 2147483646 h 155"/>
                  <a:gd name="T16" fmla="*/ 2147483646 w 168"/>
                  <a:gd name="T17" fmla="*/ 2147483646 h 155"/>
                  <a:gd name="T18" fmla="*/ 2147483646 w 168"/>
                  <a:gd name="T19" fmla="*/ 2147483646 h 155"/>
                  <a:gd name="T20" fmla="*/ 2147483646 w 168"/>
                  <a:gd name="T21" fmla="*/ 2147483646 h 155"/>
                  <a:gd name="T22" fmla="*/ 0 w 168"/>
                  <a:gd name="T23" fmla="*/ 0 h 1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55"/>
                  <a:gd name="T38" fmla="*/ 168 w 168"/>
                  <a:gd name="T39" fmla="*/ 155 h 1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55">
                    <a:moveTo>
                      <a:pt x="0" y="0"/>
                    </a:moveTo>
                    <a:lnTo>
                      <a:pt x="2" y="128"/>
                    </a:lnTo>
                    <a:lnTo>
                      <a:pt x="29" y="132"/>
                    </a:lnTo>
                    <a:lnTo>
                      <a:pt x="57" y="98"/>
                    </a:lnTo>
                    <a:lnTo>
                      <a:pt x="87" y="112"/>
                    </a:lnTo>
                    <a:lnTo>
                      <a:pt x="115" y="147"/>
                    </a:lnTo>
                    <a:lnTo>
                      <a:pt x="167" y="154"/>
                    </a:lnTo>
                    <a:lnTo>
                      <a:pt x="107" y="96"/>
                    </a:lnTo>
                    <a:lnTo>
                      <a:pt x="111" y="67"/>
                    </a:lnTo>
                    <a:lnTo>
                      <a:pt x="83" y="59"/>
                    </a:lnTo>
                    <a:lnTo>
                      <a:pt x="56" y="25"/>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775" name="Freeform 223"/>
              <p:cNvSpPr>
                <a:spLocks/>
              </p:cNvSpPr>
              <p:nvPr/>
            </p:nvSpPr>
            <p:spPr bwMode="auto">
              <a:xfrm>
                <a:off x="8890001" y="4794250"/>
                <a:ext cx="258763" cy="236538"/>
              </a:xfrm>
              <a:custGeom>
                <a:avLst/>
                <a:gdLst>
                  <a:gd name="T0" fmla="*/ 0 w 168"/>
                  <a:gd name="T1" fmla="*/ 0 h 155"/>
                  <a:gd name="T2" fmla="*/ 2147483646 w 168"/>
                  <a:gd name="T3" fmla="*/ 2147483646 h 155"/>
                  <a:gd name="T4" fmla="*/ 2147483646 w 168"/>
                  <a:gd name="T5" fmla="*/ 2147483646 h 155"/>
                  <a:gd name="T6" fmla="*/ 2147483646 w 168"/>
                  <a:gd name="T7" fmla="*/ 2147483646 h 155"/>
                  <a:gd name="T8" fmla="*/ 2147483646 w 168"/>
                  <a:gd name="T9" fmla="*/ 2147483646 h 155"/>
                  <a:gd name="T10" fmla="*/ 2147483646 w 168"/>
                  <a:gd name="T11" fmla="*/ 2147483646 h 155"/>
                  <a:gd name="T12" fmla="*/ 2147483646 w 168"/>
                  <a:gd name="T13" fmla="*/ 2147483646 h 155"/>
                  <a:gd name="T14" fmla="*/ 2147483646 w 168"/>
                  <a:gd name="T15" fmla="*/ 2147483646 h 155"/>
                  <a:gd name="T16" fmla="*/ 2147483646 w 168"/>
                  <a:gd name="T17" fmla="*/ 2147483646 h 155"/>
                  <a:gd name="T18" fmla="*/ 2147483646 w 168"/>
                  <a:gd name="T19" fmla="*/ 2147483646 h 155"/>
                  <a:gd name="T20" fmla="*/ 2147483646 w 168"/>
                  <a:gd name="T21" fmla="*/ 2147483646 h 155"/>
                  <a:gd name="T22" fmla="*/ 0 w 168"/>
                  <a:gd name="T23" fmla="*/ 0 h 1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55"/>
                  <a:gd name="T38" fmla="*/ 168 w 168"/>
                  <a:gd name="T39" fmla="*/ 155 h 1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55">
                    <a:moveTo>
                      <a:pt x="0" y="0"/>
                    </a:moveTo>
                    <a:lnTo>
                      <a:pt x="2" y="128"/>
                    </a:lnTo>
                    <a:lnTo>
                      <a:pt x="29" y="132"/>
                    </a:lnTo>
                    <a:lnTo>
                      <a:pt x="57" y="98"/>
                    </a:lnTo>
                    <a:lnTo>
                      <a:pt x="87" y="112"/>
                    </a:lnTo>
                    <a:lnTo>
                      <a:pt x="115" y="147"/>
                    </a:lnTo>
                    <a:lnTo>
                      <a:pt x="167" y="154"/>
                    </a:lnTo>
                    <a:lnTo>
                      <a:pt x="107" y="96"/>
                    </a:lnTo>
                    <a:lnTo>
                      <a:pt x="111" y="67"/>
                    </a:lnTo>
                    <a:lnTo>
                      <a:pt x="83" y="59"/>
                    </a:lnTo>
                    <a:lnTo>
                      <a:pt x="56" y="25"/>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76" name="Freeform 224"/>
              <p:cNvSpPr>
                <a:spLocks/>
              </p:cNvSpPr>
              <p:nvPr/>
            </p:nvSpPr>
            <p:spPr bwMode="auto">
              <a:xfrm>
                <a:off x="9078913" y="4845051"/>
                <a:ext cx="107950" cy="60325"/>
              </a:xfrm>
              <a:custGeom>
                <a:avLst/>
                <a:gdLst>
                  <a:gd name="T0" fmla="*/ 0 w 70"/>
                  <a:gd name="T1" fmla="*/ 2147483646 h 40"/>
                  <a:gd name="T2" fmla="*/ 2147483646 w 70"/>
                  <a:gd name="T3" fmla="*/ 2147483646 h 40"/>
                  <a:gd name="T4" fmla="*/ 2147483646 w 70"/>
                  <a:gd name="T5" fmla="*/ 2147483646 h 40"/>
                  <a:gd name="T6" fmla="*/ 2147483646 w 70"/>
                  <a:gd name="T7" fmla="*/ 0 h 40"/>
                  <a:gd name="T8" fmla="*/ 2147483646 w 70"/>
                  <a:gd name="T9" fmla="*/ 2147483646 h 40"/>
                  <a:gd name="T10" fmla="*/ 0 w 70"/>
                  <a:gd name="T11" fmla="*/ 2147483646 h 40"/>
                  <a:gd name="T12" fmla="*/ 0 60000 65536"/>
                  <a:gd name="T13" fmla="*/ 0 60000 65536"/>
                  <a:gd name="T14" fmla="*/ 0 60000 65536"/>
                  <a:gd name="T15" fmla="*/ 0 60000 65536"/>
                  <a:gd name="T16" fmla="*/ 0 60000 65536"/>
                  <a:gd name="T17" fmla="*/ 0 60000 65536"/>
                  <a:gd name="T18" fmla="*/ 0 w 70"/>
                  <a:gd name="T19" fmla="*/ 0 h 40"/>
                  <a:gd name="T20" fmla="*/ 70 w 70"/>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70" h="40">
                    <a:moveTo>
                      <a:pt x="0" y="26"/>
                    </a:moveTo>
                    <a:lnTo>
                      <a:pt x="41" y="39"/>
                    </a:lnTo>
                    <a:lnTo>
                      <a:pt x="69" y="11"/>
                    </a:lnTo>
                    <a:lnTo>
                      <a:pt x="58" y="0"/>
                    </a:lnTo>
                    <a:lnTo>
                      <a:pt x="48" y="14"/>
                    </a:lnTo>
                    <a:lnTo>
                      <a:pt x="0" y="26"/>
                    </a:lnTo>
                  </a:path>
                </a:pathLst>
              </a:custGeom>
              <a:grpFill/>
              <a:ln>
                <a:noFill/>
              </a:ln>
              <a:extLst/>
            </p:spPr>
            <p:txBody>
              <a:bodyPr/>
              <a:lstStyle/>
              <a:p>
                <a:pPr eaLnBrk="0" hangingPunct="0"/>
                <a:endParaRPr lang="en-US" sz="2000" b="1">
                  <a:solidFill>
                    <a:srgbClr val="000000"/>
                  </a:solidFill>
                  <a:latin typeface="+mj-lt"/>
                </a:endParaRPr>
              </a:p>
            </p:txBody>
          </p:sp>
          <p:sp>
            <p:nvSpPr>
              <p:cNvPr id="23777" name="Freeform 225"/>
              <p:cNvSpPr>
                <a:spLocks/>
              </p:cNvSpPr>
              <p:nvPr/>
            </p:nvSpPr>
            <p:spPr bwMode="auto">
              <a:xfrm>
                <a:off x="9078913" y="4845051"/>
                <a:ext cx="107950" cy="60325"/>
              </a:xfrm>
              <a:custGeom>
                <a:avLst/>
                <a:gdLst>
                  <a:gd name="T0" fmla="*/ 0 w 70"/>
                  <a:gd name="T1" fmla="*/ 2147483646 h 40"/>
                  <a:gd name="T2" fmla="*/ 2147483646 w 70"/>
                  <a:gd name="T3" fmla="*/ 2147483646 h 40"/>
                  <a:gd name="T4" fmla="*/ 2147483646 w 70"/>
                  <a:gd name="T5" fmla="*/ 2147483646 h 40"/>
                  <a:gd name="T6" fmla="*/ 2147483646 w 70"/>
                  <a:gd name="T7" fmla="*/ 0 h 40"/>
                  <a:gd name="T8" fmla="*/ 2147483646 w 70"/>
                  <a:gd name="T9" fmla="*/ 2147483646 h 40"/>
                  <a:gd name="T10" fmla="*/ 0 w 70"/>
                  <a:gd name="T11" fmla="*/ 2147483646 h 40"/>
                  <a:gd name="T12" fmla="*/ 0 60000 65536"/>
                  <a:gd name="T13" fmla="*/ 0 60000 65536"/>
                  <a:gd name="T14" fmla="*/ 0 60000 65536"/>
                  <a:gd name="T15" fmla="*/ 0 60000 65536"/>
                  <a:gd name="T16" fmla="*/ 0 60000 65536"/>
                  <a:gd name="T17" fmla="*/ 0 60000 65536"/>
                  <a:gd name="T18" fmla="*/ 0 w 70"/>
                  <a:gd name="T19" fmla="*/ 0 h 40"/>
                  <a:gd name="T20" fmla="*/ 70 w 70"/>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70" h="40">
                    <a:moveTo>
                      <a:pt x="0" y="26"/>
                    </a:moveTo>
                    <a:lnTo>
                      <a:pt x="41" y="39"/>
                    </a:lnTo>
                    <a:lnTo>
                      <a:pt x="69" y="11"/>
                    </a:lnTo>
                    <a:lnTo>
                      <a:pt x="58" y="0"/>
                    </a:lnTo>
                    <a:lnTo>
                      <a:pt x="48" y="14"/>
                    </a:lnTo>
                    <a:lnTo>
                      <a:pt x="0" y="2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78" name="Freeform 226"/>
              <p:cNvSpPr>
                <a:spLocks/>
              </p:cNvSpPr>
              <p:nvPr/>
            </p:nvSpPr>
            <p:spPr bwMode="auto">
              <a:xfrm>
                <a:off x="9147176" y="4799013"/>
                <a:ext cx="55563" cy="61912"/>
              </a:xfrm>
              <a:custGeom>
                <a:avLst/>
                <a:gdLst>
                  <a:gd name="T0" fmla="*/ 0 w 36"/>
                  <a:gd name="T1" fmla="*/ 0 h 40"/>
                  <a:gd name="T2" fmla="*/ 2147483646 w 36"/>
                  <a:gd name="T3" fmla="*/ 2147483646 h 40"/>
                  <a:gd name="T4" fmla="*/ 2147483646 w 36"/>
                  <a:gd name="T5" fmla="*/ 2147483646 h 40"/>
                  <a:gd name="T6" fmla="*/ 2147483646 w 36"/>
                  <a:gd name="T7" fmla="*/ 2147483646 h 40"/>
                  <a:gd name="T8" fmla="*/ 0 w 36"/>
                  <a:gd name="T9" fmla="*/ 0 h 40"/>
                  <a:gd name="T10" fmla="*/ 0 60000 65536"/>
                  <a:gd name="T11" fmla="*/ 0 60000 65536"/>
                  <a:gd name="T12" fmla="*/ 0 60000 65536"/>
                  <a:gd name="T13" fmla="*/ 0 60000 65536"/>
                  <a:gd name="T14" fmla="*/ 0 60000 65536"/>
                  <a:gd name="T15" fmla="*/ 0 w 36"/>
                  <a:gd name="T16" fmla="*/ 0 h 40"/>
                  <a:gd name="T17" fmla="*/ 36 w 36"/>
                  <a:gd name="T18" fmla="*/ 40 h 40"/>
                </a:gdLst>
                <a:ahLst/>
                <a:cxnLst>
                  <a:cxn ang="T10">
                    <a:pos x="T0" y="T1"/>
                  </a:cxn>
                  <a:cxn ang="T11">
                    <a:pos x="T2" y="T3"/>
                  </a:cxn>
                  <a:cxn ang="T12">
                    <a:pos x="T4" y="T5"/>
                  </a:cxn>
                  <a:cxn ang="T13">
                    <a:pos x="T6" y="T7"/>
                  </a:cxn>
                  <a:cxn ang="T14">
                    <a:pos x="T8" y="T9"/>
                  </a:cxn>
                </a:cxnLst>
                <a:rect l="T15" t="T16" r="T17" b="T18"/>
                <a:pathLst>
                  <a:path w="36" h="40">
                    <a:moveTo>
                      <a:pt x="0" y="0"/>
                    </a:moveTo>
                    <a:lnTo>
                      <a:pt x="27" y="17"/>
                    </a:lnTo>
                    <a:lnTo>
                      <a:pt x="35" y="39"/>
                    </a:lnTo>
                    <a:lnTo>
                      <a:pt x="34" y="24"/>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779" name="Freeform 227"/>
              <p:cNvSpPr>
                <a:spLocks/>
              </p:cNvSpPr>
              <p:nvPr/>
            </p:nvSpPr>
            <p:spPr bwMode="auto">
              <a:xfrm>
                <a:off x="9147176" y="4799013"/>
                <a:ext cx="55563" cy="61912"/>
              </a:xfrm>
              <a:custGeom>
                <a:avLst/>
                <a:gdLst>
                  <a:gd name="T0" fmla="*/ 0 w 36"/>
                  <a:gd name="T1" fmla="*/ 0 h 40"/>
                  <a:gd name="T2" fmla="*/ 2147483646 w 36"/>
                  <a:gd name="T3" fmla="*/ 2147483646 h 40"/>
                  <a:gd name="T4" fmla="*/ 2147483646 w 36"/>
                  <a:gd name="T5" fmla="*/ 2147483646 h 40"/>
                  <a:gd name="T6" fmla="*/ 2147483646 w 36"/>
                  <a:gd name="T7" fmla="*/ 2147483646 h 40"/>
                  <a:gd name="T8" fmla="*/ 0 w 36"/>
                  <a:gd name="T9" fmla="*/ 0 h 40"/>
                  <a:gd name="T10" fmla="*/ 0 60000 65536"/>
                  <a:gd name="T11" fmla="*/ 0 60000 65536"/>
                  <a:gd name="T12" fmla="*/ 0 60000 65536"/>
                  <a:gd name="T13" fmla="*/ 0 60000 65536"/>
                  <a:gd name="T14" fmla="*/ 0 60000 65536"/>
                  <a:gd name="T15" fmla="*/ 0 w 36"/>
                  <a:gd name="T16" fmla="*/ 0 h 40"/>
                  <a:gd name="T17" fmla="*/ 36 w 36"/>
                  <a:gd name="T18" fmla="*/ 40 h 40"/>
                </a:gdLst>
                <a:ahLst/>
                <a:cxnLst>
                  <a:cxn ang="T10">
                    <a:pos x="T0" y="T1"/>
                  </a:cxn>
                  <a:cxn ang="T11">
                    <a:pos x="T2" y="T3"/>
                  </a:cxn>
                  <a:cxn ang="T12">
                    <a:pos x="T4" y="T5"/>
                  </a:cxn>
                  <a:cxn ang="T13">
                    <a:pos x="T6" y="T7"/>
                  </a:cxn>
                  <a:cxn ang="T14">
                    <a:pos x="T8" y="T9"/>
                  </a:cxn>
                </a:cxnLst>
                <a:rect l="T15" t="T16" r="T17" b="T18"/>
                <a:pathLst>
                  <a:path w="36" h="40">
                    <a:moveTo>
                      <a:pt x="0" y="0"/>
                    </a:moveTo>
                    <a:lnTo>
                      <a:pt x="27" y="17"/>
                    </a:lnTo>
                    <a:lnTo>
                      <a:pt x="35" y="39"/>
                    </a:lnTo>
                    <a:lnTo>
                      <a:pt x="34" y="24"/>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80" name="Freeform 228"/>
              <p:cNvSpPr>
                <a:spLocks/>
              </p:cNvSpPr>
              <p:nvPr/>
            </p:nvSpPr>
            <p:spPr bwMode="auto">
              <a:xfrm>
                <a:off x="8264526" y="4373563"/>
                <a:ext cx="61913" cy="88900"/>
              </a:xfrm>
              <a:custGeom>
                <a:avLst/>
                <a:gdLst>
                  <a:gd name="T0" fmla="*/ 0 w 39"/>
                  <a:gd name="T1" fmla="*/ 2147483646 h 58"/>
                  <a:gd name="T2" fmla="*/ 2147483646 w 39"/>
                  <a:gd name="T3" fmla="*/ 2147483646 h 58"/>
                  <a:gd name="T4" fmla="*/ 2147483646 w 39"/>
                  <a:gd name="T5" fmla="*/ 0 h 58"/>
                  <a:gd name="T6" fmla="*/ 0 w 39"/>
                  <a:gd name="T7" fmla="*/ 2147483646 h 58"/>
                  <a:gd name="T8" fmla="*/ 0 60000 65536"/>
                  <a:gd name="T9" fmla="*/ 0 60000 65536"/>
                  <a:gd name="T10" fmla="*/ 0 60000 65536"/>
                  <a:gd name="T11" fmla="*/ 0 60000 65536"/>
                  <a:gd name="T12" fmla="*/ 0 w 39"/>
                  <a:gd name="T13" fmla="*/ 0 h 58"/>
                  <a:gd name="T14" fmla="*/ 39 w 39"/>
                  <a:gd name="T15" fmla="*/ 58 h 58"/>
                </a:gdLst>
                <a:ahLst/>
                <a:cxnLst>
                  <a:cxn ang="T8">
                    <a:pos x="T0" y="T1"/>
                  </a:cxn>
                  <a:cxn ang="T9">
                    <a:pos x="T2" y="T3"/>
                  </a:cxn>
                  <a:cxn ang="T10">
                    <a:pos x="T4" y="T5"/>
                  </a:cxn>
                  <a:cxn ang="T11">
                    <a:pos x="T6" y="T7"/>
                  </a:cxn>
                </a:cxnLst>
                <a:rect l="T12" t="T13" r="T14" b="T15"/>
                <a:pathLst>
                  <a:path w="39" h="58">
                    <a:moveTo>
                      <a:pt x="0" y="57"/>
                    </a:moveTo>
                    <a:lnTo>
                      <a:pt x="26" y="30"/>
                    </a:lnTo>
                    <a:lnTo>
                      <a:pt x="38" y="0"/>
                    </a:lnTo>
                    <a:lnTo>
                      <a:pt x="0" y="57"/>
                    </a:lnTo>
                  </a:path>
                </a:pathLst>
              </a:custGeom>
              <a:grpFill/>
              <a:ln w="9525" cap="rnd">
                <a:solidFill>
                  <a:schemeClr val="tx1"/>
                </a:solidFill>
                <a:round/>
                <a:headEnd type="none" w="sm" len="sm"/>
                <a:tailEnd type="none" w="sm" len="sm"/>
              </a:ln>
            </p:spPr>
            <p:txBody>
              <a:bodyPr/>
              <a:lstStyle/>
              <a:p>
                <a:pPr eaLnBrk="0" hangingPunct="0"/>
                <a:endParaRPr lang="en-US" sz="2000" b="1">
                  <a:solidFill>
                    <a:srgbClr val="000000"/>
                  </a:solidFill>
                  <a:latin typeface="+mj-lt"/>
                </a:endParaRPr>
              </a:p>
            </p:txBody>
          </p:sp>
          <p:sp>
            <p:nvSpPr>
              <p:cNvPr id="23781" name="Freeform 229"/>
              <p:cNvSpPr>
                <a:spLocks/>
              </p:cNvSpPr>
              <p:nvPr/>
            </p:nvSpPr>
            <p:spPr bwMode="auto">
              <a:xfrm>
                <a:off x="8264526" y="4373563"/>
                <a:ext cx="61913" cy="88900"/>
              </a:xfrm>
              <a:custGeom>
                <a:avLst/>
                <a:gdLst>
                  <a:gd name="T0" fmla="*/ 0 w 39"/>
                  <a:gd name="T1" fmla="*/ 2147483646 h 58"/>
                  <a:gd name="T2" fmla="*/ 2147483646 w 39"/>
                  <a:gd name="T3" fmla="*/ 2147483646 h 58"/>
                  <a:gd name="T4" fmla="*/ 2147483646 w 39"/>
                  <a:gd name="T5" fmla="*/ 0 h 58"/>
                  <a:gd name="T6" fmla="*/ 0 w 39"/>
                  <a:gd name="T7" fmla="*/ 2147483646 h 58"/>
                  <a:gd name="T8" fmla="*/ 0 60000 65536"/>
                  <a:gd name="T9" fmla="*/ 0 60000 65536"/>
                  <a:gd name="T10" fmla="*/ 0 60000 65536"/>
                  <a:gd name="T11" fmla="*/ 0 60000 65536"/>
                  <a:gd name="T12" fmla="*/ 0 w 39"/>
                  <a:gd name="T13" fmla="*/ 0 h 58"/>
                  <a:gd name="T14" fmla="*/ 39 w 39"/>
                  <a:gd name="T15" fmla="*/ 58 h 58"/>
                </a:gdLst>
                <a:ahLst/>
                <a:cxnLst>
                  <a:cxn ang="T8">
                    <a:pos x="T0" y="T1"/>
                  </a:cxn>
                  <a:cxn ang="T9">
                    <a:pos x="T2" y="T3"/>
                  </a:cxn>
                  <a:cxn ang="T10">
                    <a:pos x="T4" y="T5"/>
                  </a:cxn>
                  <a:cxn ang="T11">
                    <a:pos x="T6" y="T7"/>
                  </a:cxn>
                </a:cxnLst>
                <a:rect l="T12" t="T13" r="T14" b="T15"/>
                <a:pathLst>
                  <a:path w="39" h="58">
                    <a:moveTo>
                      <a:pt x="0" y="57"/>
                    </a:moveTo>
                    <a:lnTo>
                      <a:pt x="26" y="30"/>
                    </a:lnTo>
                    <a:lnTo>
                      <a:pt x="38" y="0"/>
                    </a:lnTo>
                    <a:lnTo>
                      <a:pt x="0" y="57"/>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82" name="Freeform 230"/>
              <p:cNvSpPr>
                <a:spLocks/>
              </p:cNvSpPr>
              <p:nvPr/>
            </p:nvSpPr>
            <p:spPr bwMode="auto">
              <a:xfrm>
                <a:off x="8334375" y="4151314"/>
                <a:ext cx="107950" cy="185737"/>
              </a:xfrm>
              <a:custGeom>
                <a:avLst/>
                <a:gdLst>
                  <a:gd name="T0" fmla="*/ 0 w 70"/>
                  <a:gd name="T1" fmla="*/ 2147483646 h 122"/>
                  <a:gd name="T2" fmla="*/ 2147483646 w 70"/>
                  <a:gd name="T3" fmla="*/ 0 h 122"/>
                  <a:gd name="T4" fmla="*/ 2147483646 w 70"/>
                  <a:gd name="T5" fmla="*/ 2147483646 h 122"/>
                  <a:gd name="T6" fmla="*/ 2147483646 w 70"/>
                  <a:gd name="T7" fmla="*/ 2147483646 h 122"/>
                  <a:gd name="T8" fmla="*/ 2147483646 w 70"/>
                  <a:gd name="T9" fmla="*/ 2147483646 h 122"/>
                  <a:gd name="T10" fmla="*/ 2147483646 w 70"/>
                  <a:gd name="T11" fmla="*/ 2147483646 h 122"/>
                  <a:gd name="T12" fmla="*/ 2147483646 w 70"/>
                  <a:gd name="T13" fmla="*/ 2147483646 h 122"/>
                  <a:gd name="T14" fmla="*/ 2147483646 w 70"/>
                  <a:gd name="T15" fmla="*/ 2147483646 h 122"/>
                  <a:gd name="T16" fmla="*/ 2147483646 w 70"/>
                  <a:gd name="T17" fmla="*/ 2147483646 h 122"/>
                  <a:gd name="T18" fmla="*/ 2147483646 w 70"/>
                  <a:gd name="T19" fmla="*/ 2147483646 h 122"/>
                  <a:gd name="T20" fmla="*/ 2147483646 w 70"/>
                  <a:gd name="T21" fmla="*/ 2147483646 h 122"/>
                  <a:gd name="T22" fmla="*/ 0 w 70"/>
                  <a:gd name="T23" fmla="*/ 2147483646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0"/>
                  <a:gd name="T37" fmla="*/ 0 h 122"/>
                  <a:gd name="T38" fmla="*/ 70 w 70"/>
                  <a:gd name="T39" fmla="*/ 122 h 1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0" h="122">
                    <a:moveTo>
                      <a:pt x="0" y="49"/>
                    </a:moveTo>
                    <a:lnTo>
                      <a:pt x="12" y="0"/>
                    </a:lnTo>
                    <a:lnTo>
                      <a:pt x="38" y="2"/>
                    </a:lnTo>
                    <a:lnTo>
                      <a:pt x="44" y="33"/>
                    </a:lnTo>
                    <a:lnTo>
                      <a:pt x="24" y="67"/>
                    </a:lnTo>
                    <a:lnTo>
                      <a:pt x="28" y="86"/>
                    </a:lnTo>
                    <a:lnTo>
                      <a:pt x="67" y="95"/>
                    </a:lnTo>
                    <a:lnTo>
                      <a:pt x="69" y="121"/>
                    </a:lnTo>
                    <a:lnTo>
                      <a:pt x="48" y="95"/>
                    </a:lnTo>
                    <a:lnTo>
                      <a:pt x="48" y="109"/>
                    </a:lnTo>
                    <a:lnTo>
                      <a:pt x="12" y="95"/>
                    </a:lnTo>
                    <a:lnTo>
                      <a:pt x="0" y="49"/>
                    </a:lnTo>
                  </a:path>
                </a:pathLst>
              </a:custGeom>
              <a:grpFill/>
              <a:ln w="9525" cap="rnd">
                <a:solidFill>
                  <a:schemeClr val="tx1"/>
                </a:solidFill>
                <a:round/>
                <a:headEnd type="none" w="sm" len="sm"/>
                <a:tailEnd type="none" w="sm" len="sm"/>
              </a:ln>
            </p:spPr>
            <p:txBody>
              <a:bodyPr/>
              <a:lstStyle/>
              <a:p>
                <a:pPr eaLnBrk="0" hangingPunct="0"/>
                <a:endParaRPr lang="en-US" sz="2000" b="1">
                  <a:solidFill>
                    <a:srgbClr val="000000"/>
                  </a:solidFill>
                  <a:latin typeface="+mj-lt"/>
                </a:endParaRPr>
              </a:p>
            </p:txBody>
          </p:sp>
          <p:sp>
            <p:nvSpPr>
              <p:cNvPr id="23783" name="Freeform 231"/>
              <p:cNvSpPr>
                <a:spLocks/>
              </p:cNvSpPr>
              <p:nvPr/>
            </p:nvSpPr>
            <p:spPr bwMode="auto">
              <a:xfrm>
                <a:off x="8334375" y="4151314"/>
                <a:ext cx="107950" cy="185737"/>
              </a:xfrm>
              <a:custGeom>
                <a:avLst/>
                <a:gdLst>
                  <a:gd name="T0" fmla="*/ 0 w 70"/>
                  <a:gd name="T1" fmla="*/ 2147483646 h 122"/>
                  <a:gd name="T2" fmla="*/ 2147483646 w 70"/>
                  <a:gd name="T3" fmla="*/ 0 h 122"/>
                  <a:gd name="T4" fmla="*/ 2147483646 w 70"/>
                  <a:gd name="T5" fmla="*/ 2147483646 h 122"/>
                  <a:gd name="T6" fmla="*/ 2147483646 w 70"/>
                  <a:gd name="T7" fmla="*/ 2147483646 h 122"/>
                  <a:gd name="T8" fmla="*/ 2147483646 w 70"/>
                  <a:gd name="T9" fmla="*/ 2147483646 h 122"/>
                  <a:gd name="T10" fmla="*/ 2147483646 w 70"/>
                  <a:gd name="T11" fmla="*/ 2147483646 h 122"/>
                  <a:gd name="T12" fmla="*/ 2147483646 w 70"/>
                  <a:gd name="T13" fmla="*/ 2147483646 h 122"/>
                  <a:gd name="T14" fmla="*/ 2147483646 w 70"/>
                  <a:gd name="T15" fmla="*/ 2147483646 h 122"/>
                  <a:gd name="T16" fmla="*/ 2147483646 w 70"/>
                  <a:gd name="T17" fmla="*/ 2147483646 h 122"/>
                  <a:gd name="T18" fmla="*/ 2147483646 w 70"/>
                  <a:gd name="T19" fmla="*/ 2147483646 h 122"/>
                  <a:gd name="T20" fmla="*/ 2147483646 w 70"/>
                  <a:gd name="T21" fmla="*/ 2147483646 h 122"/>
                  <a:gd name="T22" fmla="*/ 0 w 70"/>
                  <a:gd name="T23" fmla="*/ 2147483646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0"/>
                  <a:gd name="T37" fmla="*/ 0 h 122"/>
                  <a:gd name="T38" fmla="*/ 70 w 70"/>
                  <a:gd name="T39" fmla="*/ 122 h 1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0" h="122">
                    <a:moveTo>
                      <a:pt x="0" y="49"/>
                    </a:moveTo>
                    <a:lnTo>
                      <a:pt x="12" y="0"/>
                    </a:lnTo>
                    <a:lnTo>
                      <a:pt x="38" y="2"/>
                    </a:lnTo>
                    <a:lnTo>
                      <a:pt x="44" y="33"/>
                    </a:lnTo>
                    <a:lnTo>
                      <a:pt x="24" y="67"/>
                    </a:lnTo>
                    <a:lnTo>
                      <a:pt x="28" y="86"/>
                    </a:lnTo>
                    <a:lnTo>
                      <a:pt x="67" y="95"/>
                    </a:lnTo>
                    <a:lnTo>
                      <a:pt x="69" y="121"/>
                    </a:lnTo>
                    <a:lnTo>
                      <a:pt x="48" y="95"/>
                    </a:lnTo>
                    <a:lnTo>
                      <a:pt x="48" y="109"/>
                    </a:lnTo>
                    <a:lnTo>
                      <a:pt x="12" y="95"/>
                    </a:lnTo>
                    <a:lnTo>
                      <a:pt x="0" y="49"/>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84" name="Freeform 232"/>
              <p:cNvSpPr>
                <a:spLocks/>
              </p:cNvSpPr>
              <p:nvPr/>
            </p:nvSpPr>
            <p:spPr bwMode="auto">
              <a:xfrm>
                <a:off x="8345488" y="4308475"/>
                <a:ext cx="30162" cy="39688"/>
              </a:xfrm>
              <a:custGeom>
                <a:avLst/>
                <a:gdLst>
                  <a:gd name="T0" fmla="*/ 0 w 20"/>
                  <a:gd name="T1" fmla="*/ 0 h 25"/>
                  <a:gd name="T2" fmla="*/ 2147483646 w 20"/>
                  <a:gd name="T3" fmla="*/ 0 h 25"/>
                  <a:gd name="T4" fmla="*/ 2147483646 w 20"/>
                  <a:gd name="T5" fmla="*/ 2147483646 h 25"/>
                  <a:gd name="T6" fmla="*/ 2147483646 w 20"/>
                  <a:gd name="T7" fmla="*/ 2147483646 h 25"/>
                  <a:gd name="T8" fmla="*/ 0 w 20"/>
                  <a:gd name="T9" fmla="*/ 0 h 25"/>
                  <a:gd name="T10" fmla="*/ 0 60000 65536"/>
                  <a:gd name="T11" fmla="*/ 0 60000 65536"/>
                  <a:gd name="T12" fmla="*/ 0 60000 65536"/>
                  <a:gd name="T13" fmla="*/ 0 60000 65536"/>
                  <a:gd name="T14" fmla="*/ 0 60000 65536"/>
                  <a:gd name="T15" fmla="*/ 0 w 20"/>
                  <a:gd name="T16" fmla="*/ 0 h 25"/>
                  <a:gd name="T17" fmla="*/ 20 w 20"/>
                  <a:gd name="T18" fmla="*/ 25 h 25"/>
                </a:gdLst>
                <a:ahLst/>
                <a:cxnLst>
                  <a:cxn ang="T10">
                    <a:pos x="T0" y="T1"/>
                  </a:cxn>
                  <a:cxn ang="T11">
                    <a:pos x="T2" y="T3"/>
                  </a:cxn>
                  <a:cxn ang="T12">
                    <a:pos x="T4" y="T5"/>
                  </a:cxn>
                  <a:cxn ang="T13">
                    <a:pos x="T6" y="T7"/>
                  </a:cxn>
                  <a:cxn ang="T14">
                    <a:pos x="T8" y="T9"/>
                  </a:cxn>
                </a:cxnLst>
                <a:rect l="T15" t="T16" r="T17" b="T18"/>
                <a:pathLst>
                  <a:path w="20" h="25">
                    <a:moveTo>
                      <a:pt x="0" y="0"/>
                    </a:moveTo>
                    <a:lnTo>
                      <a:pt x="10" y="0"/>
                    </a:lnTo>
                    <a:lnTo>
                      <a:pt x="19" y="5"/>
                    </a:lnTo>
                    <a:lnTo>
                      <a:pt x="14" y="24"/>
                    </a:lnTo>
                    <a:lnTo>
                      <a:pt x="0" y="0"/>
                    </a:lnTo>
                  </a:path>
                </a:pathLst>
              </a:custGeom>
              <a:grpFill/>
              <a:ln w="9525" cap="rnd">
                <a:solidFill>
                  <a:schemeClr val="tx1"/>
                </a:solidFill>
                <a:round/>
                <a:headEnd type="none" w="sm" len="sm"/>
                <a:tailEnd type="none" w="sm" len="sm"/>
              </a:ln>
            </p:spPr>
            <p:txBody>
              <a:bodyPr/>
              <a:lstStyle/>
              <a:p>
                <a:pPr eaLnBrk="0" hangingPunct="0"/>
                <a:endParaRPr lang="en-US" sz="2000" b="1">
                  <a:solidFill>
                    <a:srgbClr val="000000"/>
                  </a:solidFill>
                  <a:latin typeface="+mj-lt"/>
                </a:endParaRPr>
              </a:p>
            </p:txBody>
          </p:sp>
          <p:sp>
            <p:nvSpPr>
              <p:cNvPr id="23785" name="Freeform 233"/>
              <p:cNvSpPr>
                <a:spLocks/>
              </p:cNvSpPr>
              <p:nvPr/>
            </p:nvSpPr>
            <p:spPr bwMode="auto">
              <a:xfrm>
                <a:off x="8345488" y="4308475"/>
                <a:ext cx="30162" cy="39688"/>
              </a:xfrm>
              <a:custGeom>
                <a:avLst/>
                <a:gdLst>
                  <a:gd name="T0" fmla="*/ 0 w 20"/>
                  <a:gd name="T1" fmla="*/ 0 h 25"/>
                  <a:gd name="T2" fmla="*/ 2147483646 w 20"/>
                  <a:gd name="T3" fmla="*/ 0 h 25"/>
                  <a:gd name="T4" fmla="*/ 2147483646 w 20"/>
                  <a:gd name="T5" fmla="*/ 2147483646 h 25"/>
                  <a:gd name="T6" fmla="*/ 2147483646 w 20"/>
                  <a:gd name="T7" fmla="*/ 2147483646 h 25"/>
                  <a:gd name="T8" fmla="*/ 0 w 20"/>
                  <a:gd name="T9" fmla="*/ 0 h 25"/>
                  <a:gd name="T10" fmla="*/ 0 60000 65536"/>
                  <a:gd name="T11" fmla="*/ 0 60000 65536"/>
                  <a:gd name="T12" fmla="*/ 0 60000 65536"/>
                  <a:gd name="T13" fmla="*/ 0 60000 65536"/>
                  <a:gd name="T14" fmla="*/ 0 60000 65536"/>
                  <a:gd name="T15" fmla="*/ 0 w 20"/>
                  <a:gd name="T16" fmla="*/ 0 h 25"/>
                  <a:gd name="T17" fmla="*/ 20 w 20"/>
                  <a:gd name="T18" fmla="*/ 25 h 25"/>
                </a:gdLst>
                <a:ahLst/>
                <a:cxnLst>
                  <a:cxn ang="T10">
                    <a:pos x="T0" y="T1"/>
                  </a:cxn>
                  <a:cxn ang="T11">
                    <a:pos x="T2" y="T3"/>
                  </a:cxn>
                  <a:cxn ang="T12">
                    <a:pos x="T4" y="T5"/>
                  </a:cxn>
                  <a:cxn ang="T13">
                    <a:pos x="T6" y="T7"/>
                  </a:cxn>
                  <a:cxn ang="T14">
                    <a:pos x="T8" y="T9"/>
                  </a:cxn>
                </a:cxnLst>
                <a:rect l="T15" t="T16" r="T17" b="T18"/>
                <a:pathLst>
                  <a:path w="20" h="25">
                    <a:moveTo>
                      <a:pt x="0" y="0"/>
                    </a:moveTo>
                    <a:lnTo>
                      <a:pt x="10" y="0"/>
                    </a:lnTo>
                    <a:lnTo>
                      <a:pt x="19" y="5"/>
                    </a:lnTo>
                    <a:lnTo>
                      <a:pt x="14" y="24"/>
                    </a:lnTo>
                    <a:lnTo>
                      <a:pt x="0" y="0"/>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86" name="Freeform 234"/>
              <p:cNvSpPr>
                <a:spLocks/>
              </p:cNvSpPr>
              <p:nvPr/>
            </p:nvSpPr>
            <p:spPr bwMode="auto">
              <a:xfrm>
                <a:off x="8386763" y="4356101"/>
                <a:ext cx="30162" cy="47625"/>
              </a:xfrm>
              <a:custGeom>
                <a:avLst/>
                <a:gdLst>
                  <a:gd name="T0" fmla="*/ 0 w 19"/>
                  <a:gd name="T1" fmla="*/ 0 h 32"/>
                  <a:gd name="T2" fmla="*/ 0 w 19"/>
                  <a:gd name="T3" fmla="*/ 2147483646 h 32"/>
                  <a:gd name="T4" fmla="*/ 2147483646 w 19"/>
                  <a:gd name="T5" fmla="*/ 2147483646 h 32"/>
                  <a:gd name="T6" fmla="*/ 0 w 19"/>
                  <a:gd name="T7" fmla="*/ 0 h 32"/>
                  <a:gd name="T8" fmla="*/ 0 60000 65536"/>
                  <a:gd name="T9" fmla="*/ 0 60000 65536"/>
                  <a:gd name="T10" fmla="*/ 0 60000 65536"/>
                  <a:gd name="T11" fmla="*/ 0 60000 65536"/>
                  <a:gd name="T12" fmla="*/ 0 w 19"/>
                  <a:gd name="T13" fmla="*/ 0 h 32"/>
                  <a:gd name="T14" fmla="*/ 19 w 19"/>
                  <a:gd name="T15" fmla="*/ 32 h 32"/>
                </a:gdLst>
                <a:ahLst/>
                <a:cxnLst>
                  <a:cxn ang="T8">
                    <a:pos x="T0" y="T1"/>
                  </a:cxn>
                  <a:cxn ang="T9">
                    <a:pos x="T2" y="T3"/>
                  </a:cxn>
                  <a:cxn ang="T10">
                    <a:pos x="T4" y="T5"/>
                  </a:cxn>
                  <a:cxn ang="T11">
                    <a:pos x="T6" y="T7"/>
                  </a:cxn>
                </a:cxnLst>
                <a:rect l="T12" t="T13" r="T14" b="T15"/>
                <a:pathLst>
                  <a:path w="19" h="32">
                    <a:moveTo>
                      <a:pt x="0" y="0"/>
                    </a:moveTo>
                    <a:lnTo>
                      <a:pt x="0" y="31"/>
                    </a:lnTo>
                    <a:lnTo>
                      <a:pt x="18" y="17"/>
                    </a:lnTo>
                    <a:lnTo>
                      <a:pt x="0" y="0"/>
                    </a:lnTo>
                  </a:path>
                </a:pathLst>
              </a:custGeom>
              <a:grpFill/>
              <a:ln w="9525" cap="rnd">
                <a:solidFill>
                  <a:schemeClr val="tx1"/>
                </a:solidFill>
                <a:round/>
                <a:headEnd type="none" w="sm" len="sm"/>
                <a:tailEnd type="none" w="sm" len="sm"/>
              </a:ln>
            </p:spPr>
            <p:txBody>
              <a:bodyPr/>
              <a:lstStyle/>
              <a:p>
                <a:pPr eaLnBrk="0" hangingPunct="0"/>
                <a:endParaRPr lang="en-US" sz="2000" b="1">
                  <a:solidFill>
                    <a:srgbClr val="000000"/>
                  </a:solidFill>
                  <a:latin typeface="+mj-lt"/>
                </a:endParaRPr>
              </a:p>
            </p:txBody>
          </p:sp>
          <p:sp>
            <p:nvSpPr>
              <p:cNvPr id="23787" name="Freeform 235"/>
              <p:cNvSpPr>
                <a:spLocks/>
              </p:cNvSpPr>
              <p:nvPr/>
            </p:nvSpPr>
            <p:spPr bwMode="auto">
              <a:xfrm>
                <a:off x="8386763" y="4356101"/>
                <a:ext cx="30162" cy="47625"/>
              </a:xfrm>
              <a:custGeom>
                <a:avLst/>
                <a:gdLst>
                  <a:gd name="T0" fmla="*/ 0 w 19"/>
                  <a:gd name="T1" fmla="*/ 0 h 32"/>
                  <a:gd name="T2" fmla="*/ 0 w 19"/>
                  <a:gd name="T3" fmla="*/ 2147483646 h 32"/>
                  <a:gd name="T4" fmla="*/ 2147483646 w 19"/>
                  <a:gd name="T5" fmla="*/ 2147483646 h 32"/>
                  <a:gd name="T6" fmla="*/ 0 w 19"/>
                  <a:gd name="T7" fmla="*/ 0 h 32"/>
                  <a:gd name="T8" fmla="*/ 0 60000 65536"/>
                  <a:gd name="T9" fmla="*/ 0 60000 65536"/>
                  <a:gd name="T10" fmla="*/ 0 60000 65536"/>
                  <a:gd name="T11" fmla="*/ 0 60000 65536"/>
                  <a:gd name="T12" fmla="*/ 0 w 19"/>
                  <a:gd name="T13" fmla="*/ 0 h 32"/>
                  <a:gd name="T14" fmla="*/ 19 w 19"/>
                  <a:gd name="T15" fmla="*/ 32 h 32"/>
                </a:gdLst>
                <a:ahLst/>
                <a:cxnLst>
                  <a:cxn ang="T8">
                    <a:pos x="T0" y="T1"/>
                  </a:cxn>
                  <a:cxn ang="T9">
                    <a:pos x="T2" y="T3"/>
                  </a:cxn>
                  <a:cxn ang="T10">
                    <a:pos x="T4" y="T5"/>
                  </a:cxn>
                  <a:cxn ang="T11">
                    <a:pos x="T6" y="T7"/>
                  </a:cxn>
                </a:cxnLst>
                <a:rect l="T12" t="T13" r="T14" b="T15"/>
                <a:pathLst>
                  <a:path w="19" h="32">
                    <a:moveTo>
                      <a:pt x="0" y="0"/>
                    </a:moveTo>
                    <a:lnTo>
                      <a:pt x="0" y="31"/>
                    </a:lnTo>
                    <a:lnTo>
                      <a:pt x="18" y="17"/>
                    </a:lnTo>
                    <a:lnTo>
                      <a:pt x="0" y="0"/>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88" name="Freeform 236"/>
              <p:cNvSpPr>
                <a:spLocks/>
              </p:cNvSpPr>
              <p:nvPr/>
            </p:nvSpPr>
            <p:spPr bwMode="auto">
              <a:xfrm>
                <a:off x="8386764" y="4421189"/>
                <a:ext cx="117475" cy="130175"/>
              </a:xfrm>
              <a:custGeom>
                <a:avLst/>
                <a:gdLst>
                  <a:gd name="T0" fmla="*/ 0 w 76"/>
                  <a:gd name="T1" fmla="*/ 2147483646 h 85"/>
                  <a:gd name="T2" fmla="*/ 2147483646 w 76"/>
                  <a:gd name="T3" fmla="*/ 2147483646 h 85"/>
                  <a:gd name="T4" fmla="*/ 2147483646 w 76"/>
                  <a:gd name="T5" fmla="*/ 2147483646 h 85"/>
                  <a:gd name="T6" fmla="*/ 2147483646 w 76"/>
                  <a:gd name="T7" fmla="*/ 0 h 85"/>
                  <a:gd name="T8" fmla="*/ 2147483646 w 76"/>
                  <a:gd name="T9" fmla="*/ 2147483646 h 85"/>
                  <a:gd name="T10" fmla="*/ 2147483646 w 76"/>
                  <a:gd name="T11" fmla="*/ 2147483646 h 85"/>
                  <a:gd name="T12" fmla="*/ 2147483646 w 76"/>
                  <a:gd name="T13" fmla="*/ 2147483646 h 85"/>
                  <a:gd name="T14" fmla="*/ 2147483646 w 76"/>
                  <a:gd name="T15" fmla="*/ 2147483646 h 85"/>
                  <a:gd name="T16" fmla="*/ 2147483646 w 76"/>
                  <a:gd name="T17" fmla="*/ 2147483646 h 85"/>
                  <a:gd name="T18" fmla="*/ 2147483646 w 76"/>
                  <a:gd name="T19" fmla="*/ 2147483646 h 85"/>
                  <a:gd name="T20" fmla="*/ 0 w 76"/>
                  <a:gd name="T21" fmla="*/ 2147483646 h 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85"/>
                  <a:gd name="T35" fmla="*/ 76 w 76"/>
                  <a:gd name="T36" fmla="*/ 85 h 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85">
                    <a:moveTo>
                      <a:pt x="0" y="56"/>
                    </a:moveTo>
                    <a:lnTo>
                      <a:pt x="17" y="29"/>
                    </a:lnTo>
                    <a:lnTo>
                      <a:pt x="37" y="33"/>
                    </a:lnTo>
                    <a:lnTo>
                      <a:pt x="63" y="0"/>
                    </a:lnTo>
                    <a:lnTo>
                      <a:pt x="75" y="19"/>
                    </a:lnTo>
                    <a:lnTo>
                      <a:pt x="74" y="69"/>
                    </a:lnTo>
                    <a:lnTo>
                      <a:pt x="67" y="48"/>
                    </a:lnTo>
                    <a:lnTo>
                      <a:pt x="61" y="84"/>
                    </a:lnTo>
                    <a:lnTo>
                      <a:pt x="41" y="74"/>
                    </a:lnTo>
                    <a:lnTo>
                      <a:pt x="30" y="37"/>
                    </a:lnTo>
                    <a:lnTo>
                      <a:pt x="0" y="56"/>
                    </a:lnTo>
                  </a:path>
                </a:pathLst>
              </a:custGeom>
              <a:grpFill/>
              <a:ln w="9525" cap="rnd">
                <a:solidFill>
                  <a:schemeClr val="tx1"/>
                </a:solidFill>
                <a:round/>
                <a:headEnd type="none" w="sm" len="sm"/>
                <a:tailEnd type="none" w="sm" len="sm"/>
              </a:ln>
            </p:spPr>
            <p:txBody>
              <a:bodyPr/>
              <a:lstStyle/>
              <a:p>
                <a:pPr eaLnBrk="0" hangingPunct="0"/>
                <a:endParaRPr lang="en-US" sz="2000" b="1">
                  <a:solidFill>
                    <a:srgbClr val="000000"/>
                  </a:solidFill>
                  <a:latin typeface="+mj-lt"/>
                </a:endParaRPr>
              </a:p>
            </p:txBody>
          </p:sp>
          <p:sp>
            <p:nvSpPr>
              <p:cNvPr id="23789" name="Freeform 237"/>
              <p:cNvSpPr>
                <a:spLocks/>
              </p:cNvSpPr>
              <p:nvPr/>
            </p:nvSpPr>
            <p:spPr bwMode="auto">
              <a:xfrm>
                <a:off x="8386764" y="4421189"/>
                <a:ext cx="117475" cy="130175"/>
              </a:xfrm>
              <a:custGeom>
                <a:avLst/>
                <a:gdLst>
                  <a:gd name="T0" fmla="*/ 0 w 76"/>
                  <a:gd name="T1" fmla="*/ 2147483646 h 85"/>
                  <a:gd name="T2" fmla="*/ 2147483646 w 76"/>
                  <a:gd name="T3" fmla="*/ 2147483646 h 85"/>
                  <a:gd name="T4" fmla="*/ 2147483646 w 76"/>
                  <a:gd name="T5" fmla="*/ 2147483646 h 85"/>
                  <a:gd name="T6" fmla="*/ 2147483646 w 76"/>
                  <a:gd name="T7" fmla="*/ 0 h 85"/>
                  <a:gd name="T8" fmla="*/ 2147483646 w 76"/>
                  <a:gd name="T9" fmla="*/ 2147483646 h 85"/>
                  <a:gd name="T10" fmla="*/ 2147483646 w 76"/>
                  <a:gd name="T11" fmla="*/ 2147483646 h 85"/>
                  <a:gd name="T12" fmla="*/ 2147483646 w 76"/>
                  <a:gd name="T13" fmla="*/ 2147483646 h 85"/>
                  <a:gd name="T14" fmla="*/ 2147483646 w 76"/>
                  <a:gd name="T15" fmla="*/ 2147483646 h 85"/>
                  <a:gd name="T16" fmla="*/ 2147483646 w 76"/>
                  <a:gd name="T17" fmla="*/ 2147483646 h 85"/>
                  <a:gd name="T18" fmla="*/ 2147483646 w 76"/>
                  <a:gd name="T19" fmla="*/ 2147483646 h 85"/>
                  <a:gd name="T20" fmla="*/ 0 w 76"/>
                  <a:gd name="T21" fmla="*/ 2147483646 h 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85"/>
                  <a:gd name="T35" fmla="*/ 76 w 76"/>
                  <a:gd name="T36" fmla="*/ 85 h 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85">
                    <a:moveTo>
                      <a:pt x="0" y="56"/>
                    </a:moveTo>
                    <a:lnTo>
                      <a:pt x="17" y="29"/>
                    </a:lnTo>
                    <a:lnTo>
                      <a:pt x="37" y="33"/>
                    </a:lnTo>
                    <a:lnTo>
                      <a:pt x="63" y="0"/>
                    </a:lnTo>
                    <a:lnTo>
                      <a:pt x="75" y="19"/>
                    </a:lnTo>
                    <a:lnTo>
                      <a:pt x="74" y="69"/>
                    </a:lnTo>
                    <a:lnTo>
                      <a:pt x="67" y="48"/>
                    </a:lnTo>
                    <a:lnTo>
                      <a:pt x="61" y="84"/>
                    </a:lnTo>
                    <a:lnTo>
                      <a:pt x="41" y="74"/>
                    </a:lnTo>
                    <a:lnTo>
                      <a:pt x="30" y="37"/>
                    </a:lnTo>
                    <a:lnTo>
                      <a:pt x="0" y="56"/>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90" name="Freeform 238"/>
              <p:cNvSpPr>
                <a:spLocks/>
              </p:cNvSpPr>
              <p:nvPr/>
            </p:nvSpPr>
            <p:spPr bwMode="auto">
              <a:xfrm>
                <a:off x="8402638" y="4391026"/>
                <a:ext cx="25400" cy="53975"/>
              </a:xfrm>
              <a:custGeom>
                <a:avLst/>
                <a:gdLst>
                  <a:gd name="T0" fmla="*/ 0 w 17"/>
                  <a:gd name="T1" fmla="*/ 2147483646 h 35"/>
                  <a:gd name="T2" fmla="*/ 2147483646 w 17"/>
                  <a:gd name="T3" fmla="*/ 2147483646 h 35"/>
                  <a:gd name="T4" fmla="*/ 2147483646 w 17"/>
                  <a:gd name="T5" fmla="*/ 0 h 35"/>
                  <a:gd name="T6" fmla="*/ 2147483646 w 17"/>
                  <a:gd name="T7" fmla="*/ 2147483646 h 35"/>
                  <a:gd name="T8" fmla="*/ 0 w 17"/>
                  <a:gd name="T9" fmla="*/ 2147483646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0" y="21"/>
                    </a:moveTo>
                    <a:lnTo>
                      <a:pt x="4" y="14"/>
                    </a:lnTo>
                    <a:lnTo>
                      <a:pt x="16" y="0"/>
                    </a:lnTo>
                    <a:lnTo>
                      <a:pt x="10" y="34"/>
                    </a:lnTo>
                    <a:lnTo>
                      <a:pt x="0" y="21"/>
                    </a:lnTo>
                  </a:path>
                </a:pathLst>
              </a:custGeom>
              <a:grpFill/>
              <a:ln w="9525" cap="rnd">
                <a:solidFill>
                  <a:schemeClr val="tx1"/>
                </a:solidFill>
                <a:round/>
                <a:headEnd type="none" w="sm" len="sm"/>
                <a:tailEnd type="none" w="sm" len="sm"/>
              </a:ln>
            </p:spPr>
            <p:txBody>
              <a:bodyPr/>
              <a:lstStyle/>
              <a:p>
                <a:pPr eaLnBrk="0" hangingPunct="0"/>
                <a:endParaRPr lang="en-US" sz="2000" b="1">
                  <a:solidFill>
                    <a:srgbClr val="000000"/>
                  </a:solidFill>
                  <a:latin typeface="+mj-lt"/>
                </a:endParaRPr>
              </a:p>
            </p:txBody>
          </p:sp>
          <p:sp>
            <p:nvSpPr>
              <p:cNvPr id="23791" name="Freeform 239"/>
              <p:cNvSpPr>
                <a:spLocks/>
              </p:cNvSpPr>
              <p:nvPr/>
            </p:nvSpPr>
            <p:spPr bwMode="auto">
              <a:xfrm>
                <a:off x="8402638" y="4391026"/>
                <a:ext cx="25400" cy="53975"/>
              </a:xfrm>
              <a:custGeom>
                <a:avLst/>
                <a:gdLst>
                  <a:gd name="T0" fmla="*/ 0 w 17"/>
                  <a:gd name="T1" fmla="*/ 2147483646 h 35"/>
                  <a:gd name="T2" fmla="*/ 2147483646 w 17"/>
                  <a:gd name="T3" fmla="*/ 2147483646 h 35"/>
                  <a:gd name="T4" fmla="*/ 2147483646 w 17"/>
                  <a:gd name="T5" fmla="*/ 0 h 35"/>
                  <a:gd name="T6" fmla="*/ 2147483646 w 17"/>
                  <a:gd name="T7" fmla="*/ 2147483646 h 35"/>
                  <a:gd name="T8" fmla="*/ 0 w 17"/>
                  <a:gd name="T9" fmla="*/ 2147483646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0" y="21"/>
                    </a:moveTo>
                    <a:lnTo>
                      <a:pt x="4" y="14"/>
                    </a:lnTo>
                    <a:lnTo>
                      <a:pt x="16" y="0"/>
                    </a:lnTo>
                    <a:lnTo>
                      <a:pt x="10" y="34"/>
                    </a:lnTo>
                    <a:lnTo>
                      <a:pt x="0" y="21"/>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92" name="Freeform 240"/>
              <p:cNvSpPr>
                <a:spLocks/>
              </p:cNvSpPr>
              <p:nvPr/>
            </p:nvSpPr>
            <p:spPr bwMode="auto">
              <a:xfrm>
                <a:off x="5883276" y="3376613"/>
                <a:ext cx="73025" cy="63500"/>
              </a:xfrm>
              <a:custGeom>
                <a:avLst/>
                <a:gdLst>
                  <a:gd name="T0" fmla="*/ 0 w 48"/>
                  <a:gd name="T1" fmla="*/ 2147483646 h 42"/>
                  <a:gd name="T2" fmla="*/ 2147483646 w 48"/>
                  <a:gd name="T3" fmla="*/ 2147483646 h 42"/>
                  <a:gd name="T4" fmla="*/ 2147483646 w 48"/>
                  <a:gd name="T5" fmla="*/ 0 h 42"/>
                  <a:gd name="T6" fmla="*/ 2147483646 w 48"/>
                  <a:gd name="T7" fmla="*/ 2147483646 h 42"/>
                  <a:gd name="T8" fmla="*/ 2147483646 w 48"/>
                  <a:gd name="T9" fmla="*/ 2147483646 h 42"/>
                  <a:gd name="T10" fmla="*/ 2147483646 w 48"/>
                  <a:gd name="T11" fmla="*/ 2147483646 h 42"/>
                  <a:gd name="T12" fmla="*/ 2147483646 w 48"/>
                  <a:gd name="T13" fmla="*/ 2147483646 h 42"/>
                  <a:gd name="T14" fmla="*/ 0 w 48"/>
                  <a:gd name="T15" fmla="*/ 2147483646 h 4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42"/>
                  <a:gd name="T26" fmla="*/ 48 w 48"/>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42">
                    <a:moveTo>
                      <a:pt x="0" y="26"/>
                    </a:moveTo>
                    <a:lnTo>
                      <a:pt x="4" y="2"/>
                    </a:lnTo>
                    <a:lnTo>
                      <a:pt x="32" y="0"/>
                    </a:lnTo>
                    <a:lnTo>
                      <a:pt x="47" y="19"/>
                    </a:lnTo>
                    <a:lnTo>
                      <a:pt x="25" y="21"/>
                    </a:lnTo>
                    <a:lnTo>
                      <a:pt x="2" y="41"/>
                    </a:lnTo>
                    <a:lnTo>
                      <a:pt x="12" y="30"/>
                    </a:lnTo>
                    <a:lnTo>
                      <a:pt x="0" y="26"/>
                    </a:lnTo>
                  </a:path>
                </a:pathLst>
              </a:custGeom>
              <a:grpFill/>
              <a:ln>
                <a:noFill/>
              </a:ln>
              <a:extLst/>
            </p:spPr>
            <p:txBody>
              <a:bodyPr/>
              <a:lstStyle/>
              <a:p>
                <a:pPr eaLnBrk="0" hangingPunct="0"/>
                <a:endParaRPr lang="en-US" sz="2000" b="1">
                  <a:solidFill>
                    <a:srgbClr val="000000"/>
                  </a:solidFill>
                  <a:latin typeface="+mj-lt"/>
                </a:endParaRPr>
              </a:p>
            </p:txBody>
          </p:sp>
          <p:sp>
            <p:nvSpPr>
              <p:cNvPr id="23793" name="Freeform 241"/>
              <p:cNvSpPr>
                <a:spLocks/>
              </p:cNvSpPr>
              <p:nvPr/>
            </p:nvSpPr>
            <p:spPr bwMode="auto">
              <a:xfrm>
                <a:off x="5883276" y="3376613"/>
                <a:ext cx="73025" cy="63500"/>
              </a:xfrm>
              <a:custGeom>
                <a:avLst/>
                <a:gdLst>
                  <a:gd name="T0" fmla="*/ 0 w 48"/>
                  <a:gd name="T1" fmla="*/ 2147483646 h 42"/>
                  <a:gd name="T2" fmla="*/ 2147483646 w 48"/>
                  <a:gd name="T3" fmla="*/ 2147483646 h 42"/>
                  <a:gd name="T4" fmla="*/ 2147483646 w 48"/>
                  <a:gd name="T5" fmla="*/ 0 h 42"/>
                  <a:gd name="T6" fmla="*/ 2147483646 w 48"/>
                  <a:gd name="T7" fmla="*/ 2147483646 h 42"/>
                  <a:gd name="T8" fmla="*/ 2147483646 w 48"/>
                  <a:gd name="T9" fmla="*/ 2147483646 h 42"/>
                  <a:gd name="T10" fmla="*/ 2147483646 w 48"/>
                  <a:gd name="T11" fmla="*/ 2147483646 h 42"/>
                  <a:gd name="T12" fmla="*/ 2147483646 w 48"/>
                  <a:gd name="T13" fmla="*/ 2147483646 h 42"/>
                  <a:gd name="T14" fmla="*/ 0 w 48"/>
                  <a:gd name="T15" fmla="*/ 2147483646 h 4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42"/>
                  <a:gd name="T26" fmla="*/ 48 w 48"/>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42">
                    <a:moveTo>
                      <a:pt x="0" y="26"/>
                    </a:moveTo>
                    <a:lnTo>
                      <a:pt x="4" y="2"/>
                    </a:lnTo>
                    <a:lnTo>
                      <a:pt x="32" y="0"/>
                    </a:lnTo>
                    <a:lnTo>
                      <a:pt x="47" y="19"/>
                    </a:lnTo>
                    <a:lnTo>
                      <a:pt x="25" y="21"/>
                    </a:lnTo>
                    <a:lnTo>
                      <a:pt x="2" y="41"/>
                    </a:lnTo>
                    <a:lnTo>
                      <a:pt x="12" y="30"/>
                    </a:lnTo>
                    <a:lnTo>
                      <a:pt x="0" y="2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94" name="Freeform 242"/>
              <p:cNvSpPr>
                <a:spLocks/>
              </p:cNvSpPr>
              <p:nvPr/>
            </p:nvSpPr>
            <p:spPr bwMode="auto">
              <a:xfrm>
                <a:off x="5889626" y="3451225"/>
                <a:ext cx="481013" cy="217488"/>
              </a:xfrm>
              <a:custGeom>
                <a:avLst/>
                <a:gdLst>
                  <a:gd name="T0" fmla="*/ 0 w 312"/>
                  <a:gd name="T1" fmla="*/ 2147483646 h 142"/>
                  <a:gd name="T2" fmla="*/ 2147483646 w 312"/>
                  <a:gd name="T3" fmla="*/ 2147483646 h 142"/>
                  <a:gd name="T4" fmla="*/ 0 w 312"/>
                  <a:gd name="T5" fmla="*/ 2147483646 h 142"/>
                  <a:gd name="T6" fmla="*/ 2147483646 w 312"/>
                  <a:gd name="T7" fmla="*/ 2147483646 h 142"/>
                  <a:gd name="T8" fmla="*/ 2147483646 w 312"/>
                  <a:gd name="T9" fmla="*/ 2147483646 h 142"/>
                  <a:gd name="T10" fmla="*/ 2147483646 w 312"/>
                  <a:gd name="T11" fmla="*/ 2147483646 h 142"/>
                  <a:gd name="T12" fmla="*/ 2147483646 w 312"/>
                  <a:gd name="T13" fmla="*/ 2147483646 h 142"/>
                  <a:gd name="T14" fmla="*/ 2147483646 w 312"/>
                  <a:gd name="T15" fmla="*/ 2147483646 h 142"/>
                  <a:gd name="T16" fmla="*/ 2147483646 w 312"/>
                  <a:gd name="T17" fmla="*/ 2147483646 h 142"/>
                  <a:gd name="T18" fmla="*/ 2147483646 w 312"/>
                  <a:gd name="T19" fmla="*/ 2147483646 h 142"/>
                  <a:gd name="T20" fmla="*/ 2147483646 w 312"/>
                  <a:gd name="T21" fmla="*/ 2147483646 h 142"/>
                  <a:gd name="T22" fmla="*/ 2147483646 w 312"/>
                  <a:gd name="T23" fmla="*/ 2147483646 h 142"/>
                  <a:gd name="T24" fmla="*/ 2147483646 w 312"/>
                  <a:gd name="T25" fmla="*/ 2147483646 h 142"/>
                  <a:gd name="T26" fmla="*/ 2147483646 w 312"/>
                  <a:gd name="T27" fmla="*/ 2147483646 h 142"/>
                  <a:gd name="T28" fmla="*/ 2147483646 w 312"/>
                  <a:gd name="T29" fmla="*/ 2147483646 h 142"/>
                  <a:gd name="T30" fmla="*/ 2147483646 w 312"/>
                  <a:gd name="T31" fmla="*/ 2147483646 h 142"/>
                  <a:gd name="T32" fmla="*/ 2147483646 w 312"/>
                  <a:gd name="T33" fmla="*/ 2147483646 h 142"/>
                  <a:gd name="T34" fmla="*/ 2147483646 w 312"/>
                  <a:gd name="T35" fmla="*/ 2147483646 h 142"/>
                  <a:gd name="T36" fmla="*/ 2147483646 w 312"/>
                  <a:gd name="T37" fmla="*/ 2147483646 h 142"/>
                  <a:gd name="T38" fmla="*/ 2147483646 w 312"/>
                  <a:gd name="T39" fmla="*/ 2147483646 h 142"/>
                  <a:gd name="T40" fmla="*/ 2147483646 w 312"/>
                  <a:gd name="T41" fmla="*/ 2147483646 h 142"/>
                  <a:gd name="T42" fmla="*/ 2147483646 w 312"/>
                  <a:gd name="T43" fmla="*/ 0 h 142"/>
                  <a:gd name="T44" fmla="*/ 2147483646 w 312"/>
                  <a:gd name="T45" fmla="*/ 2147483646 h 142"/>
                  <a:gd name="T46" fmla="*/ 2147483646 w 312"/>
                  <a:gd name="T47" fmla="*/ 2147483646 h 142"/>
                  <a:gd name="T48" fmla="*/ 2147483646 w 312"/>
                  <a:gd name="T49" fmla="*/ 2147483646 h 142"/>
                  <a:gd name="T50" fmla="*/ 2147483646 w 312"/>
                  <a:gd name="T51" fmla="*/ 2147483646 h 142"/>
                  <a:gd name="T52" fmla="*/ 0 w 312"/>
                  <a:gd name="T53" fmla="*/ 2147483646 h 1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2"/>
                  <a:gd name="T82" fmla="*/ 0 h 142"/>
                  <a:gd name="T83" fmla="*/ 312 w 312"/>
                  <a:gd name="T84" fmla="*/ 142 h 1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2" h="142">
                    <a:moveTo>
                      <a:pt x="0" y="47"/>
                    </a:moveTo>
                    <a:lnTo>
                      <a:pt x="15" y="85"/>
                    </a:lnTo>
                    <a:lnTo>
                      <a:pt x="0" y="88"/>
                    </a:lnTo>
                    <a:lnTo>
                      <a:pt x="15" y="95"/>
                    </a:lnTo>
                    <a:lnTo>
                      <a:pt x="19" y="117"/>
                    </a:lnTo>
                    <a:lnTo>
                      <a:pt x="37" y="114"/>
                    </a:lnTo>
                    <a:lnTo>
                      <a:pt x="19" y="124"/>
                    </a:lnTo>
                    <a:lnTo>
                      <a:pt x="39" y="119"/>
                    </a:lnTo>
                    <a:lnTo>
                      <a:pt x="61" y="134"/>
                    </a:lnTo>
                    <a:lnTo>
                      <a:pt x="81" y="119"/>
                    </a:lnTo>
                    <a:lnTo>
                      <a:pt x="110" y="140"/>
                    </a:lnTo>
                    <a:lnTo>
                      <a:pt x="163" y="119"/>
                    </a:lnTo>
                    <a:lnTo>
                      <a:pt x="163" y="141"/>
                    </a:lnTo>
                    <a:lnTo>
                      <a:pt x="173" y="119"/>
                    </a:lnTo>
                    <a:lnTo>
                      <a:pt x="273" y="114"/>
                    </a:lnTo>
                    <a:lnTo>
                      <a:pt x="311" y="112"/>
                    </a:lnTo>
                    <a:lnTo>
                      <a:pt x="300" y="62"/>
                    </a:lnTo>
                    <a:lnTo>
                      <a:pt x="309" y="50"/>
                    </a:lnTo>
                    <a:lnTo>
                      <a:pt x="276" y="10"/>
                    </a:lnTo>
                    <a:lnTo>
                      <a:pt x="255" y="10"/>
                    </a:lnTo>
                    <a:lnTo>
                      <a:pt x="201" y="28"/>
                    </a:lnTo>
                    <a:lnTo>
                      <a:pt x="151" y="0"/>
                    </a:lnTo>
                    <a:lnTo>
                      <a:pt x="120" y="2"/>
                    </a:lnTo>
                    <a:lnTo>
                      <a:pt x="81" y="24"/>
                    </a:lnTo>
                    <a:lnTo>
                      <a:pt x="50" y="19"/>
                    </a:lnTo>
                    <a:lnTo>
                      <a:pt x="60" y="32"/>
                    </a:lnTo>
                    <a:lnTo>
                      <a:pt x="0" y="4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95" name="Freeform 243"/>
              <p:cNvSpPr>
                <a:spLocks/>
              </p:cNvSpPr>
              <p:nvPr/>
            </p:nvSpPr>
            <p:spPr bwMode="auto">
              <a:xfrm>
                <a:off x="4932363" y="2862263"/>
                <a:ext cx="107950" cy="144462"/>
              </a:xfrm>
              <a:custGeom>
                <a:avLst/>
                <a:gdLst>
                  <a:gd name="T0" fmla="*/ 0 w 70"/>
                  <a:gd name="T1" fmla="*/ 2147483646 h 95"/>
                  <a:gd name="T2" fmla="*/ 2147483646 w 70"/>
                  <a:gd name="T3" fmla="*/ 2147483646 h 95"/>
                  <a:gd name="T4" fmla="*/ 2147483646 w 70"/>
                  <a:gd name="T5" fmla="*/ 2147483646 h 95"/>
                  <a:gd name="T6" fmla="*/ 2147483646 w 70"/>
                  <a:gd name="T7" fmla="*/ 2147483646 h 95"/>
                  <a:gd name="T8" fmla="*/ 2147483646 w 70"/>
                  <a:gd name="T9" fmla="*/ 2147483646 h 95"/>
                  <a:gd name="T10" fmla="*/ 2147483646 w 70"/>
                  <a:gd name="T11" fmla="*/ 2147483646 h 95"/>
                  <a:gd name="T12" fmla="*/ 2147483646 w 70"/>
                  <a:gd name="T13" fmla="*/ 2147483646 h 95"/>
                  <a:gd name="T14" fmla="*/ 2147483646 w 70"/>
                  <a:gd name="T15" fmla="*/ 2147483646 h 95"/>
                  <a:gd name="T16" fmla="*/ 2147483646 w 70"/>
                  <a:gd name="T17" fmla="*/ 2147483646 h 95"/>
                  <a:gd name="T18" fmla="*/ 2147483646 w 70"/>
                  <a:gd name="T19" fmla="*/ 0 h 95"/>
                  <a:gd name="T20" fmla="*/ 2147483646 w 70"/>
                  <a:gd name="T21" fmla="*/ 2147483646 h 95"/>
                  <a:gd name="T22" fmla="*/ 2147483646 w 70"/>
                  <a:gd name="T23" fmla="*/ 2147483646 h 95"/>
                  <a:gd name="T24" fmla="*/ 2147483646 w 70"/>
                  <a:gd name="T25" fmla="*/ 2147483646 h 95"/>
                  <a:gd name="T26" fmla="*/ 2147483646 w 70"/>
                  <a:gd name="T27" fmla="*/ 2147483646 h 95"/>
                  <a:gd name="T28" fmla="*/ 2147483646 w 70"/>
                  <a:gd name="T29" fmla="*/ 2147483646 h 95"/>
                  <a:gd name="T30" fmla="*/ 2147483646 w 70"/>
                  <a:gd name="T31" fmla="*/ 2147483646 h 95"/>
                  <a:gd name="T32" fmla="*/ 2147483646 w 70"/>
                  <a:gd name="T33" fmla="*/ 2147483646 h 95"/>
                  <a:gd name="T34" fmla="*/ 0 w 70"/>
                  <a:gd name="T35" fmla="*/ 2147483646 h 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0"/>
                  <a:gd name="T55" fmla="*/ 0 h 95"/>
                  <a:gd name="T56" fmla="*/ 70 w 70"/>
                  <a:gd name="T57" fmla="*/ 95 h 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0" h="95">
                    <a:moveTo>
                      <a:pt x="0" y="79"/>
                    </a:moveTo>
                    <a:lnTo>
                      <a:pt x="10" y="87"/>
                    </a:lnTo>
                    <a:lnTo>
                      <a:pt x="3" y="94"/>
                    </a:lnTo>
                    <a:lnTo>
                      <a:pt x="64" y="79"/>
                    </a:lnTo>
                    <a:lnTo>
                      <a:pt x="69" y="31"/>
                    </a:lnTo>
                    <a:lnTo>
                      <a:pt x="61" y="19"/>
                    </a:lnTo>
                    <a:lnTo>
                      <a:pt x="44" y="25"/>
                    </a:lnTo>
                    <a:lnTo>
                      <a:pt x="38" y="17"/>
                    </a:lnTo>
                    <a:lnTo>
                      <a:pt x="45" y="6"/>
                    </a:lnTo>
                    <a:lnTo>
                      <a:pt x="38" y="0"/>
                    </a:lnTo>
                    <a:lnTo>
                      <a:pt x="29" y="23"/>
                    </a:lnTo>
                    <a:lnTo>
                      <a:pt x="3" y="31"/>
                    </a:lnTo>
                    <a:lnTo>
                      <a:pt x="12" y="36"/>
                    </a:lnTo>
                    <a:lnTo>
                      <a:pt x="7" y="49"/>
                    </a:lnTo>
                    <a:lnTo>
                      <a:pt x="23" y="54"/>
                    </a:lnTo>
                    <a:lnTo>
                      <a:pt x="7" y="71"/>
                    </a:lnTo>
                    <a:lnTo>
                      <a:pt x="26" y="66"/>
                    </a:lnTo>
                    <a:lnTo>
                      <a:pt x="0" y="79"/>
                    </a:lnTo>
                  </a:path>
                </a:pathLst>
              </a:custGeom>
              <a:grpFill/>
              <a:ln>
                <a:noFill/>
              </a:ln>
              <a:extLst/>
            </p:spPr>
            <p:txBody>
              <a:bodyPr/>
              <a:lstStyle/>
              <a:p>
                <a:pPr eaLnBrk="0" hangingPunct="0"/>
                <a:endParaRPr lang="en-US" sz="2000" b="1">
                  <a:solidFill>
                    <a:srgbClr val="000000"/>
                  </a:solidFill>
                  <a:latin typeface="+mj-lt"/>
                </a:endParaRPr>
              </a:p>
            </p:txBody>
          </p:sp>
          <p:sp>
            <p:nvSpPr>
              <p:cNvPr id="23796" name="Freeform 244"/>
              <p:cNvSpPr>
                <a:spLocks/>
              </p:cNvSpPr>
              <p:nvPr/>
            </p:nvSpPr>
            <p:spPr bwMode="auto">
              <a:xfrm>
                <a:off x="4932363" y="2862263"/>
                <a:ext cx="107950" cy="144462"/>
              </a:xfrm>
              <a:custGeom>
                <a:avLst/>
                <a:gdLst>
                  <a:gd name="T0" fmla="*/ 0 w 70"/>
                  <a:gd name="T1" fmla="*/ 2147483646 h 95"/>
                  <a:gd name="T2" fmla="*/ 2147483646 w 70"/>
                  <a:gd name="T3" fmla="*/ 2147483646 h 95"/>
                  <a:gd name="T4" fmla="*/ 2147483646 w 70"/>
                  <a:gd name="T5" fmla="*/ 2147483646 h 95"/>
                  <a:gd name="T6" fmla="*/ 2147483646 w 70"/>
                  <a:gd name="T7" fmla="*/ 2147483646 h 95"/>
                  <a:gd name="T8" fmla="*/ 2147483646 w 70"/>
                  <a:gd name="T9" fmla="*/ 2147483646 h 95"/>
                  <a:gd name="T10" fmla="*/ 2147483646 w 70"/>
                  <a:gd name="T11" fmla="*/ 2147483646 h 95"/>
                  <a:gd name="T12" fmla="*/ 2147483646 w 70"/>
                  <a:gd name="T13" fmla="*/ 2147483646 h 95"/>
                  <a:gd name="T14" fmla="*/ 2147483646 w 70"/>
                  <a:gd name="T15" fmla="*/ 2147483646 h 95"/>
                  <a:gd name="T16" fmla="*/ 2147483646 w 70"/>
                  <a:gd name="T17" fmla="*/ 2147483646 h 95"/>
                  <a:gd name="T18" fmla="*/ 2147483646 w 70"/>
                  <a:gd name="T19" fmla="*/ 0 h 95"/>
                  <a:gd name="T20" fmla="*/ 2147483646 w 70"/>
                  <a:gd name="T21" fmla="*/ 2147483646 h 95"/>
                  <a:gd name="T22" fmla="*/ 2147483646 w 70"/>
                  <a:gd name="T23" fmla="*/ 2147483646 h 95"/>
                  <a:gd name="T24" fmla="*/ 2147483646 w 70"/>
                  <a:gd name="T25" fmla="*/ 2147483646 h 95"/>
                  <a:gd name="T26" fmla="*/ 2147483646 w 70"/>
                  <a:gd name="T27" fmla="*/ 2147483646 h 95"/>
                  <a:gd name="T28" fmla="*/ 2147483646 w 70"/>
                  <a:gd name="T29" fmla="*/ 2147483646 h 95"/>
                  <a:gd name="T30" fmla="*/ 2147483646 w 70"/>
                  <a:gd name="T31" fmla="*/ 2147483646 h 95"/>
                  <a:gd name="T32" fmla="*/ 2147483646 w 70"/>
                  <a:gd name="T33" fmla="*/ 2147483646 h 95"/>
                  <a:gd name="T34" fmla="*/ 0 w 70"/>
                  <a:gd name="T35" fmla="*/ 2147483646 h 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0"/>
                  <a:gd name="T55" fmla="*/ 0 h 95"/>
                  <a:gd name="T56" fmla="*/ 70 w 70"/>
                  <a:gd name="T57" fmla="*/ 95 h 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0" h="95">
                    <a:moveTo>
                      <a:pt x="0" y="79"/>
                    </a:moveTo>
                    <a:lnTo>
                      <a:pt x="10" y="87"/>
                    </a:lnTo>
                    <a:lnTo>
                      <a:pt x="3" y="94"/>
                    </a:lnTo>
                    <a:lnTo>
                      <a:pt x="64" y="79"/>
                    </a:lnTo>
                    <a:lnTo>
                      <a:pt x="69" y="31"/>
                    </a:lnTo>
                    <a:lnTo>
                      <a:pt x="61" y="19"/>
                    </a:lnTo>
                    <a:lnTo>
                      <a:pt x="44" y="25"/>
                    </a:lnTo>
                    <a:lnTo>
                      <a:pt x="38" y="17"/>
                    </a:lnTo>
                    <a:lnTo>
                      <a:pt x="45" y="6"/>
                    </a:lnTo>
                    <a:lnTo>
                      <a:pt x="38" y="0"/>
                    </a:lnTo>
                    <a:lnTo>
                      <a:pt x="29" y="23"/>
                    </a:lnTo>
                    <a:lnTo>
                      <a:pt x="3" y="31"/>
                    </a:lnTo>
                    <a:lnTo>
                      <a:pt x="12" y="36"/>
                    </a:lnTo>
                    <a:lnTo>
                      <a:pt x="7" y="49"/>
                    </a:lnTo>
                    <a:lnTo>
                      <a:pt x="23" y="54"/>
                    </a:lnTo>
                    <a:lnTo>
                      <a:pt x="7" y="71"/>
                    </a:lnTo>
                    <a:lnTo>
                      <a:pt x="26" y="66"/>
                    </a:lnTo>
                    <a:lnTo>
                      <a:pt x="0" y="7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97" name="Freeform 245"/>
              <p:cNvSpPr>
                <a:spLocks/>
              </p:cNvSpPr>
              <p:nvPr/>
            </p:nvSpPr>
            <p:spPr bwMode="auto">
              <a:xfrm>
                <a:off x="4992688" y="2854326"/>
                <a:ext cx="63500" cy="55563"/>
              </a:xfrm>
              <a:custGeom>
                <a:avLst/>
                <a:gdLst>
                  <a:gd name="T0" fmla="*/ 0 w 42"/>
                  <a:gd name="T1" fmla="*/ 2147483646 h 37"/>
                  <a:gd name="T2" fmla="*/ 2147483646 w 42"/>
                  <a:gd name="T3" fmla="*/ 2147483646 h 37"/>
                  <a:gd name="T4" fmla="*/ 2147483646 w 42"/>
                  <a:gd name="T5" fmla="*/ 2147483646 h 37"/>
                  <a:gd name="T6" fmla="*/ 2147483646 w 42"/>
                  <a:gd name="T7" fmla="*/ 2147483646 h 37"/>
                  <a:gd name="T8" fmla="*/ 2147483646 w 42"/>
                  <a:gd name="T9" fmla="*/ 2147483646 h 37"/>
                  <a:gd name="T10" fmla="*/ 2147483646 w 42"/>
                  <a:gd name="T11" fmla="*/ 2147483646 h 37"/>
                  <a:gd name="T12" fmla="*/ 2147483646 w 42"/>
                  <a:gd name="T13" fmla="*/ 0 h 37"/>
                  <a:gd name="T14" fmla="*/ 2147483646 w 42"/>
                  <a:gd name="T15" fmla="*/ 2147483646 h 37"/>
                  <a:gd name="T16" fmla="*/ 0 w 42"/>
                  <a:gd name="T17" fmla="*/ 2147483646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37"/>
                  <a:gd name="T29" fmla="*/ 42 w 4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37">
                    <a:moveTo>
                      <a:pt x="0" y="23"/>
                    </a:moveTo>
                    <a:lnTo>
                      <a:pt x="6" y="30"/>
                    </a:lnTo>
                    <a:lnTo>
                      <a:pt x="23" y="24"/>
                    </a:lnTo>
                    <a:lnTo>
                      <a:pt x="31" y="36"/>
                    </a:lnTo>
                    <a:lnTo>
                      <a:pt x="41" y="23"/>
                    </a:lnTo>
                    <a:lnTo>
                      <a:pt x="33" y="6"/>
                    </a:lnTo>
                    <a:lnTo>
                      <a:pt x="12" y="0"/>
                    </a:lnTo>
                    <a:lnTo>
                      <a:pt x="7" y="12"/>
                    </a:lnTo>
                    <a:lnTo>
                      <a:pt x="0" y="23"/>
                    </a:lnTo>
                  </a:path>
                </a:pathLst>
              </a:custGeom>
              <a:grpFill/>
              <a:ln>
                <a:noFill/>
              </a:ln>
              <a:extLst/>
            </p:spPr>
            <p:txBody>
              <a:bodyPr/>
              <a:lstStyle/>
              <a:p>
                <a:pPr eaLnBrk="0" hangingPunct="0"/>
                <a:endParaRPr lang="en-US" sz="2000" b="1">
                  <a:solidFill>
                    <a:srgbClr val="000000"/>
                  </a:solidFill>
                  <a:latin typeface="+mj-lt"/>
                </a:endParaRPr>
              </a:p>
            </p:txBody>
          </p:sp>
          <p:sp>
            <p:nvSpPr>
              <p:cNvPr id="23798" name="Freeform 246"/>
              <p:cNvSpPr>
                <a:spLocks/>
              </p:cNvSpPr>
              <p:nvPr/>
            </p:nvSpPr>
            <p:spPr bwMode="auto">
              <a:xfrm>
                <a:off x="4992688" y="2854326"/>
                <a:ext cx="63500" cy="55563"/>
              </a:xfrm>
              <a:custGeom>
                <a:avLst/>
                <a:gdLst>
                  <a:gd name="T0" fmla="*/ 0 w 42"/>
                  <a:gd name="T1" fmla="*/ 2147483646 h 37"/>
                  <a:gd name="T2" fmla="*/ 2147483646 w 42"/>
                  <a:gd name="T3" fmla="*/ 2147483646 h 37"/>
                  <a:gd name="T4" fmla="*/ 2147483646 w 42"/>
                  <a:gd name="T5" fmla="*/ 2147483646 h 37"/>
                  <a:gd name="T6" fmla="*/ 2147483646 w 42"/>
                  <a:gd name="T7" fmla="*/ 2147483646 h 37"/>
                  <a:gd name="T8" fmla="*/ 2147483646 w 42"/>
                  <a:gd name="T9" fmla="*/ 2147483646 h 37"/>
                  <a:gd name="T10" fmla="*/ 2147483646 w 42"/>
                  <a:gd name="T11" fmla="*/ 2147483646 h 37"/>
                  <a:gd name="T12" fmla="*/ 2147483646 w 42"/>
                  <a:gd name="T13" fmla="*/ 0 h 37"/>
                  <a:gd name="T14" fmla="*/ 2147483646 w 42"/>
                  <a:gd name="T15" fmla="*/ 2147483646 h 37"/>
                  <a:gd name="T16" fmla="*/ 0 w 42"/>
                  <a:gd name="T17" fmla="*/ 2147483646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37"/>
                  <a:gd name="T29" fmla="*/ 42 w 4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37">
                    <a:moveTo>
                      <a:pt x="0" y="23"/>
                    </a:moveTo>
                    <a:lnTo>
                      <a:pt x="6" y="30"/>
                    </a:lnTo>
                    <a:lnTo>
                      <a:pt x="23" y="24"/>
                    </a:lnTo>
                    <a:lnTo>
                      <a:pt x="31" y="36"/>
                    </a:lnTo>
                    <a:lnTo>
                      <a:pt x="41" y="23"/>
                    </a:lnTo>
                    <a:lnTo>
                      <a:pt x="33" y="6"/>
                    </a:lnTo>
                    <a:lnTo>
                      <a:pt x="12" y="0"/>
                    </a:lnTo>
                    <a:lnTo>
                      <a:pt x="7" y="12"/>
                    </a:lnTo>
                    <a:lnTo>
                      <a:pt x="0" y="2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799" name="Freeform 247"/>
              <p:cNvSpPr>
                <a:spLocks/>
              </p:cNvSpPr>
              <p:nvPr/>
            </p:nvSpPr>
            <p:spPr bwMode="auto">
              <a:xfrm>
                <a:off x="5018089" y="2725739"/>
                <a:ext cx="22225" cy="26987"/>
              </a:xfrm>
              <a:custGeom>
                <a:avLst/>
                <a:gdLst>
                  <a:gd name="T0" fmla="*/ 0 w 15"/>
                  <a:gd name="T1" fmla="*/ 2147483646 h 18"/>
                  <a:gd name="T2" fmla="*/ 0 w 15"/>
                  <a:gd name="T3" fmla="*/ 2147483646 h 18"/>
                  <a:gd name="T4" fmla="*/ 2147483646 w 15"/>
                  <a:gd name="T5" fmla="*/ 0 h 18"/>
                  <a:gd name="T6" fmla="*/ 0 w 15"/>
                  <a:gd name="T7" fmla="*/ 2147483646 h 18"/>
                  <a:gd name="T8" fmla="*/ 0 60000 65536"/>
                  <a:gd name="T9" fmla="*/ 0 60000 65536"/>
                  <a:gd name="T10" fmla="*/ 0 60000 65536"/>
                  <a:gd name="T11" fmla="*/ 0 60000 65536"/>
                  <a:gd name="T12" fmla="*/ 0 w 15"/>
                  <a:gd name="T13" fmla="*/ 0 h 18"/>
                  <a:gd name="T14" fmla="*/ 15 w 15"/>
                  <a:gd name="T15" fmla="*/ 18 h 18"/>
                </a:gdLst>
                <a:ahLst/>
                <a:cxnLst>
                  <a:cxn ang="T8">
                    <a:pos x="T0" y="T1"/>
                  </a:cxn>
                  <a:cxn ang="T9">
                    <a:pos x="T2" y="T3"/>
                  </a:cxn>
                  <a:cxn ang="T10">
                    <a:pos x="T4" y="T5"/>
                  </a:cxn>
                  <a:cxn ang="T11">
                    <a:pos x="T6" y="T7"/>
                  </a:cxn>
                </a:cxnLst>
                <a:rect l="T12" t="T13" r="T14" b="T15"/>
                <a:pathLst>
                  <a:path w="15" h="18">
                    <a:moveTo>
                      <a:pt x="0" y="17"/>
                    </a:moveTo>
                    <a:lnTo>
                      <a:pt x="0" y="5"/>
                    </a:lnTo>
                    <a:lnTo>
                      <a:pt x="14" y="0"/>
                    </a:lnTo>
                    <a:lnTo>
                      <a:pt x="0" y="17"/>
                    </a:lnTo>
                  </a:path>
                </a:pathLst>
              </a:custGeom>
              <a:grpFill/>
              <a:ln>
                <a:noFill/>
              </a:ln>
              <a:extLst/>
            </p:spPr>
            <p:txBody>
              <a:bodyPr/>
              <a:lstStyle/>
              <a:p>
                <a:pPr eaLnBrk="0" hangingPunct="0"/>
                <a:endParaRPr lang="en-US" sz="2000" b="1">
                  <a:solidFill>
                    <a:srgbClr val="000000"/>
                  </a:solidFill>
                  <a:latin typeface="+mj-lt"/>
                </a:endParaRPr>
              </a:p>
            </p:txBody>
          </p:sp>
          <p:sp>
            <p:nvSpPr>
              <p:cNvPr id="23800" name="Freeform 248"/>
              <p:cNvSpPr>
                <a:spLocks/>
              </p:cNvSpPr>
              <p:nvPr/>
            </p:nvSpPr>
            <p:spPr bwMode="auto">
              <a:xfrm>
                <a:off x="5018089" y="2725739"/>
                <a:ext cx="22225" cy="26987"/>
              </a:xfrm>
              <a:custGeom>
                <a:avLst/>
                <a:gdLst>
                  <a:gd name="T0" fmla="*/ 0 w 15"/>
                  <a:gd name="T1" fmla="*/ 2147483646 h 18"/>
                  <a:gd name="T2" fmla="*/ 0 w 15"/>
                  <a:gd name="T3" fmla="*/ 2147483646 h 18"/>
                  <a:gd name="T4" fmla="*/ 2147483646 w 15"/>
                  <a:gd name="T5" fmla="*/ 0 h 18"/>
                  <a:gd name="T6" fmla="*/ 0 w 15"/>
                  <a:gd name="T7" fmla="*/ 2147483646 h 18"/>
                  <a:gd name="T8" fmla="*/ 0 60000 65536"/>
                  <a:gd name="T9" fmla="*/ 0 60000 65536"/>
                  <a:gd name="T10" fmla="*/ 0 60000 65536"/>
                  <a:gd name="T11" fmla="*/ 0 60000 65536"/>
                  <a:gd name="T12" fmla="*/ 0 w 15"/>
                  <a:gd name="T13" fmla="*/ 0 h 18"/>
                  <a:gd name="T14" fmla="*/ 15 w 15"/>
                  <a:gd name="T15" fmla="*/ 18 h 18"/>
                </a:gdLst>
                <a:ahLst/>
                <a:cxnLst>
                  <a:cxn ang="T8">
                    <a:pos x="T0" y="T1"/>
                  </a:cxn>
                  <a:cxn ang="T9">
                    <a:pos x="T2" y="T3"/>
                  </a:cxn>
                  <a:cxn ang="T10">
                    <a:pos x="T4" y="T5"/>
                  </a:cxn>
                  <a:cxn ang="T11">
                    <a:pos x="T6" y="T7"/>
                  </a:cxn>
                </a:cxnLst>
                <a:rect l="T12" t="T13" r="T14" b="T15"/>
                <a:pathLst>
                  <a:path w="15" h="18">
                    <a:moveTo>
                      <a:pt x="0" y="17"/>
                    </a:moveTo>
                    <a:lnTo>
                      <a:pt x="0" y="5"/>
                    </a:lnTo>
                    <a:lnTo>
                      <a:pt x="14" y="0"/>
                    </a:lnTo>
                    <a:lnTo>
                      <a:pt x="0" y="1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01" name="Freeform 249"/>
              <p:cNvSpPr>
                <a:spLocks/>
              </p:cNvSpPr>
              <p:nvPr/>
            </p:nvSpPr>
            <p:spPr bwMode="auto">
              <a:xfrm>
                <a:off x="5026026" y="2754313"/>
                <a:ext cx="23813" cy="23812"/>
              </a:xfrm>
              <a:custGeom>
                <a:avLst/>
                <a:gdLst>
                  <a:gd name="T0" fmla="*/ 0 w 15"/>
                  <a:gd name="T1" fmla="*/ 2147483646 h 15"/>
                  <a:gd name="T2" fmla="*/ 2147483646 w 15"/>
                  <a:gd name="T3" fmla="*/ 0 h 15"/>
                  <a:gd name="T4" fmla="*/ 2147483646 w 15"/>
                  <a:gd name="T5" fmla="*/ 2147483646 h 15"/>
                  <a:gd name="T6" fmla="*/ 0 w 15"/>
                  <a:gd name="T7" fmla="*/ 2147483646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10"/>
                    </a:moveTo>
                    <a:lnTo>
                      <a:pt x="10" y="0"/>
                    </a:lnTo>
                    <a:lnTo>
                      <a:pt x="14" y="14"/>
                    </a:lnTo>
                    <a:lnTo>
                      <a:pt x="0" y="10"/>
                    </a:lnTo>
                  </a:path>
                </a:pathLst>
              </a:custGeom>
              <a:grpFill/>
              <a:ln>
                <a:noFill/>
              </a:ln>
              <a:extLst/>
            </p:spPr>
            <p:txBody>
              <a:bodyPr/>
              <a:lstStyle/>
              <a:p>
                <a:pPr eaLnBrk="0" hangingPunct="0"/>
                <a:endParaRPr lang="en-US" sz="2000" b="1">
                  <a:solidFill>
                    <a:srgbClr val="000000"/>
                  </a:solidFill>
                  <a:latin typeface="+mj-lt"/>
                </a:endParaRPr>
              </a:p>
            </p:txBody>
          </p:sp>
          <p:sp>
            <p:nvSpPr>
              <p:cNvPr id="23802" name="Freeform 250"/>
              <p:cNvSpPr>
                <a:spLocks/>
              </p:cNvSpPr>
              <p:nvPr/>
            </p:nvSpPr>
            <p:spPr bwMode="auto">
              <a:xfrm>
                <a:off x="5026026" y="2754313"/>
                <a:ext cx="23813" cy="23812"/>
              </a:xfrm>
              <a:custGeom>
                <a:avLst/>
                <a:gdLst>
                  <a:gd name="T0" fmla="*/ 0 w 15"/>
                  <a:gd name="T1" fmla="*/ 2147483646 h 15"/>
                  <a:gd name="T2" fmla="*/ 2147483646 w 15"/>
                  <a:gd name="T3" fmla="*/ 0 h 15"/>
                  <a:gd name="T4" fmla="*/ 2147483646 w 15"/>
                  <a:gd name="T5" fmla="*/ 2147483646 h 15"/>
                  <a:gd name="T6" fmla="*/ 0 w 15"/>
                  <a:gd name="T7" fmla="*/ 2147483646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10"/>
                    </a:moveTo>
                    <a:lnTo>
                      <a:pt x="10" y="0"/>
                    </a:lnTo>
                    <a:lnTo>
                      <a:pt x="14" y="14"/>
                    </a:lnTo>
                    <a:lnTo>
                      <a:pt x="0" y="1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03" name="Freeform 251"/>
              <p:cNvSpPr>
                <a:spLocks/>
              </p:cNvSpPr>
              <p:nvPr/>
            </p:nvSpPr>
            <p:spPr bwMode="auto">
              <a:xfrm>
                <a:off x="5040313" y="2714626"/>
                <a:ext cx="203200" cy="360363"/>
              </a:xfrm>
              <a:custGeom>
                <a:avLst/>
                <a:gdLst>
                  <a:gd name="T0" fmla="*/ 0 w 132"/>
                  <a:gd name="T1" fmla="*/ 2147483646 h 234"/>
                  <a:gd name="T2" fmla="*/ 2147483646 w 132"/>
                  <a:gd name="T3" fmla="*/ 2147483646 h 234"/>
                  <a:gd name="T4" fmla="*/ 2147483646 w 132"/>
                  <a:gd name="T5" fmla="*/ 0 h 234"/>
                  <a:gd name="T6" fmla="*/ 2147483646 w 132"/>
                  <a:gd name="T7" fmla="*/ 0 h 234"/>
                  <a:gd name="T8" fmla="*/ 2147483646 w 132"/>
                  <a:gd name="T9" fmla="*/ 2147483646 h 234"/>
                  <a:gd name="T10" fmla="*/ 2147483646 w 132"/>
                  <a:gd name="T11" fmla="*/ 2147483646 h 234"/>
                  <a:gd name="T12" fmla="*/ 2147483646 w 132"/>
                  <a:gd name="T13" fmla="*/ 2147483646 h 234"/>
                  <a:gd name="T14" fmla="*/ 2147483646 w 132"/>
                  <a:gd name="T15" fmla="*/ 2147483646 h 234"/>
                  <a:gd name="T16" fmla="*/ 2147483646 w 132"/>
                  <a:gd name="T17" fmla="*/ 2147483646 h 234"/>
                  <a:gd name="T18" fmla="*/ 2147483646 w 132"/>
                  <a:gd name="T19" fmla="*/ 2147483646 h 234"/>
                  <a:gd name="T20" fmla="*/ 2147483646 w 132"/>
                  <a:gd name="T21" fmla="*/ 2147483646 h 234"/>
                  <a:gd name="T22" fmla="*/ 2147483646 w 132"/>
                  <a:gd name="T23" fmla="*/ 2147483646 h 234"/>
                  <a:gd name="T24" fmla="*/ 2147483646 w 132"/>
                  <a:gd name="T25" fmla="*/ 2147483646 h 234"/>
                  <a:gd name="T26" fmla="*/ 2147483646 w 132"/>
                  <a:gd name="T27" fmla="*/ 2147483646 h 234"/>
                  <a:gd name="T28" fmla="*/ 2147483646 w 132"/>
                  <a:gd name="T29" fmla="*/ 2147483646 h 234"/>
                  <a:gd name="T30" fmla="*/ 2147483646 w 132"/>
                  <a:gd name="T31" fmla="*/ 2147483646 h 234"/>
                  <a:gd name="T32" fmla="*/ 2147483646 w 132"/>
                  <a:gd name="T33" fmla="*/ 2147483646 h 234"/>
                  <a:gd name="T34" fmla="*/ 2147483646 w 132"/>
                  <a:gd name="T35" fmla="*/ 2147483646 h 234"/>
                  <a:gd name="T36" fmla="*/ 2147483646 w 132"/>
                  <a:gd name="T37" fmla="*/ 2147483646 h 234"/>
                  <a:gd name="T38" fmla="*/ 2147483646 w 132"/>
                  <a:gd name="T39" fmla="*/ 2147483646 h 234"/>
                  <a:gd name="T40" fmla="*/ 2147483646 w 132"/>
                  <a:gd name="T41" fmla="*/ 2147483646 h 234"/>
                  <a:gd name="T42" fmla="*/ 2147483646 w 132"/>
                  <a:gd name="T43" fmla="*/ 2147483646 h 234"/>
                  <a:gd name="T44" fmla="*/ 2147483646 w 132"/>
                  <a:gd name="T45" fmla="*/ 2147483646 h 234"/>
                  <a:gd name="T46" fmla="*/ 2147483646 w 132"/>
                  <a:gd name="T47" fmla="*/ 2147483646 h 234"/>
                  <a:gd name="T48" fmla="*/ 2147483646 w 132"/>
                  <a:gd name="T49" fmla="*/ 2147483646 h 234"/>
                  <a:gd name="T50" fmla="*/ 2147483646 w 132"/>
                  <a:gd name="T51" fmla="*/ 2147483646 h 234"/>
                  <a:gd name="T52" fmla="*/ 2147483646 w 132"/>
                  <a:gd name="T53" fmla="*/ 2147483646 h 234"/>
                  <a:gd name="T54" fmla="*/ 2147483646 w 132"/>
                  <a:gd name="T55" fmla="*/ 2147483646 h 234"/>
                  <a:gd name="T56" fmla="*/ 2147483646 w 132"/>
                  <a:gd name="T57" fmla="*/ 2147483646 h 234"/>
                  <a:gd name="T58" fmla="*/ 0 w 132"/>
                  <a:gd name="T59" fmla="*/ 2147483646 h 2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2"/>
                  <a:gd name="T91" fmla="*/ 0 h 234"/>
                  <a:gd name="T92" fmla="*/ 132 w 132"/>
                  <a:gd name="T93" fmla="*/ 234 h 2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2" h="234">
                    <a:moveTo>
                      <a:pt x="0" y="54"/>
                    </a:moveTo>
                    <a:lnTo>
                      <a:pt x="5" y="23"/>
                    </a:lnTo>
                    <a:lnTo>
                      <a:pt x="20" y="0"/>
                    </a:lnTo>
                    <a:lnTo>
                      <a:pt x="50" y="0"/>
                    </a:lnTo>
                    <a:lnTo>
                      <a:pt x="33" y="28"/>
                    </a:lnTo>
                    <a:lnTo>
                      <a:pt x="74" y="33"/>
                    </a:lnTo>
                    <a:lnTo>
                      <a:pt x="48" y="72"/>
                    </a:lnTo>
                    <a:lnTo>
                      <a:pt x="78" y="85"/>
                    </a:lnTo>
                    <a:lnTo>
                      <a:pt x="106" y="133"/>
                    </a:lnTo>
                    <a:lnTo>
                      <a:pt x="98" y="135"/>
                    </a:lnTo>
                    <a:lnTo>
                      <a:pt x="110" y="147"/>
                    </a:lnTo>
                    <a:lnTo>
                      <a:pt x="103" y="159"/>
                    </a:lnTo>
                    <a:lnTo>
                      <a:pt x="131" y="161"/>
                    </a:lnTo>
                    <a:lnTo>
                      <a:pt x="114" y="194"/>
                    </a:lnTo>
                    <a:lnTo>
                      <a:pt x="126" y="203"/>
                    </a:lnTo>
                    <a:lnTo>
                      <a:pt x="7" y="233"/>
                    </a:lnTo>
                    <a:lnTo>
                      <a:pt x="61" y="191"/>
                    </a:lnTo>
                    <a:lnTo>
                      <a:pt x="47" y="198"/>
                    </a:lnTo>
                    <a:lnTo>
                      <a:pt x="16" y="183"/>
                    </a:lnTo>
                    <a:lnTo>
                      <a:pt x="36" y="168"/>
                    </a:lnTo>
                    <a:lnTo>
                      <a:pt x="23" y="159"/>
                    </a:lnTo>
                    <a:lnTo>
                      <a:pt x="52" y="143"/>
                    </a:lnTo>
                    <a:lnTo>
                      <a:pt x="58" y="121"/>
                    </a:lnTo>
                    <a:lnTo>
                      <a:pt x="43" y="115"/>
                    </a:lnTo>
                    <a:lnTo>
                      <a:pt x="50" y="103"/>
                    </a:lnTo>
                    <a:lnTo>
                      <a:pt x="20" y="110"/>
                    </a:lnTo>
                    <a:lnTo>
                      <a:pt x="20" y="75"/>
                    </a:lnTo>
                    <a:lnTo>
                      <a:pt x="5" y="91"/>
                    </a:lnTo>
                    <a:lnTo>
                      <a:pt x="14" y="56"/>
                    </a:lnTo>
                    <a:lnTo>
                      <a:pt x="0" y="54"/>
                    </a:lnTo>
                  </a:path>
                </a:pathLst>
              </a:custGeom>
              <a:grpFill/>
              <a:ln>
                <a:noFill/>
              </a:ln>
              <a:extLst/>
            </p:spPr>
            <p:txBody>
              <a:bodyPr/>
              <a:lstStyle/>
              <a:p>
                <a:pPr eaLnBrk="0" hangingPunct="0"/>
                <a:endParaRPr lang="en-US" sz="2000" b="1">
                  <a:solidFill>
                    <a:srgbClr val="000000"/>
                  </a:solidFill>
                  <a:latin typeface="+mj-lt"/>
                </a:endParaRPr>
              </a:p>
            </p:txBody>
          </p:sp>
          <p:sp>
            <p:nvSpPr>
              <p:cNvPr id="23804" name="Freeform 252"/>
              <p:cNvSpPr>
                <a:spLocks/>
              </p:cNvSpPr>
              <p:nvPr/>
            </p:nvSpPr>
            <p:spPr bwMode="auto">
              <a:xfrm>
                <a:off x="5040313" y="2714626"/>
                <a:ext cx="203200" cy="360363"/>
              </a:xfrm>
              <a:custGeom>
                <a:avLst/>
                <a:gdLst>
                  <a:gd name="T0" fmla="*/ 0 w 132"/>
                  <a:gd name="T1" fmla="*/ 2147483646 h 234"/>
                  <a:gd name="T2" fmla="*/ 2147483646 w 132"/>
                  <a:gd name="T3" fmla="*/ 2147483646 h 234"/>
                  <a:gd name="T4" fmla="*/ 2147483646 w 132"/>
                  <a:gd name="T5" fmla="*/ 0 h 234"/>
                  <a:gd name="T6" fmla="*/ 2147483646 w 132"/>
                  <a:gd name="T7" fmla="*/ 0 h 234"/>
                  <a:gd name="T8" fmla="*/ 2147483646 w 132"/>
                  <a:gd name="T9" fmla="*/ 2147483646 h 234"/>
                  <a:gd name="T10" fmla="*/ 2147483646 w 132"/>
                  <a:gd name="T11" fmla="*/ 2147483646 h 234"/>
                  <a:gd name="T12" fmla="*/ 2147483646 w 132"/>
                  <a:gd name="T13" fmla="*/ 2147483646 h 234"/>
                  <a:gd name="T14" fmla="*/ 2147483646 w 132"/>
                  <a:gd name="T15" fmla="*/ 2147483646 h 234"/>
                  <a:gd name="T16" fmla="*/ 2147483646 w 132"/>
                  <a:gd name="T17" fmla="*/ 2147483646 h 234"/>
                  <a:gd name="T18" fmla="*/ 2147483646 w 132"/>
                  <a:gd name="T19" fmla="*/ 2147483646 h 234"/>
                  <a:gd name="T20" fmla="*/ 2147483646 w 132"/>
                  <a:gd name="T21" fmla="*/ 2147483646 h 234"/>
                  <a:gd name="T22" fmla="*/ 2147483646 w 132"/>
                  <a:gd name="T23" fmla="*/ 2147483646 h 234"/>
                  <a:gd name="T24" fmla="*/ 2147483646 w 132"/>
                  <a:gd name="T25" fmla="*/ 2147483646 h 234"/>
                  <a:gd name="T26" fmla="*/ 2147483646 w 132"/>
                  <a:gd name="T27" fmla="*/ 2147483646 h 234"/>
                  <a:gd name="T28" fmla="*/ 2147483646 w 132"/>
                  <a:gd name="T29" fmla="*/ 2147483646 h 234"/>
                  <a:gd name="T30" fmla="*/ 2147483646 w 132"/>
                  <a:gd name="T31" fmla="*/ 2147483646 h 234"/>
                  <a:gd name="T32" fmla="*/ 2147483646 w 132"/>
                  <a:gd name="T33" fmla="*/ 2147483646 h 234"/>
                  <a:gd name="T34" fmla="*/ 2147483646 w 132"/>
                  <a:gd name="T35" fmla="*/ 2147483646 h 234"/>
                  <a:gd name="T36" fmla="*/ 2147483646 w 132"/>
                  <a:gd name="T37" fmla="*/ 2147483646 h 234"/>
                  <a:gd name="T38" fmla="*/ 2147483646 w 132"/>
                  <a:gd name="T39" fmla="*/ 2147483646 h 234"/>
                  <a:gd name="T40" fmla="*/ 2147483646 w 132"/>
                  <a:gd name="T41" fmla="*/ 2147483646 h 234"/>
                  <a:gd name="T42" fmla="*/ 2147483646 w 132"/>
                  <a:gd name="T43" fmla="*/ 2147483646 h 234"/>
                  <a:gd name="T44" fmla="*/ 2147483646 w 132"/>
                  <a:gd name="T45" fmla="*/ 2147483646 h 234"/>
                  <a:gd name="T46" fmla="*/ 2147483646 w 132"/>
                  <a:gd name="T47" fmla="*/ 2147483646 h 234"/>
                  <a:gd name="T48" fmla="*/ 2147483646 w 132"/>
                  <a:gd name="T49" fmla="*/ 2147483646 h 234"/>
                  <a:gd name="T50" fmla="*/ 2147483646 w 132"/>
                  <a:gd name="T51" fmla="*/ 2147483646 h 234"/>
                  <a:gd name="T52" fmla="*/ 2147483646 w 132"/>
                  <a:gd name="T53" fmla="*/ 2147483646 h 234"/>
                  <a:gd name="T54" fmla="*/ 2147483646 w 132"/>
                  <a:gd name="T55" fmla="*/ 2147483646 h 234"/>
                  <a:gd name="T56" fmla="*/ 2147483646 w 132"/>
                  <a:gd name="T57" fmla="*/ 2147483646 h 234"/>
                  <a:gd name="T58" fmla="*/ 0 w 132"/>
                  <a:gd name="T59" fmla="*/ 2147483646 h 2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2"/>
                  <a:gd name="T91" fmla="*/ 0 h 234"/>
                  <a:gd name="T92" fmla="*/ 132 w 132"/>
                  <a:gd name="T93" fmla="*/ 234 h 2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2" h="234">
                    <a:moveTo>
                      <a:pt x="0" y="54"/>
                    </a:moveTo>
                    <a:lnTo>
                      <a:pt x="5" y="23"/>
                    </a:lnTo>
                    <a:lnTo>
                      <a:pt x="20" y="0"/>
                    </a:lnTo>
                    <a:lnTo>
                      <a:pt x="50" y="0"/>
                    </a:lnTo>
                    <a:lnTo>
                      <a:pt x="33" y="28"/>
                    </a:lnTo>
                    <a:lnTo>
                      <a:pt x="74" y="33"/>
                    </a:lnTo>
                    <a:lnTo>
                      <a:pt x="48" y="72"/>
                    </a:lnTo>
                    <a:lnTo>
                      <a:pt x="78" y="85"/>
                    </a:lnTo>
                    <a:lnTo>
                      <a:pt x="106" y="133"/>
                    </a:lnTo>
                    <a:lnTo>
                      <a:pt x="98" y="135"/>
                    </a:lnTo>
                    <a:lnTo>
                      <a:pt x="110" y="147"/>
                    </a:lnTo>
                    <a:lnTo>
                      <a:pt x="103" y="159"/>
                    </a:lnTo>
                    <a:lnTo>
                      <a:pt x="131" y="161"/>
                    </a:lnTo>
                    <a:lnTo>
                      <a:pt x="114" y="194"/>
                    </a:lnTo>
                    <a:lnTo>
                      <a:pt x="126" y="203"/>
                    </a:lnTo>
                    <a:lnTo>
                      <a:pt x="7" y="233"/>
                    </a:lnTo>
                    <a:lnTo>
                      <a:pt x="61" y="191"/>
                    </a:lnTo>
                    <a:lnTo>
                      <a:pt x="47" y="198"/>
                    </a:lnTo>
                    <a:lnTo>
                      <a:pt x="16" y="183"/>
                    </a:lnTo>
                    <a:lnTo>
                      <a:pt x="36" y="168"/>
                    </a:lnTo>
                    <a:lnTo>
                      <a:pt x="23" y="159"/>
                    </a:lnTo>
                    <a:lnTo>
                      <a:pt x="52" y="143"/>
                    </a:lnTo>
                    <a:lnTo>
                      <a:pt x="58" y="121"/>
                    </a:lnTo>
                    <a:lnTo>
                      <a:pt x="43" y="115"/>
                    </a:lnTo>
                    <a:lnTo>
                      <a:pt x="50" y="103"/>
                    </a:lnTo>
                    <a:lnTo>
                      <a:pt x="20" y="110"/>
                    </a:lnTo>
                    <a:lnTo>
                      <a:pt x="20" y="75"/>
                    </a:lnTo>
                    <a:lnTo>
                      <a:pt x="5" y="91"/>
                    </a:lnTo>
                    <a:lnTo>
                      <a:pt x="14" y="56"/>
                    </a:lnTo>
                    <a:lnTo>
                      <a:pt x="0" y="5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05" name="Freeform 253"/>
              <p:cNvSpPr>
                <a:spLocks/>
              </p:cNvSpPr>
              <p:nvPr/>
            </p:nvSpPr>
            <p:spPr bwMode="auto">
              <a:xfrm>
                <a:off x="1587500" y="2659064"/>
                <a:ext cx="209550" cy="219075"/>
              </a:xfrm>
              <a:custGeom>
                <a:avLst/>
                <a:gdLst>
                  <a:gd name="T0" fmla="*/ 0 w 135"/>
                  <a:gd name="T1" fmla="*/ 2147483646 h 143"/>
                  <a:gd name="T2" fmla="*/ 2147483646 w 135"/>
                  <a:gd name="T3" fmla="*/ 2147483646 h 143"/>
                  <a:gd name="T4" fmla="*/ 2147483646 w 135"/>
                  <a:gd name="T5" fmla="*/ 2147483646 h 143"/>
                  <a:gd name="T6" fmla="*/ 2147483646 w 135"/>
                  <a:gd name="T7" fmla="*/ 2147483646 h 143"/>
                  <a:gd name="T8" fmla="*/ 2147483646 w 135"/>
                  <a:gd name="T9" fmla="*/ 2147483646 h 143"/>
                  <a:gd name="T10" fmla="*/ 2147483646 w 135"/>
                  <a:gd name="T11" fmla="*/ 2147483646 h 143"/>
                  <a:gd name="T12" fmla="*/ 2147483646 w 135"/>
                  <a:gd name="T13" fmla="*/ 2147483646 h 143"/>
                  <a:gd name="T14" fmla="*/ 2147483646 w 135"/>
                  <a:gd name="T15" fmla="*/ 2147483646 h 143"/>
                  <a:gd name="T16" fmla="*/ 2147483646 w 135"/>
                  <a:gd name="T17" fmla="*/ 2147483646 h 143"/>
                  <a:gd name="T18" fmla="*/ 2147483646 w 135"/>
                  <a:gd name="T19" fmla="*/ 2147483646 h 143"/>
                  <a:gd name="T20" fmla="*/ 2147483646 w 135"/>
                  <a:gd name="T21" fmla="*/ 2147483646 h 143"/>
                  <a:gd name="T22" fmla="*/ 2147483646 w 135"/>
                  <a:gd name="T23" fmla="*/ 2147483646 h 143"/>
                  <a:gd name="T24" fmla="*/ 2147483646 w 135"/>
                  <a:gd name="T25" fmla="*/ 2147483646 h 143"/>
                  <a:gd name="T26" fmla="*/ 2147483646 w 135"/>
                  <a:gd name="T27" fmla="*/ 2147483646 h 143"/>
                  <a:gd name="T28" fmla="*/ 2147483646 w 135"/>
                  <a:gd name="T29" fmla="*/ 2147483646 h 143"/>
                  <a:gd name="T30" fmla="*/ 2147483646 w 135"/>
                  <a:gd name="T31" fmla="*/ 2147483646 h 143"/>
                  <a:gd name="T32" fmla="*/ 2147483646 w 135"/>
                  <a:gd name="T33" fmla="*/ 2147483646 h 143"/>
                  <a:gd name="T34" fmla="*/ 2147483646 w 135"/>
                  <a:gd name="T35" fmla="*/ 2147483646 h 143"/>
                  <a:gd name="T36" fmla="*/ 2147483646 w 135"/>
                  <a:gd name="T37" fmla="*/ 0 h 143"/>
                  <a:gd name="T38" fmla="*/ 2147483646 w 135"/>
                  <a:gd name="T39" fmla="*/ 2147483646 h 143"/>
                  <a:gd name="T40" fmla="*/ 0 w 135"/>
                  <a:gd name="T41" fmla="*/ 2147483646 h 1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43"/>
                  <a:gd name="T65" fmla="*/ 135 w 135"/>
                  <a:gd name="T66" fmla="*/ 143 h 1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43">
                    <a:moveTo>
                      <a:pt x="0" y="14"/>
                    </a:moveTo>
                    <a:lnTo>
                      <a:pt x="7" y="34"/>
                    </a:lnTo>
                    <a:lnTo>
                      <a:pt x="25" y="43"/>
                    </a:lnTo>
                    <a:lnTo>
                      <a:pt x="32" y="36"/>
                    </a:lnTo>
                    <a:lnTo>
                      <a:pt x="17" y="25"/>
                    </a:lnTo>
                    <a:lnTo>
                      <a:pt x="32" y="25"/>
                    </a:lnTo>
                    <a:lnTo>
                      <a:pt x="46" y="43"/>
                    </a:lnTo>
                    <a:lnTo>
                      <a:pt x="43" y="13"/>
                    </a:lnTo>
                    <a:lnTo>
                      <a:pt x="55" y="40"/>
                    </a:lnTo>
                    <a:lnTo>
                      <a:pt x="84" y="56"/>
                    </a:lnTo>
                    <a:lnTo>
                      <a:pt x="77" y="76"/>
                    </a:lnTo>
                    <a:lnTo>
                      <a:pt x="110" y="100"/>
                    </a:lnTo>
                    <a:lnTo>
                      <a:pt x="100" y="121"/>
                    </a:lnTo>
                    <a:lnTo>
                      <a:pt x="117" y="105"/>
                    </a:lnTo>
                    <a:lnTo>
                      <a:pt x="120" y="142"/>
                    </a:lnTo>
                    <a:lnTo>
                      <a:pt x="133" y="135"/>
                    </a:lnTo>
                    <a:lnTo>
                      <a:pt x="134" y="106"/>
                    </a:lnTo>
                    <a:lnTo>
                      <a:pt x="103" y="92"/>
                    </a:lnTo>
                    <a:lnTo>
                      <a:pt x="43" y="0"/>
                    </a:lnTo>
                    <a:lnTo>
                      <a:pt x="9" y="25"/>
                    </a:lnTo>
                    <a:lnTo>
                      <a:pt x="0" y="14"/>
                    </a:lnTo>
                  </a:path>
                </a:pathLst>
              </a:custGeom>
              <a:grpFill/>
              <a:ln>
                <a:noFill/>
              </a:ln>
              <a:extLst/>
            </p:spPr>
            <p:txBody>
              <a:bodyPr/>
              <a:lstStyle/>
              <a:p>
                <a:pPr eaLnBrk="0" hangingPunct="0"/>
                <a:endParaRPr lang="en-US" sz="2000" b="1">
                  <a:solidFill>
                    <a:srgbClr val="000000"/>
                  </a:solidFill>
                  <a:latin typeface="+mj-lt"/>
                </a:endParaRPr>
              </a:p>
            </p:txBody>
          </p:sp>
          <p:sp>
            <p:nvSpPr>
              <p:cNvPr id="23806" name="Freeform 254"/>
              <p:cNvSpPr>
                <a:spLocks/>
              </p:cNvSpPr>
              <p:nvPr/>
            </p:nvSpPr>
            <p:spPr bwMode="auto">
              <a:xfrm>
                <a:off x="1587500" y="2659064"/>
                <a:ext cx="209550" cy="219075"/>
              </a:xfrm>
              <a:custGeom>
                <a:avLst/>
                <a:gdLst>
                  <a:gd name="T0" fmla="*/ 0 w 135"/>
                  <a:gd name="T1" fmla="*/ 2147483646 h 143"/>
                  <a:gd name="T2" fmla="*/ 2147483646 w 135"/>
                  <a:gd name="T3" fmla="*/ 2147483646 h 143"/>
                  <a:gd name="T4" fmla="*/ 2147483646 w 135"/>
                  <a:gd name="T5" fmla="*/ 2147483646 h 143"/>
                  <a:gd name="T6" fmla="*/ 2147483646 w 135"/>
                  <a:gd name="T7" fmla="*/ 2147483646 h 143"/>
                  <a:gd name="T8" fmla="*/ 2147483646 w 135"/>
                  <a:gd name="T9" fmla="*/ 2147483646 h 143"/>
                  <a:gd name="T10" fmla="*/ 2147483646 w 135"/>
                  <a:gd name="T11" fmla="*/ 2147483646 h 143"/>
                  <a:gd name="T12" fmla="*/ 2147483646 w 135"/>
                  <a:gd name="T13" fmla="*/ 2147483646 h 143"/>
                  <a:gd name="T14" fmla="*/ 2147483646 w 135"/>
                  <a:gd name="T15" fmla="*/ 2147483646 h 143"/>
                  <a:gd name="T16" fmla="*/ 2147483646 w 135"/>
                  <a:gd name="T17" fmla="*/ 2147483646 h 143"/>
                  <a:gd name="T18" fmla="*/ 2147483646 w 135"/>
                  <a:gd name="T19" fmla="*/ 2147483646 h 143"/>
                  <a:gd name="T20" fmla="*/ 2147483646 w 135"/>
                  <a:gd name="T21" fmla="*/ 2147483646 h 143"/>
                  <a:gd name="T22" fmla="*/ 2147483646 w 135"/>
                  <a:gd name="T23" fmla="*/ 2147483646 h 143"/>
                  <a:gd name="T24" fmla="*/ 2147483646 w 135"/>
                  <a:gd name="T25" fmla="*/ 2147483646 h 143"/>
                  <a:gd name="T26" fmla="*/ 2147483646 w 135"/>
                  <a:gd name="T27" fmla="*/ 2147483646 h 143"/>
                  <a:gd name="T28" fmla="*/ 2147483646 w 135"/>
                  <a:gd name="T29" fmla="*/ 2147483646 h 143"/>
                  <a:gd name="T30" fmla="*/ 2147483646 w 135"/>
                  <a:gd name="T31" fmla="*/ 2147483646 h 143"/>
                  <a:gd name="T32" fmla="*/ 2147483646 w 135"/>
                  <a:gd name="T33" fmla="*/ 2147483646 h 143"/>
                  <a:gd name="T34" fmla="*/ 2147483646 w 135"/>
                  <a:gd name="T35" fmla="*/ 2147483646 h 143"/>
                  <a:gd name="T36" fmla="*/ 2147483646 w 135"/>
                  <a:gd name="T37" fmla="*/ 0 h 143"/>
                  <a:gd name="T38" fmla="*/ 2147483646 w 135"/>
                  <a:gd name="T39" fmla="*/ 2147483646 h 143"/>
                  <a:gd name="T40" fmla="*/ 0 w 135"/>
                  <a:gd name="T41" fmla="*/ 2147483646 h 1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43"/>
                  <a:gd name="T65" fmla="*/ 135 w 135"/>
                  <a:gd name="T66" fmla="*/ 143 h 1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43">
                    <a:moveTo>
                      <a:pt x="0" y="14"/>
                    </a:moveTo>
                    <a:lnTo>
                      <a:pt x="7" y="34"/>
                    </a:lnTo>
                    <a:lnTo>
                      <a:pt x="25" y="43"/>
                    </a:lnTo>
                    <a:lnTo>
                      <a:pt x="32" y="36"/>
                    </a:lnTo>
                    <a:lnTo>
                      <a:pt x="17" y="25"/>
                    </a:lnTo>
                    <a:lnTo>
                      <a:pt x="32" y="25"/>
                    </a:lnTo>
                    <a:lnTo>
                      <a:pt x="46" y="43"/>
                    </a:lnTo>
                    <a:lnTo>
                      <a:pt x="43" y="13"/>
                    </a:lnTo>
                    <a:lnTo>
                      <a:pt x="55" y="40"/>
                    </a:lnTo>
                    <a:lnTo>
                      <a:pt x="84" y="56"/>
                    </a:lnTo>
                    <a:lnTo>
                      <a:pt x="77" y="76"/>
                    </a:lnTo>
                    <a:lnTo>
                      <a:pt x="110" y="100"/>
                    </a:lnTo>
                    <a:lnTo>
                      <a:pt x="100" y="121"/>
                    </a:lnTo>
                    <a:lnTo>
                      <a:pt x="117" y="105"/>
                    </a:lnTo>
                    <a:lnTo>
                      <a:pt x="120" y="142"/>
                    </a:lnTo>
                    <a:lnTo>
                      <a:pt x="133" y="135"/>
                    </a:lnTo>
                    <a:lnTo>
                      <a:pt x="134" y="106"/>
                    </a:lnTo>
                    <a:lnTo>
                      <a:pt x="103" y="92"/>
                    </a:lnTo>
                    <a:lnTo>
                      <a:pt x="43" y="0"/>
                    </a:lnTo>
                    <a:lnTo>
                      <a:pt x="9" y="25"/>
                    </a:lnTo>
                    <a:lnTo>
                      <a:pt x="0" y="1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07" name="Freeform 255"/>
              <p:cNvSpPr>
                <a:spLocks/>
              </p:cNvSpPr>
              <p:nvPr/>
            </p:nvSpPr>
            <p:spPr bwMode="auto">
              <a:xfrm>
                <a:off x="1633539" y="2727325"/>
                <a:ext cx="39687" cy="39688"/>
              </a:xfrm>
              <a:custGeom>
                <a:avLst/>
                <a:gdLst>
                  <a:gd name="T0" fmla="*/ 0 w 25"/>
                  <a:gd name="T1" fmla="*/ 0 h 26"/>
                  <a:gd name="T2" fmla="*/ 2147483646 w 25"/>
                  <a:gd name="T3" fmla="*/ 2147483646 h 26"/>
                  <a:gd name="T4" fmla="*/ 2147483646 w 25"/>
                  <a:gd name="T5" fmla="*/ 2147483646 h 26"/>
                  <a:gd name="T6" fmla="*/ 2147483646 w 25"/>
                  <a:gd name="T7" fmla="*/ 2147483646 h 26"/>
                  <a:gd name="T8" fmla="*/ 2147483646 w 25"/>
                  <a:gd name="T9" fmla="*/ 2147483646 h 26"/>
                  <a:gd name="T10" fmla="*/ 2147483646 w 25"/>
                  <a:gd name="T11" fmla="*/ 2147483646 h 26"/>
                  <a:gd name="T12" fmla="*/ 0 w 25"/>
                  <a:gd name="T13" fmla="*/ 0 h 26"/>
                  <a:gd name="T14" fmla="*/ 0 60000 65536"/>
                  <a:gd name="T15" fmla="*/ 0 60000 65536"/>
                  <a:gd name="T16" fmla="*/ 0 60000 65536"/>
                  <a:gd name="T17" fmla="*/ 0 60000 65536"/>
                  <a:gd name="T18" fmla="*/ 0 60000 65536"/>
                  <a:gd name="T19" fmla="*/ 0 60000 65536"/>
                  <a:gd name="T20" fmla="*/ 0 60000 65536"/>
                  <a:gd name="T21" fmla="*/ 0 w 25"/>
                  <a:gd name="T22" fmla="*/ 0 h 26"/>
                  <a:gd name="T23" fmla="*/ 25 w 2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6">
                    <a:moveTo>
                      <a:pt x="0" y="0"/>
                    </a:moveTo>
                    <a:lnTo>
                      <a:pt x="7" y="25"/>
                    </a:lnTo>
                    <a:lnTo>
                      <a:pt x="9" y="14"/>
                    </a:lnTo>
                    <a:lnTo>
                      <a:pt x="24" y="24"/>
                    </a:lnTo>
                    <a:lnTo>
                      <a:pt x="11" y="14"/>
                    </a:lnTo>
                    <a:lnTo>
                      <a:pt x="23" y="5"/>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808" name="Freeform 256"/>
              <p:cNvSpPr>
                <a:spLocks/>
              </p:cNvSpPr>
              <p:nvPr/>
            </p:nvSpPr>
            <p:spPr bwMode="auto">
              <a:xfrm>
                <a:off x="1633539" y="2727325"/>
                <a:ext cx="39687" cy="39688"/>
              </a:xfrm>
              <a:custGeom>
                <a:avLst/>
                <a:gdLst>
                  <a:gd name="T0" fmla="*/ 0 w 25"/>
                  <a:gd name="T1" fmla="*/ 0 h 26"/>
                  <a:gd name="T2" fmla="*/ 2147483646 w 25"/>
                  <a:gd name="T3" fmla="*/ 2147483646 h 26"/>
                  <a:gd name="T4" fmla="*/ 2147483646 w 25"/>
                  <a:gd name="T5" fmla="*/ 2147483646 h 26"/>
                  <a:gd name="T6" fmla="*/ 2147483646 w 25"/>
                  <a:gd name="T7" fmla="*/ 2147483646 h 26"/>
                  <a:gd name="T8" fmla="*/ 2147483646 w 25"/>
                  <a:gd name="T9" fmla="*/ 2147483646 h 26"/>
                  <a:gd name="T10" fmla="*/ 2147483646 w 25"/>
                  <a:gd name="T11" fmla="*/ 2147483646 h 26"/>
                  <a:gd name="T12" fmla="*/ 0 w 25"/>
                  <a:gd name="T13" fmla="*/ 0 h 26"/>
                  <a:gd name="T14" fmla="*/ 0 60000 65536"/>
                  <a:gd name="T15" fmla="*/ 0 60000 65536"/>
                  <a:gd name="T16" fmla="*/ 0 60000 65536"/>
                  <a:gd name="T17" fmla="*/ 0 60000 65536"/>
                  <a:gd name="T18" fmla="*/ 0 60000 65536"/>
                  <a:gd name="T19" fmla="*/ 0 60000 65536"/>
                  <a:gd name="T20" fmla="*/ 0 60000 65536"/>
                  <a:gd name="T21" fmla="*/ 0 w 25"/>
                  <a:gd name="T22" fmla="*/ 0 h 26"/>
                  <a:gd name="T23" fmla="*/ 25 w 2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6">
                    <a:moveTo>
                      <a:pt x="0" y="0"/>
                    </a:moveTo>
                    <a:lnTo>
                      <a:pt x="7" y="25"/>
                    </a:lnTo>
                    <a:lnTo>
                      <a:pt x="9" y="14"/>
                    </a:lnTo>
                    <a:lnTo>
                      <a:pt x="24" y="24"/>
                    </a:lnTo>
                    <a:lnTo>
                      <a:pt x="11" y="14"/>
                    </a:lnTo>
                    <a:lnTo>
                      <a:pt x="23" y="5"/>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09" name="Freeform 257"/>
              <p:cNvSpPr>
                <a:spLocks/>
              </p:cNvSpPr>
              <p:nvPr/>
            </p:nvSpPr>
            <p:spPr bwMode="auto">
              <a:xfrm>
                <a:off x="1654176" y="2759076"/>
                <a:ext cx="22225" cy="53975"/>
              </a:xfrm>
              <a:custGeom>
                <a:avLst/>
                <a:gdLst>
                  <a:gd name="T0" fmla="*/ 0 w 15"/>
                  <a:gd name="T1" fmla="*/ 0 h 36"/>
                  <a:gd name="T2" fmla="*/ 2147483646 w 15"/>
                  <a:gd name="T3" fmla="*/ 2147483646 h 36"/>
                  <a:gd name="T4" fmla="*/ 2147483646 w 15"/>
                  <a:gd name="T5" fmla="*/ 2147483646 h 36"/>
                  <a:gd name="T6" fmla="*/ 0 w 15"/>
                  <a:gd name="T7" fmla="*/ 0 h 36"/>
                  <a:gd name="T8" fmla="*/ 0 60000 65536"/>
                  <a:gd name="T9" fmla="*/ 0 60000 65536"/>
                  <a:gd name="T10" fmla="*/ 0 60000 65536"/>
                  <a:gd name="T11" fmla="*/ 0 60000 65536"/>
                  <a:gd name="T12" fmla="*/ 0 w 15"/>
                  <a:gd name="T13" fmla="*/ 0 h 36"/>
                  <a:gd name="T14" fmla="*/ 15 w 15"/>
                  <a:gd name="T15" fmla="*/ 36 h 36"/>
                </a:gdLst>
                <a:ahLst/>
                <a:cxnLst>
                  <a:cxn ang="T8">
                    <a:pos x="T0" y="T1"/>
                  </a:cxn>
                  <a:cxn ang="T9">
                    <a:pos x="T2" y="T3"/>
                  </a:cxn>
                  <a:cxn ang="T10">
                    <a:pos x="T4" y="T5"/>
                  </a:cxn>
                  <a:cxn ang="T11">
                    <a:pos x="T6" y="T7"/>
                  </a:cxn>
                </a:cxnLst>
                <a:rect l="T12" t="T13" r="T14" b="T15"/>
                <a:pathLst>
                  <a:path w="15" h="36">
                    <a:moveTo>
                      <a:pt x="0" y="0"/>
                    </a:moveTo>
                    <a:lnTo>
                      <a:pt x="13" y="7"/>
                    </a:lnTo>
                    <a:lnTo>
                      <a:pt x="14" y="35"/>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810" name="Freeform 258"/>
              <p:cNvSpPr>
                <a:spLocks/>
              </p:cNvSpPr>
              <p:nvPr/>
            </p:nvSpPr>
            <p:spPr bwMode="auto">
              <a:xfrm>
                <a:off x="1654176" y="2759076"/>
                <a:ext cx="22225" cy="53975"/>
              </a:xfrm>
              <a:custGeom>
                <a:avLst/>
                <a:gdLst>
                  <a:gd name="T0" fmla="*/ 0 w 15"/>
                  <a:gd name="T1" fmla="*/ 0 h 36"/>
                  <a:gd name="T2" fmla="*/ 2147483646 w 15"/>
                  <a:gd name="T3" fmla="*/ 2147483646 h 36"/>
                  <a:gd name="T4" fmla="*/ 2147483646 w 15"/>
                  <a:gd name="T5" fmla="*/ 2147483646 h 36"/>
                  <a:gd name="T6" fmla="*/ 0 w 15"/>
                  <a:gd name="T7" fmla="*/ 0 h 36"/>
                  <a:gd name="T8" fmla="*/ 0 60000 65536"/>
                  <a:gd name="T9" fmla="*/ 0 60000 65536"/>
                  <a:gd name="T10" fmla="*/ 0 60000 65536"/>
                  <a:gd name="T11" fmla="*/ 0 60000 65536"/>
                  <a:gd name="T12" fmla="*/ 0 w 15"/>
                  <a:gd name="T13" fmla="*/ 0 h 36"/>
                  <a:gd name="T14" fmla="*/ 15 w 15"/>
                  <a:gd name="T15" fmla="*/ 36 h 36"/>
                </a:gdLst>
                <a:ahLst/>
                <a:cxnLst>
                  <a:cxn ang="T8">
                    <a:pos x="T0" y="T1"/>
                  </a:cxn>
                  <a:cxn ang="T9">
                    <a:pos x="T2" y="T3"/>
                  </a:cxn>
                  <a:cxn ang="T10">
                    <a:pos x="T4" y="T5"/>
                  </a:cxn>
                  <a:cxn ang="T11">
                    <a:pos x="T6" y="T7"/>
                  </a:cxn>
                </a:cxnLst>
                <a:rect l="T12" t="T13" r="T14" b="T15"/>
                <a:pathLst>
                  <a:path w="15" h="36">
                    <a:moveTo>
                      <a:pt x="0" y="0"/>
                    </a:moveTo>
                    <a:lnTo>
                      <a:pt x="13" y="7"/>
                    </a:lnTo>
                    <a:lnTo>
                      <a:pt x="14" y="35"/>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11" name="Freeform 259"/>
              <p:cNvSpPr>
                <a:spLocks/>
              </p:cNvSpPr>
              <p:nvPr/>
            </p:nvSpPr>
            <p:spPr bwMode="auto">
              <a:xfrm>
                <a:off x="1674813" y="2732089"/>
                <a:ext cx="25400" cy="34925"/>
              </a:xfrm>
              <a:custGeom>
                <a:avLst/>
                <a:gdLst>
                  <a:gd name="T0" fmla="*/ 0 w 16"/>
                  <a:gd name="T1" fmla="*/ 0 h 23"/>
                  <a:gd name="T2" fmla="*/ 2147483646 w 16"/>
                  <a:gd name="T3" fmla="*/ 2147483646 h 23"/>
                  <a:gd name="T4" fmla="*/ 2147483646 w 16"/>
                  <a:gd name="T5" fmla="*/ 2147483646 h 23"/>
                  <a:gd name="T6" fmla="*/ 2147483646 w 16"/>
                  <a:gd name="T7" fmla="*/ 2147483646 h 23"/>
                  <a:gd name="T8" fmla="*/ 2147483646 w 16"/>
                  <a:gd name="T9" fmla="*/ 2147483646 h 23"/>
                  <a:gd name="T10" fmla="*/ 2147483646 w 16"/>
                  <a:gd name="T11" fmla="*/ 0 h 23"/>
                  <a:gd name="T12" fmla="*/ 0 w 16"/>
                  <a:gd name="T13" fmla="*/ 0 h 23"/>
                  <a:gd name="T14" fmla="*/ 0 60000 65536"/>
                  <a:gd name="T15" fmla="*/ 0 60000 65536"/>
                  <a:gd name="T16" fmla="*/ 0 60000 65536"/>
                  <a:gd name="T17" fmla="*/ 0 60000 65536"/>
                  <a:gd name="T18" fmla="*/ 0 60000 65536"/>
                  <a:gd name="T19" fmla="*/ 0 60000 65536"/>
                  <a:gd name="T20" fmla="*/ 0 60000 65536"/>
                  <a:gd name="T21" fmla="*/ 0 w 16"/>
                  <a:gd name="T22" fmla="*/ 0 h 23"/>
                  <a:gd name="T23" fmla="*/ 16 w 16"/>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3">
                    <a:moveTo>
                      <a:pt x="0" y="0"/>
                    </a:moveTo>
                    <a:lnTo>
                      <a:pt x="3" y="22"/>
                    </a:lnTo>
                    <a:lnTo>
                      <a:pt x="14" y="22"/>
                    </a:lnTo>
                    <a:lnTo>
                      <a:pt x="10" y="2"/>
                    </a:lnTo>
                    <a:lnTo>
                      <a:pt x="15" y="16"/>
                    </a:lnTo>
                    <a:lnTo>
                      <a:pt x="10" y="0"/>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812" name="Freeform 260"/>
              <p:cNvSpPr>
                <a:spLocks/>
              </p:cNvSpPr>
              <p:nvPr/>
            </p:nvSpPr>
            <p:spPr bwMode="auto">
              <a:xfrm>
                <a:off x="1674813" y="2732089"/>
                <a:ext cx="25400" cy="34925"/>
              </a:xfrm>
              <a:custGeom>
                <a:avLst/>
                <a:gdLst>
                  <a:gd name="T0" fmla="*/ 0 w 16"/>
                  <a:gd name="T1" fmla="*/ 0 h 23"/>
                  <a:gd name="T2" fmla="*/ 2147483646 w 16"/>
                  <a:gd name="T3" fmla="*/ 2147483646 h 23"/>
                  <a:gd name="T4" fmla="*/ 2147483646 w 16"/>
                  <a:gd name="T5" fmla="*/ 2147483646 h 23"/>
                  <a:gd name="T6" fmla="*/ 2147483646 w 16"/>
                  <a:gd name="T7" fmla="*/ 2147483646 h 23"/>
                  <a:gd name="T8" fmla="*/ 2147483646 w 16"/>
                  <a:gd name="T9" fmla="*/ 2147483646 h 23"/>
                  <a:gd name="T10" fmla="*/ 2147483646 w 16"/>
                  <a:gd name="T11" fmla="*/ 0 h 23"/>
                  <a:gd name="T12" fmla="*/ 0 w 16"/>
                  <a:gd name="T13" fmla="*/ 0 h 23"/>
                  <a:gd name="T14" fmla="*/ 0 60000 65536"/>
                  <a:gd name="T15" fmla="*/ 0 60000 65536"/>
                  <a:gd name="T16" fmla="*/ 0 60000 65536"/>
                  <a:gd name="T17" fmla="*/ 0 60000 65536"/>
                  <a:gd name="T18" fmla="*/ 0 60000 65536"/>
                  <a:gd name="T19" fmla="*/ 0 60000 65536"/>
                  <a:gd name="T20" fmla="*/ 0 60000 65536"/>
                  <a:gd name="T21" fmla="*/ 0 w 16"/>
                  <a:gd name="T22" fmla="*/ 0 h 23"/>
                  <a:gd name="T23" fmla="*/ 16 w 16"/>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3">
                    <a:moveTo>
                      <a:pt x="0" y="0"/>
                    </a:moveTo>
                    <a:lnTo>
                      <a:pt x="3" y="22"/>
                    </a:lnTo>
                    <a:lnTo>
                      <a:pt x="14" y="22"/>
                    </a:lnTo>
                    <a:lnTo>
                      <a:pt x="10" y="2"/>
                    </a:lnTo>
                    <a:lnTo>
                      <a:pt x="15" y="16"/>
                    </a:lnTo>
                    <a:lnTo>
                      <a:pt x="10" y="0"/>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13" name="Freeform 261"/>
              <p:cNvSpPr>
                <a:spLocks/>
              </p:cNvSpPr>
              <p:nvPr/>
            </p:nvSpPr>
            <p:spPr bwMode="auto">
              <a:xfrm>
                <a:off x="1697038" y="2781300"/>
                <a:ext cx="23812" cy="25400"/>
              </a:xfrm>
              <a:custGeom>
                <a:avLst/>
                <a:gdLst>
                  <a:gd name="T0" fmla="*/ 0 w 15"/>
                  <a:gd name="T1" fmla="*/ 0 h 17"/>
                  <a:gd name="T2" fmla="*/ 2147483646 w 15"/>
                  <a:gd name="T3" fmla="*/ 2147483646 h 17"/>
                  <a:gd name="T4" fmla="*/ 2147483646 w 15"/>
                  <a:gd name="T5" fmla="*/ 2147483646 h 17"/>
                  <a:gd name="T6" fmla="*/ 0 w 15"/>
                  <a:gd name="T7" fmla="*/ 0 h 17"/>
                  <a:gd name="T8" fmla="*/ 0 60000 65536"/>
                  <a:gd name="T9" fmla="*/ 0 60000 65536"/>
                  <a:gd name="T10" fmla="*/ 0 60000 65536"/>
                  <a:gd name="T11" fmla="*/ 0 60000 65536"/>
                  <a:gd name="T12" fmla="*/ 0 w 15"/>
                  <a:gd name="T13" fmla="*/ 0 h 17"/>
                  <a:gd name="T14" fmla="*/ 15 w 15"/>
                  <a:gd name="T15" fmla="*/ 17 h 17"/>
                </a:gdLst>
                <a:ahLst/>
                <a:cxnLst>
                  <a:cxn ang="T8">
                    <a:pos x="T0" y="T1"/>
                  </a:cxn>
                  <a:cxn ang="T9">
                    <a:pos x="T2" y="T3"/>
                  </a:cxn>
                  <a:cxn ang="T10">
                    <a:pos x="T4" y="T5"/>
                  </a:cxn>
                  <a:cxn ang="T11">
                    <a:pos x="T6" y="T7"/>
                  </a:cxn>
                </a:cxnLst>
                <a:rect l="T12" t="T13" r="T14" b="T15"/>
                <a:pathLst>
                  <a:path w="15" h="17">
                    <a:moveTo>
                      <a:pt x="0" y="0"/>
                    </a:moveTo>
                    <a:lnTo>
                      <a:pt x="14" y="16"/>
                    </a:lnTo>
                    <a:lnTo>
                      <a:pt x="14" y="2"/>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814" name="Freeform 262"/>
              <p:cNvSpPr>
                <a:spLocks/>
              </p:cNvSpPr>
              <p:nvPr/>
            </p:nvSpPr>
            <p:spPr bwMode="auto">
              <a:xfrm>
                <a:off x="1697038" y="2781300"/>
                <a:ext cx="23812" cy="25400"/>
              </a:xfrm>
              <a:custGeom>
                <a:avLst/>
                <a:gdLst>
                  <a:gd name="T0" fmla="*/ 0 w 15"/>
                  <a:gd name="T1" fmla="*/ 0 h 17"/>
                  <a:gd name="T2" fmla="*/ 2147483646 w 15"/>
                  <a:gd name="T3" fmla="*/ 2147483646 h 17"/>
                  <a:gd name="T4" fmla="*/ 2147483646 w 15"/>
                  <a:gd name="T5" fmla="*/ 2147483646 h 17"/>
                  <a:gd name="T6" fmla="*/ 0 w 15"/>
                  <a:gd name="T7" fmla="*/ 0 h 17"/>
                  <a:gd name="T8" fmla="*/ 0 60000 65536"/>
                  <a:gd name="T9" fmla="*/ 0 60000 65536"/>
                  <a:gd name="T10" fmla="*/ 0 60000 65536"/>
                  <a:gd name="T11" fmla="*/ 0 60000 65536"/>
                  <a:gd name="T12" fmla="*/ 0 w 15"/>
                  <a:gd name="T13" fmla="*/ 0 h 17"/>
                  <a:gd name="T14" fmla="*/ 15 w 15"/>
                  <a:gd name="T15" fmla="*/ 17 h 17"/>
                </a:gdLst>
                <a:ahLst/>
                <a:cxnLst>
                  <a:cxn ang="T8">
                    <a:pos x="T0" y="T1"/>
                  </a:cxn>
                  <a:cxn ang="T9">
                    <a:pos x="T2" y="T3"/>
                  </a:cxn>
                  <a:cxn ang="T10">
                    <a:pos x="T4" y="T5"/>
                  </a:cxn>
                  <a:cxn ang="T11">
                    <a:pos x="T6" y="T7"/>
                  </a:cxn>
                </a:cxnLst>
                <a:rect l="T12" t="T13" r="T14" b="T15"/>
                <a:pathLst>
                  <a:path w="15" h="17">
                    <a:moveTo>
                      <a:pt x="0" y="0"/>
                    </a:moveTo>
                    <a:lnTo>
                      <a:pt x="14" y="16"/>
                    </a:lnTo>
                    <a:lnTo>
                      <a:pt x="14" y="2"/>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15" name="Freeform 263"/>
              <p:cNvSpPr>
                <a:spLocks/>
              </p:cNvSpPr>
              <p:nvPr/>
            </p:nvSpPr>
            <p:spPr bwMode="auto">
              <a:xfrm>
                <a:off x="1703389" y="2811464"/>
                <a:ext cx="33337" cy="60325"/>
              </a:xfrm>
              <a:custGeom>
                <a:avLst/>
                <a:gdLst>
                  <a:gd name="T0" fmla="*/ 0 w 23"/>
                  <a:gd name="T1" fmla="*/ 0 h 39"/>
                  <a:gd name="T2" fmla="*/ 2147483646 w 23"/>
                  <a:gd name="T3" fmla="*/ 2147483646 h 39"/>
                  <a:gd name="T4" fmla="*/ 2147483646 w 23"/>
                  <a:gd name="T5" fmla="*/ 2147483646 h 39"/>
                  <a:gd name="T6" fmla="*/ 0 w 23"/>
                  <a:gd name="T7" fmla="*/ 0 h 39"/>
                  <a:gd name="T8" fmla="*/ 0 60000 65536"/>
                  <a:gd name="T9" fmla="*/ 0 60000 65536"/>
                  <a:gd name="T10" fmla="*/ 0 60000 65536"/>
                  <a:gd name="T11" fmla="*/ 0 60000 65536"/>
                  <a:gd name="T12" fmla="*/ 0 w 23"/>
                  <a:gd name="T13" fmla="*/ 0 h 39"/>
                  <a:gd name="T14" fmla="*/ 23 w 23"/>
                  <a:gd name="T15" fmla="*/ 39 h 39"/>
                </a:gdLst>
                <a:ahLst/>
                <a:cxnLst>
                  <a:cxn ang="T8">
                    <a:pos x="T0" y="T1"/>
                  </a:cxn>
                  <a:cxn ang="T9">
                    <a:pos x="T2" y="T3"/>
                  </a:cxn>
                  <a:cxn ang="T10">
                    <a:pos x="T4" y="T5"/>
                  </a:cxn>
                  <a:cxn ang="T11">
                    <a:pos x="T6" y="T7"/>
                  </a:cxn>
                </a:cxnLst>
                <a:rect l="T12" t="T13" r="T14" b="T15"/>
                <a:pathLst>
                  <a:path w="23" h="39">
                    <a:moveTo>
                      <a:pt x="0" y="0"/>
                    </a:moveTo>
                    <a:lnTo>
                      <a:pt x="17" y="14"/>
                    </a:lnTo>
                    <a:lnTo>
                      <a:pt x="22" y="38"/>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816" name="Freeform 264"/>
              <p:cNvSpPr>
                <a:spLocks/>
              </p:cNvSpPr>
              <p:nvPr/>
            </p:nvSpPr>
            <p:spPr bwMode="auto">
              <a:xfrm>
                <a:off x="1703389" y="2811464"/>
                <a:ext cx="33337" cy="60325"/>
              </a:xfrm>
              <a:custGeom>
                <a:avLst/>
                <a:gdLst>
                  <a:gd name="T0" fmla="*/ 0 w 23"/>
                  <a:gd name="T1" fmla="*/ 0 h 39"/>
                  <a:gd name="T2" fmla="*/ 2147483646 w 23"/>
                  <a:gd name="T3" fmla="*/ 2147483646 h 39"/>
                  <a:gd name="T4" fmla="*/ 2147483646 w 23"/>
                  <a:gd name="T5" fmla="*/ 2147483646 h 39"/>
                  <a:gd name="T6" fmla="*/ 0 w 23"/>
                  <a:gd name="T7" fmla="*/ 0 h 39"/>
                  <a:gd name="T8" fmla="*/ 0 60000 65536"/>
                  <a:gd name="T9" fmla="*/ 0 60000 65536"/>
                  <a:gd name="T10" fmla="*/ 0 60000 65536"/>
                  <a:gd name="T11" fmla="*/ 0 60000 65536"/>
                  <a:gd name="T12" fmla="*/ 0 w 23"/>
                  <a:gd name="T13" fmla="*/ 0 h 39"/>
                  <a:gd name="T14" fmla="*/ 23 w 23"/>
                  <a:gd name="T15" fmla="*/ 39 h 39"/>
                </a:gdLst>
                <a:ahLst/>
                <a:cxnLst>
                  <a:cxn ang="T8">
                    <a:pos x="T0" y="T1"/>
                  </a:cxn>
                  <a:cxn ang="T9">
                    <a:pos x="T2" y="T3"/>
                  </a:cxn>
                  <a:cxn ang="T10">
                    <a:pos x="T4" y="T5"/>
                  </a:cxn>
                  <a:cxn ang="T11">
                    <a:pos x="T6" y="T7"/>
                  </a:cxn>
                </a:cxnLst>
                <a:rect l="T12" t="T13" r="T14" b="T15"/>
                <a:pathLst>
                  <a:path w="23" h="39">
                    <a:moveTo>
                      <a:pt x="0" y="0"/>
                    </a:moveTo>
                    <a:lnTo>
                      <a:pt x="17" y="14"/>
                    </a:lnTo>
                    <a:lnTo>
                      <a:pt x="22" y="38"/>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17" name="Freeform 265"/>
              <p:cNvSpPr>
                <a:spLocks/>
              </p:cNvSpPr>
              <p:nvPr/>
            </p:nvSpPr>
            <p:spPr bwMode="auto">
              <a:xfrm>
                <a:off x="1757363" y="2825751"/>
                <a:ext cx="25400" cy="34925"/>
              </a:xfrm>
              <a:custGeom>
                <a:avLst/>
                <a:gdLst>
                  <a:gd name="T0" fmla="*/ 0 w 15"/>
                  <a:gd name="T1" fmla="*/ 2147483646 h 22"/>
                  <a:gd name="T2" fmla="*/ 2147483646 w 15"/>
                  <a:gd name="T3" fmla="*/ 0 h 22"/>
                  <a:gd name="T4" fmla="*/ 2147483646 w 15"/>
                  <a:gd name="T5" fmla="*/ 2147483646 h 22"/>
                  <a:gd name="T6" fmla="*/ 0 w 15"/>
                  <a:gd name="T7" fmla="*/ 2147483646 h 22"/>
                  <a:gd name="T8" fmla="*/ 0 60000 65536"/>
                  <a:gd name="T9" fmla="*/ 0 60000 65536"/>
                  <a:gd name="T10" fmla="*/ 0 60000 65536"/>
                  <a:gd name="T11" fmla="*/ 0 60000 65536"/>
                  <a:gd name="T12" fmla="*/ 0 w 15"/>
                  <a:gd name="T13" fmla="*/ 0 h 22"/>
                  <a:gd name="T14" fmla="*/ 15 w 15"/>
                  <a:gd name="T15" fmla="*/ 22 h 22"/>
                </a:gdLst>
                <a:ahLst/>
                <a:cxnLst>
                  <a:cxn ang="T8">
                    <a:pos x="T0" y="T1"/>
                  </a:cxn>
                  <a:cxn ang="T9">
                    <a:pos x="T2" y="T3"/>
                  </a:cxn>
                  <a:cxn ang="T10">
                    <a:pos x="T4" y="T5"/>
                  </a:cxn>
                  <a:cxn ang="T11">
                    <a:pos x="T6" y="T7"/>
                  </a:cxn>
                </a:cxnLst>
                <a:rect l="T12" t="T13" r="T14" b="T15"/>
                <a:pathLst>
                  <a:path w="15" h="22">
                    <a:moveTo>
                      <a:pt x="0" y="13"/>
                    </a:moveTo>
                    <a:lnTo>
                      <a:pt x="7" y="0"/>
                    </a:lnTo>
                    <a:lnTo>
                      <a:pt x="14" y="21"/>
                    </a:lnTo>
                    <a:lnTo>
                      <a:pt x="0" y="13"/>
                    </a:lnTo>
                  </a:path>
                </a:pathLst>
              </a:custGeom>
              <a:grpFill/>
              <a:ln>
                <a:noFill/>
              </a:ln>
              <a:extLst/>
            </p:spPr>
            <p:txBody>
              <a:bodyPr/>
              <a:lstStyle/>
              <a:p>
                <a:pPr eaLnBrk="0" hangingPunct="0"/>
                <a:endParaRPr lang="en-US" sz="2000" b="1">
                  <a:solidFill>
                    <a:srgbClr val="000000"/>
                  </a:solidFill>
                  <a:latin typeface="+mj-lt"/>
                </a:endParaRPr>
              </a:p>
            </p:txBody>
          </p:sp>
          <p:sp>
            <p:nvSpPr>
              <p:cNvPr id="23818" name="Freeform 266"/>
              <p:cNvSpPr>
                <a:spLocks/>
              </p:cNvSpPr>
              <p:nvPr/>
            </p:nvSpPr>
            <p:spPr bwMode="auto">
              <a:xfrm>
                <a:off x="1757363" y="2825751"/>
                <a:ext cx="25400" cy="34925"/>
              </a:xfrm>
              <a:custGeom>
                <a:avLst/>
                <a:gdLst>
                  <a:gd name="T0" fmla="*/ 0 w 15"/>
                  <a:gd name="T1" fmla="*/ 2147483646 h 22"/>
                  <a:gd name="T2" fmla="*/ 2147483646 w 15"/>
                  <a:gd name="T3" fmla="*/ 0 h 22"/>
                  <a:gd name="T4" fmla="*/ 2147483646 w 15"/>
                  <a:gd name="T5" fmla="*/ 2147483646 h 22"/>
                  <a:gd name="T6" fmla="*/ 0 w 15"/>
                  <a:gd name="T7" fmla="*/ 2147483646 h 22"/>
                  <a:gd name="T8" fmla="*/ 0 60000 65536"/>
                  <a:gd name="T9" fmla="*/ 0 60000 65536"/>
                  <a:gd name="T10" fmla="*/ 0 60000 65536"/>
                  <a:gd name="T11" fmla="*/ 0 60000 65536"/>
                  <a:gd name="T12" fmla="*/ 0 w 15"/>
                  <a:gd name="T13" fmla="*/ 0 h 22"/>
                  <a:gd name="T14" fmla="*/ 15 w 15"/>
                  <a:gd name="T15" fmla="*/ 22 h 22"/>
                </a:gdLst>
                <a:ahLst/>
                <a:cxnLst>
                  <a:cxn ang="T8">
                    <a:pos x="T0" y="T1"/>
                  </a:cxn>
                  <a:cxn ang="T9">
                    <a:pos x="T2" y="T3"/>
                  </a:cxn>
                  <a:cxn ang="T10">
                    <a:pos x="T4" y="T5"/>
                  </a:cxn>
                  <a:cxn ang="T11">
                    <a:pos x="T6" y="T7"/>
                  </a:cxn>
                </a:cxnLst>
                <a:rect l="T12" t="T13" r="T14" b="T15"/>
                <a:pathLst>
                  <a:path w="15" h="22">
                    <a:moveTo>
                      <a:pt x="0" y="13"/>
                    </a:moveTo>
                    <a:lnTo>
                      <a:pt x="7" y="0"/>
                    </a:lnTo>
                    <a:lnTo>
                      <a:pt x="14" y="21"/>
                    </a:lnTo>
                    <a:lnTo>
                      <a:pt x="0" y="1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19" name="Freeform 267"/>
              <p:cNvSpPr>
                <a:spLocks/>
              </p:cNvSpPr>
              <p:nvPr/>
            </p:nvSpPr>
            <p:spPr bwMode="auto">
              <a:xfrm>
                <a:off x="10113963" y="2479675"/>
                <a:ext cx="80962" cy="33338"/>
              </a:xfrm>
              <a:custGeom>
                <a:avLst/>
                <a:gdLst>
                  <a:gd name="T0" fmla="*/ 0 w 53"/>
                  <a:gd name="T1" fmla="*/ 2147483646 h 21"/>
                  <a:gd name="T2" fmla="*/ 2147483646 w 53"/>
                  <a:gd name="T3" fmla="*/ 0 h 21"/>
                  <a:gd name="T4" fmla="*/ 2147483646 w 53"/>
                  <a:gd name="T5" fmla="*/ 2147483646 h 21"/>
                  <a:gd name="T6" fmla="*/ 2147483646 w 53"/>
                  <a:gd name="T7" fmla="*/ 2147483646 h 21"/>
                  <a:gd name="T8" fmla="*/ 0 w 53"/>
                  <a:gd name="T9" fmla="*/ 2147483646 h 21"/>
                  <a:gd name="T10" fmla="*/ 0 60000 65536"/>
                  <a:gd name="T11" fmla="*/ 0 60000 65536"/>
                  <a:gd name="T12" fmla="*/ 0 60000 65536"/>
                  <a:gd name="T13" fmla="*/ 0 60000 65536"/>
                  <a:gd name="T14" fmla="*/ 0 60000 65536"/>
                  <a:gd name="T15" fmla="*/ 0 w 53"/>
                  <a:gd name="T16" fmla="*/ 0 h 21"/>
                  <a:gd name="T17" fmla="*/ 53 w 53"/>
                  <a:gd name="T18" fmla="*/ 21 h 21"/>
                </a:gdLst>
                <a:ahLst/>
                <a:cxnLst>
                  <a:cxn ang="T10">
                    <a:pos x="T0" y="T1"/>
                  </a:cxn>
                  <a:cxn ang="T11">
                    <a:pos x="T2" y="T3"/>
                  </a:cxn>
                  <a:cxn ang="T12">
                    <a:pos x="T4" y="T5"/>
                  </a:cxn>
                  <a:cxn ang="T13">
                    <a:pos x="T6" y="T7"/>
                  </a:cxn>
                  <a:cxn ang="T14">
                    <a:pos x="T8" y="T9"/>
                  </a:cxn>
                </a:cxnLst>
                <a:rect l="T15" t="T16" r="T17" b="T18"/>
                <a:pathLst>
                  <a:path w="53" h="21">
                    <a:moveTo>
                      <a:pt x="0" y="7"/>
                    </a:moveTo>
                    <a:lnTo>
                      <a:pt x="32" y="0"/>
                    </a:lnTo>
                    <a:lnTo>
                      <a:pt x="52" y="10"/>
                    </a:lnTo>
                    <a:lnTo>
                      <a:pt x="42" y="20"/>
                    </a:lnTo>
                    <a:lnTo>
                      <a:pt x="0" y="7"/>
                    </a:lnTo>
                  </a:path>
                </a:pathLst>
              </a:custGeom>
              <a:grpFill/>
              <a:ln>
                <a:noFill/>
              </a:ln>
              <a:extLst/>
            </p:spPr>
            <p:txBody>
              <a:bodyPr/>
              <a:lstStyle/>
              <a:p>
                <a:pPr eaLnBrk="0" hangingPunct="0"/>
                <a:endParaRPr lang="en-US" sz="2000" b="1">
                  <a:solidFill>
                    <a:srgbClr val="000000"/>
                  </a:solidFill>
                  <a:latin typeface="+mj-lt"/>
                </a:endParaRPr>
              </a:p>
            </p:txBody>
          </p:sp>
          <p:sp>
            <p:nvSpPr>
              <p:cNvPr id="23820" name="Freeform 268"/>
              <p:cNvSpPr>
                <a:spLocks/>
              </p:cNvSpPr>
              <p:nvPr/>
            </p:nvSpPr>
            <p:spPr bwMode="auto">
              <a:xfrm>
                <a:off x="10113963" y="2479675"/>
                <a:ext cx="80962" cy="33338"/>
              </a:xfrm>
              <a:custGeom>
                <a:avLst/>
                <a:gdLst>
                  <a:gd name="T0" fmla="*/ 0 w 53"/>
                  <a:gd name="T1" fmla="*/ 2147483646 h 21"/>
                  <a:gd name="T2" fmla="*/ 2147483646 w 53"/>
                  <a:gd name="T3" fmla="*/ 0 h 21"/>
                  <a:gd name="T4" fmla="*/ 2147483646 w 53"/>
                  <a:gd name="T5" fmla="*/ 2147483646 h 21"/>
                  <a:gd name="T6" fmla="*/ 2147483646 w 53"/>
                  <a:gd name="T7" fmla="*/ 2147483646 h 21"/>
                  <a:gd name="T8" fmla="*/ 0 w 53"/>
                  <a:gd name="T9" fmla="*/ 2147483646 h 21"/>
                  <a:gd name="T10" fmla="*/ 0 60000 65536"/>
                  <a:gd name="T11" fmla="*/ 0 60000 65536"/>
                  <a:gd name="T12" fmla="*/ 0 60000 65536"/>
                  <a:gd name="T13" fmla="*/ 0 60000 65536"/>
                  <a:gd name="T14" fmla="*/ 0 60000 65536"/>
                  <a:gd name="T15" fmla="*/ 0 w 53"/>
                  <a:gd name="T16" fmla="*/ 0 h 21"/>
                  <a:gd name="T17" fmla="*/ 53 w 53"/>
                  <a:gd name="T18" fmla="*/ 21 h 21"/>
                </a:gdLst>
                <a:ahLst/>
                <a:cxnLst>
                  <a:cxn ang="T10">
                    <a:pos x="T0" y="T1"/>
                  </a:cxn>
                  <a:cxn ang="T11">
                    <a:pos x="T2" y="T3"/>
                  </a:cxn>
                  <a:cxn ang="T12">
                    <a:pos x="T4" y="T5"/>
                  </a:cxn>
                  <a:cxn ang="T13">
                    <a:pos x="T6" y="T7"/>
                  </a:cxn>
                  <a:cxn ang="T14">
                    <a:pos x="T8" y="T9"/>
                  </a:cxn>
                </a:cxnLst>
                <a:rect l="T15" t="T16" r="T17" b="T18"/>
                <a:pathLst>
                  <a:path w="53" h="21">
                    <a:moveTo>
                      <a:pt x="0" y="7"/>
                    </a:moveTo>
                    <a:lnTo>
                      <a:pt x="32" y="0"/>
                    </a:lnTo>
                    <a:lnTo>
                      <a:pt x="52" y="10"/>
                    </a:lnTo>
                    <a:lnTo>
                      <a:pt x="42" y="20"/>
                    </a:lnTo>
                    <a:lnTo>
                      <a:pt x="0" y="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21" name="Freeform 269"/>
              <p:cNvSpPr>
                <a:spLocks/>
              </p:cNvSpPr>
              <p:nvPr/>
            </p:nvSpPr>
            <p:spPr bwMode="auto">
              <a:xfrm>
                <a:off x="6299201" y="4187826"/>
                <a:ext cx="296863" cy="174625"/>
              </a:xfrm>
              <a:custGeom>
                <a:avLst/>
                <a:gdLst>
                  <a:gd name="T0" fmla="*/ 2147483646 w 208"/>
                  <a:gd name="T1" fmla="*/ 2147483646 h 127"/>
                  <a:gd name="T2" fmla="*/ 2147483646 w 208"/>
                  <a:gd name="T3" fmla="*/ 2147483646 h 127"/>
                  <a:gd name="T4" fmla="*/ 2147483646 w 208"/>
                  <a:gd name="T5" fmla="*/ 2147483646 h 127"/>
                  <a:gd name="T6" fmla="*/ 2147483646 w 208"/>
                  <a:gd name="T7" fmla="*/ 0 h 127"/>
                  <a:gd name="T8" fmla="*/ 2147483646 w 208"/>
                  <a:gd name="T9" fmla="*/ 2147483646 h 127"/>
                  <a:gd name="T10" fmla="*/ 2147483646 w 208"/>
                  <a:gd name="T11" fmla="*/ 2147483646 h 127"/>
                  <a:gd name="T12" fmla="*/ 2147483646 w 208"/>
                  <a:gd name="T13" fmla="*/ 2147483646 h 127"/>
                  <a:gd name="T14" fmla="*/ 2147483646 w 208"/>
                  <a:gd name="T15" fmla="*/ 2147483646 h 127"/>
                  <a:gd name="T16" fmla="*/ 2147483646 w 208"/>
                  <a:gd name="T17" fmla="*/ 2147483646 h 127"/>
                  <a:gd name="T18" fmla="*/ 0 w 208"/>
                  <a:gd name="T19" fmla="*/ 2147483646 h 127"/>
                  <a:gd name="T20" fmla="*/ 2147483646 w 208"/>
                  <a:gd name="T21" fmla="*/ 2147483646 h 1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8"/>
                  <a:gd name="T34" fmla="*/ 0 h 127"/>
                  <a:gd name="T35" fmla="*/ 208 w 208"/>
                  <a:gd name="T36" fmla="*/ 127 h 1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8" h="127">
                    <a:moveTo>
                      <a:pt x="27" y="17"/>
                    </a:moveTo>
                    <a:lnTo>
                      <a:pt x="83" y="59"/>
                    </a:lnTo>
                    <a:lnTo>
                      <a:pt x="140" y="6"/>
                    </a:lnTo>
                    <a:lnTo>
                      <a:pt x="200" y="0"/>
                    </a:lnTo>
                    <a:lnTo>
                      <a:pt x="208" y="59"/>
                    </a:lnTo>
                    <a:lnTo>
                      <a:pt x="190" y="77"/>
                    </a:lnTo>
                    <a:lnTo>
                      <a:pt x="118" y="102"/>
                    </a:lnTo>
                    <a:lnTo>
                      <a:pt x="56" y="127"/>
                    </a:lnTo>
                    <a:lnTo>
                      <a:pt x="40" y="127"/>
                    </a:lnTo>
                    <a:lnTo>
                      <a:pt x="0" y="49"/>
                    </a:lnTo>
                    <a:lnTo>
                      <a:pt x="27" y="17"/>
                    </a:lnTo>
                    <a:close/>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22" name="Freeform 270"/>
              <p:cNvSpPr>
                <a:spLocks/>
              </p:cNvSpPr>
              <p:nvPr/>
            </p:nvSpPr>
            <p:spPr bwMode="auto">
              <a:xfrm>
                <a:off x="5499101" y="4891089"/>
                <a:ext cx="333375" cy="377825"/>
              </a:xfrm>
              <a:custGeom>
                <a:avLst/>
                <a:gdLst>
                  <a:gd name="T0" fmla="*/ 0 w 216"/>
                  <a:gd name="T1" fmla="*/ 2147483646 h 246"/>
                  <a:gd name="T2" fmla="*/ 2147483646 w 216"/>
                  <a:gd name="T3" fmla="*/ 2147483646 h 246"/>
                  <a:gd name="T4" fmla="*/ 2147483646 w 216"/>
                  <a:gd name="T5" fmla="*/ 2147483646 h 246"/>
                  <a:gd name="T6" fmla="*/ 2147483646 w 216"/>
                  <a:gd name="T7" fmla="*/ 2147483646 h 246"/>
                  <a:gd name="T8" fmla="*/ 2147483646 w 216"/>
                  <a:gd name="T9" fmla="*/ 2147483646 h 246"/>
                  <a:gd name="T10" fmla="*/ 2147483646 w 216"/>
                  <a:gd name="T11" fmla="*/ 2147483646 h 246"/>
                  <a:gd name="T12" fmla="*/ 2147483646 w 216"/>
                  <a:gd name="T13" fmla="*/ 2147483646 h 246"/>
                  <a:gd name="T14" fmla="*/ 2147483646 w 216"/>
                  <a:gd name="T15" fmla="*/ 2147483646 h 246"/>
                  <a:gd name="T16" fmla="*/ 2147483646 w 216"/>
                  <a:gd name="T17" fmla="*/ 2147483646 h 246"/>
                  <a:gd name="T18" fmla="*/ 2147483646 w 216"/>
                  <a:gd name="T19" fmla="*/ 2147483646 h 246"/>
                  <a:gd name="T20" fmla="*/ 2147483646 w 216"/>
                  <a:gd name="T21" fmla="*/ 2147483646 h 246"/>
                  <a:gd name="T22" fmla="*/ 2147483646 w 216"/>
                  <a:gd name="T23" fmla="*/ 2147483646 h 246"/>
                  <a:gd name="T24" fmla="*/ 2147483646 w 216"/>
                  <a:gd name="T25" fmla="*/ 2147483646 h 246"/>
                  <a:gd name="T26" fmla="*/ 2147483646 w 216"/>
                  <a:gd name="T27" fmla="*/ 2147483646 h 246"/>
                  <a:gd name="T28" fmla="*/ 2147483646 w 216"/>
                  <a:gd name="T29" fmla="*/ 0 h 246"/>
                  <a:gd name="T30" fmla="*/ 2147483646 w 216"/>
                  <a:gd name="T31" fmla="*/ 2147483646 h 246"/>
                  <a:gd name="T32" fmla="*/ 2147483646 w 216"/>
                  <a:gd name="T33" fmla="*/ 2147483646 h 246"/>
                  <a:gd name="T34" fmla="*/ 0 w 216"/>
                  <a:gd name="T35" fmla="*/ 2147483646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246"/>
                  <a:gd name="T56" fmla="*/ 216 w 216"/>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246">
                    <a:moveTo>
                      <a:pt x="0" y="229"/>
                    </a:moveTo>
                    <a:lnTo>
                      <a:pt x="29" y="221"/>
                    </a:lnTo>
                    <a:lnTo>
                      <a:pt x="166" y="245"/>
                    </a:lnTo>
                    <a:lnTo>
                      <a:pt x="198" y="235"/>
                    </a:lnTo>
                    <a:lnTo>
                      <a:pt x="177" y="216"/>
                    </a:lnTo>
                    <a:lnTo>
                      <a:pt x="177" y="141"/>
                    </a:lnTo>
                    <a:lnTo>
                      <a:pt x="215" y="141"/>
                    </a:lnTo>
                    <a:lnTo>
                      <a:pt x="213" y="100"/>
                    </a:lnTo>
                    <a:lnTo>
                      <a:pt x="177" y="104"/>
                    </a:lnTo>
                    <a:lnTo>
                      <a:pt x="174" y="35"/>
                    </a:lnTo>
                    <a:lnTo>
                      <a:pt x="159" y="20"/>
                    </a:lnTo>
                    <a:lnTo>
                      <a:pt x="136" y="23"/>
                    </a:lnTo>
                    <a:lnTo>
                      <a:pt x="131" y="44"/>
                    </a:lnTo>
                    <a:lnTo>
                      <a:pt x="107" y="46"/>
                    </a:lnTo>
                    <a:lnTo>
                      <a:pt x="79" y="0"/>
                    </a:lnTo>
                    <a:lnTo>
                      <a:pt x="14" y="9"/>
                    </a:lnTo>
                    <a:lnTo>
                      <a:pt x="39" y="102"/>
                    </a:lnTo>
                    <a:lnTo>
                      <a:pt x="0" y="229"/>
                    </a:lnTo>
                  </a:path>
                </a:pathLst>
              </a:custGeom>
              <a:grpFill/>
              <a:ln>
                <a:noFill/>
              </a:ln>
              <a:extLst/>
            </p:spPr>
            <p:txBody>
              <a:bodyPr/>
              <a:lstStyle/>
              <a:p>
                <a:pPr eaLnBrk="0" hangingPunct="0"/>
                <a:endParaRPr lang="en-US" sz="2000" b="1">
                  <a:solidFill>
                    <a:srgbClr val="000000"/>
                  </a:solidFill>
                  <a:latin typeface="+mj-lt"/>
                </a:endParaRPr>
              </a:p>
            </p:txBody>
          </p:sp>
          <p:sp>
            <p:nvSpPr>
              <p:cNvPr id="23823" name="Freeform 271"/>
              <p:cNvSpPr>
                <a:spLocks/>
              </p:cNvSpPr>
              <p:nvPr/>
            </p:nvSpPr>
            <p:spPr bwMode="auto">
              <a:xfrm>
                <a:off x="5499101" y="4891089"/>
                <a:ext cx="333375" cy="377825"/>
              </a:xfrm>
              <a:custGeom>
                <a:avLst/>
                <a:gdLst>
                  <a:gd name="T0" fmla="*/ 0 w 216"/>
                  <a:gd name="T1" fmla="*/ 2147483646 h 246"/>
                  <a:gd name="T2" fmla="*/ 2147483646 w 216"/>
                  <a:gd name="T3" fmla="*/ 2147483646 h 246"/>
                  <a:gd name="T4" fmla="*/ 2147483646 w 216"/>
                  <a:gd name="T5" fmla="*/ 2147483646 h 246"/>
                  <a:gd name="T6" fmla="*/ 2147483646 w 216"/>
                  <a:gd name="T7" fmla="*/ 2147483646 h 246"/>
                  <a:gd name="T8" fmla="*/ 2147483646 w 216"/>
                  <a:gd name="T9" fmla="*/ 2147483646 h 246"/>
                  <a:gd name="T10" fmla="*/ 2147483646 w 216"/>
                  <a:gd name="T11" fmla="*/ 2147483646 h 246"/>
                  <a:gd name="T12" fmla="*/ 2147483646 w 216"/>
                  <a:gd name="T13" fmla="*/ 2147483646 h 246"/>
                  <a:gd name="T14" fmla="*/ 2147483646 w 216"/>
                  <a:gd name="T15" fmla="*/ 2147483646 h 246"/>
                  <a:gd name="T16" fmla="*/ 2147483646 w 216"/>
                  <a:gd name="T17" fmla="*/ 2147483646 h 246"/>
                  <a:gd name="T18" fmla="*/ 2147483646 w 216"/>
                  <a:gd name="T19" fmla="*/ 2147483646 h 246"/>
                  <a:gd name="T20" fmla="*/ 2147483646 w 216"/>
                  <a:gd name="T21" fmla="*/ 2147483646 h 246"/>
                  <a:gd name="T22" fmla="*/ 2147483646 w 216"/>
                  <a:gd name="T23" fmla="*/ 2147483646 h 246"/>
                  <a:gd name="T24" fmla="*/ 2147483646 w 216"/>
                  <a:gd name="T25" fmla="*/ 2147483646 h 246"/>
                  <a:gd name="T26" fmla="*/ 2147483646 w 216"/>
                  <a:gd name="T27" fmla="*/ 2147483646 h 246"/>
                  <a:gd name="T28" fmla="*/ 2147483646 w 216"/>
                  <a:gd name="T29" fmla="*/ 0 h 246"/>
                  <a:gd name="T30" fmla="*/ 2147483646 w 216"/>
                  <a:gd name="T31" fmla="*/ 2147483646 h 246"/>
                  <a:gd name="T32" fmla="*/ 2147483646 w 216"/>
                  <a:gd name="T33" fmla="*/ 2147483646 h 246"/>
                  <a:gd name="T34" fmla="*/ 0 w 216"/>
                  <a:gd name="T35" fmla="*/ 2147483646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246"/>
                  <a:gd name="T56" fmla="*/ 216 w 216"/>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246">
                    <a:moveTo>
                      <a:pt x="0" y="229"/>
                    </a:moveTo>
                    <a:lnTo>
                      <a:pt x="29" y="221"/>
                    </a:lnTo>
                    <a:lnTo>
                      <a:pt x="166" y="245"/>
                    </a:lnTo>
                    <a:lnTo>
                      <a:pt x="198" y="235"/>
                    </a:lnTo>
                    <a:lnTo>
                      <a:pt x="177" y="216"/>
                    </a:lnTo>
                    <a:lnTo>
                      <a:pt x="177" y="141"/>
                    </a:lnTo>
                    <a:lnTo>
                      <a:pt x="215" y="141"/>
                    </a:lnTo>
                    <a:lnTo>
                      <a:pt x="213" y="100"/>
                    </a:lnTo>
                    <a:lnTo>
                      <a:pt x="177" y="104"/>
                    </a:lnTo>
                    <a:lnTo>
                      <a:pt x="174" y="35"/>
                    </a:lnTo>
                    <a:lnTo>
                      <a:pt x="159" y="20"/>
                    </a:lnTo>
                    <a:lnTo>
                      <a:pt x="136" y="23"/>
                    </a:lnTo>
                    <a:lnTo>
                      <a:pt x="131" y="44"/>
                    </a:lnTo>
                    <a:lnTo>
                      <a:pt x="107" y="46"/>
                    </a:lnTo>
                    <a:lnTo>
                      <a:pt x="79" y="0"/>
                    </a:lnTo>
                    <a:lnTo>
                      <a:pt x="14" y="9"/>
                    </a:lnTo>
                    <a:lnTo>
                      <a:pt x="39" y="102"/>
                    </a:lnTo>
                    <a:lnTo>
                      <a:pt x="0" y="22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24" name="Freeform 272"/>
              <p:cNvSpPr>
                <a:spLocks/>
              </p:cNvSpPr>
              <p:nvPr/>
            </p:nvSpPr>
            <p:spPr bwMode="auto">
              <a:xfrm>
                <a:off x="5511800" y="4859339"/>
                <a:ext cx="26988" cy="33337"/>
              </a:xfrm>
              <a:custGeom>
                <a:avLst/>
                <a:gdLst>
                  <a:gd name="T0" fmla="*/ 0 w 18"/>
                  <a:gd name="T1" fmla="*/ 2147483646 h 22"/>
                  <a:gd name="T2" fmla="*/ 2147483646 w 18"/>
                  <a:gd name="T3" fmla="*/ 2147483646 h 22"/>
                  <a:gd name="T4" fmla="*/ 2147483646 w 18"/>
                  <a:gd name="T5" fmla="*/ 0 h 22"/>
                  <a:gd name="T6" fmla="*/ 0 w 18"/>
                  <a:gd name="T7" fmla="*/ 2147483646 h 22"/>
                  <a:gd name="T8" fmla="*/ 0 60000 65536"/>
                  <a:gd name="T9" fmla="*/ 0 60000 65536"/>
                  <a:gd name="T10" fmla="*/ 0 60000 65536"/>
                  <a:gd name="T11" fmla="*/ 0 60000 65536"/>
                  <a:gd name="T12" fmla="*/ 0 w 18"/>
                  <a:gd name="T13" fmla="*/ 0 h 22"/>
                  <a:gd name="T14" fmla="*/ 18 w 18"/>
                  <a:gd name="T15" fmla="*/ 22 h 22"/>
                </a:gdLst>
                <a:ahLst/>
                <a:cxnLst>
                  <a:cxn ang="T8">
                    <a:pos x="T0" y="T1"/>
                  </a:cxn>
                  <a:cxn ang="T9">
                    <a:pos x="T2" y="T3"/>
                  </a:cxn>
                  <a:cxn ang="T10">
                    <a:pos x="T4" y="T5"/>
                  </a:cxn>
                  <a:cxn ang="T11">
                    <a:pos x="T6" y="T7"/>
                  </a:cxn>
                </a:cxnLst>
                <a:rect l="T12" t="T13" r="T14" b="T15"/>
                <a:pathLst>
                  <a:path w="18" h="22">
                    <a:moveTo>
                      <a:pt x="0" y="5"/>
                    </a:moveTo>
                    <a:lnTo>
                      <a:pt x="5" y="21"/>
                    </a:lnTo>
                    <a:lnTo>
                      <a:pt x="17" y="0"/>
                    </a:lnTo>
                    <a:lnTo>
                      <a:pt x="0" y="5"/>
                    </a:lnTo>
                  </a:path>
                </a:pathLst>
              </a:custGeom>
              <a:grpFill/>
              <a:ln>
                <a:noFill/>
              </a:ln>
              <a:extLst/>
            </p:spPr>
            <p:txBody>
              <a:bodyPr/>
              <a:lstStyle/>
              <a:p>
                <a:pPr eaLnBrk="0" hangingPunct="0"/>
                <a:endParaRPr lang="en-US" sz="2000" b="1">
                  <a:solidFill>
                    <a:srgbClr val="000000"/>
                  </a:solidFill>
                  <a:latin typeface="+mj-lt"/>
                </a:endParaRPr>
              </a:p>
            </p:txBody>
          </p:sp>
          <p:sp>
            <p:nvSpPr>
              <p:cNvPr id="23825" name="Freeform 273"/>
              <p:cNvSpPr>
                <a:spLocks/>
              </p:cNvSpPr>
              <p:nvPr/>
            </p:nvSpPr>
            <p:spPr bwMode="auto">
              <a:xfrm>
                <a:off x="5511800" y="4859339"/>
                <a:ext cx="26988" cy="33337"/>
              </a:xfrm>
              <a:custGeom>
                <a:avLst/>
                <a:gdLst>
                  <a:gd name="T0" fmla="*/ 0 w 18"/>
                  <a:gd name="T1" fmla="*/ 2147483646 h 22"/>
                  <a:gd name="T2" fmla="*/ 2147483646 w 18"/>
                  <a:gd name="T3" fmla="*/ 2147483646 h 22"/>
                  <a:gd name="T4" fmla="*/ 2147483646 w 18"/>
                  <a:gd name="T5" fmla="*/ 0 h 22"/>
                  <a:gd name="T6" fmla="*/ 0 w 18"/>
                  <a:gd name="T7" fmla="*/ 2147483646 h 22"/>
                  <a:gd name="T8" fmla="*/ 0 60000 65536"/>
                  <a:gd name="T9" fmla="*/ 0 60000 65536"/>
                  <a:gd name="T10" fmla="*/ 0 60000 65536"/>
                  <a:gd name="T11" fmla="*/ 0 60000 65536"/>
                  <a:gd name="T12" fmla="*/ 0 w 18"/>
                  <a:gd name="T13" fmla="*/ 0 h 22"/>
                  <a:gd name="T14" fmla="*/ 18 w 18"/>
                  <a:gd name="T15" fmla="*/ 22 h 22"/>
                </a:gdLst>
                <a:ahLst/>
                <a:cxnLst>
                  <a:cxn ang="T8">
                    <a:pos x="T0" y="T1"/>
                  </a:cxn>
                  <a:cxn ang="T9">
                    <a:pos x="T2" y="T3"/>
                  </a:cxn>
                  <a:cxn ang="T10">
                    <a:pos x="T4" y="T5"/>
                  </a:cxn>
                  <a:cxn ang="T11">
                    <a:pos x="T6" y="T7"/>
                  </a:cxn>
                </a:cxnLst>
                <a:rect l="T12" t="T13" r="T14" b="T15"/>
                <a:pathLst>
                  <a:path w="18" h="22">
                    <a:moveTo>
                      <a:pt x="0" y="5"/>
                    </a:moveTo>
                    <a:lnTo>
                      <a:pt x="5" y="21"/>
                    </a:lnTo>
                    <a:lnTo>
                      <a:pt x="17" y="0"/>
                    </a:lnTo>
                    <a:lnTo>
                      <a:pt x="0" y="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26" name="Freeform 274"/>
              <p:cNvSpPr>
                <a:spLocks/>
              </p:cNvSpPr>
              <p:nvPr/>
            </p:nvSpPr>
            <p:spPr bwMode="auto">
              <a:xfrm>
                <a:off x="5719763" y="5259389"/>
                <a:ext cx="246062" cy="280987"/>
              </a:xfrm>
              <a:custGeom>
                <a:avLst/>
                <a:gdLst>
                  <a:gd name="T0" fmla="*/ 0 w 160"/>
                  <a:gd name="T1" fmla="*/ 2147483646 h 185"/>
                  <a:gd name="T2" fmla="*/ 0 w 160"/>
                  <a:gd name="T3" fmla="*/ 2147483646 h 185"/>
                  <a:gd name="T4" fmla="*/ 2147483646 w 160"/>
                  <a:gd name="T5" fmla="*/ 2147483646 h 185"/>
                  <a:gd name="T6" fmla="*/ 2147483646 w 160"/>
                  <a:gd name="T7" fmla="*/ 2147483646 h 185"/>
                  <a:gd name="T8" fmla="*/ 2147483646 w 160"/>
                  <a:gd name="T9" fmla="*/ 2147483646 h 185"/>
                  <a:gd name="T10" fmla="*/ 2147483646 w 160"/>
                  <a:gd name="T11" fmla="*/ 2147483646 h 185"/>
                  <a:gd name="T12" fmla="*/ 2147483646 w 160"/>
                  <a:gd name="T13" fmla="*/ 0 h 185"/>
                  <a:gd name="T14" fmla="*/ 2147483646 w 160"/>
                  <a:gd name="T15" fmla="*/ 2147483646 h 185"/>
                  <a:gd name="T16" fmla="*/ 2147483646 w 160"/>
                  <a:gd name="T17" fmla="*/ 2147483646 h 185"/>
                  <a:gd name="T18" fmla="*/ 2147483646 w 160"/>
                  <a:gd name="T19" fmla="*/ 2147483646 h 185"/>
                  <a:gd name="T20" fmla="*/ 2147483646 w 160"/>
                  <a:gd name="T21" fmla="*/ 2147483646 h 185"/>
                  <a:gd name="T22" fmla="*/ 2147483646 w 160"/>
                  <a:gd name="T23" fmla="*/ 2147483646 h 185"/>
                  <a:gd name="T24" fmla="*/ 2147483646 w 160"/>
                  <a:gd name="T25" fmla="*/ 2147483646 h 185"/>
                  <a:gd name="T26" fmla="*/ 2147483646 w 160"/>
                  <a:gd name="T27" fmla="*/ 2147483646 h 185"/>
                  <a:gd name="T28" fmla="*/ 0 w 160"/>
                  <a:gd name="T29" fmla="*/ 2147483646 h 1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
                  <a:gd name="T46" fmla="*/ 0 h 185"/>
                  <a:gd name="T47" fmla="*/ 160 w 160"/>
                  <a:gd name="T48" fmla="*/ 185 h 1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 h="185">
                    <a:moveTo>
                      <a:pt x="0" y="142"/>
                    </a:moveTo>
                    <a:lnTo>
                      <a:pt x="0" y="86"/>
                    </a:lnTo>
                    <a:lnTo>
                      <a:pt x="18" y="86"/>
                    </a:lnTo>
                    <a:lnTo>
                      <a:pt x="18" y="15"/>
                    </a:lnTo>
                    <a:lnTo>
                      <a:pt x="50" y="6"/>
                    </a:lnTo>
                    <a:lnTo>
                      <a:pt x="62" y="17"/>
                    </a:lnTo>
                    <a:lnTo>
                      <a:pt x="89" y="0"/>
                    </a:lnTo>
                    <a:lnTo>
                      <a:pt x="135" y="77"/>
                    </a:lnTo>
                    <a:lnTo>
                      <a:pt x="159" y="90"/>
                    </a:lnTo>
                    <a:lnTo>
                      <a:pt x="94" y="160"/>
                    </a:lnTo>
                    <a:lnTo>
                      <a:pt x="56" y="160"/>
                    </a:lnTo>
                    <a:lnTo>
                      <a:pt x="37" y="184"/>
                    </a:lnTo>
                    <a:lnTo>
                      <a:pt x="12" y="184"/>
                    </a:lnTo>
                    <a:lnTo>
                      <a:pt x="14" y="162"/>
                    </a:lnTo>
                    <a:lnTo>
                      <a:pt x="0" y="142"/>
                    </a:lnTo>
                  </a:path>
                </a:pathLst>
              </a:custGeom>
              <a:grpFill/>
              <a:ln>
                <a:noFill/>
              </a:ln>
              <a:extLst/>
            </p:spPr>
            <p:txBody>
              <a:bodyPr/>
              <a:lstStyle/>
              <a:p>
                <a:pPr eaLnBrk="0" hangingPunct="0"/>
                <a:endParaRPr lang="en-US" sz="2000" b="1">
                  <a:solidFill>
                    <a:srgbClr val="000000"/>
                  </a:solidFill>
                  <a:latin typeface="+mj-lt"/>
                </a:endParaRPr>
              </a:p>
            </p:txBody>
          </p:sp>
          <p:sp>
            <p:nvSpPr>
              <p:cNvPr id="23827" name="Freeform 275"/>
              <p:cNvSpPr>
                <a:spLocks/>
              </p:cNvSpPr>
              <p:nvPr/>
            </p:nvSpPr>
            <p:spPr bwMode="auto">
              <a:xfrm>
                <a:off x="5719763" y="5259389"/>
                <a:ext cx="246062" cy="280987"/>
              </a:xfrm>
              <a:custGeom>
                <a:avLst/>
                <a:gdLst>
                  <a:gd name="T0" fmla="*/ 0 w 160"/>
                  <a:gd name="T1" fmla="*/ 2147483646 h 185"/>
                  <a:gd name="T2" fmla="*/ 0 w 160"/>
                  <a:gd name="T3" fmla="*/ 2147483646 h 185"/>
                  <a:gd name="T4" fmla="*/ 2147483646 w 160"/>
                  <a:gd name="T5" fmla="*/ 2147483646 h 185"/>
                  <a:gd name="T6" fmla="*/ 2147483646 w 160"/>
                  <a:gd name="T7" fmla="*/ 2147483646 h 185"/>
                  <a:gd name="T8" fmla="*/ 2147483646 w 160"/>
                  <a:gd name="T9" fmla="*/ 2147483646 h 185"/>
                  <a:gd name="T10" fmla="*/ 2147483646 w 160"/>
                  <a:gd name="T11" fmla="*/ 2147483646 h 185"/>
                  <a:gd name="T12" fmla="*/ 2147483646 w 160"/>
                  <a:gd name="T13" fmla="*/ 0 h 185"/>
                  <a:gd name="T14" fmla="*/ 2147483646 w 160"/>
                  <a:gd name="T15" fmla="*/ 2147483646 h 185"/>
                  <a:gd name="T16" fmla="*/ 2147483646 w 160"/>
                  <a:gd name="T17" fmla="*/ 2147483646 h 185"/>
                  <a:gd name="T18" fmla="*/ 2147483646 w 160"/>
                  <a:gd name="T19" fmla="*/ 2147483646 h 185"/>
                  <a:gd name="T20" fmla="*/ 2147483646 w 160"/>
                  <a:gd name="T21" fmla="*/ 2147483646 h 185"/>
                  <a:gd name="T22" fmla="*/ 2147483646 w 160"/>
                  <a:gd name="T23" fmla="*/ 2147483646 h 185"/>
                  <a:gd name="T24" fmla="*/ 2147483646 w 160"/>
                  <a:gd name="T25" fmla="*/ 2147483646 h 185"/>
                  <a:gd name="T26" fmla="*/ 2147483646 w 160"/>
                  <a:gd name="T27" fmla="*/ 2147483646 h 185"/>
                  <a:gd name="T28" fmla="*/ 0 w 160"/>
                  <a:gd name="T29" fmla="*/ 2147483646 h 1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
                  <a:gd name="T46" fmla="*/ 0 h 185"/>
                  <a:gd name="T47" fmla="*/ 160 w 160"/>
                  <a:gd name="T48" fmla="*/ 185 h 1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 h="185">
                    <a:moveTo>
                      <a:pt x="0" y="142"/>
                    </a:moveTo>
                    <a:lnTo>
                      <a:pt x="0" y="86"/>
                    </a:lnTo>
                    <a:lnTo>
                      <a:pt x="18" y="86"/>
                    </a:lnTo>
                    <a:lnTo>
                      <a:pt x="18" y="15"/>
                    </a:lnTo>
                    <a:lnTo>
                      <a:pt x="50" y="6"/>
                    </a:lnTo>
                    <a:lnTo>
                      <a:pt x="62" y="17"/>
                    </a:lnTo>
                    <a:lnTo>
                      <a:pt x="89" y="0"/>
                    </a:lnTo>
                    <a:lnTo>
                      <a:pt x="135" y="77"/>
                    </a:lnTo>
                    <a:lnTo>
                      <a:pt x="159" y="90"/>
                    </a:lnTo>
                    <a:lnTo>
                      <a:pt x="94" y="160"/>
                    </a:lnTo>
                    <a:lnTo>
                      <a:pt x="56" y="160"/>
                    </a:lnTo>
                    <a:lnTo>
                      <a:pt x="37" y="184"/>
                    </a:lnTo>
                    <a:lnTo>
                      <a:pt x="12" y="184"/>
                    </a:lnTo>
                    <a:lnTo>
                      <a:pt x="14" y="162"/>
                    </a:lnTo>
                    <a:lnTo>
                      <a:pt x="0" y="14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28" name="Freeform 276"/>
              <p:cNvSpPr>
                <a:spLocks/>
              </p:cNvSpPr>
              <p:nvPr/>
            </p:nvSpPr>
            <p:spPr bwMode="auto">
              <a:xfrm>
                <a:off x="5959476" y="4787900"/>
                <a:ext cx="47625" cy="58738"/>
              </a:xfrm>
              <a:custGeom>
                <a:avLst/>
                <a:gdLst>
                  <a:gd name="T0" fmla="*/ 0 w 31"/>
                  <a:gd name="T1" fmla="*/ 2147483646 h 39"/>
                  <a:gd name="T2" fmla="*/ 2147483646 w 31"/>
                  <a:gd name="T3" fmla="*/ 2147483646 h 39"/>
                  <a:gd name="T4" fmla="*/ 2147483646 w 31"/>
                  <a:gd name="T5" fmla="*/ 2147483646 h 39"/>
                  <a:gd name="T6" fmla="*/ 2147483646 w 31"/>
                  <a:gd name="T7" fmla="*/ 2147483646 h 39"/>
                  <a:gd name="T8" fmla="*/ 2147483646 w 31"/>
                  <a:gd name="T9" fmla="*/ 0 h 39"/>
                  <a:gd name="T10" fmla="*/ 0 w 31"/>
                  <a:gd name="T11" fmla="*/ 2147483646 h 39"/>
                  <a:gd name="T12" fmla="*/ 0 60000 65536"/>
                  <a:gd name="T13" fmla="*/ 0 60000 65536"/>
                  <a:gd name="T14" fmla="*/ 0 60000 65536"/>
                  <a:gd name="T15" fmla="*/ 0 60000 65536"/>
                  <a:gd name="T16" fmla="*/ 0 60000 65536"/>
                  <a:gd name="T17" fmla="*/ 0 60000 65536"/>
                  <a:gd name="T18" fmla="*/ 0 w 31"/>
                  <a:gd name="T19" fmla="*/ 0 h 39"/>
                  <a:gd name="T20" fmla="*/ 31 w 31"/>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1" h="39">
                    <a:moveTo>
                      <a:pt x="0" y="6"/>
                    </a:moveTo>
                    <a:lnTo>
                      <a:pt x="5" y="21"/>
                    </a:lnTo>
                    <a:lnTo>
                      <a:pt x="10" y="38"/>
                    </a:lnTo>
                    <a:lnTo>
                      <a:pt x="30" y="15"/>
                    </a:lnTo>
                    <a:lnTo>
                      <a:pt x="29" y="0"/>
                    </a:lnTo>
                    <a:lnTo>
                      <a:pt x="0" y="6"/>
                    </a:lnTo>
                  </a:path>
                </a:pathLst>
              </a:custGeom>
              <a:grpFill/>
              <a:ln>
                <a:noFill/>
              </a:ln>
              <a:extLst/>
            </p:spPr>
            <p:txBody>
              <a:bodyPr/>
              <a:lstStyle/>
              <a:p>
                <a:pPr eaLnBrk="0" hangingPunct="0"/>
                <a:endParaRPr lang="en-US" sz="2000" b="1">
                  <a:solidFill>
                    <a:srgbClr val="000000"/>
                  </a:solidFill>
                  <a:latin typeface="+mj-lt"/>
                </a:endParaRPr>
              </a:p>
            </p:txBody>
          </p:sp>
          <p:sp>
            <p:nvSpPr>
              <p:cNvPr id="23829" name="Freeform 277"/>
              <p:cNvSpPr>
                <a:spLocks/>
              </p:cNvSpPr>
              <p:nvPr/>
            </p:nvSpPr>
            <p:spPr bwMode="auto">
              <a:xfrm>
                <a:off x="5959476" y="4787900"/>
                <a:ext cx="47625" cy="58738"/>
              </a:xfrm>
              <a:custGeom>
                <a:avLst/>
                <a:gdLst>
                  <a:gd name="T0" fmla="*/ 0 w 31"/>
                  <a:gd name="T1" fmla="*/ 2147483646 h 39"/>
                  <a:gd name="T2" fmla="*/ 2147483646 w 31"/>
                  <a:gd name="T3" fmla="*/ 2147483646 h 39"/>
                  <a:gd name="T4" fmla="*/ 2147483646 w 31"/>
                  <a:gd name="T5" fmla="*/ 2147483646 h 39"/>
                  <a:gd name="T6" fmla="*/ 2147483646 w 31"/>
                  <a:gd name="T7" fmla="*/ 2147483646 h 39"/>
                  <a:gd name="T8" fmla="*/ 2147483646 w 31"/>
                  <a:gd name="T9" fmla="*/ 0 h 39"/>
                  <a:gd name="T10" fmla="*/ 0 w 31"/>
                  <a:gd name="T11" fmla="*/ 2147483646 h 39"/>
                  <a:gd name="T12" fmla="*/ 0 60000 65536"/>
                  <a:gd name="T13" fmla="*/ 0 60000 65536"/>
                  <a:gd name="T14" fmla="*/ 0 60000 65536"/>
                  <a:gd name="T15" fmla="*/ 0 60000 65536"/>
                  <a:gd name="T16" fmla="*/ 0 60000 65536"/>
                  <a:gd name="T17" fmla="*/ 0 60000 65536"/>
                  <a:gd name="T18" fmla="*/ 0 w 31"/>
                  <a:gd name="T19" fmla="*/ 0 h 39"/>
                  <a:gd name="T20" fmla="*/ 31 w 31"/>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1" h="39">
                    <a:moveTo>
                      <a:pt x="0" y="6"/>
                    </a:moveTo>
                    <a:lnTo>
                      <a:pt x="5" y="21"/>
                    </a:lnTo>
                    <a:lnTo>
                      <a:pt x="10" y="38"/>
                    </a:lnTo>
                    <a:lnTo>
                      <a:pt x="30" y="15"/>
                    </a:lnTo>
                    <a:lnTo>
                      <a:pt x="29" y="0"/>
                    </a:lnTo>
                    <a:lnTo>
                      <a:pt x="0" y="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30" name="Freeform 278"/>
              <p:cNvSpPr>
                <a:spLocks/>
              </p:cNvSpPr>
              <p:nvPr/>
            </p:nvSpPr>
            <p:spPr bwMode="auto">
              <a:xfrm>
                <a:off x="5419726" y="4330701"/>
                <a:ext cx="200025" cy="341313"/>
              </a:xfrm>
              <a:custGeom>
                <a:avLst/>
                <a:gdLst>
                  <a:gd name="T0" fmla="*/ 0 w 130"/>
                  <a:gd name="T1" fmla="*/ 2147483646 h 223"/>
                  <a:gd name="T2" fmla="*/ 2147483646 w 130"/>
                  <a:gd name="T3" fmla="*/ 2147483646 h 223"/>
                  <a:gd name="T4" fmla="*/ 2147483646 w 130"/>
                  <a:gd name="T5" fmla="*/ 2147483646 h 223"/>
                  <a:gd name="T6" fmla="*/ 2147483646 w 130"/>
                  <a:gd name="T7" fmla="*/ 2147483646 h 223"/>
                  <a:gd name="T8" fmla="*/ 2147483646 w 130"/>
                  <a:gd name="T9" fmla="*/ 2147483646 h 223"/>
                  <a:gd name="T10" fmla="*/ 2147483646 w 130"/>
                  <a:gd name="T11" fmla="*/ 2147483646 h 223"/>
                  <a:gd name="T12" fmla="*/ 2147483646 w 130"/>
                  <a:gd name="T13" fmla="*/ 0 h 223"/>
                  <a:gd name="T14" fmla="*/ 2147483646 w 130"/>
                  <a:gd name="T15" fmla="*/ 2147483646 h 223"/>
                  <a:gd name="T16" fmla="*/ 2147483646 w 130"/>
                  <a:gd name="T17" fmla="*/ 2147483646 h 223"/>
                  <a:gd name="T18" fmla="*/ 2147483646 w 130"/>
                  <a:gd name="T19" fmla="*/ 2147483646 h 223"/>
                  <a:gd name="T20" fmla="*/ 2147483646 w 130"/>
                  <a:gd name="T21" fmla="*/ 2147483646 h 223"/>
                  <a:gd name="T22" fmla="*/ 2147483646 w 130"/>
                  <a:gd name="T23" fmla="*/ 2147483646 h 223"/>
                  <a:gd name="T24" fmla="*/ 2147483646 w 130"/>
                  <a:gd name="T25" fmla="*/ 2147483646 h 223"/>
                  <a:gd name="T26" fmla="*/ 2147483646 w 130"/>
                  <a:gd name="T27" fmla="*/ 2147483646 h 223"/>
                  <a:gd name="T28" fmla="*/ 2147483646 w 130"/>
                  <a:gd name="T29" fmla="*/ 2147483646 h 223"/>
                  <a:gd name="T30" fmla="*/ 2147483646 w 130"/>
                  <a:gd name="T31" fmla="*/ 2147483646 h 223"/>
                  <a:gd name="T32" fmla="*/ 2147483646 w 130"/>
                  <a:gd name="T33" fmla="*/ 2147483646 h 223"/>
                  <a:gd name="T34" fmla="*/ 0 w 130"/>
                  <a:gd name="T35" fmla="*/ 2147483646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0"/>
                  <a:gd name="T55" fmla="*/ 0 h 223"/>
                  <a:gd name="T56" fmla="*/ 130 w 130"/>
                  <a:gd name="T57" fmla="*/ 223 h 2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0" h="223">
                    <a:moveTo>
                      <a:pt x="0" y="159"/>
                    </a:moveTo>
                    <a:lnTo>
                      <a:pt x="18" y="117"/>
                    </a:lnTo>
                    <a:lnTo>
                      <a:pt x="49" y="123"/>
                    </a:lnTo>
                    <a:lnTo>
                      <a:pt x="84" y="36"/>
                    </a:lnTo>
                    <a:lnTo>
                      <a:pt x="101" y="21"/>
                    </a:lnTo>
                    <a:lnTo>
                      <a:pt x="94" y="3"/>
                    </a:lnTo>
                    <a:lnTo>
                      <a:pt x="104" y="0"/>
                    </a:lnTo>
                    <a:lnTo>
                      <a:pt x="115" y="54"/>
                    </a:lnTo>
                    <a:lnTo>
                      <a:pt x="94" y="64"/>
                    </a:lnTo>
                    <a:lnTo>
                      <a:pt x="119" y="107"/>
                    </a:lnTo>
                    <a:lnTo>
                      <a:pt x="104" y="157"/>
                    </a:lnTo>
                    <a:lnTo>
                      <a:pt x="129" y="195"/>
                    </a:lnTo>
                    <a:lnTo>
                      <a:pt x="126" y="222"/>
                    </a:lnTo>
                    <a:lnTo>
                      <a:pt x="81" y="209"/>
                    </a:lnTo>
                    <a:lnTo>
                      <a:pt x="48" y="209"/>
                    </a:lnTo>
                    <a:lnTo>
                      <a:pt x="19" y="209"/>
                    </a:lnTo>
                    <a:lnTo>
                      <a:pt x="19" y="173"/>
                    </a:lnTo>
                    <a:lnTo>
                      <a:pt x="0" y="159"/>
                    </a:lnTo>
                  </a:path>
                </a:pathLst>
              </a:custGeom>
              <a:grpFill/>
              <a:ln>
                <a:noFill/>
              </a:ln>
              <a:extLst/>
            </p:spPr>
            <p:txBody>
              <a:bodyPr/>
              <a:lstStyle/>
              <a:p>
                <a:pPr eaLnBrk="0" hangingPunct="0"/>
                <a:endParaRPr lang="en-US" sz="2000" b="1">
                  <a:solidFill>
                    <a:srgbClr val="000000"/>
                  </a:solidFill>
                  <a:latin typeface="+mj-lt"/>
                </a:endParaRPr>
              </a:p>
            </p:txBody>
          </p:sp>
          <p:sp>
            <p:nvSpPr>
              <p:cNvPr id="23831" name="Freeform 279"/>
              <p:cNvSpPr>
                <a:spLocks/>
              </p:cNvSpPr>
              <p:nvPr/>
            </p:nvSpPr>
            <p:spPr bwMode="auto">
              <a:xfrm>
                <a:off x="5419726" y="4330701"/>
                <a:ext cx="200025" cy="341313"/>
              </a:xfrm>
              <a:custGeom>
                <a:avLst/>
                <a:gdLst>
                  <a:gd name="T0" fmla="*/ 0 w 130"/>
                  <a:gd name="T1" fmla="*/ 2147483646 h 223"/>
                  <a:gd name="T2" fmla="*/ 2147483646 w 130"/>
                  <a:gd name="T3" fmla="*/ 2147483646 h 223"/>
                  <a:gd name="T4" fmla="*/ 2147483646 w 130"/>
                  <a:gd name="T5" fmla="*/ 2147483646 h 223"/>
                  <a:gd name="T6" fmla="*/ 2147483646 w 130"/>
                  <a:gd name="T7" fmla="*/ 2147483646 h 223"/>
                  <a:gd name="T8" fmla="*/ 2147483646 w 130"/>
                  <a:gd name="T9" fmla="*/ 2147483646 h 223"/>
                  <a:gd name="T10" fmla="*/ 2147483646 w 130"/>
                  <a:gd name="T11" fmla="*/ 2147483646 h 223"/>
                  <a:gd name="T12" fmla="*/ 2147483646 w 130"/>
                  <a:gd name="T13" fmla="*/ 0 h 223"/>
                  <a:gd name="T14" fmla="*/ 2147483646 w 130"/>
                  <a:gd name="T15" fmla="*/ 2147483646 h 223"/>
                  <a:gd name="T16" fmla="*/ 2147483646 w 130"/>
                  <a:gd name="T17" fmla="*/ 2147483646 h 223"/>
                  <a:gd name="T18" fmla="*/ 2147483646 w 130"/>
                  <a:gd name="T19" fmla="*/ 2147483646 h 223"/>
                  <a:gd name="T20" fmla="*/ 2147483646 w 130"/>
                  <a:gd name="T21" fmla="*/ 2147483646 h 223"/>
                  <a:gd name="T22" fmla="*/ 2147483646 w 130"/>
                  <a:gd name="T23" fmla="*/ 2147483646 h 223"/>
                  <a:gd name="T24" fmla="*/ 2147483646 w 130"/>
                  <a:gd name="T25" fmla="*/ 2147483646 h 223"/>
                  <a:gd name="T26" fmla="*/ 2147483646 w 130"/>
                  <a:gd name="T27" fmla="*/ 2147483646 h 223"/>
                  <a:gd name="T28" fmla="*/ 2147483646 w 130"/>
                  <a:gd name="T29" fmla="*/ 2147483646 h 223"/>
                  <a:gd name="T30" fmla="*/ 2147483646 w 130"/>
                  <a:gd name="T31" fmla="*/ 2147483646 h 223"/>
                  <a:gd name="T32" fmla="*/ 2147483646 w 130"/>
                  <a:gd name="T33" fmla="*/ 2147483646 h 223"/>
                  <a:gd name="T34" fmla="*/ 0 w 130"/>
                  <a:gd name="T35" fmla="*/ 2147483646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0"/>
                  <a:gd name="T55" fmla="*/ 0 h 223"/>
                  <a:gd name="T56" fmla="*/ 130 w 130"/>
                  <a:gd name="T57" fmla="*/ 223 h 2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0" h="223">
                    <a:moveTo>
                      <a:pt x="0" y="159"/>
                    </a:moveTo>
                    <a:lnTo>
                      <a:pt x="18" y="117"/>
                    </a:lnTo>
                    <a:lnTo>
                      <a:pt x="49" y="123"/>
                    </a:lnTo>
                    <a:lnTo>
                      <a:pt x="84" y="36"/>
                    </a:lnTo>
                    <a:lnTo>
                      <a:pt x="101" y="21"/>
                    </a:lnTo>
                    <a:lnTo>
                      <a:pt x="94" y="3"/>
                    </a:lnTo>
                    <a:lnTo>
                      <a:pt x="104" y="0"/>
                    </a:lnTo>
                    <a:lnTo>
                      <a:pt x="115" y="54"/>
                    </a:lnTo>
                    <a:lnTo>
                      <a:pt x="94" y="64"/>
                    </a:lnTo>
                    <a:lnTo>
                      <a:pt x="119" y="107"/>
                    </a:lnTo>
                    <a:lnTo>
                      <a:pt x="104" y="157"/>
                    </a:lnTo>
                    <a:lnTo>
                      <a:pt x="129" y="195"/>
                    </a:lnTo>
                    <a:lnTo>
                      <a:pt x="126" y="222"/>
                    </a:lnTo>
                    <a:lnTo>
                      <a:pt x="81" y="209"/>
                    </a:lnTo>
                    <a:lnTo>
                      <a:pt x="48" y="209"/>
                    </a:lnTo>
                    <a:lnTo>
                      <a:pt x="19" y="209"/>
                    </a:lnTo>
                    <a:lnTo>
                      <a:pt x="19" y="173"/>
                    </a:lnTo>
                    <a:lnTo>
                      <a:pt x="0" y="15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32" name="Freeform 280"/>
              <p:cNvSpPr>
                <a:spLocks/>
              </p:cNvSpPr>
              <p:nvPr/>
            </p:nvSpPr>
            <p:spPr bwMode="auto">
              <a:xfrm>
                <a:off x="5580063" y="4384676"/>
                <a:ext cx="341312" cy="246063"/>
              </a:xfrm>
              <a:custGeom>
                <a:avLst/>
                <a:gdLst>
                  <a:gd name="T0" fmla="*/ 0 w 220"/>
                  <a:gd name="T1" fmla="*/ 2147483646 h 161"/>
                  <a:gd name="T2" fmla="*/ 2147483646 w 220"/>
                  <a:gd name="T3" fmla="*/ 2147483646 h 161"/>
                  <a:gd name="T4" fmla="*/ 2147483646 w 220"/>
                  <a:gd name="T5" fmla="*/ 2147483646 h 161"/>
                  <a:gd name="T6" fmla="*/ 2147483646 w 220"/>
                  <a:gd name="T7" fmla="*/ 2147483646 h 161"/>
                  <a:gd name="T8" fmla="*/ 2147483646 w 220"/>
                  <a:gd name="T9" fmla="*/ 2147483646 h 161"/>
                  <a:gd name="T10" fmla="*/ 2147483646 w 220"/>
                  <a:gd name="T11" fmla="*/ 0 h 161"/>
                  <a:gd name="T12" fmla="*/ 2147483646 w 220"/>
                  <a:gd name="T13" fmla="*/ 2147483646 h 161"/>
                  <a:gd name="T14" fmla="*/ 2147483646 w 220"/>
                  <a:gd name="T15" fmla="*/ 2147483646 h 161"/>
                  <a:gd name="T16" fmla="*/ 2147483646 w 220"/>
                  <a:gd name="T17" fmla="*/ 2147483646 h 161"/>
                  <a:gd name="T18" fmla="*/ 2147483646 w 220"/>
                  <a:gd name="T19" fmla="*/ 2147483646 h 161"/>
                  <a:gd name="T20" fmla="*/ 2147483646 w 220"/>
                  <a:gd name="T21" fmla="*/ 2147483646 h 161"/>
                  <a:gd name="T22" fmla="*/ 2147483646 w 220"/>
                  <a:gd name="T23" fmla="*/ 2147483646 h 161"/>
                  <a:gd name="T24" fmla="*/ 2147483646 w 220"/>
                  <a:gd name="T25" fmla="*/ 2147483646 h 161"/>
                  <a:gd name="T26" fmla="*/ 2147483646 w 220"/>
                  <a:gd name="T27" fmla="*/ 2147483646 h 161"/>
                  <a:gd name="T28" fmla="*/ 0 w 220"/>
                  <a:gd name="T29" fmla="*/ 2147483646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0"/>
                  <a:gd name="T46" fmla="*/ 0 h 161"/>
                  <a:gd name="T47" fmla="*/ 220 w 220"/>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0" h="161">
                    <a:moveTo>
                      <a:pt x="0" y="123"/>
                    </a:moveTo>
                    <a:lnTo>
                      <a:pt x="15" y="72"/>
                    </a:lnTo>
                    <a:lnTo>
                      <a:pt x="70" y="59"/>
                    </a:lnTo>
                    <a:lnTo>
                      <a:pt x="76" y="44"/>
                    </a:lnTo>
                    <a:lnTo>
                      <a:pt x="100" y="36"/>
                    </a:lnTo>
                    <a:lnTo>
                      <a:pt x="137" y="0"/>
                    </a:lnTo>
                    <a:lnTo>
                      <a:pt x="151" y="44"/>
                    </a:lnTo>
                    <a:lnTo>
                      <a:pt x="178" y="59"/>
                    </a:lnTo>
                    <a:lnTo>
                      <a:pt x="219" y="117"/>
                    </a:lnTo>
                    <a:lnTo>
                      <a:pt x="117" y="133"/>
                    </a:lnTo>
                    <a:lnTo>
                      <a:pt x="84" y="117"/>
                    </a:lnTo>
                    <a:lnTo>
                      <a:pt x="70" y="144"/>
                    </a:lnTo>
                    <a:lnTo>
                      <a:pt x="41" y="144"/>
                    </a:lnTo>
                    <a:lnTo>
                      <a:pt x="25" y="160"/>
                    </a:lnTo>
                    <a:lnTo>
                      <a:pt x="0" y="123"/>
                    </a:lnTo>
                  </a:path>
                </a:pathLst>
              </a:custGeom>
              <a:grpFill/>
              <a:ln>
                <a:noFill/>
              </a:ln>
              <a:extLst/>
            </p:spPr>
            <p:txBody>
              <a:bodyPr/>
              <a:lstStyle/>
              <a:p>
                <a:pPr eaLnBrk="0" hangingPunct="0"/>
                <a:endParaRPr lang="en-US" sz="2000" b="1">
                  <a:solidFill>
                    <a:srgbClr val="000000"/>
                  </a:solidFill>
                  <a:latin typeface="+mj-lt"/>
                </a:endParaRPr>
              </a:p>
            </p:txBody>
          </p:sp>
          <p:sp>
            <p:nvSpPr>
              <p:cNvPr id="23833" name="Freeform 281"/>
              <p:cNvSpPr>
                <a:spLocks/>
              </p:cNvSpPr>
              <p:nvPr/>
            </p:nvSpPr>
            <p:spPr bwMode="auto">
              <a:xfrm>
                <a:off x="5580063" y="4384676"/>
                <a:ext cx="341312" cy="246063"/>
              </a:xfrm>
              <a:custGeom>
                <a:avLst/>
                <a:gdLst>
                  <a:gd name="T0" fmla="*/ 0 w 220"/>
                  <a:gd name="T1" fmla="*/ 2147483646 h 161"/>
                  <a:gd name="T2" fmla="*/ 2147483646 w 220"/>
                  <a:gd name="T3" fmla="*/ 2147483646 h 161"/>
                  <a:gd name="T4" fmla="*/ 2147483646 w 220"/>
                  <a:gd name="T5" fmla="*/ 2147483646 h 161"/>
                  <a:gd name="T6" fmla="*/ 2147483646 w 220"/>
                  <a:gd name="T7" fmla="*/ 2147483646 h 161"/>
                  <a:gd name="T8" fmla="*/ 2147483646 w 220"/>
                  <a:gd name="T9" fmla="*/ 2147483646 h 161"/>
                  <a:gd name="T10" fmla="*/ 2147483646 w 220"/>
                  <a:gd name="T11" fmla="*/ 0 h 161"/>
                  <a:gd name="T12" fmla="*/ 2147483646 w 220"/>
                  <a:gd name="T13" fmla="*/ 2147483646 h 161"/>
                  <a:gd name="T14" fmla="*/ 2147483646 w 220"/>
                  <a:gd name="T15" fmla="*/ 2147483646 h 161"/>
                  <a:gd name="T16" fmla="*/ 2147483646 w 220"/>
                  <a:gd name="T17" fmla="*/ 2147483646 h 161"/>
                  <a:gd name="T18" fmla="*/ 2147483646 w 220"/>
                  <a:gd name="T19" fmla="*/ 2147483646 h 161"/>
                  <a:gd name="T20" fmla="*/ 2147483646 w 220"/>
                  <a:gd name="T21" fmla="*/ 2147483646 h 161"/>
                  <a:gd name="T22" fmla="*/ 2147483646 w 220"/>
                  <a:gd name="T23" fmla="*/ 2147483646 h 161"/>
                  <a:gd name="T24" fmla="*/ 2147483646 w 220"/>
                  <a:gd name="T25" fmla="*/ 2147483646 h 161"/>
                  <a:gd name="T26" fmla="*/ 2147483646 w 220"/>
                  <a:gd name="T27" fmla="*/ 2147483646 h 161"/>
                  <a:gd name="T28" fmla="*/ 0 w 220"/>
                  <a:gd name="T29" fmla="*/ 2147483646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0"/>
                  <a:gd name="T46" fmla="*/ 0 h 161"/>
                  <a:gd name="T47" fmla="*/ 220 w 220"/>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0" h="161">
                    <a:moveTo>
                      <a:pt x="0" y="123"/>
                    </a:moveTo>
                    <a:lnTo>
                      <a:pt x="15" y="72"/>
                    </a:lnTo>
                    <a:lnTo>
                      <a:pt x="70" y="59"/>
                    </a:lnTo>
                    <a:lnTo>
                      <a:pt x="76" y="44"/>
                    </a:lnTo>
                    <a:lnTo>
                      <a:pt x="100" y="36"/>
                    </a:lnTo>
                    <a:lnTo>
                      <a:pt x="137" y="0"/>
                    </a:lnTo>
                    <a:lnTo>
                      <a:pt x="151" y="44"/>
                    </a:lnTo>
                    <a:lnTo>
                      <a:pt x="178" y="59"/>
                    </a:lnTo>
                    <a:lnTo>
                      <a:pt x="219" y="117"/>
                    </a:lnTo>
                    <a:lnTo>
                      <a:pt x="117" y="133"/>
                    </a:lnTo>
                    <a:lnTo>
                      <a:pt x="84" y="117"/>
                    </a:lnTo>
                    <a:lnTo>
                      <a:pt x="70" y="144"/>
                    </a:lnTo>
                    <a:lnTo>
                      <a:pt x="41" y="144"/>
                    </a:lnTo>
                    <a:lnTo>
                      <a:pt x="25" y="160"/>
                    </a:lnTo>
                    <a:lnTo>
                      <a:pt x="0" y="12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34" name="Freeform 282"/>
              <p:cNvSpPr>
                <a:spLocks/>
              </p:cNvSpPr>
              <p:nvPr/>
            </p:nvSpPr>
            <p:spPr bwMode="auto">
              <a:xfrm>
                <a:off x="5548314" y="3997326"/>
                <a:ext cx="280987" cy="498475"/>
              </a:xfrm>
              <a:custGeom>
                <a:avLst/>
                <a:gdLst>
                  <a:gd name="T0" fmla="*/ 0 w 183"/>
                  <a:gd name="T1" fmla="*/ 2147483646 h 325"/>
                  <a:gd name="T2" fmla="*/ 2147483646 w 183"/>
                  <a:gd name="T3" fmla="*/ 2147483646 h 325"/>
                  <a:gd name="T4" fmla="*/ 2147483646 w 183"/>
                  <a:gd name="T5" fmla="*/ 2147483646 h 325"/>
                  <a:gd name="T6" fmla="*/ 2147483646 w 183"/>
                  <a:gd name="T7" fmla="*/ 2147483646 h 325"/>
                  <a:gd name="T8" fmla="*/ 2147483646 w 183"/>
                  <a:gd name="T9" fmla="*/ 2147483646 h 325"/>
                  <a:gd name="T10" fmla="*/ 2147483646 w 183"/>
                  <a:gd name="T11" fmla="*/ 2147483646 h 325"/>
                  <a:gd name="T12" fmla="*/ 2147483646 w 183"/>
                  <a:gd name="T13" fmla="*/ 2147483646 h 325"/>
                  <a:gd name="T14" fmla="*/ 2147483646 w 183"/>
                  <a:gd name="T15" fmla="*/ 2147483646 h 325"/>
                  <a:gd name="T16" fmla="*/ 2147483646 w 183"/>
                  <a:gd name="T17" fmla="*/ 2147483646 h 325"/>
                  <a:gd name="T18" fmla="*/ 2147483646 w 183"/>
                  <a:gd name="T19" fmla="*/ 2147483646 h 325"/>
                  <a:gd name="T20" fmla="*/ 2147483646 w 183"/>
                  <a:gd name="T21" fmla="*/ 2147483646 h 325"/>
                  <a:gd name="T22" fmla="*/ 2147483646 w 183"/>
                  <a:gd name="T23" fmla="*/ 2147483646 h 325"/>
                  <a:gd name="T24" fmla="*/ 2147483646 w 183"/>
                  <a:gd name="T25" fmla="*/ 2147483646 h 325"/>
                  <a:gd name="T26" fmla="*/ 2147483646 w 183"/>
                  <a:gd name="T27" fmla="*/ 2147483646 h 325"/>
                  <a:gd name="T28" fmla="*/ 2147483646 w 183"/>
                  <a:gd name="T29" fmla="*/ 0 h 325"/>
                  <a:gd name="T30" fmla="*/ 2147483646 w 183"/>
                  <a:gd name="T31" fmla="*/ 2147483646 h 325"/>
                  <a:gd name="T32" fmla="*/ 2147483646 w 183"/>
                  <a:gd name="T33" fmla="*/ 2147483646 h 325"/>
                  <a:gd name="T34" fmla="*/ 2147483646 w 183"/>
                  <a:gd name="T35" fmla="*/ 2147483646 h 325"/>
                  <a:gd name="T36" fmla="*/ 2147483646 w 183"/>
                  <a:gd name="T37" fmla="*/ 2147483646 h 325"/>
                  <a:gd name="T38" fmla="*/ 0 w 183"/>
                  <a:gd name="T39" fmla="*/ 2147483646 h 3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3"/>
                  <a:gd name="T61" fmla="*/ 0 h 325"/>
                  <a:gd name="T62" fmla="*/ 183 w 183"/>
                  <a:gd name="T63" fmla="*/ 325 h 3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3" h="325">
                    <a:moveTo>
                      <a:pt x="0" y="185"/>
                    </a:moveTo>
                    <a:lnTo>
                      <a:pt x="28" y="202"/>
                    </a:lnTo>
                    <a:lnTo>
                      <a:pt x="21" y="217"/>
                    </a:lnTo>
                    <a:lnTo>
                      <a:pt x="33" y="271"/>
                    </a:lnTo>
                    <a:lnTo>
                      <a:pt x="12" y="282"/>
                    </a:lnTo>
                    <a:lnTo>
                      <a:pt x="36" y="324"/>
                    </a:lnTo>
                    <a:lnTo>
                      <a:pt x="91" y="312"/>
                    </a:lnTo>
                    <a:lnTo>
                      <a:pt x="97" y="296"/>
                    </a:lnTo>
                    <a:lnTo>
                      <a:pt x="121" y="289"/>
                    </a:lnTo>
                    <a:lnTo>
                      <a:pt x="159" y="252"/>
                    </a:lnTo>
                    <a:lnTo>
                      <a:pt x="147" y="214"/>
                    </a:lnTo>
                    <a:lnTo>
                      <a:pt x="165" y="161"/>
                    </a:lnTo>
                    <a:lnTo>
                      <a:pt x="182" y="157"/>
                    </a:lnTo>
                    <a:lnTo>
                      <a:pt x="182" y="81"/>
                    </a:lnTo>
                    <a:lnTo>
                      <a:pt x="47" y="0"/>
                    </a:lnTo>
                    <a:lnTo>
                      <a:pt x="28" y="9"/>
                    </a:lnTo>
                    <a:lnTo>
                      <a:pt x="28" y="40"/>
                    </a:lnTo>
                    <a:lnTo>
                      <a:pt x="47" y="61"/>
                    </a:lnTo>
                    <a:lnTo>
                      <a:pt x="36" y="133"/>
                    </a:lnTo>
                    <a:lnTo>
                      <a:pt x="0" y="185"/>
                    </a:lnTo>
                  </a:path>
                </a:pathLst>
              </a:custGeom>
              <a:grpFill/>
              <a:ln>
                <a:noFill/>
              </a:ln>
              <a:extLst/>
            </p:spPr>
            <p:txBody>
              <a:bodyPr/>
              <a:lstStyle/>
              <a:p>
                <a:pPr eaLnBrk="0" hangingPunct="0"/>
                <a:endParaRPr lang="en-US" sz="2000" b="1">
                  <a:solidFill>
                    <a:srgbClr val="000000"/>
                  </a:solidFill>
                  <a:latin typeface="+mj-lt"/>
                </a:endParaRPr>
              </a:p>
            </p:txBody>
          </p:sp>
          <p:sp>
            <p:nvSpPr>
              <p:cNvPr id="23835" name="Freeform 283"/>
              <p:cNvSpPr>
                <a:spLocks/>
              </p:cNvSpPr>
              <p:nvPr/>
            </p:nvSpPr>
            <p:spPr bwMode="auto">
              <a:xfrm>
                <a:off x="5548314" y="3997326"/>
                <a:ext cx="280987" cy="498475"/>
              </a:xfrm>
              <a:custGeom>
                <a:avLst/>
                <a:gdLst>
                  <a:gd name="T0" fmla="*/ 0 w 183"/>
                  <a:gd name="T1" fmla="*/ 2147483646 h 325"/>
                  <a:gd name="T2" fmla="*/ 2147483646 w 183"/>
                  <a:gd name="T3" fmla="*/ 2147483646 h 325"/>
                  <a:gd name="T4" fmla="*/ 2147483646 w 183"/>
                  <a:gd name="T5" fmla="*/ 2147483646 h 325"/>
                  <a:gd name="T6" fmla="*/ 2147483646 w 183"/>
                  <a:gd name="T7" fmla="*/ 2147483646 h 325"/>
                  <a:gd name="T8" fmla="*/ 2147483646 w 183"/>
                  <a:gd name="T9" fmla="*/ 2147483646 h 325"/>
                  <a:gd name="T10" fmla="*/ 2147483646 w 183"/>
                  <a:gd name="T11" fmla="*/ 2147483646 h 325"/>
                  <a:gd name="T12" fmla="*/ 2147483646 w 183"/>
                  <a:gd name="T13" fmla="*/ 2147483646 h 325"/>
                  <a:gd name="T14" fmla="*/ 2147483646 w 183"/>
                  <a:gd name="T15" fmla="*/ 2147483646 h 325"/>
                  <a:gd name="T16" fmla="*/ 2147483646 w 183"/>
                  <a:gd name="T17" fmla="*/ 2147483646 h 325"/>
                  <a:gd name="T18" fmla="*/ 2147483646 w 183"/>
                  <a:gd name="T19" fmla="*/ 2147483646 h 325"/>
                  <a:gd name="T20" fmla="*/ 2147483646 w 183"/>
                  <a:gd name="T21" fmla="*/ 2147483646 h 325"/>
                  <a:gd name="T22" fmla="*/ 2147483646 w 183"/>
                  <a:gd name="T23" fmla="*/ 2147483646 h 325"/>
                  <a:gd name="T24" fmla="*/ 2147483646 w 183"/>
                  <a:gd name="T25" fmla="*/ 2147483646 h 325"/>
                  <a:gd name="T26" fmla="*/ 2147483646 w 183"/>
                  <a:gd name="T27" fmla="*/ 2147483646 h 325"/>
                  <a:gd name="T28" fmla="*/ 2147483646 w 183"/>
                  <a:gd name="T29" fmla="*/ 0 h 325"/>
                  <a:gd name="T30" fmla="*/ 2147483646 w 183"/>
                  <a:gd name="T31" fmla="*/ 2147483646 h 325"/>
                  <a:gd name="T32" fmla="*/ 2147483646 w 183"/>
                  <a:gd name="T33" fmla="*/ 2147483646 h 325"/>
                  <a:gd name="T34" fmla="*/ 2147483646 w 183"/>
                  <a:gd name="T35" fmla="*/ 2147483646 h 325"/>
                  <a:gd name="T36" fmla="*/ 2147483646 w 183"/>
                  <a:gd name="T37" fmla="*/ 2147483646 h 325"/>
                  <a:gd name="T38" fmla="*/ 0 w 183"/>
                  <a:gd name="T39" fmla="*/ 2147483646 h 3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3"/>
                  <a:gd name="T61" fmla="*/ 0 h 325"/>
                  <a:gd name="T62" fmla="*/ 183 w 183"/>
                  <a:gd name="T63" fmla="*/ 325 h 3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3" h="325">
                    <a:moveTo>
                      <a:pt x="0" y="185"/>
                    </a:moveTo>
                    <a:lnTo>
                      <a:pt x="28" y="202"/>
                    </a:lnTo>
                    <a:lnTo>
                      <a:pt x="21" y="217"/>
                    </a:lnTo>
                    <a:lnTo>
                      <a:pt x="33" y="271"/>
                    </a:lnTo>
                    <a:lnTo>
                      <a:pt x="12" y="282"/>
                    </a:lnTo>
                    <a:lnTo>
                      <a:pt x="36" y="324"/>
                    </a:lnTo>
                    <a:lnTo>
                      <a:pt x="91" y="312"/>
                    </a:lnTo>
                    <a:lnTo>
                      <a:pt x="97" y="296"/>
                    </a:lnTo>
                    <a:lnTo>
                      <a:pt x="121" y="289"/>
                    </a:lnTo>
                    <a:lnTo>
                      <a:pt x="159" y="252"/>
                    </a:lnTo>
                    <a:lnTo>
                      <a:pt x="147" y="214"/>
                    </a:lnTo>
                    <a:lnTo>
                      <a:pt x="165" y="161"/>
                    </a:lnTo>
                    <a:lnTo>
                      <a:pt x="182" y="157"/>
                    </a:lnTo>
                    <a:lnTo>
                      <a:pt x="182" y="81"/>
                    </a:lnTo>
                    <a:lnTo>
                      <a:pt x="47" y="0"/>
                    </a:lnTo>
                    <a:lnTo>
                      <a:pt x="28" y="9"/>
                    </a:lnTo>
                    <a:lnTo>
                      <a:pt x="28" y="40"/>
                    </a:lnTo>
                    <a:lnTo>
                      <a:pt x="47" y="61"/>
                    </a:lnTo>
                    <a:lnTo>
                      <a:pt x="36" y="133"/>
                    </a:lnTo>
                    <a:lnTo>
                      <a:pt x="0" y="18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36" name="Freeform 284"/>
              <p:cNvSpPr>
                <a:spLocks/>
              </p:cNvSpPr>
              <p:nvPr/>
            </p:nvSpPr>
            <p:spPr bwMode="auto">
              <a:xfrm>
                <a:off x="5491164" y="4605339"/>
                <a:ext cx="198437" cy="263525"/>
              </a:xfrm>
              <a:custGeom>
                <a:avLst/>
                <a:gdLst>
                  <a:gd name="T0" fmla="*/ 0 w 129"/>
                  <a:gd name="T1" fmla="*/ 2147483646 h 172"/>
                  <a:gd name="T2" fmla="*/ 2147483646 w 129"/>
                  <a:gd name="T3" fmla="*/ 2147483646 h 172"/>
                  <a:gd name="T4" fmla="*/ 2147483646 w 129"/>
                  <a:gd name="T5" fmla="*/ 2147483646 h 172"/>
                  <a:gd name="T6" fmla="*/ 2147483646 w 129"/>
                  <a:gd name="T7" fmla="*/ 2147483646 h 172"/>
                  <a:gd name="T8" fmla="*/ 2147483646 w 129"/>
                  <a:gd name="T9" fmla="*/ 2147483646 h 172"/>
                  <a:gd name="T10" fmla="*/ 2147483646 w 129"/>
                  <a:gd name="T11" fmla="*/ 2147483646 h 172"/>
                  <a:gd name="T12" fmla="*/ 2147483646 w 129"/>
                  <a:gd name="T13" fmla="*/ 2147483646 h 172"/>
                  <a:gd name="T14" fmla="*/ 2147483646 w 129"/>
                  <a:gd name="T15" fmla="*/ 0 h 172"/>
                  <a:gd name="T16" fmla="*/ 2147483646 w 129"/>
                  <a:gd name="T17" fmla="*/ 0 h 172"/>
                  <a:gd name="T18" fmla="*/ 2147483646 w 129"/>
                  <a:gd name="T19" fmla="*/ 2147483646 h 172"/>
                  <a:gd name="T20" fmla="*/ 2147483646 w 129"/>
                  <a:gd name="T21" fmla="*/ 2147483646 h 172"/>
                  <a:gd name="T22" fmla="*/ 2147483646 w 129"/>
                  <a:gd name="T23" fmla="*/ 2147483646 h 172"/>
                  <a:gd name="T24" fmla="*/ 2147483646 w 129"/>
                  <a:gd name="T25" fmla="*/ 2147483646 h 172"/>
                  <a:gd name="T26" fmla="*/ 2147483646 w 129"/>
                  <a:gd name="T27" fmla="*/ 2147483646 h 172"/>
                  <a:gd name="T28" fmla="*/ 2147483646 w 129"/>
                  <a:gd name="T29" fmla="*/ 2147483646 h 172"/>
                  <a:gd name="T30" fmla="*/ 2147483646 w 129"/>
                  <a:gd name="T31" fmla="*/ 2147483646 h 172"/>
                  <a:gd name="T32" fmla="*/ 0 w 129"/>
                  <a:gd name="T33" fmla="*/ 2147483646 h 1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9"/>
                  <a:gd name="T52" fmla="*/ 0 h 172"/>
                  <a:gd name="T53" fmla="*/ 129 w 129"/>
                  <a:gd name="T54" fmla="*/ 172 h 1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9" h="172">
                    <a:moveTo>
                      <a:pt x="0" y="151"/>
                    </a:moveTo>
                    <a:lnTo>
                      <a:pt x="14" y="171"/>
                    </a:lnTo>
                    <a:lnTo>
                      <a:pt x="31" y="166"/>
                    </a:lnTo>
                    <a:lnTo>
                      <a:pt x="58" y="166"/>
                    </a:lnTo>
                    <a:lnTo>
                      <a:pt x="80" y="150"/>
                    </a:lnTo>
                    <a:lnTo>
                      <a:pt x="87" y="115"/>
                    </a:lnTo>
                    <a:lnTo>
                      <a:pt x="111" y="87"/>
                    </a:lnTo>
                    <a:lnTo>
                      <a:pt x="128" y="0"/>
                    </a:lnTo>
                    <a:lnTo>
                      <a:pt x="99" y="0"/>
                    </a:lnTo>
                    <a:lnTo>
                      <a:pt x="83" y="16"/>
                    </a:lnTo>
                    <a:lnTo>
                      <a:pt x="80" y="43"/>
                    </a:lnTo>
                    <a:lnTo>
                      <a:pt x="35" y="30"/>
                    </a:lnTo>
                    <a:lnTo>
                      <a:pt x="35" y="49"/>
                    </a:lnTo>
                    <a:lnTo>
                      <a:pt x="54" y="50"/>
                    </a:lnTo>
                    <a:lnTo>
                      <a:pt x="47" y="118"/>
                    </a:lnTo>
                    <a:lnTo>
                      <a:pt x="25" y="110"/>
                    </a:lnTo>
                    <a:lnTo>
                      <a:pt x="0" y="151"/>
                    </a:lnTo>
                  </a:path>
                </a:pathLst>
              </a:custGeom>
              <a:grpFill/>
              <a:ln>
                <a:noFill/>
              </a:ln>
              <a:extLst/>
            </p:spPr>
            <p:txBody>
              <a:bodyPr/>
              <a:lstStyle/>
              <a:p>
                <a:pPr eaLnBrk="0" hangingPunct="0"/>
                <a:endParaRPr lang="en-US" sz="2000" b="1">
                  <a:solidFill>
                    <a:srgbClr val="000000"/>
                  </a:solidFill>
                  <a:latin typeface="+mj-lt"/>
                </a:endParaRPr>
              </a:p>
            </p:txBody>
          </p:sp>
          <p:sp>
            <p:nvSpPr>
              <p:cNvPr id="23837" name="Freeform 285"/>
              <p:cNvSpPr>
                <a:spLocks/>
              </p:cNvSpPr>
              <p:nvPr/>
            </p:nvSpPr>
            <p:spPr bwMode="auto">
              <a:xfrm>
                <a:off x="5491164" y="4605339"/>
                <a:ext cx="198437" cy="263525"/>
              </a:xfrm>
              <a:custGeom>
                <a:avLst/>
                <a:gdLst>
                  <a:gd name="T0" fmla="*/ 0 w 129"/>
                  <a:gd name="T1" fmla="*/ 2147483646 h 172"/>
                  <a:gd name="T2" fmla="*/ 2147483646 w 129"/>
                  <a:gd name="T3" fmla="*/ 2147483646 h 172"/>
                  <a:gd name="T4" fmla="*/ 2147483646 w 129"/>
                  <a:gd name="T5" fmla="*/ 2147483646 h 172"/>
                  <a:gd name="T6" fmla="*/ 2147483646 w 129"/>
                  <a:gd name="T7" fmla="*/ 2147483646 h 172"/>
                  <a:gd name="T8" fmla="*/ 2147483646 w 129"/>
                  <a:gd name="T9" fmla="*/ 2147483646 h 172"/>
                  <a:gd name="T10" fmla="*/ 2147483646 w 129"/>
                  <a:gd name="T11" fmla="*/ 2147483646 h 172"/>
                  <a:gd name="T12" fmla="*/ 2147483646 w 129"/>
                  <a:gd name="T13" fmla="*/ 2147483646 h 172"/>
                  <a:gd name="T14" fmla="*/ 2147483646 w 129"/>
                  <a:gd name="T15" fmla="*/ 0 h 172"/>
                  <a:gd name="T16" fmla="*/ 2147483646 w 129"/>
                  <a:gd name="T17" fmla="*/ 0 h 172"/>
                  <a:gd name="T18" fmla="*/ 2147483646 w 129"/>
                  <a:gd name="T19" fmla="*/ 2147483646 h 172"/>
                  <a:gd name="T20" fmla="*/ 2147483646 w 129"/>
                  <a:gd name="T21" fmla="*/ 2147483646 h 172"/>
                  <a:gd name="T22" fmla="*/ 2147483646 w 129"/>
                  <a:gd name="T23" fmla="*/ 2147483646 h 172"/>
                  <a:gd name="T24" fmla="*/ 2147483646 w 129"/>
                  <a:gd name="T25" fmla="*/ 2147483646 h 172"/>
                  <a:gd name="T26" fmla="*/ 2147483646 w 129"/>
                  <a:gd name="T27" fmla="*/ 2147483646 h 172"/>
                  <a:gd name="T28" fmla="*/ 2147483646 w 129"/>
                  <a:gd name="T29" fmla="*/ 2147483646 h 172"/>
                  <a:gd name="T30" fmla="*/ 2147483646 w 129"/>
                  <a:gd name="T31" fmla="*/ 2147483646 h 172"/>
                  <a:gd name="T32" fmla="*/ 0 w 129"/>
                  <a:gd name="T33" fmla="*/ 2147483646 h 1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9"/>
                  <a:gd name="T52" fmla="*/ 0 h 172"/>
                  <a:gd name="T53" fmla="*/ 129 w 129"/>
                  <a:gd name="T54" fmla="*/ 172 h 1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9" h="172">
                    <a:moveTo>
                      <a:pt x="0" y="151"/>
                    </a:moveTo>
                    <a:lnTo>
                      <a:pt x="14" y="171"/>
                    </a:lnTo>
                    <a:lnTo>
                      <a:pt x="31" y="166"/>
                    </a:lnTo>
                    <a:lnTo>
                      <a:pt x="58" y="166"/>
                    </a:lnTo>
                    <a:lnTo>
                      <a:pt x="80" y="150"/>
                    </a:lnTo>
                    <a:lnTo>
                      <a:pt x="87" y="115"/>
                    </a:lnTo>
                    <a:lnTo>
                      <a:pt x="111" y="87"/>
                    </a:lnTo>
                    <a:lnTo>
                      <a:pt x="128" y="0"/>
                    </a:lnTo>
                    <a:lnTo>
                      <a:pt x="99" y="0"/>
                    </a:lnTo>
                    <a:lnTo>
                      <a:pt x="83" y="16"/>
                    </a:lnTo>
                    <a:lnTo>
                      <a:pt x="80" y="43"/>
                    </a:lnTo>
                    <a:lnTo>
                      <a:pt x="35" y="30"/>
                    </a:lnTo>
                    <a:lnTo>
                      <a:pt x="35" y="49"/>
                    </a:lnTo>
                    <a:lnTo>
                      <a:pt x="54" y="50"/>
                    </a:lnTo>
                    <a:lnTo>
                      <a:pt x="47" y="118"/>
                    </a:lnTo>
                    <a:lnTo>
                      <a:pt x="25" y="110"/>
                    </a:lnTo>
                    <a:lnTo>
                      <a:pt x="0" y="151"/>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38" name="Freeform 286"/>
              <p:cNvSpPr>
                <a:spLocks/>
              </p:cNvSpPr>
              <p:nvPr/>
            </p:nvSpPr>
            <p:spPr bwMode="auto">
              <a:xfrm>
                <a:off x="5519739" y="4564064"/>
                <a:ext cx="498475" cy="554037"/>
              </a:xfrm>
              <a:custGeom>
                <a:avLst/>
                <a:gdLst>
                  <a:gd name="T0" fmla="*/ 0 w 322"/>
                  <a:gd name="T1" fmla="*/ 2147483646 h 362"/>
                  <a:gd name="T2" fmla="*/ 0 w 322"/>
                  <a:gd name="T3" fmla="*/ 2147483646 h 362"/>
                  <a:gd name="T4" fmla="*/ 2147483646 w 322"/>
                  <a:gd name="T5" fmla="*/ 2147483646 h 362"/>
                  <a:gd name="T6" fmla="*/ 2147483646 w 322"/>
                  <a:gd name="T7" fmla="*/ 2147483646 h 362"/>
                  <a:gd name="T8" fmla="*/ 2147483646 w 322"/>
                  <a:gd name="T9" fmla="*/ 2147483646 h 362"/>
                  <a:gd name="T10" fmla="*/ 2147483646 w 322"/>
                  <a:gd name="T11" fmla="*/ 2147483646 h 362"/>
                  <a:gd name="T12" fmla="*/ 2147483646 w 322"/>
                  <a:gd name="T13" fmla="*/ 2147483646 h 362"/>
                  <a:gd name="T14" fmla="*/ 2147483646 w 322"/>
                  <a:gd name="T15" fmla="*/ 2147483646 h 362"/>
                  <a:gd name="T16" fmla="*/ 2147483646 w 322"/>
                  <a:gd name="T17" fmla="*/ 2147483646 h 362"/>
                  <a:gd name="T18" fmla="*/ 2147483646 w 322"/>
                  <a:gd name="T19" fmla="*/ 2147483646 h 362"/>
                  <a:gd name="T20" fmla="*/ 2147483646 w 322"/>
                  <a:gd name="T21" fmla="*/ 2147483646 h 362"/>
                  <a:gd name="T22" fmla="*/ 2147483646 w 322"/>
                  <a:gd name="T23" fmla="*/ 2147483646 h 362"/>
                  <a:gd name="T24" fmla="*/ 2147483646 w 322"/>
                  <a:gd name="T25" fmla="*/ 2147483646 h 362"/>
                  <a:gd name="T26" fmla="*/ 2147483646 w 322"/>
                  <a:gd name="T27" fmla="*/ 2147483646 h 362"/>
                  <a:gd name="T28" fmla="*/ 2147483646 w 322"/>
                  <a:gd name="T29" fmla="*/ 2147483646 h 362"/>
                  <a:gd name="T30" fmla="*/ 2147483646 w 322"/>
                  <a:gd name="T31" fmla="*/ 2147483646 h 362"/>
                  <a:gd name="T32" fmla="*/ 2147483646 w 322"/>
                  <a:gd name="T33" fmla="*/ 2147483646 h 362"/>
                  <a:gd name="T34" fmla="*/ 2147483646 w 322"/>
                  <a:gd name="T35" fmla="*/ 2147483646 h 362"/>
                  <a:gd name="T36" fmla="*/ 2147483646 w 322"/>
                  <a:gd name="T37" fmla="*/ 2147483646 h 362"/>
                  <a:gd name="T38" fmla="*/ 2147483646 w 322"/>
                  <a:gd name="T39" fmla="*/ 2147483646 h 362"/>
                  <a:gd name="T40" fmla="*/ 2147483646 w 322"/>
                  <a:gd name="T41" fmla="*/ 2147483646 h 362"/>
                  <a:gd name="T42" fmla="*/ 2147483646 w 322"/>
                  <a:gd name="T43" fmla="*/ 2147483646 h 362"/>
                  <a:gd name="T44" fmla="*/ 2147483646 w 322"/>
                  <a:gd name="T45" fmla="*/ 0 h 362"/>
                  <a:gd name="T46" fmla="*/ 2147483646 w 322"/>
                  <a:gd name="T47" fmla="*/ 2147483646 h 362"/>
                  <a:gd name="T48" fmla="*/ 2147483646 w 322"/>
                  <a:gd name="T49" fmla="*/ 0 h 362"/>
                  <a:gd name="T50" fmla="*/ 2147483646 w 322"/>
                  <a:gd name="T51" fmla="*/ 2147483646 h 362"/>
                  <a:gd name="T52" fmla="*/ 2147483646 w 322"/>
                  <a:gd name="T53" fmla="*/ 2147483646 h 362"/>
                  <a:gd name="T54" fmla="*/ 2147483646 w 322"/>
                  <a:gd name="T55" fmla="*/ 2147483646 h 362"/>
                  <a:gd name="T56" fmla="*/ 2147483646 w 322"/>
                  <a:gd name="T57" fmla="*/ 2147483646 h 362"/>
                  <a:gd name="T58" fmla="*/ 2147483646 w 322"/>
                  <a:gd name="T59" fmla="*/ 2147483646 h 362"/>
                  <a:gd name="T60" fmla="*/ 2147483646 w 322"/>
                  <a:gd name="T61" fmla="*/ 2147483646 h 362"/>
                  <a:gd name="T62" fmla="*/ 0 w 322"/>
                  <a:gd name="T63" fmla="*/ 2147483646 h 3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2"/>
                  <a:gd name="T97" fmla="*/ 0 h 362"/>
                  <a:gd name="T98" fmla="*/ 322 w 322"/>
                  <a:gd name="T99" fmla="*/ 362 h 3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2" h="362">
                    <a:moveTo>
                      <a:pt x="0" y="214"/>
                    </a:moveTo>
                    <a:lnTo>
                      <a:pt x="0" y="223"/>
                    </a:lnTo>
                    <a:lnTo>
                      <a:pt x="65" y="214"/>
                    </a:lnTo>
                    <a:lnTo>
                      <a:pt x="93" y="260"/>
                    </a:lnTo>
                    <a:lnTo>
                      <a:pt x="117" y="258"/>
                    </a:lnTo>
                    <a:lnTo>
                      <a:pt x="122" y="237"/>
                    </a:lnTo>
                    <a:lnTo>
                      <a:pt x="145" y="234"/>
                    </a:lnTo>
                    <a:lnTo>
                      <a:pt x="160" y="249"/>
                    </a:lnTo>
                    <a:lnTo>
                      <a:pt x="163" y="318"/>
                    </a:lnTo>
                    <a:lnTo>
                      <a:pt x="199" y="315"/>
                    </a:lnTo>
                    <a:lnTo>
                      <a:pt x="296" y="361"/>
                    </a:lnTo>
                    <a:lnTo>
                      <a:pt x="294" y="339"/>
                    </a:lnTo>
                    <a:lnTo>
                      <a:pt x="275" y="330"/>
                    </a:lnTo>
                    <a:lnTo>
                      <a:pt x="279" y="279"/>
                    </a:lnTo>
                    <a:lnTo>
                      <a:pt x="310" y="262"/>
                    </a:lnTo>
                    <a:lnTo>
                      <a:pt x="290" y="226"/>
                    </a:lnTo>
                    <a:lnTo>
                      <a:pt x="289" y="167"/>
                    </a:lnTo>
                    <a:lnTo>
                      <a:pt x="284" y="153"/>
                    </a:lnTo>
                    <a:lnTo>
                      <a:pt x="296" y="126"/>
                    </a:lnTo>
                    <a:lnTo>
                      <a:pt x="310" y="76"/>
                    </a:lnTo>
                    <a:lnTo>
                      <a:pt x="321" y="57"/>
                    </a:lnTo>
                    <a:lnTo>
                      <a:pt x="315" y="28"/>
                    </a:lnTo>
                    <a:lnTo>
                      <a:pt x="258" y="0"/>
                    </a:lnTo>
                    <a:lnTo>
                      <a:pt x="155" y="16"/>
                    </a:lnTo>
                    <a:lnTo>
                      <a:pt x="122" y="0"/>
                    </a:lnTo>
                    <a:lnTo>
                      <a:pt x="108" y="27"/>
                    </a:lnTo>
                    <a:lnTo>
                      <a:pt x="91" y="114"/>
                    </a:lnTo>
                    <a:lnTo>
                      <a:pt x="67" y="142"/>
                    </a:lnTo>
                    <a:lnTo>
                      <a:pt x="60" y="177"/>
                    </a:lnTo>
                    <a:lnTo>
                      <a:pt x="38" y="194"/>
                    </a:lnTo>
                    <a:lnTo>
                      <a:pt x="12" y="193"/>
                    </a:lnTo>
                    <a:lnTo>
                      <a:pt x="0" y="214"/>
                    </a:lnTo>
                  </a:path>
                </a:pathLst>
              </a:custGeom>
              <a:grpFill/>
              <a:ln>
                <a:noFill/>
              </a:ln>
              <a:extLst/>
            </p:spPr>
            <p:txBody>
              <a:bodyPr/>
              <a:lstStyle/>
              <a:p>
                <a:pPr eaLnBrk="0" hangingPunct="0"/>
                <a:endParaRPr lang="en-US" sz="2000" b="1">
                  <a:solidFill>
                    <a:srgbClr val="000000"/>
                  </a:solidFill>
                  <a:latin typeface="+mj-lt"/>
                </a:endParaRPr>
              </a:p>
            </p:txBody>
          </p:sp>
          <p:sp>
            <p:nvSpPr>
              <p:cNvPr id="23839" name="Freeform 287"/>
              <p:cNvSpPr>
                <a:spLocks/>
              </p:cNvSpPr>
              <p:nvPr/>
            </p:nvSpPr>
            <p:spPr bwMode="auto">
              <a:xfrm>
                <a:off x="5519739" y="4564064"/>
                <a:ext cx="498475" cy="554037"/>
              </a:xfrm>
              <a:custGeom>
                <a:avLst/>
                <a:gdLst>
                  <a:gd name="T0" fmla="*/ 0 w 322"/>
                  <a:gd name="T1" fmla="*/ 2147483646 h 362"/>
                  <a:gd name="T2" fmla="*/ 0 w 322"/>
                  <a:gd name="T3" fmla="*/ 2147483646 h 362"/>
                  <a:gd name="T4" fmla="*/ 2147483646 w 322"/>
                  <a:gd name="T5" fmla="*/ 2147483646 h 362"/>
                  <a:gd name="T6" fmla="*/ 2147483646 w 322"/>
                  <a:gd name="T7" fmla="*/ 2147483646 h 362"/>
                  <a:gd name="T8" fmla="*/ 2147483646 w 322"/>
                  <a:gd name="T9" fmla="*/ 2147483646 h 362"/>
                  <a:gd name="T10" fmla="*/ 2147483646 w 322"/>
                  <a:gd name="T11" fmla="*/ 2147483646 h 362"/>
                  <a:gd name="T12" fmla="*/ 2147483646 w 322"/>
                  <a:gd name="T13" fmla="*/ 2147483646 h 362"/>
                  <a:gd name="T14" fmla="*/ 2147483646 w 322"/>
                  <a:gd name="T15" fmla="*/ 2147483646 h 362"/>
                  <a:gd name="T16" fmla="*/ 2147483646 w 322"/>
                  <a:gd name="T17" fmla="*/ 2147483646 h 362"/>
                  <a:gd name="T18" fmla="*/ 2147483646 w 322"/>
                  <a:gd name="T19" fmla="*/ 2147483646 h 362"/>
                  <a:gd name="T20" fmla="*/ 2147483646 w 322"/>
                  <a:gd name="T21" fmla="*/ 2147483646 h 362"/>
                  <a:gd name="T22" fmla="*/ 2147483646 w 322"/>
                  <a:gd name="T23" fmla="*/ 2147483646 h 362"/>
                  <a:gd name="T24" fmla="*/ 2147483646 w 322"/>
                  <a:gd name="T25" fmla="*/ 2147483646 h 362"/>
                  <a:gd name="T26" fmla="*/ 2147483646 w 322"/>
                  <a:gd name="T27" fmla="*/ 2147483646 h 362"/>
                  <a:gd name="T28" fmla="*/ 2147483646 w 322"/>
                  <a:gd name="T29" fmla="*/ 2147483646 h 362"/>
                  <a:gd name="T30" fmla="*/ 2147483646 w 322"/>
                  <a:gd name="T31" fmla="*/ 2147483646 h 362"/>
                  <a:gd name="T32" fmla="*/ 2147483646 w 322"/>
                  <a:gd name="T33" fmla="*/ 2147483646 h 362"/>
                  <a:gd name="T34" fmla="*/ 2147483646 w 322"/>
                  <a:gd name="T35" fmla="*/ 2147483646 h 362"/>
                  <a:gd name="T36" fmla="*/ 2147483646 w 322"/>
                  <a:gd name="T37" fmla="*/ 2147483646 h 362"/>
                  <a:gd name="T38" fmla="*/ 2147483646 w 322"/>
                  <a:gd name="T39" fmla="*/ 2147483646 h 362"/>
                  <a:gd name="T40" fmla="*/ 2147483646 w 322"/>
                  <a:gd name="T41" fmla="*/ 2147483646 h 362"/>
                  <a:gd name="T42" fmla="*/ 2147483646 w 322"/>
                  <a:gd name="T43" fmla="*/ 2147483646 h 362"/>
                  <a:gd name="T44" fmla="*/ 2147483646 w 322"/>
                  <a:gd name="T45" fmla="*/ 0 h 362"/>
                  <a:gd name="T46" fmla="*/ 2147483646 w 322"/>
                  <a:gd name="T47" fmla="*/ 2147483646 h 362"/>
                  <a:gd name="T48" fmla="*/ 2147483646 w 322"/>
                  <a:gd name="T49" fmla="*/ 0 h 362"/>
                  <a:gd name="T50" fmla="*/ 2147483646 w 322"/>
                  <a:gd name="T51" fmla="*/ 2147483646 h 362"/>
                  <a:gd name="T52" fmla="*/ 2147483646 w 322"/>
                  <a:gd name="T53" fmla="*/ 2147483646 h 362"/>
                  <a:gd name="T54" fmla="*/ 2147483646 w 322"/>
                  <a:gd name="T55" fmla="*/ 2147483646 h 362"/>
                  <a:gd name="T56" fmla="*/ 2147483646 w 322"/>
                  <a:gd name="T57" fmla="*/ 2147483646 h 362"/>
                  <a:gd name="T58" fmla="*/ 2147483646 w 322"/>
                  <a:gd name="T59" fmla="*/ 2147483646 h 362"/>
                  <a:gd name="T60" fmla="*/ 2147483646 w 322"/>
                  <a:gd name="T61" fmla="*/ 2147483646 h 362"/>
                  <a:gd name="T62" fmla="*/ 0 w 322"/>
                  <a:gd name="T63" fmla="*/ 2147483646 h 3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2"/>
                  <a:gd name="T97" fmla="*/ 0 h 362"/>
                  <a:gd name="T98" fmla="*/ 322 w 322"/>
                  <a:gd name="T99" fmla="*/ 362 h 3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2" h="362">
                    <a:moveTo>
                      <a:pt x="0" y="214"/>
                    </a:moveTo>
                    <a:lnTo>
                      <a:pt x="0" y="223"/>
                    </a:lnTo>
                    <a:lnTo>
                      <a:pt x="65" y="214"/>
                    </a:lnTo>
                    <a:lnTo>
                      <a:pt x="93" y="260"/>
                    </a:lnTo>
                    <a:lnTo>
                      <a:pt x="117" y="258"/>
                    </a:lnTo>
                    <a:lnTo>
                      <a:pt x="122" y="237"/>
                    </a:lnTo>
                    <a:lnTo>
                      <a:pt x="145" y="234"/>
                    </a:lnTo>
                    <a:lnTo>
                      <a:pt x="160" y="249"/>
                    </a:lnTo>
                    <a:lnTo>
                      <a:pt x="163" y="318"/>
                    </a:lnTo>
                    <a:lnTo>
                      <a:pt x="199" y="315"/>
                    </a:lnTo>
                    <a:lnTo>
                      <a:pt x="296" y="361"/>
                    </a:lnTo>
                    <a:lnTo>
                      <a:pt x="294" y="339"/>
                    </a:lnTo>
                    <a:lnTo>
                      <a:pt x="275" y="330"/>
                    </a:lnTo>
                    <a:lnTo>
                      <a:pt x="279" y="279"/>
                    </a:lnTo>
                    <a:lnTo>
                      <a:pt x="310" y="262"/>
                    </a:lnTo>
                    <a:lnTo>
                      <a:pt x="290" y="226"/>
                    </a:lnTo>
                    <a:lnTo>
                      <a:pt x="289" y="167"/>
                    </a:lnTo>
                    <a:lnTo>
                      <a:pt x="284" y="153"/>
                    </a:lnTo>
                    <a:lnTo>
                      <a:pt x="296" y="126"/>
                    </a:lnTo>
                    <a:lnTo>
                      <a:pt x="310" y="76"/>
                    </a:lnTo>
                    <a:lnTo>
                      <a:pt x="321" y="57"/>
                    </a:lnTo>
                    <a:lnTo>
                      <a:pt x="315" y="28"/>
                    </a:lnTo>
                    <a:lnTo>
                      <a:pt x="258" y="0"/>
                    </a:lnTo>
                    <a:lnTo>
                      <a:pt x="155" y="16"/>
                    </a:lnTo>
                    <a:lnTo>
                      <a:pt x="122" y="0"/>
                    </a:lnTo>
                    <a:lnTo>
                      <a:pt x="108" y="27"/>
                    </a:lnTo>
                    <a:lnTo>
                      <a:pt x="91" y="114"/>
                    </a:lnTo>
                    <a:lnTo>
                      <a:pt x="67" y="142"/>
                    </a:lnTo>
                    <a:lnTo>
                      <a:pt x="60" y="177"/>
                    </a:lnTo>
                    <a:lnTo>
                      <a:pt x="38" y="194"/>
                    </a:lnTo>
                    <a:lnTo>
                      <a:pt x="12" y="193"/>
                    </a:lnTo>
                    <a:lnTo>
                      <a:pt x="0" y="21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40" name="Freeform 288"/>
              <p:cNvSpPr>
                <a:spLocks/>
              </p:cNvSpPr>
              <p:nvPr/>
            </p:nvSpPr>
            <p:spPr bwMode="auto">
              <a:xfrm>
                <a:off x="6043613" y="3594101"/>
                <a:ext cx="63500" cy="41275"/>
              </a:xfrm>
              <a:custGeom>
                <a:avLst/>
                <a:gdLst>
                  <a:gd name="T0" fmla="*/ 0 w 41"/>
                  <a:gd name="T1" fmla="*/ 2147483646 h 27"/>
                  <a:gd name="T2" fmla="*/ 2147483646 w 41"/>
                  <a:gd name="T3" fmla="*/ 2147483646 h 27"/>
                  <a:gd name="T4" fmla="*/ 2147483646 w 41"/>
                  <a:gd name="T5" fmla="*/ 0 h 27"/>
                  <a:gd name="T6" fmla="*/ 0 w 41"/>
                  <a:gd name="T7" fmla="*/ 2147483646 h 27"/>
                  <a:gd name="T8" fmla="*/ 0 60000 65536"/>
                  <a:gd name="T9" fmla="*/ 0 60000 65536"/>
                  <a:gd name="T10" fmla="*/ 0 60000 65536"/>
                  <a:gd name="T11" fmla="*/ 0 60000 65536"/>
                  <a:gd name="T12" fmla="*/ 0 w 41"/>
                  <a:gd name="T13" fmla="*/ 0 h 27"/>
                  <a:gd name="T14" fmla="*/ 41 w 41"/>
                  <a:gd name="T15" fmla="*/ 27 h 27"/>
                </a:gdLst>
                <a:ahLst/>
                <a:cxnLst>
                  <a:cxn ang="T8">
                    <a:pos x="T0" y="T1"/>
                  </a:cxn>
                  <a:cxn ang="T9">
                    <a:pos x="T2" y="T3"/>
                  </a:cxn>
                  <a:cxn ang="T10">
                    <a:pos x="T4" y="T5"/>
                  </a:cxn>
                  <a:cxn ang="T11">
                    <a:pos x="T6" y="T7"/>
                  </a:cxn>
                </a:cxnLst>
                <a:rect l="T12" t="T13" r="T14" b="T15"/>
                <a:pathLst>
                  <a:path w="41" h="27">
                    <a:moveTo>
                      <a:pt x="0" y="14"/>
                    </a:moveTo>
                    <a:lnTo>
                      <a:pt x="15" y="26"/>
                    </a:lnTo>
                    <a:lnTo>
                      <a:pt x="40" y="0"/>
                    </a:lnTo>
                    <a:lnTo>
                      <a:pt x="0" y="14"/>
                    </a:lnTo>
                  </a:path>
                </a:pathLst>
              </a:custGeom>
              <a:grpFill/>
              <a:ln>
                <a:noFill/>
              </a:ln>
              <a:extLst/>
            </p:spPr>
            <p:txBody>
              <a:bodyPr/>
              <a:lstStyle/>
              <a:p>
                <a:pPr eaLnBrk="0" hangingPunct="0"/>
                <a:endParaRPr lang="en-US" sz="2000" b="1">
                  <a:solidFill>
                    <a:srgbClr val="000000"/>
                  </a:solidFill>
                  <a:latin typeface="+mj-lt"/>
                </a:endParaRPr>
              </a:p>
            </p:txBody>
          </p:sp>
          <p:sp>
            <p:nvSpPr>
              <p:cNvPr id="23841" name="Freeform 289"/>
              <p:cNvSpPr>
                <a:spLocks/>
              </p:cNvSpPr>
              <p:nvPr/>
            </p:nvSpPr>
            <p:spPr bwMode="auto">
              <a:xfrm>
                <a:off x="5969000" y="3695701"/>
                <a:ext cx="65088" cy="41275"/>
              </a:xfrm>
              <a:custGeom>
                <a:avLst/>
                <a:gdLst>
                  <a:gd name="T0" fmla="*/ 0 w 41"/>
                  <a:gd name="T1" fmla="*/ 2147483646 h 27"/>
                  <a:gd name="T2" fmla="*/ 2147483646 w 41"/>
                  <a:gd name="T3" fmla="*/ 2147483646 h 27"/>
                  <a:gd name="T4" fmla="*/ 2147483646 w 41"/>
                  <a:gd name="T5" fmla="*/ 0 h 27"/>
                  <a:gd name="T6" fmla="*/ 0 w 41"/>
                  <a:gd name="T7" fmla="*/ 2147483646 h 27"/>
                  <a:gd name="T8" fmla="*/ 0 60000 65536"/>
                  <a:gd name="T9" fmla="*/ 0 60000 65536"/>
                  <a:gd name="T10" fmla="*/ 0 60000 65536"/>
                  <a:gd name="T11" fmla="*/ 0 60000 65536"/>
                  <a:gd name="T12" fmla="*/ 0 w 41"/>
                  <a:gd name="T13" fmla="*/ 0 h 27"/>
                  <a:gd name="T14" fmla="*/ 41 w 41"/>
                  <a:gd name="T15" fmla="*/ 27 h 27"/>
                </a:gdLst>
                <a:ahLst/>
                <a:cxnLst>
                  <a:cxn ang="T8">
                    <a:pos x="T0" y="T1"/>
                  </a:cxn>
                  <a:cxn ang="T9">
                    <a:pos x="T2" y="T3"/>
                  </a:cxn>
                  <a:cxn ang="T10">
                    <a:pos x="T4" y="T5"/>
                  </a:cxn>
                  <a:cxn ang="T11">
                    <a:pos x="T6" y="T7"/>
                  </a:cxn>
                </a:cxnLst>
                <a:rect l="T12" t="T13" r="T14" b="T15"/>
                <a:pathLst>
                  <a:path w="41" h="27">
                    <a:moveTo>
                      <a:pt x="0" y="14"/>
                    </a:moveTo>
                    <a:lnTo>
                      <a:pt x="15" y="26"/>
                    </a:lnTo>
                    <a:lnTo>
                      <a:pt x="40" y="0"/>
                    </a:lnTo>
                    <a:lnTo>
                      <a:pt x="0" y="1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42" name="Freeform 290"/>
              <p:cNvSpPr>
                <a:spLocks/>
              </p:cNvSpPr>
              <p:nvPr/>
            </p:nvSpPr>
            <p:spPr bwMode="auto">
              <a:xfrm>
                <a:off x="5221289" y="4338638"/>
                <a:ext cx="71437" cy="188912"/>
              </a:xfrm>
              <a:custGeom>
                <a:avLst/>
                <a:gdLst>
                  <a:gd name="T0" fmla="*/ 0 w 46"/>
                  <a:gd name="T1" fmla="*/ 2147483646 h 123"/>
                  <a:gd name="T2" fmla="*/ 2147483646 w 46"/>
                  <a:gd name="T3" fmla="*/ 2147483646 h 123"/>
                  <a:gd name="T4" fmla="*/ 2147483646 w 46"/>
                  <a:gd name="T5" fmla="*/ 2147483646 h 123"/>
                  <a:gd name="T6" fmla="*/ 2147483646 w 46"/>
                  <a:gd name="T7" fmla="*/ 2147483646 h 123"/>
                  <a:gd name="T8" fmla="*/ 2147483646 w 46"/>
                  <a:gd name="T9" fmla="*/ 0 h 123"/>
                  <a:gd name="T10" fmla="*/ 2147483646 w 46"/>
                  <a:gd name="T11" fmla="*/ 2147483646 h 123"/>
                  <a:gd name="T12" fmla="*/ 0 w 46"/>
                  <a:gd name="T13" fmla="*/ 2147483646 h 123"/>
                  <a:gd name="T14" fmla="*/ 0 60000 65536"/>
                  <a:gd name="T15" fmla="*/ 0 60000 65536"/>
                  <a:gd name="T16" fmla="*/ 0 60000 65536"/>
                  <a:gd name="T17" fmla="*/ 0 60000 65536"/>
                  <a:gd name="T18" fmla="*/ 0 60000 65536"/>
                  <a:gd name="T19" fmla="*/ 0 60000 65536"/>
                  <a:gd name="T20" fmla="*/ 0 60000 65536"/>
                  <a:gd name="T21" fmla="*/ 0 w 46"/>
                  <a:gd name="T22" fmla="*/ 0 h 123"/>
                  <a:gd name="T23" fmla="*/ 46 w 46"/>
                  <a:gd name="T24" fmla="*/ 123 h 1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23">
                    <a:moveTo>
                      <a:pt x="0" y="30"/>
                    </a:moveTo>
                    <a:lnTo>
                      <a:pt x="19" y="122"/>
                    </a:lnTo>
                    <a:lnTo>
                      <a:pt x="34" y="122"/>
                    </a:lnTo>
                    <a:lnTo>
                      <a:pt x="45" y="14"/>
                    </a:lnTo>
                    <a:lnTo>
                      <a:pt x="34" y="0"/>
                    </a:lnTo>
                    <a:lnTo>
                      <a:pt x="26" y="10"/>
                    </a:lnTo>
                    <a:lnTo>
                      <a:pt x="0" y="30"/>
                    </a:lnTo>
                  </a:path>
                </a:pathLst>
              </a:custGeom>
              <a:grpFill/>
              <a:ln>
                <a:noFill/>
              </a:ln>
              <a:extLst/>
            </p:spPr>
            <p:txBody>
              <a:bodyPr/>
              <a:lstStyle/>
              <a:p>
                <a:pPr eaLnBrk="0" hangingPunct="0"/>
                <a:endParaRPr lang="en-US" sz="2000" b="1">
                  <a:solidFill>
                    <a:srgbClr val="000000"/>
                  </a:solidFill>
                  <a:latin typeface="+mj-lt"/>
                </a:endParaRPr>
              </a:p>
            </p:txBody>
          </p:sp>
          <p:sp>
            <p:nvSpPr>
              <p:cNvPr id="23843" name="Freeform 291"/>
              <p:cNvSpPr>
                <a:spLocks/>
              </p:cNvSpPr>
              <p:nvPr/>
            </p:nvSpPr>
            <p:spPr bwMode="auto">
              <a:xfrm>
                <a:off x="5221289" y="4338638"/>
                <a:ext cx="71437" cy="188912"/>
              </a:xfrm>
              <a:custGeom>
                <a:avLst/>
                <a:gdLst>
                  <a:gd name="T0" fmla="*/ 0 w 46"/>
                  <a:gd name="T1" fmla="*/ 2147483646 h 123"/>
                  <a:gd name="T2" fmla="*/ 2147483646 w 46"/>
                  <a:gd name="T3" fmla="*/ 2147483646 h 123"/>
                  <a:gd name="T4" fmla="*/ 2147483646 w 46"/>
                  <a:gd name="T5" fmla="*/ 2147483646 h 123"/>
                  <a:gd name="T6" fmla="*/ 2147483646 w 46"/>
                  <a:gd name="T7" fmla="*/ 2147483646 h 123"/>
                  <a:gd name="T8" fmla="*/ 2147483646 w 46"/>
                  <a:gd name="T9" fmla="*/ 0 h 123"/>
                  <a:gd name="T10" fmla="*/ 2147483646 w 46"/>
                  <a:gd name="T11" fmla="*/ 2147483646 h 123"/>
                  <a:gd name="T12" fmla="*/ 0 w 46"/>
                  <a:gd name="T13" fmla="*/ 2147483646 h 123"/>
                  <a:gd name="T14" fmla="*/ 0 60000 65536"/>
                  <a:gd name="T15" fmla="*/ 0 60000 65536"/>
                  <a:gd name="T16" fmla="*/ 0 60000 65536"/>
                  <a:gd name="T17" fmla="*/ 0 60000 65536"/>
                  <a:gd name="T18" fmla="*/ 0 60000 65536"/>
                  <a:gd name="T19" fmla="*/ 0 60000 65536"/>
                  <a:gd name="T20" fmla="*/ 0 60000 65536"/>
                  <a:gd name="T21" fmla="*/ 0 w 46"/>
                  <a:gd name="T22" fmla="*/ 0 h 123"/>
                  <a:gd name="T23" fmla="*/ 46 w 46"/>
                  <a:gd name="T24" fmla="*/ 123 h 1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23">
                    <a:moveTo>
                      <a:pt x="0" y="30"/>
                    </a:moveTo>
                    <a:lnTo>
                      <a:pt x="19" y="122"/>
                    </a:lnTo>
                    <a:lnTo>
                      <a:pt x="34" y="122"/>
                    </a:lnTo>
                    <a:lnTo>
                      <a:pt x="45" y="14"/>
                    </a:lnTo>
                    <a:lnTo>
                      <a:pt x="34" y="0"/>
                    </a:lnTo>
                    <a:lnTo>
                      <a:pt x="26" y="10"/>
                    </a:lnTo>
                    <a:lnTo>
                      <a:pt x="0" y="3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44" name="Freeform 292"/>
              <p:cNvSpPr>
                <a:spLocks/>
              </p:cNvSpPr>
              <p:nvPr/>
            </p:nvSpPr>
            <p:spPr bwMode="auto">
              <a:xfrm>
                <a:off x="5445126" y="4651375"/>
                <a:ext cx="47625" cy="38100"/>
              </a:xfrm>
              <a:custGeom>
                <a:avLst/>
                <a:gdLst>
                  <a:gd name="T0" fmla="*/ 0 w 31"/>
                  <a:gd name="T1" fmla="*/ 2147483646 h 25"/>
                  <a:gd name="T2" fmla="*/ 2147483646 w 31"/>
                  <a:gd name="T3" fmla="*/ 0 h 25"/>
                  <a:gd name="T4" fmla="*/ 2147483646 w 31"/>
                  <a:gd name="T5" fmla="*/ 0 h 25"/>
                  <a:gd name="T6" fmla="*/ 2147483646 w 31"/>
                  <a:gd name="T7" fmla="*/ 2147483646 h 25"/>
                  <a:gd name="T8" fmla="*/ 0 w 31"/>
                  <a:gd name="T9" fmla="*/ 2147483646 h 25"/>
                  <a:gd name="T10" fmla="*/ 0 60000 65536"/>
                  <a:gd name="T11" fmla="*/ 0 60000 65536"/>
                  <a:gd name="T12" fmla="*/ 0 60000 65536"/>
                  <a:gd name="T13" fmla="*/ 0 60000 65536"/>
                  <a:gd name="T14" fmla="*/ 0 60000 65536"/>
                  <a:gd name="T15" fmla="*/ 0 w 31"/>
                  <a:gd name="T16" fmla="*/ 0 h 25"/>
                  <a:gd name="T17" fmla="*/ 31 w 31"/>
                  <a:gd name="T18" fmla="*/ 25 h 25"/>
                </a:gdLst>
                <a:ahLst/>
                <a:cxnLst>
                  <a:cxn ang="T10">
                    <a:pos x="T0" y="T1"/>
                  </a:cxn>
                  <a:cxn ang="T11">
                    <a:pos x="T2" y="T3"/>
                  </a:cxn>
                  <a:cxn ang="T12">
                    <a:pos x="T4" y="T5"/>
                  </a:cxn>
                  <a:cxn ang="T13">
                    <a:pos x="T6" y="T7"/>
                  </a:cxn>
                  <a:cxn ang="T14">
                    <a:pos x="T8" y="T9"/>
                  </a:cxn>
                </a:cxnLst>
                <a:rect l="T15" t="T16" r="T17" b="T18"/>
                <a:pathLst>
                  <a:path w="31" h="25">
                    <a:moveTo>
                      <a:pt x="0" y="24"/>
                    </a:moveTo>
                    <a:lnTo>
                      <a:pt x="2" y="0"/>
                    </a:lnTo>
                    <a:lnTo>
                      <a:pt x="30" y="0"/>
                    </a:lnTo>
                    <a:lnTo>
                      <a:pt x="30" y="22"/>
                    </a:lnTo>
                    <a:lnTo>
                      <a:pt x="0" y="24"/>
                    </a:lnTo>
                  </a:path>
                </a:pathLst>
              </a:custGeom>
              <a:grpFill/>
              <a:ln>
                <a:noFill/>
              </a:ln>
              <a:extLst/>
            </p:spPr>
            <p:txBody>
              <a:bodyPr/>
              <a:lstStyle/>
              <a:p>
                <a:pPr eaLnBrk="0" hangingPunct="0"/>
                <a:endParaRPr lang="en-US" sz="2000" b="1">
                  <a:solidFill>
                    <a:srgbClr val="000000"/>
                  </a:solidFill>
                  <a:latin typeface="+mj-lt"/>
                </a:endParaRPr>
              </a:p>
            </p:txBody>
          </p:sp>
          <p:sp>
            <p:nvSpPr>
              <p:cNvPr id="23845" name="Freeform 293"/>
              <p:cNvSpPr>
                <a:spLocks/>
              </p:cNvSpPr>
              <p:nvPr/>
            </p:nvSpPr>
            <p:spPr bwMode="auto">
              <a:xfrm>
                <a:off x="5445126" y="4651375"/>
                <a:ext cx="47625" cy="38100"/>
              </a:xfrm>
              <a:custGeom>
                <a:avLst/>
                <a:gdLst>
                  <a:gd name="T0" fmla="*/ 0 w 31"/>
                  <a:gd name="T1" fmla="*/ 2147483646 h 25"/>
                  <a:gd name="T2" fmla="*/ 2147483646 w 31"/>
                  <a:gd name="T3" fmla="*/ 0 h 25"/>
                  <a:gd name="T4" fmla="*/ 2147483646 w 31"/>
                  <a:gd name="T5" fmla="*/ 0 h 25"/>
                  <a:gd name="T6" fmla="*/ 2147483646 w 31"/>
                  <a:gd name="T7" fmla="*/ 2147483646 h 25"/>
                  <a:gd name="T8" fmla="*/ 0 w 31"/>
                  <a:gd name="T9" fmla="*/ 2147483646 h 25"/>
                  <a:gd name="T10" fmla="*/ 0 60000 65536"/>
                  <a:gd name="T11" fmla="*/ 0 60000 65536"/>
                  <a:gd name="T12" fmla="*/ 0 60000 65536"/>
                  <a:gd name="T13" fmla="*/ 0 60000 65536"/>
                  <a:gd name="T14" fmla="*/ 0 60000 65536"/>
                  <a:gd name="T15" fmla="*/ 0 w 31"/>
                  <a:gd name="T16" fmla="*/ 0 h 25"/>
                  <a:gd name="T17" fmla="*/ 31 w 31"/>
                  <a:gd name="T18" fmla="*/ 25 h 25"/>
                </a:gdLst>
                <a:ahLst/>
                <a:cxnLst>
                  <a:cxn ang="T10">
                    <a:pos x="T0" y="T1"/>
                  </a:cxn>
                  <a:cxn ang="T11">
                    <a:pos x="T2" y="T3"/>
                  </a:cxn>
                  <a:cxn ang="T12">
                    <a:pos x="T4" y="T5"/>
                  </a:cxn>
                  <a:cxn ang="T13">
                    <a:pos x="T6" y="T7"/>
                  </a:cxn>
                  <a:cxn ang="T14">
                    <a:pos x="T8" y="T9"/>
                  </a:cxn>
                </a:cxnLst>
                <a:rect l="T15" t="T16" r="T17" b="T18"/>
                <a:pathLst>
                  <a:path w="31" h="25">
                    <a:moveTo>
                      <a:pt x="0" y="24"/>
                    </a:moveTo>
                    <a:lnTo>
                      <a:pt x="2" y="0"/>
                    </a:lnTo>
                    <a:lnTo>
                      <a:pt x="30" y="0"/>
                    </a:lnTo>
                    <a:lnTo>
                      <a:pt x="30" y="22"/>
                    </a:lnTo>
                    <a:lnTo>
                      <a:pt x="0" y="2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46" name="Freeform 294"/>
              <p:cNvSpPr>
                <a:spLocks/>
              </p:cNvSpPr>
              <p:nvPr/>
            </p:nvSpPr>
            <p:spPr bwMode="auto">
              <a:xfrm>
                <a:off x="6061076" y="4167188"/>
                <a:ext cx="396875" cy="444500"/>
              </a:xfrm>
              <a:custGeom>
                <a:avLst/>
                <a:gdLst>
                  <a:gd name="T0" fmla="*/ 0 w 258"/>
                  <a:gd name="T1" fmla="*/ 2147483646 h 291"/>
                  <a:gd name="T2" fmla="*/ 2147483646 w 258"/>
                  <a:gd name="T3" fmla="*/ 2147483646 h 291"/>
                  <a:gd name="T4" fmla="*/ 2147483646 w 258"/>
                  <a:gd name="T5" fmla="*/ 2147483646 h 291"/>
                  <a:gd name="T6" fmla="*/ 2147483646 w 258"/>
                  <a:gd name="T7" fmla="*/ 2147483646 h 291"/>
                  <a:gd name="T8" fmla="*/ 2147483646 w 258"/>
                  <a:gd name="T9" fmla="*/ 2147483646 h 291"/>
                  <a:gd name="T10" fmla="*/ 2147483646 w 258"/>
                  <a:gd name="T11" fmla="*/ 0 h 291"/>
                  <a:gd name="T12" fmla="*/ 2147483646 w 258"/>
                  <a:gd name="T13" fmla="*/ 2147483646 h 291"/>
                  <a:gd name="T14" fmla="*/ 2147483646 w 258"/>
                  <a:gd name="T15" fmla="*/ 2147483646 h 291"/>
                  <a:gd name="T16" fmla="*/ 2147483646 w 258"/>
                  <a:gd name="T17" fmla="*/ 2147483646 h 291"/>
                  <a:gd name="T18" fmla="*/ 2147483646 w 258"/>
                  <a:gd name="T19" fmla="*/ 2147483646 h 291"/>
                  <a:gd name="T20" fmla="*/ 2147483646 w 258"/>
                  <a:gd name="T21" fmla="*/ 2147483646 h 291"/>
                  <a:gd name="T22" fmla="*/ 2147483646 w 258"/>
                  <a:gd name="T23" fmla="*/ 2147483646 h 291"/>
                  <a:gd name="T24" fmla="*/ 2147483646 w 258"/>
                  <a:gd name="T25" fmla="*/ 2147483646 h 291"/>
                  <a:gd name="T26" fmla="*/ 2147483646 w 258"/>
                  <a:gd name="T27" fmla="*/ 2147483646 h 291"/>
                  <a:gd name="T28" fmla="*/ 2147483646 w 258"/>
                  <a:gd name="T29" fmla="*/ 2147483646 h 291"/>
                  <a:gd name="T30" fmla="*/ 2147483646 w 258"/>
                  <a:gd name="T31" fmla="*/ 2147483646 h 291"/>
                  <a:gd name="T32" fmla="*/ 2147483646 w 258"/>
                  <a:gd name="T33" fmla="*/ 2147483646 h 291"/>
                  <a:gd name="T34" fmla="*/ 0 w 258"/>
                  <a:gd name="T35" fmla="*/ 2147483646 h 2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8"/>
                  <a:gd name="T55" fmla="*/ 0 h 291"/>
                  <a:gd name="T56" fmla="*/ 258 w 258"/>
                  <a:gd name="T57" fmla="*/ 291 h 29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8" h="291">
                    <a:moveTo>
                      <a:pt x="0" y="203"/>
                    </a:moveTo>
                    <a:lnTo>
                      <a:pt x="20" y="189"/>
                    </a:lnTo>
                    <a:lnTo>
                      <a:pt x="21" y="152"/>
                    </a:lnTo>
                    <a:lnTo>
                      <a:pt x="55" y="105"/>
                    </a:lnTo>
                    <a:lnTo>
                      <a:pt x="69" y="18"/>
                    </a:lnTo>
                    <a:lnTo>
                      <a:pt x="95" y="0"/>
                    </a:lnTo>
                    <a:lnTo>
                      <a:pt x="114" y="58"/>
                    </a:lnTo>
                    <a:lnTo>
                      <a:pt x="171" y="107"/>
                    </a:lnTo>
                    <a:lnTo>
                      <a:pt x="152" y="138"/>
                    </a:lnTo>
                    <a:lnTo>
                      <a:pt x="169" y="145"/>
                    </a:lnTo>
                    <a:lnTo>
                      <a:pt x="190" y="181"/>
                    </a:lnTo>
                    <a:lnTo>
                      <a:pt x="257" y="201"/>
                    </a:lnTo>
                    <a:lnTo>
                      <a:pt x="205" y="259"/>
                    </a:lnTo>
                    <a:lnTo>
                      <a:pt x="152" y="282"/>
                    </a:lnTo>
                    <a:lnTo>
                      <a:pt x="103" y="290"/>
                    </a:lnTo>
                    <a:lnTo>
                      <a:pt x="50" y="268"/>
                    </a:lnTo>
                    <a:lnTo>
                      <a:pt x="31" y="228"/>
                    </a:lnTo>
                    <a:lnTo>
                      <a:pt x="0" y="203"/>
                    </a:lnTo>
                  </a:path>
                </a:pathLst>
              </a:custGeom>
              <a:grpFill/>
              <a:ln>
                <a:noFill/>
              </a:ln>
              <a:extLst/>
            </p:spPr>
            <p:txBody>
              <a:bodyPr/>
              <a:lstStyle/>
              <a:p>
                <a:pPr eaLnBrk="0" hangingPunct="0"/>
                <a:endParaRPr lang="en-US" sz="2000" b="1">
                  <a:solidFill>
                    <a:srgbClr val="000000"/>
                  </a:solidFill>
                  <a:latin typeface="+mj-lt"/>
                </a:endParaRPr>
              </a:p>
            </p:txBody>
          </p:sp>
          <p:sp>
            <p:nvSpPr>
              <p:cNvPr id="23847" name="Freeform 295"/>
              <p:cNvSpPr>
                <a:spLocks/>
              </p:cNvSpPr>
              <p:nvPr/>
            </p:nvSpPr>
            <p:spPr bwMode="auto">
              <a:xfrm>
                <a:off x="6051551" y="4167188"/>
                <a:ext cx="398463" cy="444500"/>
              </a:xfrm>
              <a:custGeom>
                <a:avLst/>
                <a:gdLst>
                  <a:gd name="T0" fmla="*/ 0 w 258"/>
                  <a:gd name="T1" fmla="*/ 2147483646 h 291"/>
                  <a:gd name="T2" fmla="*/ 2147483646 w 258"/>
                  <a:gd name="T3" fmla="*/ 2147483646 h 291"/>
                  <a:gd name="T4" fmla="*/ 2147483646 w 258"/>
                  <a:gd name="T5" fmla="*/ 2147483646 h 291"/>
                  <a:gd name="T6" fmla="*/ 2147483646 w 258"/>
                  <a:gd name="T7" fmla="*/ 2147483646 h 291"/>
                  <a:gd name="T8" fmla="*/ 2147483646 w 258"/>
                  <a:gd name="T9" fmla="*/ 2147483646 h 291"/>
                  <a:gd name="T10" fmla="*/ 2147483646 w 258"/>
                  <a:gd name="T11" fmla="*/ 0 h 291"/>
                  <a:gd name="T12" fmla="*/ 2147483646 w 258"/>
                  <a:gd name="T13" fmla="*/ 2147483646 h 291"/>
                  <a:gd name="T14" fmla="*/ 2147483646 w 258"/>
                  <a:gd name="T15" fmla="*/ 2147483646 h 291"/>
                  <a:gd name="T16" fmla="*/ 2147483646 w 258"/>
                  <a:gd name="T17" fmla="*/ 2147483646 h 291"/>
                  <a:gd name="T18" fmla="*/ 2147483646 w 258"/>
                  <a:gd name="T19" fmla="*/ 2147483646 h 291"/>
                  <a:gd name="T20" fmla="*/ 2147483646 w 258"/>
                  <a:gd name="T21" fmla="*/ 2147483646 h 291"/>
                  <a:gd name="T22" fmla="*/ 2147483646 w 258"/>
                  <a:gd name="T23" fmla="*/ 2147483646 h 291"/>
                  <a:gd name="T24" fmla="*/ 2147483646 w 258"/>
                  <a:gd name="T25" fmla="*/ 2147483646 h 291"/>
                  <a:gd name="T26" fmla="*/ 2147483646 w 258"/>
                  <a:gd name="T27" fmla="*/ 2147483646 h 291"/>
                  <a:gd name="T28" fmla="*/ 2147483646 w 258"/>
                  <a:gd name="T29" fmla="*/ 2147483646 h 291"/>
                  <a:gd name="T30" fmla="*/ 2147483646 w 258"/>
                  <a:gd name="T31" fmla="*/ 2147483646 h 291"/>
                  <a:gd name="T32" fmla="*/ 2147483646 w 258"/>
                  <a:gd name="T33" fmla="*/ 2147483646 h 291"/>
                  <a:gd name="T34" fmla="*/ 0 w 258"/>
                  <a:gd name="T35" fmla="*/ 2147483646 h 2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8"/>
                  <a:gd name="T55" fmla="*/ 0 h 291"/>
                  <a:gd name="T56" fmla="*/ 258 w 258"/>
                  <a:gd name="T57" fmla="*/ 291 h 29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8" h="291">
                    <a:moveTo>
                      <a:pt x="0" y="203"/>
                    </a:moveTo>
                    <a:lnTo>
                      <a:pt x="20" y="189"/>
                    </a:lnTo>
                    <a:lnTo>
                      <a:pt x="21" y="152"/>
                    </a:lnTo>
                    <a:lnTo>
                      <a:pt x="55" y="105"/>
                    </a:lnTo>
                    <a:lnTo>
                      <a:pt x="69" y="18"/>
                    </a:lnTo>
                    <a:lnTo>
                      <a:pt x="95" y="0"/>
                    </a:lnTo>
                    <a:lnTo>
                      <a:pt x="114" y="58"/>
                    </a:lnTo>
                    <a:lnTo>
                      <a:pt x="171" y="107"/>
                    </a:lnTo>
                    <a:lnTo>
                      <a:pt x="152" y="138"/>
                    </a:lnTo>
                    <a:lnTo>
                      <a:pt x="169" y="145"/>
                    </a:lnTo>
                    <a:lnTo>
                      <a:pt x="190" y="181"/>
                    </a:lnTo>
                    <a:lnTo>
                      <a:pt x="257" y="201"/>
                    </a:lnTo>
                    <a:lnTo>
                      <a:pt x="205" y="259"/>
                    </a:lnTo>
                    <a:lnTo>
                      <a:pt x="152" y="282"/>
                    </a:lnTo>
                    <a:lnTo>
                      <a:pt x="103" y="290"/>
                    </a:lnTo>
                    <a:lnTo>
                      <a:pt x="50" y="268"/>
                    </a:lnTo>
                    <a:lnTo>
                      <a:pt x="31" y="228"/>
                    </a:lnTo>
                    <a:lnTo>
                      <a:pt x="0" y="20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48" name="Freeform 296"/>
              <p:cNvSpPr>
                <a:spLocks/>
              </p:cNvSpPr>
              <p:nvPr/>
            </p:nvSpPr>
            <p:spPr bwMode="auto">
              <a:xfrm>
                <a:off x="6294439" y="4330701"/>
                <a:ext cx="41275" cy="60325"/>
              </a:xfrm>
              <a:custGeom>
                <a:avLst/>
                <a:gdLst>
                  <a:gd name="T0" fmla="*/ 0 w 27"/>
                  <a:gd name="T1" fmla="*/ 2147483646 h 39"/>
                  <a:gd name="T2" fmla="*/ 2147483646 w 27"/>
                  <a:gd name="T3" fmla="*/ 2147483646 h 39"/>
                  <a:gd name="T4" fmla="*/ 2147483646 w 27"/>
                  <a:gd name="T5" fmla="*/ 2147483646 h 39"/>
                  <a:gd name="T6" fmla="*/ 2147483646 w 27"/>
                  <a:gd name="T7" fmla="*/ 2147483646 h 39"/>
                  <a:gd name="T8" fmla="*/ 2147483646 w 27"/>
                  <a:gd name="T9" fmla="*/ 2147483646 h 39"/>
                  <a:gd name="T10" fmla="*/ 2147483646 w 27"/>
                  <a:gd name="T11" fmla="*/ 0 h 39"/>
                  <a:gd name="T12" fmla="*/ 0 w 27"/>
                  <a:gd name="T13" fmla="*/ 2147483646 h 39"/>
                  <a:gd name="T14" fmla="*/ 0 60000 65536"/>
                  <a:gd name="T15" fmla="*/ 0 60000 65536"/>
                  <a:gd name="T16" fmla="*/ 0 60000 65536"/>
                  <a:gd name="T17" fmla="*/ 0 60000 65536"/>
                  <a:gd name="T18" fmla="*/ 0 60000 65536"/>
                  <a:gd name="T19" fmla="*/ 0 60000 65536"/>
                  <a:gd name="T20" fmla="*/ 0 60000 65536"/>
                  <a:gd name="T21" fmla="*/ 0 w 27"/>
                  <a:gd name="T22" fmla="*/ 0 h 39"/>
                  <a:gd name="T23" fmla="*/ 27 w 27"/>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9">
                    <a:moveTo>
                      <a:pt x="0" y="31"/>
                    </a:moveTo>
                    <a:lnTo>
                      <a:pt x="18" y="38"/>
                    </a:lnTo>
                    <a:lnTo>
                      <a:pt x="25" y="26"/>
                    </a:lnTo>
                    <a:lnTo>
                      <a:pt x="11" y="24"/>
                    </a:lnTo>
                    <a:lnTo>
                      <a:pt x="26" y="15"/>
                    </a:lnTo>
                    <a:lnTo>
                      <a:pt x="19" y="0"/>
                    </a:lnTo>
                    <a:lnTo>
                      <a:pt x="0" y="31"/>
                    </a:lnTo>
                  </a:path>
                </a:pathLst>
              </a:custGeom>
              <a:grpFill/>
              <a:ln>
                <a:noFill/>
              </a:ln>
              <a:extLst/>
            </p:spPr>
            <p:txBody>
              <a:bodyPr/>
              <a:lstStyle/>
              <a:p>
                <a:pPr eaLnBrk="0" hangingPunct="0"/>
                <a:endParaRPr lang="en-US" sz="2000" b="1">
                  <a:solidFill>
                    <a:srgbClr val="000000"/>
                  </a:solidFill>
                  <a:latin typeface="+mj-lt"/>
                </a:endParaRPr>
              </a:p>
            </p:txBody>
          </p:sp>
          <p:sp>
            <p:nvSpPr>
              <p:cNvPr id="23849" name="Freeform 297"/>
              <p:cNvSpPr>
                <a:spLocks/>
              </p:cNvSpPr>
              <p:nvPr/>
            </p:nvSpPr>
            <p:spPr bwMode="auto">
              <a:xfrm>
                <a:off x="6294439" y="4330701"/>
                <a:ext cx="41275" cy="60325"/>
              </a:xfrm>
              <a:custGeom>
                <a:avLst/>
                <a:gdLst>
                  <a:gd name="T0" fmla="*/ 0 w 27"/>
                  <a:gd name="T1" fmla="*/ 2147483646 h 39"/>
                  <a:gd name="T2" fmla="*/ 2147483646 w 27"/>
                  <a:gd name="T3" fmla="*/ 2147483646 h 39"/>
                  <a:gd name="T4" fmla="*/ 2147483646 w 27"/>
                  <a:gd name="T5" fmla="*/ 2147483646 h 39"/>
                  <a:gd name="T6" fmla="*/ 2147483646 w 27"/>
                  <a:gd name="T7" fmla="*/ 2147483646 h 39"/>
                  <a:gd name="T8" fmla="*/ 2147483646 w 27"/>
                  <a:gd name="T9" fmla="*/ 2147483646 h 39"/>
                  <a:gd name="T10" fmla="*/ 2147483646 w 27"/>
                  <a:gd name="T11" fmla="*/ 0 h 39"/>
                  <a:gd name="T12" fmla="*/ 0 w 27"/>
                  <a:gd name="T13" fmla="*/ 2147483646 h 39"/>
                  <a:gd name="T14" fmla="*/ 0 60000 65536"/>
                  <a:gd name="T15" fmla="*/ 0 60000 65536"/>
                  <a:gd name="T16" fmla="*/ 0 60000 65536"/>
                  <a:gd name="T17" fmla="*/ 0 60000 65536"/>
                  <a:gd name="T18" fmla="*/ 0 60000 65536"/>
                  <a:gd name="T19" fmla="*/ 0 60000 65536"/>
                  <a:gd name="T20" fmla="*/ 0 60000 65536"/>
                  <a:gd name="T21" fmla="*/ 0 w 27"/>
                  <a:gd name="T22" fmla="*/ 0 h 39"/>
                  <a:gd name="T23" fmla="*/ 27 w 27"/>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9">
                    <a:moveTo>
                      <a:pt x="0" y="31"/>
                    </a:moveTo>
                    <a:lnTo>
                      <a:pt x="18" y="38"/>
                    </a:lnTo>
                    <a:lnTo>
                      <a:pt x="25" y="26"/>
                    </a:lnTo>
                    <a:lnTo>
                      <a:pt x="11" y="24"/>
                    </a:lnTo>
                    <a:lnTo>
                      <a:pt x="26" y="15"/>
                    </a:lnTo>
                    <a:lnTo>
                      <a:pt x="19" y="0"/>
                    </a:lnTo>
                    <a:lnTo>
                      <a:pt x="0" y="31"/>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50" name="Freeform 298"/>
              <p:cNvSpPr>
                <a:spLocks/>
              </p:cNvSpPr>
              <p:nvPr/>
            </p:nvSpPr>
            <p:spPr bwMode="auto">
              <a:xfrm>
                <a:off x="5426075" y="4651375"/>
                <a:ext cx="147638" cy="185738"/>
              </a:xfrm>
              <a:custGeom>
                <a:avLst/>
                <a:gdLst>
                  <a:gd name="T0" fmla="*/ 0 w 95"/>
                  <a:gd name="T1" fmla="*/ 2147483646 h 122"/>
                  <a:gd name="T2" fmla="*/ 2147483646 w 95"/>
                  <a:gd name="T3" fmla="*/ 2147483646 h 122"/>
                  <a:gd name="T4" fmla="*/ 2147483646 w 95"/>
                  <a:gd name="T5" fmla="*/ 2147483646 h 122"/>
                  <a:gd name="T6" fmla="*/ 2147483646 w 95"/>
                  <a:gd name="T7" fmla="*/ 2147483646 h 122"/>
                  <a:gd name="T8" fmla="*/ 2147483646 w 95"/>
                  <a:gd name="T9" fmla="*/ 2147483646 h 122"/>
                  <a:gd name="T10" fmla="*/ 2147483646 w 95"/>
                  <a:gd name="T11" fmla="*/ 0 h 122"/>
                  <a:gd name="T12" fmla="*/ 2147483646 w 95"/>
                  <a:gd name="T13" fmla="*/ 0 h 122"/>
                  <a:gd name="T14" fmla="*/ 2147483646 w 95"/>
                  <a:gd name="T15" fmla="*/ 2147483646 h 122"/>
                  <a:gd name="T16" fmla="*/ 2147483646 w 95"/>
                  <a:gd name="T17" fmla="*/ 2147483646 h 122"/>
                  <a:gd name="T18" fmla="*/ 2147483646 w 95"/>
                  <a:gd name="T19" fmla="*/ 2147483646 h 122"/>
                  <a:gd name="T20" fmla="*/ 2147483646 w 95"/>
                  <a:gd name="T21" fmla="*/ 2147483646 h 122"/>
                  <a:gd name="T22" fmla="*/ 2147483646 w 95"/>
                  <a:gd name="T23" fmla="*/ 2147483646 h 122"/>
                  <a:gd name="T24" fmla="*/ 0 w 95"/>
                  <a:gd name="T25" fmla="*/ 2147483646 h 1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122"/>
                  <a:gd name="T41" fmla="*/ 95 w 95"/>
                  <a:gd name="T42" fmla="*/ 122 h 1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122">
                    <a:moveTo>
                      <a:pt x="0" y="58"/>
                    </a:moveTo>
                    <a:lnTo>
                      <a:pt x="10" y="38"/>
                    </a:lnTo>
                    <a:lnTo>
                      <a:pt x="19" y="40"/>
                    </a:lnTo>
                    <a:lnTo>
                      <a:pt x="12" y="25"/>
                    </a:lnTo>
                    <a:lnTo>
                      <a:pt x="42" y="22"/>
                    </a:lnTo>
                    <a:lnTo>
                      <a:pt x="42" y="0"/>
                    </a:lnTo>
                    <a:lnTo>
                      <a:pt x="76" y="0"/>
                    </a:lnTo>
                    <a:lnTo>
                      <a:pt x="76" y="19"/>
                    </a:lnTo>
                    <a:lnTo>
                      <a:pt x="94" y="21"/>
                    </a:lnTo>
                    <a:lnTo>
                      <a:pt x="87" y="89"/>
                    </a:lnTo>
                    <a:lnTo>
                      <a:pt x="66" y="80"/>
                    </a:lnTo>
                    <a:lnTo>
                      <a:pt x="41" y="121"/>
                    </a:lnTo>
                    <a:lnTo>
                      <a:pt x="0" y="58"/>
                    </a:lnTo>
                  </a:path>
                </a:pathLst>
              </a:custGeom>
              <a:grpFill/>
              <a:ln>
                <a:noFill/>
              </a:ln>
              <a:extLst/>
            </p:spPr>
            <p:txBody>
              <a:bodyPr/>
              <a:lstStyle/>
              <a:p>
                <a:pPr eaLnBrk="0" hangingPunct="0"/>
                <a:endParaRPr lang="en-US" sz="2000" b="1">
                  <a:solidFill>
                    <a:srgbClr val="000000"/>
                  </a:solidFill>
                  <a:latin typeface="+mj-lt"/>
                </a:endParaRPr>
              </a:p>
            </p:txBody>
          </p:sp>
          <p:sp>
            <p:nvSpPr>
              <p:cNvPr id="23851" name="Freeform 299"/>
              <p:cNvSpPr>
                <a:spLocks/>
              </p:cNvSpPr>
              <p:nvPr/>
            </p:nvSpPr>
            <p:spPr bwMode="auto">
              <a:xfrm>
                <a:off x="5426075" y="4651375"/>
                <a:ext cx="147638" cy="185738"/>
              </a:xfrm>
              <a:custGeom>
                <a:avLst/>
                <a:gdLst>
                  <a:gd name="T0" fmla="*/ 0 w 95"/>
                  <a:gd name="T1" fmla="*/ 2147483646 h 122"/>
                  <a:gd name="T2" fmla="*/ 2147483646 w 95"/>
                  <a:gd name="T3" fmla="*/ 2147483646 h 122"/>
                  <a:gd name="T4" fmla="*/ 2147483646 w 95"/>
                  <a:gd name="T5" fmla="*/ 2147483646 h 122"/>
                  <a:gd name="T6" fmla="*/ 2147483646 w 95"/>
                  <a:gd name="T7" fmla="*/ 2147483646 h 122"/>
                  <a:gd name="T8" fmla="*/ 2147483646 w 95"/>
                  <a:gd name="T9" fmla="*/ 2147483646 h 122"/>
                  <a:gd name="T10" fmla="*/ 2147483646 w 95"/>
                  <a:gd name="T11" fmla="*/ 0 h 122"/>
                  <a:gd name="T12" fmla="*/ 2147483646 w 95"/>
                  <a:gd name="T13" fmla="*/ 0 h 122"/>
                  <a:gd name="T14" fmla="*/ 2147483646 w 95"/>
                  <a:gd name="T15" fmla="*/ 2147483646 h 122"/>
                  <a:gd name="T16" fmla="*/ 2147483646 w 95"/>
                  <a:gd name="T17" fmla="*/ 2147483646 h 122"/>
                  <a:gd name="T18" fmla="*/ 2147483646 w 95"/>
                  <a:gd name="T19" fmla="*/ 2147483646 h 122"/>
                  <a:gd name="T20" fmla="*/ 2147483646 w 95"/>
                  <a:gd name="T21" fmla="*/ 2147483646 h 122"/>
                  <a:gd name="T22" fmla="*/ 2147483646 w 95"/>
                  <a:gd name="T23" fmla="*/ 2147483646 h 122"/>
                  <a:gd name="T24" fmla="*/ 0 w 95"/>
                  <a:gd name="T25" fmla="*/ 2147483646 h 1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122"/>
                  <a:gd name="T41" fmla="*/ 95 w 95"/>
                  <a:gd name="T42" fmla="*/ 122 h 1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122">
                    <a:moveTo>
                      <a:pt x="0" y="58"/>
                    </a:moveTo>
                    <a:lnTo>
                      <a:pt x="10" y="38"/>
                    </a:lnTo>
                    <a:lnTo>
                      <a:pt x="19" y="40"/>
                    </a:lnTo>
                    <a:lnTo>
                      <a:pt x="12" y="25"/>
                    </a:lnTo>
                    <a:lnTo>
                      <a:pt x="42" y="22"/>
                    </a:lnTo>
                    <a:lnTo>
                      <a:pt x="42" y="0"/>
                    </a:lnTo>
                    <a:lnTo>
                      <a:pt x="76" y="0"/>
                    </a:lnTo>
                    <a:lnTo>
                      <a:pt x="76" y="19"/>
                    </a:lnTo>
                    <a:lnTo>
                      <a:pt x="94" y="21"/>
                    </a:lnTo>
                    <a:lnTo>
                      <a:pt x="87" y="89"/>
                    </a:lnTo>
                    <a:lnTo>
                      <a:pt x="66" y="80"/>
                    </a:lnTo>
                    <a:lnTo>
                      <a:pt x="41" y="121"/>
                    </a:lnTo>
                    <a:lnTo>
                      <a:pt x="0" y="58"/>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52" name="Freeform 300"/>
              <p:cNvSpPr>
                <a:spLocks/>
              </p:cNvSpPr>
              <p:nvPr/>
            </p:nvSpPr>
            <p:spPr bwMode="auto">
              <a:xfrm>
                <a:off x="4760914" y="4303714"/>
                <a:ext cx="79375" cy="22225"/>
              </a:xfrm>
              <a:custGeom>
                <a:avLst/>
                <a:gdLst>
                  <a:gd name="T0" fmla="*/ 0 w 51"/>
                  <a:gd name="T1" fmla="*/ 2147483646 h 15"/>
                  <a:gd name="T2" fmla="*/ 2147483646 w 51"/>
                  <a:gd name="T3" fmla="*/ 0 h 15"/>
                  <a:gd name="T4" fmla="*/ 2147483646 w 51"/>
                  <a:gd name="T5" fmla="*/ 2147483646 h 15"/>
                  <a:gd name="T6" fmla="*/ 0 w 51"/>
                  <a:gd name="T7" fmla="*/ 2147483646 h 15"/>
                  <a:gd name="T8" fmla="*/ 0 60000 65536"/>
                  <a:gd name="T9" fmla="*/ 0 60000 65536"/>
                  <a:gd name="T10" fmla="*/ 0 60000 65536"/>
                  <a:gd name="T11" fmla="*/ 0 60000 65536"/>
                  <a:gd name="T12" fmla="*/ 0 w 51"/>
                  <a:gd name="T13" fmla="*/ 0 h 15"/>
                  <a:gd name="T14" fmla="*/ 51 w 51"/>
                  <a:gd name="T15" fmla="*/ 15 h 15"/>
                </a:gdLst>
                <a:ahLst/>
                <a:cxnLst>
                  <a:cxn ang="T8">
                    <a:pos x="T0" y="T1"/>
                  </a:cxn>
                  <a:cxn ang="T9">
                    <a:pos x="T2" y="T3"/>
                  </a:cxn>
                  <a:cxn ang="T10">
                    <a:pos x="T4" y="T5"/>
                  </a:cxn>
                  <a:cxn ang="T11">
                    <a:pos x="T6" y="T7"/>
                  </a:cxn>
                </a:cxnLst>
                <a:rect l="T12" t="T13" r="T14" b="T15"/>
                <a:pathLst>
                  <a:path w="51" h="15">
                    <a:moveTo>
                      <a:pt x="0" y="14"/>
                    </a:moveTo>
                    <a:lnTo>
                      <a:pt x="1" y="0"/>
                    </a:lnTo>
                    <a:lnTo>
                      <a:pt x="50" y="4"/>
                    </a:lnTo>
                    <a:lnTo>
                      <a:pt x="0" y="14"/>
                    </a:lnTo>
                  </a:path>
                </a:pathLst>
              </a:custGeom>
              <a:grpFill/>
              <a:ln>
                <a:noFill/>
              </a:ln>
              <a:extLst/>
            </p:spPr>
            <p:txBody>
              <a:bodyPr/>
              <a:lstStyle/>
              <a:p>
                <a:pPr eaLnBrk="0" hangingPunct="0"/>
                <a:endParaRPr lang="en-US" sz="2000" b="1">
                  <a:solidFill>
                    <a:srgbClr val="000000"/>
                  </a:solidFill>
                  <a:latin typeface="+mj-lt"/>
                </a:endParaRPr>
              </a:p>
            </p:txBody>
          </p:sp>
          <p:sp>
            <p:nvSpPr>
              <p:cNvPr id="23853" name="Freeform 301"/>
              <p:cNvSpPr>
                <a:spLocks/>
              </p:cNvSpPr>
              <p:nvPr/>
            </p:nvSpPr>
            <p:spPr bwMode="auto">
              <a:xfrm>
                <a:off x="4760914" y="4303714"/>
                <a:ext cx="79375" cy="22225"/>
              </a:xfrm>
              <a:custGeom>
                <a:avLst/>
                <a:gdLst>
                  <a:gd name="T0" fmla="*/ 0 w 51"/>
                  <a:gd name="T1" fmla="*/ 2147483646 h 15"/>
                  <a:gd name="T2" fmla="*/ 2147483646 w 51"/>
                  <a:gd name="T3" fmla="*/ 0 h 15"/>
                  <a:gd name="T4" fmla="*/ 2147483646 w 51"/>
                  <a:gd name="T5" fmla="*/ 2147483646 h 15"/>
                  <a:gd name="T6" fmla="*/ 0 w 51"/>
                  <a:gd name="T7" fmla="*/ 2147483646 h 15"/>
                  <a:gd name="T8" fmla="*/ 0 60000 65536"/>
                  <a:gd name="T9" fmla="*/ 0 60000 65536"/>
                  <a:gd name="T10" fmla="*/ 0 60000 65536"/>
                  <a:gd name="T11" fmla="*/ 0 60000 65536"/>
                  <a:gd name="T12" fmla="*/ 0 w 51"/>
                  <a:gd name="T13" fmla="*/ 0 h 15"/>
                  <a:gd name="T14" fmla="*/ 51 w 51"/>
                  <a:gd name="T15" fmla="*/ 15 h 15"/>
                </a:gdLst>
                <a:ahLst/>
                <a:cxnLst>
                  <a:cxn ang="T8">
                    <a:pos x="T0" y="T1"/>
                  </a:cxn>
                  <a:cxn ang="T9">
                    <a:pos x="T2" y="T3"/>
                  </a:cxn>
                  <a:cxn ang="T10">
                    <a:pos x="T4" y="T5"/>
                  </a:cxn>
                  <a:cxn ang="T11">
                    <a:pos x="T6" y="T7"/>
                  </a:cxn>
                </a:cxnLst>
                <a:rect l="T12" t="T13" r="T14" b="T15"/>
                <a:pathLst>
                  <a:path w="51" h="15">
                    <a:moveTo>
                      <a:pt x="0" y="14"/>
                    </a:moveTo>
                    <a:lnTo>
                      <a:pt x="1" y="0"/>
                    </a:lnTo>
                    <a:lnTo>
                      <a:pt x="50" y="4"/>
                    </a:lnTo>
                    <a:lnTo>
                      <a:pt x="0" y="1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54" name="Freeform 302"/>
              <p:cNvSpPr>
                <a:spLocks/>
              </p:cNvSpPr>
              <p:nvPr/>
            </p:nvSpPr>
            <p:spPr bwMode="auto">
              <a:xfrm>
                <a:off x="5118100" y="4379913"/>
                <a:ext cx="114300" cy="195262"/>
              </a:xfrm>
              <a:custGeom>
                <a:avLst/>
                <a:gdLst>
                  <a:gd name="T0" fmla="*/ 0 w 74"/>
                  <a:gd name="T1" fmla="*/ 2147483646 h 128"/>
                  <a:gd name="T2" fmla="*/ 2147483646 w 74"/>
                  <a:gd name="T3" fmla="*/ 2147483646 h 128"/>
                  <a:gd name="T4" fmla="*/ 2147483646 w 74"/>
                  <a:gd name="T5" fmla="*/ 2147483646 h 128"/>
                  <a:gd name="T6" fmla="*/ 2147483646 w 74"/>
                  <a:gd name="T7" fmla="*/ 0 h 128"/>
                  <a:gd name="T8" fmla="*/ 2147483646 w 74"/>
                  <a:gd name="T9" fmla="*/ 2147483646 h 128"/>
                  <a:gd name="T10" fmla="*/ 2147483646 w 74"/>
                  <a:gd name="T11" fmla="*/ 2147483646 h 128"/>
                  <a:gd name="T12" fmla="*/ 0 w 74"/>
                  <a:gd name="T13" fmla="*/ 2147483646 h 128"/>
                  <a:gd name="T14" fmla="*/ 0 60000 65536"/>
                  <a:gd name="T15" fmla="*/ 0 60000 65536"/>
                  <a:gd name="T16" fmla="*/ 0 60000 65536"/>
                  <a:gd name="T17" fmla="*/ 0 60000 65536"/>
                  <a:gd name="T18" fmla="*/ 0 60000 65536"/>
                  <a:gd name="T19" fmla="*/ 0 60000 65536"/>
                  <a:gd name="T20" fmla="*/ 0 60000 65536"/>
                  <a:gd name="T21" fmla="*/ 0 w 74"/>
                  <a:gd name="T22" fmla="*/ 0 h 128"/>
                  <a:gd name="T23" fmla="*/ 74 w 74"/>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128">
                    <a:moveTo>
                      <a:pt x="0" y="121"/>
                    </a:moveTo>
                    <a:lnTo>
                      <a:pt x="9" y="32"/>
                    </a:lnTo>
                    <a:lnTo>
                      <a:pt x="2" y="5"/>
                    </a:lnTo>
                    <a:lnTo>
                      <a:pt x="49" y="0"/>
                    </a:lnTo>
                    <a:lnTo>
                      <a:pt x="73" y="101"/>
                    </a:lnTo>
                    <a:lnTo>
                      <a:pt x="19" y="127"/>
                    </a:lnTo>
                    <a:lnTo>
                      <a:pt x="0" y="121"/>
                    </a:lnTo>
                  </a:path>
                </a:pathLst>
              </a:custGeom>
              <a:grpFill/>
              <a:ln>
                <a:noFill/>
              </a:ln>
              <a:extLst/>
            </p:spPr>
            <p:txBody>
              <a:bodyPr/>
              <a:lstStyle/>
              <a:p>
                <a:pPr eaLnBrk="0" hangingPunct="0"/>
                <a:endParaRPr lang="en-US" sz="2000" b="1">
                  <a:solidFill>
                    <a:srgbClr val="000000"/>
                  </a:solidFill>
                  <a:latin typeface="+mj-lt"/>
                </a:endParaRPr>
              </a:p>
            </p:txBody>
          </p:sp>
          <p:sp>
            <p:nvSpPr>
              <p:cNvPr id="23855" name="Freeform 303"/>
              <p:cNvSpPr>
                <a:spLocks/>
              </p:cNvSpPr>
              <p:nvPr/>
            </p:nvSpPr>
            <p:spPr bwMode="auto">
              <a:xfrm>
                <a:off x="5118100" y="4379913"/>
                <a:ext cx="114300" cy="195262"/>
              </a:xfrm>
              <a:custGeom>
                <a:avLst/>
                <a:gdLst>
                  <a:gd name="T0" fmla="*/ 0 w 74"/>
                  <a:gd name="T1" fmla="*/ 2147483646 h 128"/>
                  <a:gd name="T2" fmla="*/ 2147483646 w 74"/>
                  <a:gd name="T3" fmla="*/ 2147483646 h 128"/>
                  <a:gd name="T4" fmla="*/ 2147483646 w 74"/>
                  <a:gd name="T5" fmla="*/ 2147483646 h 128"/>
                  <a:gd name="T6" fmla="*/ 2147483646 w 74"/>
                  <a:gd name="T7" fmla="*/ 0 h 128"/>
                  <a:gd name="T8" fmla="*/ 2147483646 w 74"/>
                  <a:gd name="T9" fmla="*/ 2147483646 h 128"/>
                  <a:gd name="T10" fmla="*/ 2147483646 w 74"/>
                  <a:gd name="T11" fmla="*/ 2147483646 h 128"/>
                  <a:gd name="T12" fmla="*/ 0 w 74"/>
                  <a:gd name="T13" fmla="*/ 2147483646 h 128"/>
                  <a:gd name="T14" fmla="*/ 0 60000 65536"/>
                  <a:gd name="T15" fmla="*/ 0 60000 65536"/>
                  <a:gd name="T16" fmla="*/ 0 60000 65536"/>
                  <a:gd name="T17" fmla="*/ 0 60000 65536"/>
                  <a:gd name="T18" fmla="*/ 0 60000 65536"/>
                  <a:gd name="T19" fmla="*/ 0 60000 65536"/>
                  <a:gd name="T20" fmla="*/ 0 60000 65536"/>
                  <a:gd name="T21" fmla="*/ 0 w 74"/>
                  <a:gd name="T22" fmla="*/ 0 h 128"/>
                  <a:gd name="T23" fmla="*/ 74 w 74"/>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128">
                    <a:moveTo>
                      <a:pt x="0" y="121"/>
                    </a:moveTo>
                    <a:lnTo>
                      <a:pt x="9" y="32"/>
                    </a:lnTo>
                    <a:lnTo>
                      <a:pt x="2" y="5"/>
                    </a:lnTo>
                    <a:lnTo>
                      <a:pt x="49" y="0"/>
                    </a:lnTo>
                    <a:lnTo>
                      <a:pt x="73" y="101"/>
                    </a:lnTo>
                    <a:lnTo>
                      <a:pt x="19" y="127"/>
                    </a:lnTo>
                    <a:lnTo>
                      <a:pt x="0" y="121"/>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56" name="Freeform 304"/>
              <p:cNvSpPr>
                <a:spLocks/>
              </p:cNvSpPr>
              <p:nvPr/>
            </p:nvSpPr>
            <p:spPr bwMode="auto">
              <a:xfrm>
                <a:off x="4806950" y="4330700"/>
                <a:ext cx="192088" cy="165100"/>
              </a:xfrm>
              <a:custGeom>
                <a:avLst/>
                <a:gdLst>
                  <a:gd name="T0" fmla="*/ 0 w 125"/>
                  <a:gd name="T1" fmla="*/ 2147483646 h 108"/>
                  <a:gd name="T2" fmla="*/ 2147483646 w 125"/>
                  <a:gd name="T3" fmla="*/ 2147483646 h 108"/>
                  <a:gd name="T4" fmla="*/ 2147483646 w 125"/>
                  <a:gd name="T5" fmla="*/ 0 h 108"/>
                  <a:gd name="T6" fmla="*/ 2147483646 w 125"/>
                  <a:gd name="T7" fmla="*/ 2147483646 h 108"/>
                  <a:gd name="T8" fmla="*/ 2147483646 w 125"/>
                  <a:gd name="T9" fmla="*/ 2147483646 h 108"/>
                  <a:gd name="T10" fmla="*/ 2147483646 w 125"/>
                  <a:gd name="T11" fmla="*/ 2147483646 h 108"/>
                  <a:gd name="T12" fmla="*/ 2147483646 w 125"/>
                  <a:gd name="T13" fmla="*/ 2147483646 h 108"/>
                  <a:gd name="T14" fmla="*/ 2147483646 w 125"/>
                  <a:gd name="T15" fmla="*/ 2147483646 h 108"/>
                  <a:gd name="T16" fmla="*/ 2147483646 w 125"/>
                  <a:gd name="T17" fmla="*/ 2147483646 h 108"/>
                  <a:gd name="T18" fmla="*/ 2147483646 w 125"/>
                  <a:gd name="T19" fmla="*/ 2147483646 h 108"/>
                  <a:gd name="T20" fmla="*/ 2147483646 w 125"/>
                  <a:gd name="T21" fmla="*/ 2147483646 h 108"/>
                  <a:gd name="T22" fmla="*/ 2147483646 w 125"/>
                  <a:gd name="T23" fmla="*/ 2147483646 h 108"/>
                  <a:gd name="T24" fmla="*/ 2147483646 w 125"/>
                  <a:gd name="T25" fmla="*/ 2147483646 h 108"/>
                  <a:gd name="T26" fmla="*/ 2147483646 w 125"/>
                  <a:gd name="T27" fmla="*/ 2147483646 h 108"/>
                  <a:gd name="T28" fmla="*/ 2147483646 w 125"/>
                  <a:gd name="T29" fmla="*/ 2147483646 h 108"/>
                  <a:gd name="T30" fmla="*/ 0 w 125"/>
                  <a:gd name="T31" fmla="*/ 2147483646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5"/>
                  <a:gd name="T49" fmla="*/ 0 h 108"/>
                  <a:gd name="T50" fmla="*/ 125 w 125"/>
                  <a:gd name="T51" fmla="*/ 108 h 1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5" h="108">
                    <a:moveTo>
                      <a:pt x="0" y="37"/>
                    </a:moveTo>
                    <a:lnTo>
                      <a:pt x="21" y="21"/>
                    </a:lnTo>
                    <a:lnTo>
                      <a:pt x="21" y="0"/>
                    </a:lnTo>
                    <a:lnTo>
                      <a:pt x="64" y="5"/>
                    </a:lnTo>
                    <a:lnTo>
                      <a:pt x="73" y="15"/>
                    </a:lnTo>
                    <a:lnTo>
                      <a:pt x="103" y="3"/>
                    </a:lnTo>
                    <a:lnTo>
                      <a:pt x="120" y="51"/>
                    </a:lnTo>
                    <a:lnTo>
                      <a:pt x="124" y="88"/>
                    </a:lnTo>
                    <a:lnTo>
                      <a:pt x="114" y="86"/>
                    </a:lnTo>
                    <a:lnTo>
                      <a:pt x="110" y="106"/>
                    </a:lnTo>
                    <a:lnTo>
                      <a:pt x="93" y="107"/>
                    </a:lnTo>
                    <a:lnTo>
                      <a:pt x="93" y="88"/>
                    </a:lnTo>
                    <a:lnTo>
                      <a:pt x="82" y="87"/>
                    </a:lnTo>
                    <a:lnTo>
                      <a:pt x="64" y="56"/>
                    </a:lnTo>
                    <a:lnTo>
                      <a:pt x="30" y="74"/>
                    </a:lnTo>
                    <a:lnTo>
                      <a:pt x="0" y="37"/>
                    </a:lnTo>
                  </a:path>
                </a:pathLst>
              </a:custGeom>
              <a:grpFill/>
              <a:ln>
                <a:noFill/>
              </a:ln>
              <a:extLst/>
            </p:spPr>
            <p:txBody>
              <a:bodyPr/>
              <a:lstStyle/>
              <a:p>
                <a:pPr eaLnBrk="0" hangingPunct="0"/>
                <a:endParaRPr lang="en-US" sz="2000" b="1">
                  <a:solidFill>
                    <a:srgbClr val="000000"/>
                  </a:solidFill>
                  <a:latin typeface="+mj-lt"/>
                </a:endParaRPr>
              </a:p>
            </p:txBody>
          </p:sp>
          <p:sp>
            <p:nvSpPr>
              <p:cNvPr id="23857" name="Freeform 305"/>
              <p:cNvSpPr>
                <a:spLocks/>
              </p:cNvSpPr>
              <p:nvPr/>
            </p:nvSpPr>
            <p:spPr bwMode="auto">
              <a:xfrm>
                <a:off x="4806950" y="4330700"/>
                <a:ext cx="192088" cy="165100"/>
              </a:xfrm>
              <a:custGeom>
                <a:avLst/>
                <a:gdLst>
                  <a:gd name="T0" fmla="*/ 0 w 125"/>
                  <a:gd name="T1" fmla="*/ 2147483646 h 108"/>
                  <a:gd name="T2" fmla="*/ 2147483646 w 125"/>
                  <a:gd name="T3" fmla="*/ 2147483646 h 108"/>
                  <a:gd name="T4" fmla="*/ 2147483646 w 125"/>
                  <a:gd name="T5" fmla="*/ 0 h 108"/>
                  <a:gd name="T6" fmla="*/ 2147483646 w 125"/>
                  <a:gd name="T7" fmla="*/ 2147483646 h 108"/>
                  <a:gd name="T8" fmla="*/ 2147483646 w 125"/>
                  <a:gd name="T9" fmla="*/ 2147483646 h 108"/>
                  <a:gd name="T10" fmla="*/ 2147483646 w 125"/>
                  <a:gd name="T11" fmla="*/ 2147483646 h 108"/>
                  <a:gd name="T12" fmla="*/ 2147483646 w 125"/>
                  <a:gd name="T13" fmla="*/ 2147483646 h 108"/>
                  <a:gd name="T14" fmla="*/ 2147483646 w 125"/>
                  <a:gd name="T15" fmla="*/ 2147483646 h 108"/>
                  <a:gd name="T16" fmla="*/ 2147483646 w 125"/>
                  <a:gd name="T17" fmla="*/ 2147483646 h 108"/>
                  <a:gd name="T18" fmla="*/ 2147483646 w 125"/>
                  <a:gd name="T19" fmla="*/ 2147483646 h 108"/>
                  <a:gd name="T20" fmla="*/ 2147483646 w 125"/>
                  <a:gd name="T21" fmla="*/ 2147483646 h 108"/>
                  <a:gd name="T22" fmla="*/ 2147483646 w 125"/>
                  <a:gd name="T23" fmla="*/ 2147483646 h 108"/>
                  <a:gd name="T24" fmla="*/ 2147483646 w 125"/>
                  <a:gd name="T25" fmla="*/ 2147483646 h 108"/>
                  <a:gd name="T26" fmla="*/ 2147483646 w 125"/>
                  <a:gd name="T27" fmla="*/ 2147483646 h 108"/>
                  <a:gd name="T28" fmla="*/ 2147483646 w 125"/>
                  <a:gd name="T29" fmla="*/ 2147483646 h 108"/>
                  <a:gd name="T30" fmla="*/ 0 w 125"/>
                  <a:gd name="T31" fmla="*/ 2147483646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5"/>
                  <a:gd name="T49" fmla="*/ 0 h 108"/>
                  <a:gd name="T50" fmla="*/ 125 w 125"/>
                  <a:gd name="T51" fmla="*/ 108 h 1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5" h="108">
                    <a:moveTo>
                      <a:pt x="0" y="37"/>
                    </a:moveTo>
                    <a:lnTo>
                      <a:pt x="21" y="21"/>
                    </a:lnTo>
                    <a:lnTo>
                      <a:pt x="21" y="0"/>
                    </a:lnTo>
                    <a:lnTo>
                      <a:pt x="64" y="5"/>
                    </a:lnTo>
                    <a:lnTo>
                      <a:pt x="73" y="15"/>
                    </a:lnTo>
                    <a:lnTo>
                      <a:pt x="103" y="3"/>
                    </a:lnTo>
                    <a:lnTo>
                      <a:pt x="120" y="51"/>
                    </a:lnTo>
                    <a:lnTo>
                      <a:pt x="124" y="88"/>
                    </a:lnTo>
                    <a:lnTo>
                      <a:pt x="114" y="86"/>
                    </a:lnTo>
                    <a:lnTo>
                      <a:pt x="110" y="106"/>
                    </a:lnTo>
                    <a:lnTo>
                      <a:pt x="93" y="107"/>
                    </a:lnTo>
                    <a:lnTo>
                      <a:pt x="93" y="88"/>
                    </a:lnTo>
                    <a:lnTo>
                      <a:pt x="82" y="87"/>
                    </a:lnTo>
                    <a:lnTo>
                      <a:pt x="64" y="56"/>
                    </a:lnTo>
                    <a:lnTo>
                      <a:pt x="30" y="74"/>
                    </a:lnTo>
                    <a:lnTo>
                      <a:pt x="0" y="3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58" name="Freeform 306"/>
              <p:cNvSpPr>
                <a:spLocks/>
              </p:cNvSpPr>
              <p:nvPr/>
            </p:nvSpPr>
            <p:spPr bwMode="auto">
              <a:xfrm>
                <a:off x="6369050" y="3811588"/>
                <a:ext cx="46038" cy="23812"/>
              </a:xfrm>
              <a:custGeom>
                <a:avLst/>
                <a:gdLst>
                  <a:gd name="T0" fmla="*/ 0 w 30"/>
                  <a:gd name="T1" fmla="*/ 0 h 15"/>
                  <a:gd name="T2" fmla="*/ 2147483646 w 30"/>
                  <a:gd name="T3" fmla="*/ 2147483646 h 15"/>
                  <a:gd name="T4" fmla="*/ 2147483646 w 30"/>
                  <a:gd name="T5" fmla="*/ 2147483646 h 15"/>
                  <a:gd name="T6" fmla="*/ 0 w 30"/>
                  <a:gd name="T7" fmla="*/ 0 h 15"/>
                  <a:gd name="T8" fmla="*/ 0 60000 65536"/>
                  <a:gd name="T9" fmla="*/ 0 60000 65536"/>
                  <a:gd name="T10" fmla="*/ 0 60000 65536"/>
                  <a:gd name="T11" fmla="*/ 0 60000 65536"/>
                  <a:gd name="T12" fmla="*/ 0 w 30"/>
                  <a:gd name="T13" fmla="*/ 0 h 15"/>
                  <a:gd name="T14" fmla="*/ 30 w 30"/>
                  <a:gd name="T15" fmla="*/ 15 h 15"/>
                </a:gdLst>
                <a:ahLst/>
                <a:cxnLst>
                  <a:cxn ang="T8">
                    <a:pos x="T0" y="T1"/>
                  </a:cxn>
                  <a:cxn ang="T9">
                    <a:pos x="T2" y="T3"/>
                  </a:cxn>
                  <a:cxn ang="T10">
                    <a:pos x="T4" y="T5"/>
                  </a:cxn>
                  <a:cxn ang="T11">
                    <a:pos x="T6" y="T7"/>
                  </a:cxn>
                </a:cxnLst>
                <a:rect l="T12" t="T13" r="T14" b="T15"/>
                <a:pathLst>
                  <a:path w="30" h="15">
                    <a:moveTo>
                      <a:pt x="0" y="0"/>
                    </a:moveTo>
                    <a:lnTo>
                      <a:pt x="15" y="14"/>
                    </a:lnTo>
                    <a:lnTo>
                      <a:pt x="29" y="1"/>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859" name="Freeform 307"/>
              <p:cNvSpPr>
                <a:spLocks/>
              </p:cNvSpPr>
              <p:nvPr/>
            </p:nvSpPr>
            <p:spPr bwMode="auto">
              <a:xfrm>
                <a:off x="6369050" y="3811588"/>
                <a:ext cx="46038" cy="23812"/>
              </a:xfrm>
              <a:custGeom>
                <a:avLst/>
                <a:gdLst>
                  <a:gd name="T0" fmla="*/ 0 w 30"/>
                  <a:gd name="T1" fmla="*/ 0 h 15"/>
                  <a:gd name="T2" fmla="*/ 2147483646 w 30"/>
                  <a:gd name="T3" fmla="*/ 2147483646 h 15"/>
                  <a:gd name="T4" fmla="*/ 2147483646 w 30"/>
                  <a:gd name="T5" fmla="*/ 2147483646 h 15"/>
                  <a:gd name="T6" fmla="*/ 0 w 30"/>
                  <a:gd name="T7" fmla="*/ 0 h 15"/>
                  <a:gd name="T8" fmla="*/ 0 60000 65536"/>
                  <a:gd name="T9" fmla="*/ 0 60000 65536"/>
                  <a:gd name="T10" fmla="*/ 0 60000 65536"/>
                  <a:gd name="T11" fmla="*/ 0 60000 65536"/>
                  <a:gd name="T12" fmla="*/ 0 w 30"/>
                  <a:gd name="T13" fmla="*/ 0 h 15"/>
                  <a:gd name="T14" fmla="*/ 30 w 30"/>
                  <a:gd name="T15" fmla="*/ 15 h 15"/>
                </a:gdLst>
                <a:ahLst/>
                <a:cxnLst>
                  <a:cxn ang="T8">
                    <a:pos x="T0" y="T1"/>
                  </a:cxn>
                  <a:cxn ang="T9">
                    <a:pos x="T2" y="T3"/>
                  </a:cxn>
                  <a:cxn ang="T10">
                    <a:pos x="T4" y="T5"/>
                  </a:cxn>
                  <a:cxn ang="T11">
                    <a:pos x="T6" y="T7"/>
                  </a:cxn>
                </a:cxnLst>
                <a:rect l="T12" t="T13" r="T14" b="T15"/>
                <a:pathLst>
                  <a:path w="30" h="15">
                    <a:moveTo>
                      <a:pt x="0" y="0"/>
                    </a:moveTo>
                    <a:lnTo>
                      <a:pt x="15" y="14"/>
                    </a:lnTo>
                    <a:lnTo>
                      <a:pt x="29" y="1"/>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60" name="Freeform 308"/>
              <p:cNvSpPr>
                <a:spLocks/>
              </p:cNvSpPr>
              <p:nvPr/>
            </p:nvSpPr>
            <p:spPr bwMode="auto">
              <a:xfrm>
                <a:off x="4976814" y="4391025"/>
                <a:ext cx="155575" cy="192088"/>
              </a:xfrm>
              <a:custGeom>
                <a:avLst/>
                <a:gdLst>
                  <a:gd name="T0" fmla="*/ 0 w 100"/>
                  <a:gd name="T1" fmla="*/ 2147483646 h 125"/>
                  <a:gd name="T2" fmla="*/ 2147483646 w 100"/>
                  <a:gd name="T3" fmla="*/ 2147483646 h 125"/>
                  <a:gd name="T4" fmla="*/ 2147483646 w 100"/>
                  <a:gd name="T5" fmla="*/ 2147483646 h 125"/>
                  <a:gd name="T6" fmla="*/ 2147483646 w 100"/>
                  <a:gd name="T7" fmla="*/ 2147483646 h 125"/>
                  <a:gd name="T8" fmla="*/ 2147483646 w 100"/>
                  <a:gd name="T9" fmla="*/ 2147483646 h 125"/>
                  <a:gd name="T10" fmla="*/ 2147483646 w 100"/>
                  <a:gd name="T11" fmla="*/ 0 h 125"/>
                  <a:gd name="T12" fmla="*/ 2147483646 w 100"/>
                  <a:gd name="T13" fmla="*/ 2147483646 h 125"/>
                  <a:gd name="T14" fmla="*/ 2147483646 w 100"/>
                  <a:gd name="T15" fmla="*/ 2147483646 h 125"/>
                  <a:gd name="T16" fmla="*/ 2147483646 w 100"/>
                  <a:gd name="T17" fmla="*/ 2147483646 h 125"/>
                  <a:gd name="T18" fmla="*/ 2147483646 w 100"/>
                  <a:gd name="T19" fmla="*/ 2147483646 h 125"/>
                  <a:gd name="T20" fmla="*/ 2147483646 w 100"/>
                  <a:gd name="T21" fmla="*/ 2147483646 h 125"/>
                  <a:gd name="T22" fmla="*/ 2147483646 w 100"/>
                  <a:gd name="T23" fmla="*/ 2147483646 h 125"/>
                  <a:gd name="T24" fmla="*/ 0 w 100"/>
                  <a:gd name="T25" fmla="*/ 2147483646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125"/>
                  <a:gd name="T41" fmla="*/ 100 w 100"/>
                  <a:gd name="T42" fmla="*/ 125 h 1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125">
                    <a:moveTo>
                      <a:pt x="0" y="82"/>
                    </a:moveTo>
                    <a:lnTo>
                      <a:pt x="1" y="65"/>
                    </a:lnTo>
                    <a:lnTo>
                      <a:pt x="4" y="45"/>
                    </a:lnTo>
                    <a:lnTo>
                      <a:pt x="14" y="47"/>
                    </a:lnTo>
                    <a:lnTo>
                      <a:pt x="9" y="10"/>
                    </a:lnTo>
                    <a:lnTo>
                      <a:pt x="39" y="0"/>
                    </a:lnTo>
                    <a:lnTo>
                      <a:pt x="55" y="7"/>
                    </a:lnTo>
                    <a:lnTo>
                      <a:pt x="64" y="19"/>
                    </a:lnTo>
                    <a:lnTo>
                      <a:pt x="99" y="24"/>
                    </a:lnTo>
                    <a:lnTo>
                      <a:pt x="91" y="112"/>
                    </a:lnTo>
                    <a:lnTo>
                      <a:pt x="15" y="124"/>
                    </a:lnTo>
                    <a:lnTo>
                      <a:pt x="18" y="97"/>
                    </a:lnTo>
                    <a:lnTo>
                      <a:pt x="0" y="82"/>
                    </a:lnTo>
                  </a:path>
                </a:pathLst>
              </a:custGeom>
              <a:grpFill/>
              <a:ln>
                <a:noFill/>
              </a:ln>
              <a:extLst/>
            </p:spPr>
            <p:txBody>
              <a:bodyPr/>
              <a:lstStyle/>
              <a:p>
                <a:pPr eaLnBrk="0" hangingPunct="0"/>
                <a:endParaRPr lang="en-US" sz="2000" b="1">
                  <a:solidFill>
                    <a:srgbClr val="000000"/>
                  </a:solidFill>
                  <a:latin typeface="+mj-lt"/>
                </a:endParaRPr>
              </a:p>
            </p:txBody>
          </p:sp>
          <p:sp>
            <p:nvSpPr>
              <p:cNvPr id="23861" name="Freeform 309"/>
              <p:cNvSpPr>
                <a:spLocks/>
              </p:cNvSpPr>
              <p:nvPr/>
            </p:nvSpPr>
            <p:spPr bwMode="auto">
              <a:xfrm>
                <a:off x="4976814" y="4391025"/>
                <a:ext cx="155575" cy="192088"/>
              </a:xfrm>
              <a:custGeom>
                <a:avLst/>
                <a:gdLst>
                  <a:gd name="T0" fmla="*/ 0 w 100"/>
                  <a:gd name="T1" fmla="*/ 2147483646 h 125"/>
                  <a:gd name="T2" fmla="*/ 2147483646 w 100"/>
                  <a:gd name="T3" fmla="*/ 2147483646 h 125"/>
                  <a:gd name="T4" fmla="*/ 2147483646 w 100"/>
                  <a:gd name="T5" fmla="*/ 2147483646 h 125"/>
                  <a:gd name="T6" fmla="*/ 2147483646 w 100"/>
                  <a:gd name="T7" fmla="*/ 2147483646 h 125"/>
                  <a:gd name="T8" fmla="*/ 2147483646 w 100"/>
                  <a:gd name="T9" fmla="*/ 2147483646 h 125"/>
                  <a:gd name="T10" fmla="*/ 2147483646 w 100"/>
                  <a:gd name="T11" fmla="*/ 0 h 125"/>
                  <a:gd name="T12" fmla="*/ 2147483646 w 100"/>
                  <a:gd name="T13" fmla="*/ 2147483646 h 125"/>
                  <a:gd name="T14" fmla="*/ 2147483646 w 100"/>
                  <a:gd name="T15" fmla="*/ 2147483646 h 125"/>
                  <a:gd name="T16" fmla="*/ 2147483646 w 100"/>
                  <a:gd name="T17" fmla="*/ 2147483646 h 125"/>
                  <a:gd name="T18" fmla="*/ 2147483646 w 100"/>
                  <a:gd name="T19" fmla="*/ 2147483646 h 125"/>
                  <a:gd name="T20" fmla="*/ 2147483646 w 100"/>
                  <a:gd name="T21" fmla="*/ 2147483646 h 125"/>
                  <a:gd name="T22" fmla="*/ 2147483646 w 100"/>
                  <a:gd name="T23" fmla="*/ 2147483646 h 125"/>
                  <a:gd name="T24" fmla="*/ 0 w 100"/>
                  <a:gd name="T25" fmla="*/ 2147483646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125"/>
                  <a:gd name="T41" fmla="*/ 100 w 100"/>
                  <a:gd name="T42" fmla="*/ 125 h 1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125">
                    <a:moveTo>
                      <a:pt x="0" y="82"/>
                    </a:moveTo>
                    <a:lnTo>
                      <a:pt x="1" y="65"/>
                    </a:lnTo>
                    <a:lnTo>
                      <a:pt x="4" y="45"/>
                    </a:lnTo>
                    <a:lnTo>
                      <a:pt x="14" y="47"/>
                    </a:lnTo>
                    <a:lnTo>
                      <a:pt x="9" y="10"/>
                    </a:lnTo>
                    <a:lnTo>
                      <a:pt x="39" y="0"/>
                    </a:lnTo>
                    <a:lnTo>
                      <a:pt x="55" y="7"/>
                    </a:lnTo>
                    <a:lnTo>
                      <a:pt x="64" y="19"/>
                    </a:lnTo>
                    <a:lnTo>
                      <a:pt x="99" y="24"/>
                    </a:lnTo>
                    <a:lnTo>
                      <a:pt x="91" y="112"/>
                    </a:lnTo>
                    <a:lnTo>
                      <a:pt x="15" y="124"/>
                    </a:lnTo>
                    <a:lnTo>
                      <a:pt x="18" y="97"/>
                    </a:lnTo>
                    <a:lnTo>
                      <a:pt x="0" y="8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62" name="Freeform 310"/>
              <p:cNvSpPr>
                <a:spLocks/>
              </p:cNvSpPr>
              <p:nvPr/>
            </p:nvSpPr>
            <p:spPr bwMode="auto">
              <a:xfrm>
                <a:off x="6113464" y="3751264"/>
                <a:ext cx="115887" cy="142875"/>
              </a:xfrm>
              <a:custGeom>
                <a:avLst/>
                <a:gdLst>
                  <a:gd name="T0" fmla="*/ 0 w 75"/>
                  <a:gd name="T1" fmla="*/ 2147483646 h 93"/>
                  <a:gd name="T2" fmla="*/ 2147483646 w 75"/>
                  <a:gd name="T3" fmla="*/ 2147483646 h 93"/>
                  <a:gd name="T4" fmla="*/ 2147483646 w 75"/>
                  <a:gd name="T5" fmla="*/ 2147483646 h 93"/>
                  <a:gd name="T6" fmla="*/ 2147483646 w 75"/>
                  <a:gd name="T7" fmla="*/ 2147483646 h 93"/>
                  <a:gd name="T8" fmla="*/ 2147483646 w 75"/>
                  <a:gd name="T9" fmla="*/ 0 h 93"/>
                  <a:gd name="T10" fmla="*/ 2147483646 w 75"/>
                  <a:gd name="T11" fmla="*/ 2147483646 h 93"/>
                  <a:gd name="T12" fmla="*/ 2147483646 w 75"/>
                  <a:gd name="T13" fmla="*/ 2147483646 h 93"/>
                  <a:gd name="T14" fmla="*/ 2147483646 w 75"/>
                  <a:gd name="T15" fmla="*/ 2147483646 h 93"/>
                  <a:gd name="T16" fmla="*/ 2147483646 w 75"/>
                  <a:gd name="T17" fmla="*/ 2147483646 h 93"/>
                  <a:gd name="T18" fmla="*/ 2147483646 w 75"/>
                  <a:gd name="T19" fmla="*/ 2147483646 h 93"/>
                  <a:gd name="T20" fmla="*/ 2147483646 w 75"/>
                  <a:gd name="T21" fmla="*/ 2147483646 h 93"/>
                  <a:gd name="T22" fmla="*/ 2147483646 w 75"/>
                  <a:gd name="T23" fmla="*/ 2147483646 h 93"/>
                  <a:gd name="T24" fmla="*/ 0 w 75"/>
                  <a:gd name="T25" fmla="*/ 2147483646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5"/>
                  <a:gd name="T40" fmla="*/ 0 h 93"/>
                  <a:gd name="T41" fmla="*/ 75 w 75"/>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5" h="93">
                    <a:moveTo>
                      <a:pt x="0" y="45"/>
                    </a:moveTo>
                    <a:lnTo>
                      <a:pt x="3" y="25"/>
                    </a:lnTo>
                    <a:lnTo>
                      <a:pt x="12" y="14"/>
                    </a:lnTo>
                    <a:lnTo>
                      <a:pt x="29" y="23"/>
                    </a:lnTo>
                    <a:lnTo>
                      <a:pt x="65" y="0"/>
                    </a:lnTo>
                    <a:lnTo>
                      <a:pt x="74" y="25"/>
                    </a:lnTo>
                    <a:lnTo>
                      <a:pt x="36" y="41"/>
                    </a:lnTo>
                    <a:lnTo>
                      <a:pt x="55" y="60"/>
                    </a:lnTo>
                    <a:lnTo>
                      <a:pt x="45" y="74"/>
                    </a:lnTo>
                    <a:lnTo>
                      <a:pt x="21" y="92"/>
                    </a:lnTo>
                    <a:lnTo>
                      <a:pt x="3" y="87"/>
                    </a:lnTo>
                    <a:lnTo>
                      <a:pt x="12" y="41"/>
                    </a:lnTo>
                    <a:lnTo>
                      <a:pt x="0" y="4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63" name="Freeform 311"/>
              <p:cNvSpPr>
                <a:spLocks/>
              </p:cNvSpPr>
              <p:nvPr/>
            </p:nvSpPr>
            <p:spPr bwMode="auto">
              <a:xfrm>
                <a:off x="6086476" y="4578350"/>
                <a:ext cx="207963" cy="279400"/>
              </a:xfrm>
              <a:custGeom>
                <a:avLst/>
                <a:gdLst>
                  <a:gd name="T0" fmla="*/ 0 w 135"/>
                  <a:gd name="T1" fmla="*/ 2147483646 h 182"/>
                  <a:gd name="T2" fmla="*/ 2147483646 w 135"/>
                  <a:gd name="T3" fmla="*/ 2147483646 h 182"/>
                  <a:gd name="T4" fmla="*/ 0 w 135"/>
                  <a:gd name="T5" fmla="*/ 2147483646 h 182"/>
                  <a:gd name="T6" fmla="*/ 2147483646 w 135"/>
                  <a:gd name="T7" fmla="*/ 2147483646 h 182"/>
                  <a:gd name="T8" fmla="*/ 2147483646 w 135"/>
                  <a:gd name="T9" fmla="*/ 2147483646 h 182"/>
                  <a:gd name="T10" fmla="*/ 2147483646 w 135"/>
                  <a:gd name="T11" fmla="*/ 2147483646 h 182"/>
                  <a:gd name="T12" fmla="*/ 2147483646 w 135"/>
                  <a:gd name="T13" fmla="*/ 2147483646 h 182"/>
                  <a:gd name="T14" fmla="*/ 2147483646 w 135"/>
                  <a:gd name="T15" fmla="*/ 2147483646 h 182"/>
                  <a:gd name="T16" fmla="*/ 2147483646 w 135"/>
                  <a:gd name="T17" fmla="*/ 2147483646 h 182"/>
                  <a:gd name="T18" fmla="*/ 2147483646 w 135"/>
                  <a:gd name="T19" fmla="*/ 2147483646 h 182"/>
                  <a:gd name="T20" fmla="*/ 2147483646 w 135"/>
                  <a:gd name="T21" fmla="*/ 2147483646 h 182"/>
                  <a:gd name="T22" fmla="*/ 2147483646 w 135"/>
                  <a:gd name="T23" fmla="*/ 0 h 182"/>
                  <a:gd name="T24" fmla="*/ 0 w 135"/>
                  <a:gd name="T25" fmla="*/ 2147483646 h 1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
                  <a:gd name="T40" fmla="*/ 0 h 182"/>
                  <a:gd name="T41" fmla="*/ 135 w 135"/>
                  <a:gd name="T42" fmla="*/ 182 h 1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 h="182">
                    <a:moveTo>
                      <a:pt x="0" y="12"/>
                    </a:moveTo>
                    <a:lnTo>
                      <a:pt x="19" y="49"/>
                    </a:lnTo>
                    <a:lnTo>
                      <a:pt x="0" y="85"/>
                    </a:lnTo>
                    <a:lnTo>
                      <a:pt x="16" y="95"/>
                    </a:lnTo>
                    <a:lnTo>
                      <a:pt x="4" y="110"/>
                    </a:lnTo>
                    <a:lnTo>
                      <a:pt x="92" y="181"/>
                    </a:lnTo>
                    <a:lnTo>
                      <a:pt x="130" y="122"/>
                    </a:lnTo>
                    <a:lnTo>
                      <a:pt x="119" y="106"/>
                    </a:lnTo>
                    <a:lnTo>
                      <a:pt x="119" y="35"/>
                    </a:lnTo>
                    <a:lnTo>
                      <a:pt x="134" y="13"/>
                    </a:lnTo>
                    <a:lnTo>
                      <a:pt x="86" y="22"/>
                    </a:lnTo>
                    <a:lnTo>
                      <a:pt x="33" y="0"/>
                    </a:lnTo>
                    <a:lnTo>
                      <a:pt x="0" y="12"/>
                    </a:lnTo>
                  </a:path>
                </a:pathLst>
              </a:custGeom>
              <a:grpFill/>
              <a:ln>
                <a:noFill/>
              </a:ln>
              <a:extLst/>
            </p:spPr>
            <p:txBody>
              <a:bodyPr/>
              <a:lstStyle/>
              <a:p>
                <a:pPr eaLnBrk="0" hangingPunct="0"/>
                <a:endParaRPr lang="en-US" sz="2000" b="1">
                  <a:solidFill>
                    <a:srgbClr val="000000"/>
                  </a:solidFill>
                  <a:latin typeface="+mj-lt"/>
                </a:endParaRPr>
              </a:p>
            </p:txBody>
          </p:sp>
          <p:sp>
            <p:nvSpPr>
              <p:cNvPr id="23864" name="Freeform 312"/>
              <p:cNvSpPr>
                <a:spLocks/>
              </p:cNvSpPr>
              <p:nvPr/>
            </p:nvSpPr>
            <p:spPr bwMode="auto">
              <a:xfrm>
                <a:off x="6086476" y="4578350"/>
                <a:ext cx="207963" cy="279400"/>
              </a:xfrm>
              <a:custGeom>
                <a:avLst/>
                <a:gdLst>
                  <a:gd name="T0" fmla="*/ 0 w 135"/>
                  <a:gd name="T1" fmla="*/ 2147483646 h 182"/>
                  <a:gd name="T2" fmla="*/ 2147483646 w 135"/>
                  <a:gd name="T3" fmla="*/ 2147483646 h 182"/>
                  <a:gd name="T4" fmla="*/ 0 w 135"/>
                  <a:gd name="T5" fmla="*/ 2147483646 h 182"/>
                  <a:gd name="T6" fmla="*/ 2147483646 w 135"/>
                  <a:gd name="T7" fmla="*/ 2147483646 h 182"/>
                  <a:gd name="T8" fmla="*/ 2147483646 w 135"/>
                  <a:gd name="T9" fmla="*/ 2147483646 h 182"/>
                  <a:gd name="T10" fmla="*/ 2147483646 w 135"/>
                  <a:gd name="T11" fmla="*/ 2147483646 h 182"/>
                  <a:gd name="T12" fmla="*/ 2147483646 w 135"/>
                  <a:gd name="T13" fmla="*/ 2147483646 h 182"/>
                  <a:gd name="T14" fmla="*/ 2147483646 w 135"/>
                  <a:gd name="T15" fmla="*/ 2147483646 h 182"/>
                  <a:gd name="T16" fmla="*/ 2147483646 w 135"/>
                  <a:gd name="T17" fmla="*/ 2147483646 h 182"/>
                  <a:gd name="T18" fmla="*/ 2147483646 w 135"/>
                  <a:gd name="T19" fmla="*/ 2147483646 h 182"/>
                  <a:gd name="T20" fmla="*/ 2147483646 w 135"/>
                  <a:gd name="T21" fmla="*/ 2147483646 h 182"/>
                  <a:gd name="T22" fmla="*/ 2147483646 w 135"/>
                  <a:gd name="T23" fmla="*/ 0 h 182"/>
                  <a:gd name="T24" fmla="*/ 0 w 135"/>
                  <a:gd name="T25" fmla="*/ 2147483646 h 1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
                  <a:gd name="T40" fmla="*/ 0 h 182"/>
                  <a:gd name="T41" fmla="*/ 135 w 135"/>
                  <a:gd name="T42" fmla="*/ 182 h 1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 h="182">
                    <a:moveTo>
                      <a:pt x="0" y="12"/>
                    </a:moveTo>
                    <a:lnTo>
                      <a:pt x="19" y="49"/>
                    </a:lnTo>
                    <a:lnTo>
                      <a:pt x="0" y="85"/>
                    </a:lnTo>
                    <a:lnTo>
                      <a:pt x="16" y="95"/>
                    </a:lnTo>
                    <a:lnTo>
                      <a:pt x="4" y="110"/>
                    </a:lnTo>
                    <a:lnTo>
                      <a:pt x="92" y="181"/>
                    </a:lnTo>
                    <a:lnTo>
                      <a:pt x="130" y="122"/>
                    </a:lnTo>
                    <a:lnTo>
                      <a:pt x="119" y="106"/>
                    </a:lnTo>
                    <a:lnTo>
                      <a:pt x="119" y="35"/>
                    </a:lnTo>
                    <a:lnTo>
                      <a:pt x="134" y="13"/>
                    </a:lnTo>
                    <a:lnTo>
                      <a:pt x="86" y="22"/>
                    </a:lnTo>
                    <a:lnTo>
                      <a:pt x="33" y="0"/>
                    </a:lnTo>
                    <a:lnTo>
                      <a:pt x="0" y="1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65" name="Freeform 313"/>
              <p:cNvSpPr>
                <a:spLocks/>
              </p:cNvSpPr>
              <p:nvPr/>
            </p:nvSpPr>
            <p:spPr bwMode="auto">
              <a:xfrm>
                <a:off x="6415088" y="3786189"/>
                <a:ext cx="49212" cy="47625"/>
              </a:xfrm>
              <a:custGeom>
                <a:avLst/>
                <a:gdLst>
                  <a:gd name="T0" fmla="*/ 0 w 31"/>
                  <a:gd name="T1" fmla="*/ 2147483646 h 31"/>
                  <a:gd name="T2" fmla="*/ 2147483646 w 31"/>
                  <a:gd name="T3" fmla="*/ 0 h 31"/>
                  <a:gd name="T4" fmla="*/ 2147483646 w 31"/>
                  <a:gd name="T5" fmla="*/ 2147483646 h 31"/>
                  <a:gd name="T6" fmla="*/ 0 w 31"/>
                  <a:gd name="T7" fmla="*/ 2147483646 h 31"/>
                  <a:gd name="T8" fmla="*/ 0 60000 65536"/>
                  <a:gd name="T9" fmla="*/ 0 60000 65536"/>
                  <a:gd name="T10" fmla="*/ 0 60000 65536"/>
                  <a:gd name="T11" fmla="*/ 0 60000 65536"/>
                  <a:gd name="T12" fmla="*/ 0 w 31"/>
                  <a:gd name="T13" fmla="*/ 0 h 31"/>
                  <a:gd name="T14" fmla="*/ 31 w 31"/>
                  <a:gd name="T15" fmla="*/ 31 h 31"/>
                </a:gdLst>
                <a:ahLst/>
                <a:cxnLst>
                  <a:cxn ang="T8">
                    <a:pos x="T0" y="T1"/>
                  </a:cxn>
                  <a:cxn ang="T9">
                    <a:pos x="T2" y="T3"/>
                  </a:cxn>
                  <a:cxn ang="T10">
                    <a:pos x="T4" y="T5"/>
                  </a:cxn>
                  <a:cxn ang="T11">
                    <a:pos x="T6" y="T7"/>
                  </a:cxn>
                </a:cxnLst>
                <a:rect l="T12" t="T13" r="T14" b="T15"/>
                <a:pathLst>
                  <a:path w="31" h="31">
                    <a:moveTo>
                      <a:pt x="0" y="18"/>
                    </a:moveTo>
                    <a:lnTo>
                      <a:pt x="25" y="0"/>
                    </a:lnTo>
                    <a:lnTo>
                      <a:pt x="30" y="30"/>
                    </a:lnTo>
                    <a:lnTo>
                      <a:pt x="0" y="18"/>
                    </a:lnTo>
                  </a:path>
                </a:pathLst>
              </a:custGeom>
              <a:grpFill/>
              <a:ln>
                <a:noFill/>
              </a:ln>
              <a:extLst/>
            </p:spPr>
            <p:txBody>
              <a:bodyPr/>
              <a:lstStyle/>
              <a:p>
                <a:pPr eaLnBrk="0" hangingPunct="0"/>
                <a:endParaRPr lang="en-US" sz="2000" b="1">
                  <a:solidFill>
                    <a:srgbClr val="000000"/>
                  </a:solidFill>
                  <a:latin typeface="+mj-lt"/>
                </a:endParaRPr>
              </a:p>
            </p:txBody>
          </p:sp>
          <p:sp>
            <p:nvSpPr>
              <p:cNvPr id="23866" name="Freeform 314"/>
              <p:cNvSpPr>
                <a:spLocks/>
              </p:cNvSpPr>
              <p:nvPr/>
            </p:nvSpPr>
            <p:spPr bwMode="auto">
              <a:xfrm>
                <a:off x="6415088" y="3786189"/>
                <a:ext cx="49212" cy="47625"/>
              </a:xfrm>
              <a:custGeom>
                <a:avLst/>
                <a:gdLst>
                  <a:gd name="T0" fmla="*/ 0 w 31"/>
                  <a:gd name="T1" fmla="*/ 2147483646 h 31"/>
                  <a:gd name="T2" fmla="*/ 2147483646 w 31"/>
                  <a:gd name="T3" fmla="*/ 0 h 31"/>
                  <a:gd name="T4" fmla="*/ 2147483646 w 31"/>
                  <a:gd name="T5" fmla="*/ 2147483646 h 31"/>
                  <a:gd name="T6" fmla="*/ 0 w 31"/>
                  <a:gd name="T7" fmla="*/ 2147483646 h 31"/>
                  <a:gd name="T8" fmla="*/ 0 60000 65536"/>
                  <a:gd name="T9" fmla="*/ 0 60000 65536"/>
                  <a:gd name="T10" fmla="*/ 0 60000 65536"/>
                  <a:gd name="T11" fmla="*/ 0 60000 65536"/>
                  <a:gd name="T12" fmla="*/ 0 w 31"/>
                  <a:gd name="T13" fmla="*/ 0 h 31"/>
                  <a:gd name="T14" fmla="*/ 31 w 31"/>
                  <a:gd name="T15" fmla="*/ 31 h 31"/>
                </a:gdLst>
                <a:ahLst/>
                <a:cxnLst>
                  <a:cxn ang="T8">
                    <a:pos x="T0" y="T1"/>
                  </a:cxn>
                  <a:cxn ang="T9">
                    <a:pos x="T2" y="T3"/>
                  </a:cxn>
                  <a:cxn ang="T10">
                    <a:pos x="T4" y="T5"/>
                  </a:cxn>
                  <a:cxn ang="T11">
                    <a:pos x="T6" y="T7"/>
                  </a:cxn>
                </a:cxnLst>
                <a:rect l="T12" t="T13" r="T14" b="T15"/>
                <a:pathLst>
                  <a:path w="31" h="31">
                    <a:moveTo>
                      <a:pt x="0" y="18"/>
                    </a:moveTo>
                    <a:lnTo>
                      <a:pt x="25" y="0"/>
                    </a:lnTo>
                    <a:lnTo>
                      <a:pt x="30" y="30"/>
                    </a:lnTo>
                    <a:lnTo>
                      <a:pt x="0" y="18"/>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67" name="Freeform 315"/>
              <p:cNvSpPr>
                <a:spLocks/>
              </p:cNvSpPr>
              <p:nvPr/>
            </p:nvSpPr>
            <p:spPr bwMode="auto">
              <a:xfrm>
                <a:off x="4902201" y="4464051"/>
                <a:ext cx="104775" cy="119063"/>
              </a:xfrm>
              <a:custGeom>
                <a:avLst/>
                <a:gdLst>
                  <a:gd name="T0" fmla="*/ 0 w 67"/>
                  <a:gd name="T1" fmla="*/ 2147483646 h 78"/>
                  <a:gd name="T2" fmla="*/ 2147483646 w 67"/>
                  <a:gd name="T3" fmla="*/ 0 h 78"/>
                  <a:gd name="T4" fmla="*/ 2147483646 w 67"/>
                  <a:gd name="T5" fmla="*/ 2147483646 h 78"/>
                  <a:gd name="T6" fmla="*/ 2147483646 w 67"/>
                  <a:gd name="T7" fmla="*/ 2147483646 h 78"/>
                  <a:gd name="T8" fmla="*/ 2147483646 w 67"/>
                  <a:gd name="T9" fmla="*/ 2147483646 h 78"/>
                  <a:gd name="T10" fmla="*/ 2147483646 w 67"/>
                  <a:gd name="T11" fmla="*/ 2147483646 h 78"/>
                  <a:gd name="T12" fmla="*/ 2147483646 w 67"/>
                  <a:gd name="T13" fmla="*/ 2147483646 h 78"/>
                  <a:gd name="T14" fmla="*/ 2147483646 w 67"/>
                  <a:gd name="T15" fmla="*/ 2147483646 h 78"/>
                  <a:gd name="T16" fmla="*/ 0 w 67"/>
                  <a:gd name="T17" fmla="*/ 2147483646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
                  <a:gd name="T28" fmla="*/ 0 h 78"/>
                  <a:gd name="T29" fmla="*/ 67 w 6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 h="78">
                    <a:moveTo>
                      <a:pt x="0" y="28"/>
                    </a:moveTo>
                    <a:lnTo>
                      <a:pt x="19" y="0"/>
                    </a:lnTo>
                    <a:lnTo>
                      <a:pt x="31" y="1"/>
                    </a:lnTo>
                    <a:lnTo>
                      <a:pt x="31" y="20"/>
                    </a:lnTo>
                    <a:lnTo>
                      <a:pt x="48" y="18"/>
                    </a:lnTo>
                    <a:lnTo>
                      <a:pt x="48" y="35"/>
                    </a:lnTo>
                    <a:lnTo>
                      <a:pt x="66" y="50"/>
                    </a:lnTo>
                    <a:lnTo>
                      <a:pt x="64" y="77"/>
                    </a:lnTo>
                    <a:lnTo>
                      <a:pt x="0" y="28"/>
                    </a:lnTo>
                  </a:path>
                </a:pathLst>
              </a:custGeom>
              <a:grpFill/>
              <a:ln>
                <a:noFill/>
              </a:ln>
              <a:extLst/>
            </p:spPr>
            <p:txBody>
              <a:bodyPr/>
              <a:lstStyle/>
              <a:p>
                <a:pPr eaLnBrk="0" hangingPunct="0"/>
                <a:endParaRPr lang="en-US" sz="2000" b="1">
                  <a:solidFill>
                    <a:srgbClr val="000000"/>
                  </a:solidFill>
                  <a:latin typeface="+mj-lt"/>
                </a:endParaRPr>
              </a:p>
            </p:txBody>
          </p:sp>
          <p:sp>
            <p:nvSpPr>
              <p:cNvPr id="23868" name="Freeform 316"/>
              <p:cNvSpPr>
                <a:spLocks/>
              </p:cNvSpPr>
              <p:nvPr/>
            </p:nvSpPr>
            <p:spPr bwMode="auto">
              <a:xfrm>
                <a:off x="4902201" y="4464051"/>
                <a:ext cx="104775" cy="119063"/>
              </a:xfrm>
              <a:custGeom>
                <a:avLst/>
                <a:gdLst>
                  <a:gd name="T0" fmla="*/ 0 w 67"/>
                  <a:gd name="T1" fmla="*/ 2147483646 h 78"/>
                  <a:gd name="T2" fmla="*/ 2147483646 w 67"/>
                  <a:gd name="T3" fmla="*/ 0 h 78"/>
                  <a:gd name="T4" fmla="*/ 2147483646 w 67"/>
                  <a:gd name="T5" fmla="*/ 2147483646 h 78"/>
                  <a:gd name="T6" fmla="*/ 2147483646 w 67"/>
                  <a:gd name="T7" fmla="*/ 2147483646 h 78"/>
                  <a:gd name="T8" fmla="*/ 2147483646 w 67"/>
                  <a:gd name="T9" fmla="*/ 2147483646 h 78"/>
                  <a:gd name="T10" fmla="*/ 2147483646 w 67"/>
                  <a:gd name="T11" fmla="*/ 2147483646 h 78"/>
                  <a:gd name="T12" fmla="*/ 2147483646 w 67"/>
                  <a:gd name="T13" fmla="*/ 2147483646 h 78"/>
                  <a:gd name="T14" fmla="*/ 2147483646 w 67"/>
                  <a:gd name="T15" fmla="*/ 2147483646 h 78"/>
                  <a:gd name="T16" fmla="*/ 0 w 67"/>
                  <a:gd name="T17" fmla="*/ 2147483646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
                  <a:gd name="T28" fmla="*/ 0 h 78"/>
                  <a:gd name="T29" fmla="*/ 67 w 6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 h="78">
                    <a:moveTo>
                      <a:pt x="0" y="28"/>
                    </a:moveTo>
                    <a:lnTo>
                      <a:pt x="19" y="0"/>
                    </a:lnTo>
                    <a:lnTo>
                      <a:pt x="31" y="1"/>
                    </a:lnTo>
                    <a:lnTo>
                      <a:pt x="31" y="20"/>
                    </a:lnTo>
                    <a:lnTo>
                      <a:pt x="48" y="18"/>
                    </a:lnTo>
                    <a:lnTo>
                      <a:pt x="48" y="35"/>
                    </a:lnTo>
                    <a:lnTo>
                      <a:pt x="66" y="50"/>
                    </a:lnTo>
                    <a:lnTo>
                      <a:pt x="64" y="77"/>
                    </a:lnTo>
                    <a:lnTo>
                      <a:pt x="0" y="28"/>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69" name="Freeform 317"/>
              <p:cNvSpPr>
                <a:spLocks/>
              </p:cNvSpPr>
              <p:nvPr/>
            </p:nvSpPr>
            <p:spPr bwMode="auto">
              <a:xfrm>
                <a:off x="6326188" y="5081589"/>
                <a:ext cx="184150" cy="427037"/>
              </a:xfrm>
              <a:custGeom>
                <a:avLst/>
                <a:gdLst>
                  <a:gd name="T0" fmla="*/ 0 w 120"/>
                  <a:gd name="T1" fmla="*/ 2147483646 h 277"/>
                  <a:gd name="T2" fmla="*/ 2147483646 w 120"/>
                  <a:gd name="T3" fmla="*/ 2147483646 h 277"/>
                  <a:gd name="T4" fmla="*/ 2147483646 w 120"/>
                  <a:gd name="T5" fmla="*/ 2147483646 h 277"/>
                  <a:gd name="T6" fmla="*/ 2147483646 w 120"/>
                  <a:gd name="T7" fmla="*/ 2147483646 h 277"/>
                  <a:gd name="T8" fmla="*/ 2147483646 w 120"/>
                  <a:gd name="T9" fmla="*/ 2147483646 h 277"/>
                  <a:gd name="T10" fmla="*/ 2147483646 w 120"/>
                  <a:gd name="T11" fmla="*/ 2147483646 h 277"/>
                  <a:gd name="T12" fmla="*/ 2147483646 w 120"/>
                  <a:gd name="T13" fmla="*/ 0 h 277"/>
                  <a:gd name="T14" fmla="*/ 2147483646 w 120"/>
                  <a:gd name="T15" fmla="*/ 2147483646 h 277"/>
                  <a:gd name="T16" fmla="*/ 2147483646 w 120"/>
                  <a:gd name="T17" fmla="*/ 2147483646 h 277"/>
                  <a:gd name="T18" fmla="*/ 2147483646 w 120"/>
                  <a:gd name="T19" fmla="*/ 2147483646 h 277"/>
                  <a:gd name="T20" fmla="*/ 2147483646 w 120"/>
                  <a:gd name="T21" fmla="*/ 2147483646 h 277"/>
                  <a:gd name="T22" fmla="*/ 2147483646 w 120"/>
                  <a:gd name="T23" fmla="*/ 2147483646 h 277"/>
                  <a:gd name="T24" fmla="*/ 2147483646 w 120"/>
                  <a:gd name="T25" fmla="*/ 2147483646 h 277"/>
                  <a:gd name="T26" fmla="*/ 0 w 120"/>
                  <a:gd name="T27" fmla="*/ 2147483646 h 2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277"/>
                  <a:gd name="T44" fmla="*/ 120 w 120"/>
                  <a:gd name="T45" fmla="*/ 277 h 2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277">
                    <a:moveTo>
                      <a:pt x="0" y="197"/>
                    </a:moveTo>
                    <a:lnTo>
                      <a:pt x="10" y="255"/>
                    </a:lnTo>
                    <a:lnTo>
                      <a:pt x="33" y="276"/>
                    </a:lnTo>
                    <a:lnTo>
                      <a:pt x="71" y="255"/>
                    </a:lnTo>
                    <a:lnTo>
                      <a:pt x="112" y="65"/>
                    </a:lnTo>
                    <a:lnTo>
                      <a:pt x="119" y="73"/>
                    </a:lnTo>
                    <a:lnTo>
                      <a:pt x="102" y="0"/>
                    </a:lnTo>
                    <a:lnTo>
                      <a:pt x="79" y="29"/>
                    </a:lnTo>
                    <a:lnTo>
                      <a:pt x="81" y="51"/>
                    </a:lnTo>
                    <a:lnTo>
                      <a:pt x="54" y="74"/>
                    </a:lnTo>
                    <a:lnTo>
                      <a:pt x="21" y="84"/>
                    </a:lnTo>
                    <a:lnTo>
                      <a:pt x="11" y="109"/>
                    </a:lnTo>
                    <a:lnTo>
                      <a:pt x="21" y="156"/>
                    </a:lnTo>
                    <a:lnTo>
                      <a:pt x="0" y="197"/>
                    </a:lnTo>
                  </a:path>
                </a:pathLst>
              </a:custGeom>
              <a:grpFill/>
              <a:ln>
                <a:noFill/>
              </a:ln>
              <a:extLst/>
            </p:spPr>
            <p:txBody>
              <a:bodyPr/>
              <a:lstStyle/>
              <a:p>
                <a:pPr eaLnBrk="0" hangingPunct="0"/>
                <a:endParaRPr lang="en-US" sz="2000" b="1">
                  <a:solidFill>
                    <a:srgbClr val="000000"/>
                  </a:solidFill>
                  <a:latin typeface="+mj-lt"/>
                </a:endParaRPr>
              </a:p>
            </p:txBody>
          </p:sp>
          <p:sp>
            <p:nvSpPr>
              <p:cNvPr id="23870" name="Freeform 318"/>
              <p:cNvSpPr>
                <a:spLocks/>
              </p:cNvSpPr>
              <p:nvPr/>
            </p:nvSpPr>
            <p:spPr bwMode="auto">
              <a:xfrm>
                <a:off x="6326188" y="5081589"/>
                <a:ext cx="184150" cy="427037"/>
              </a:xfrm>
              <a:custGeom>
                <a:avLst/>
                <a:gdLst>
                  <a:gd name="T0" fmla="*/ 0 w 120"/>
                  <a:gd name="T1" fmla="*/ 2147483646 h 277"/>
                  <a:gd name="T2" fmla="*/ 2147483646 w 120"/>
                  <a:gd name="T3" fmla="*/ 2147483646 h 277"/>
                  <a:gd name="T4" fmla="*/ 2147483646 w 120"/>
                  <a:gd name="T5" fmla="*/ 2147483646 h 277"/>
                  <a:gd name="T6" fmla="*/ 2147483646 w 120"/>
                  <a:gd name="T7" fmla="*/ 2147483646 h 277"/>
                  <a:gd name="T8" fmla="*/ 2147483646 w 120"/>
                  <a:gd name="T9" fmla="*/ 2147483646 h 277"/>
                  <a:gd name="T10" fmla="*/ 2147483646 w 120"/>
                  <a:gd name="T11" fmla="*/ 2147483646 h 277"/>
                  <a:gd name="T12" fmla="*/ 2147483646 w 120"/>
                  <a:gd name="T13" fmla="*/ 0 h 277"/>
                  <a:gd name="T14" fmla="*/ 2147483646 w 120"/>
                  <a:gd name="T15" fmla="*/ 2147483646 h 277"/>
                  <a:gd name="T16" fmla="*/ 2147483646 w 120"/>
                  <a:gd name="T17" fmla="*/ 2147483646 h 277"/>
                  <a:gd name="T18" fmla="*/ 2147483646 w 120"/>
                  <a:gd name="T19" fmla="*/ 2147483646 h 277"/>
                  <a:gd name="T20" fmla="*/ 2147483646 w 120"/>
                  <a:gd name="T21" fmla="*/ 2147483646 h 277"/>
                  <a:gd name="T22" fmla="*/ 2147483646 w 120"/>
                  <a:gd name="T23" fmla="*/ 2147483646 h 277"/>
                  <a:gd name="T24" fmla="*/ 2147483646 w 120"/>
                  <a:gd name="T25" fmla="*/ 2147483646 h 277"/>
                  <a:gd name="T26" fmla="*/ 0 w 120"/>
                  <a:gd name="T27" fmla="*/ 2147483646 h 2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277"/>
                  <a:gd name="T44" fmla="*/ 120 w 120"/>
                  <a:gd name="T45" fmla="*/ 277 h 2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277">
                    <a:moveTo>
                      <a:pt x="0" y="197"/>
                    </a:moveTo>
                    <a:lnTo>
                      <a:pt x="10" y="255"/>
                    </a:lnTo>
                    <a:lnTo>
                      <a:pt x="33" y="276"/>
                    </a:lnTo>
                    <a:lnTo>
                      <a:pt x="71" y="255"/>
                    </a:lnTo>
                    <a:lnTo>
                      <a:pt x="112" y="65"/>
                    </a:lnTo>
                    <a:lnTo>
                      <a:pt x="119" y="73"/>
                    </a:lnTo>
                    <a:lnTo>
                      <a:pt x="102" y="0"/>
                    </a:lnTo>
                    <a:lnTo>
                      <a:pt x="79" y="29"/>
                    </a:lnTo>
                    <a:lnTo>
                      <a:pt x="81" y="51"/>
                    </a:lnTo>
                    <a:lnTo>
                      <a:pt x="54" y="74"/>
                    </a:lnTo>
                    <a:lnTo>
                      <a:pt x="21" y="84"/>
                    </a:lnTo>
                    <a:lnTo>
                      <a:pt x="11" y="109"/>
                    </a:lnTo>
                    <a:lnTo>
                      <a:pt x="21" y="156"/>
                    </a:lnTo>
                    <a:lnTo>
                      <a:pt x="0" y="19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71" name="Freeform 319"/>
              <p:cNvSpPr>
                <a:spLocks/>
              </p:cNvSpPr>
              <p:nvPr/>
            </p:nvSpPr>
            <p:spPr bwMode="auto">
              <a:xfrm>
                <a:off x="6056314" y="4999038"/>
                <a:ext cx="84137" cy="239712"/>
              </a:xfrm>
              <a:custGeom>
                <a:avLst/>
                <a:gdLst>
                  <a:gd name="T0" fmla="*/ 0 w 55"/>
                  <a:gd name="T1" fmla="*/ 2147483646 h 156"/>
                  <a:gd name="T2" fmla="*/ 2147483646 w 55"/>
                  <a:gd name="T3" fmla="*/ 2147483646 h 156"/>
                  <a:gd name="T4" fmla="*/ 2147483646 w 55"/>
                  <a:gd name="T5" fmla="*/ 2147483646 h 156"/>
                  <a:gd name="T6" fmla="*/ 2147483646 w 55"/>
                  <a:gd name="T7" fmla="*/ 2147483646 h 156"/>
                  <a:gd name="T8" fmla="*/ 2147483646 w 55"/>
                  <a:gd name="T9" fmla="*/ 2147483646 h 156"/>
                  <a:gd name="T10" fmla="*/ 2147483646 w 55"/>
                  <a:gd name="T11" fmla="*/ 2147483646 h 156"/>
                  <a:gd name="T12" fmla="*/ 2147483646 w 55"/>
                  <a:gd name="T13" fmla="*/ 2147483646 h 156"/>
                  <a:gd name="T14" fmla="*/ 2147483646 w 55"/>
                  <a:gd name="T15" fmla="*/ 2147483646 h 156"/>
                  <a:gd name="T16" fmla="*/ 2147483646 w 55"/>
                  <a:gd name="T17" fmla="*/ 2147483646 h 156"/>
                  <a:gd name="T18" fmla="*/ 2147483646 w 55"/>
                  <a:gd name="T19" fmla="*/ 2147483646 h 156"/>
                  <a:gd name="T20" fmla="*/ 2147483646 w 55"/>
                  <a:gd name="T21" fmla="*/ 2147483646 h 156"/>
                  <a:gd name="T22" fmla="*/ 2147483646 w 55"/>
                  <a:gd name="T23" fmla="*/ 0 h 156"/>
                  <a:gd name="T24" fmla="*/ 2147483646 w 55"/>
                  <a:gd name="T25" fmla="*/ 2147483646 h 156"/>
                  <a:gd name="T26" fmla="*/ 0 w 55"/>
                  <a:gd name="T27" fmla="*/ 2147483646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5"/>
                  <a:gd name="T43" fmla="*/ 0 h 156"/>
                  <a:gd name="T44" fmla="*/ 55 w 5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5" h="156">
                    <a:moveTo>
                      <a:pt x="0" y="84"/>
                    </a:moveTo>
                    <a:lnTo>
                      <a:pt x="8" y="94"/>
                    </a:lnTo>
                    <a:lnTo>
                      <a:pt x="29" y="102"/>
                    </a:lnTo>
                    <a:lnTo>
                      <a:pt x="26" y="132"/>
                    </a:lnTo>
                    <a:lnTo>
                      <a:pt x="44" y="155"/>
                    </a:lnTo>
                    <a:lnTo>
                      <a:pt x="54" y="112"/>
                    </a:lnTo>
                    <a:lnTo>
                      <a:pt x="37" y="82"/>
                    </a:lnTo>
                    <a:lnTo>
                      <a:pt x="43" y="98"/>
                    </a:lnTo>
                    <a:lnTo>
                      <a:pt x="31" y="98"/>
                    </a:lnTo>
                    <a:lnTo>
                      <a:pt x="20" y="58"/>
                    </a:lnTo>
                    <a:lnTo>
                      <a:pt x="20" y="5"/>
                    </a:lnTo>
                    <a:lnTo>
                      <a:pt x="3" y="0"/>
                    </a:lnTo>
                    <a:lnTo>
                      <a:pt x="15" y="26"/>
                    </a:lnTo>
                    <a:lnTo>
                      <a:pt x="0" y="84"/>
                    </a:lnTo>
                  </a:path>
                </a:pathLst>
              </a:custGeom>
              <a:grpFill/>
              <a:ln>
                <a:noFill/>
              </a:ln>
              <a:extLst/>
            </p:spPr>
            <p:txBody>
              <a:bodyPr/>
              <a:lstStyle/>
              <a:p>
                <a:pPr eaLnBrk="0" hangingPunct="0"/>
                <a:endParaRPr lang="en-US" sz="2000" b="1">
                  <a:solidFill>
                    <a:srgbClr val="000000"/>
                  </a:solidFill>
                  <a:latin typeface="+mj-lt"/>
                </a:endParaRPr>
              </a:p>
            </p:txBody>
          </p:sp>
          <p:sp>
            <p:nvSpPr>
              <p:cNvPr id="23872" name="Freeform 320"/>
              <p:cNvSpPr>
                <a:spLocks/>
              </p:cNvSpPr>
              <p:nvPr/>
            </p:nvSpPr>
            <p:spPr bwMode="auto">
              <a:xfrm>
                <a:off x="6056314" y="4999038"/>
                <a:ext cx="84137" cy="239712"/>
              </a:xfrm>
              <a:custGeom>
                <a:avLst/>
                <a:gdLst>
                  <a:gd name="T0" fmla="*/ 0 w 55"/>
                  <a:gd name="T1" fmla="*/ 2147483646 h 156"/>
                  <a:gd name="T2" fmla="*/ 2147483646 w 55"/>
                  <a:gd name="T3" fmla="*/ 2147483646 h 156"/>
                  <a:gd name="T4" fmla="*/ 2147483646 w 55"/>
                  <a:gd name="T5" fmla="*/ 2147483646 h 156"/>
                  <a:gd name="T6" fmla="*/ 2147483646 w 55"/>
                  <a:gd name="T7" fmla="*/ 2147483646 h 156"/>
                  <a:gd name="T8" fmla="*/ 2147483646 w 55"/>
                  <a:gd name="T9" fmla="*/ 2147483646 h 156"/>
                  <a:gd name="T10" fmla="*/ 2147483646 w 55"/>
                  <a:gd name="T11" fmla="*/ 2147483646 h 156"/>
                  <a:gd name="T12" fmla="*/ 2147483646 w 55"/>
                  <a:gd name="T13" fmla="*/ 2147483646 h 156"/>
                  <a:gd name="T14" fmla="*/ 2147483646 w 55"/>
                  <a:gd name="T15" fmla="*/ 2147483646 h 156"/>
                  <a:gd name="T16" fmla="*/ 2147483646 w 55"/>
                  <a:gd name="T17" fmla="*/ 2147483646 h 156"/>
                  <a:gd name="T18" fmla="*/ 2147483646 w 55"/>
                  <a:gd name="T19" fmla="*/ 2147483646 h 156"/>
                  <a:gd name="T20" fmla="*/ 2147483646 w 55"/>
                  <a:gd name="T21" fmla="*/ 2147483646 h 156"/>
                  <a:gd name="T22" fmla="*/ 2147483646 w 55"/>
                  <a:gd name="T23" fmla="*/ 0 h 156"/>
                  <a:gd name="T24" fmla="*/ 2147483646 w 55"/>
                  <a:gd name="T25" fmla="*/ 2147483646 h 156"/>
                  <a:gd name="T26" fmla="*/ 0 w 55"/>
                  <a:gd name="T27" fmla="*/ 2147483646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5"/>
                  <a:gd name="T43" fmla="*/ 0 h 156"/>
                  <a:gd name="T44" fmla="*/ 55 w 5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5" h="156">
                    <a:moveTo>
                      <a:pt x="0" y="84"/>
                    </a:moveTo>
                    <a:lnTo>
                      <a:pt x="8" y="94"/>
                    </a:lnTo>
                    <a:lnTo>
                      <a:pt x="29" y="102"/>
                    </a:lnTo>
                    <a:lnTo>
                      <a:pt x="26" y="132"/>
                    </a:lnTo>
                    <a:lnTo>
                      <a:pt x="44" y="155"/>
                    </a:lnTo>
                    <a:lnTo>
                      <a:pt x="54" y="112"/>
                    </a:lnTo>
                    <a:lnTo>
                      <a:pt x="37" y="82"/>
                    </a:lnTo>
                    <a:lnTo>
                      <a:pt x="43" y="98"/>
                    </a:lnTo>
                    <a:lnTo>
                      <a:pt x="31" y="98"/>
                    </a:lnTo>
                    <a:lnTo>
                      <a:pt x="20" y="58"/>
                    </a:lnTo>
                    <a:lnTo>
                      <a:pt x="20" y="5"/>
                    </a:lnTo>
                    <a:lnTo>
                      <a:pt x="3" y="0"/>
                    </a:lnTo>
                    <a:lnTo>
                      <a:pt x="15" y="26"/>
                    </a:lnTo>
                    <a:lnTo>
                      <a:pt x="0" y="8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73" name="Freeform 321"/>
              <p:cNvSpPr>
                <a:spLocks/>
              </p:cNvSpPr>
              <p:nvPr/>
            </p:nvSpPr>
            <p:spPr bwMode="auto">
              <a:xfrm>
                <a:off x="4883150" y="3948113"/>
                <a:ext cx="425450" cy="463550"/>
              </a:xfrm>
              <a:custGeom>
                <a:avLst/>
                <a:gdLst>
                  <a:gd name="T0" fmla="*/ 0 w 276"/>
                  <a:gd name="T1" fmla="*/ 2147483646 h 301"/>
                  <a:gd name="T2" fmla="*/ 2147483646 w 276"/>
                  <a:gd name="T3" fmla="*/ 2147483646 h 301"/>
                  <a:gd name="T4" fmla="*/ 2147483646 w 276"/>
                  <a:gd name="T5" fmla="*/ 2147483646 h 301"/>
                  <a:gd name="T6" fmla="*/ 2147483646 w 276"/>
                  <a:gd name="T7" fmla="*/ 2147483646 h 301"/>
                  <a:gd name="T8" fmla="*/ 2147483646 w 276"/>
                  <a:gd name="T9" fmla="*/ 0 h 301"/>
                  <a:gd name="T10" fmla="*/ 2147483646 w 276"/>
                  <a:gd name="T11" fmla="*/ 0 h 301"/>
                  <a:gd name="T12" fmla="*/ 2147483646 w 276"/>
                  <a:gd name="T13" fmla="*/ 2147483646 h 301"/>
                  <a:gd name="T14" fmla="*/ 2147483646 w 276"/>
                  <a:gd name="T15" fmla="*/ 2147483646 h 301"/>
                  <a:gd name="T16" fmla="*/ 2147483646 w 276"/>
                  <a:gd name="T17" fmla="*/ 2147483646 h 301"/>
                  <a:gd name="T18" fmla="*/ 2147483646 w 276"/>
                  <a:gd name="T19" fmla="*/ 2147483646 h 301"/>
                  <a:gd name="T20" fmla="*/ 2147483646 w 276"/>
                  <a:gd name="T21" fmla="*/ 2147483646 h 301"/>
                  <a:gd name="T22" fmla="*/ 2147483646 w 276"/>
                  <a:gd name="T23" fmla="*/ 2147483646 h 301"/>
                  <a:gd name="T24" fmla="*/ 2147483646 w 276"/>
                  <a:gd name="T25" fmla="*/ 2147483646 h 301"/>
                  <a:gd name="T26" fmla="*/ 2147483646 w 276"/>
                  <a:gd name="T27" fmla="*/ 2147483646 h 301"/>
                  <a:gd name="T28" fmla="*/ 2147483646 w 276"/>
                  <a:gd name="T29" fmla="*/ 2147483646 h 301"/>
                  <a:gd name="T30" fmla="*/ 2147483646 w 276"/>
                  <a:gd name="T31" fmla="*/ 2147483646 h 301"/>
                  <a:gd name="T32" fmla="*/ 2147483646 w 276"/>
                  <a:gd name="T33" fmla="*/ 2147483646 h 301"/>
                  <a:gd name="T34" fmla="*/ 2147483646 w 276"/>
                  <a:gd name="T35" fmla="*/ 2147483646 h 301"/>
                  <a:gd name="T36" fmla="*/ 2147483646 w 276"/>
                  <a:gd name="T37" fmla="*/ 2147483646 h 301"/>
                  <a:gd name="T38" fmla="*/ 0 w 276"/>
                  <a:gd name="T39" fmla="*/ 2147483646 h 3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6"/>
                  <a:gd name="T61" fmla="*/ 0 h 301"/>
                  <a:gd name="T62" fmla="*/ 276 w 276"/>
                  <a:gd name="T63" fmla="*/ 301 h 3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6" h="301">
                    <a:moveTo>
                      <a:pt x="0" y="208"/>
                    </a:moveTo>
                    <a:lnTo>
                      <a:pt x="13" y="186"/>
                    </a:lnTo>
                    <a:lnTo>
                      <a:pt x="26" y="200"/>
                    </a:lnTo>
                    <a:lnTo>
                      <a:pt x="110" y="193"/>
                    </a:lnTo>
                    <a:lnTo>
                      <a:pt x="92" y="0"/>
                    </a:lnTo>
                    <a:lnTo>
                      <a:pt x="123" y="0"/>
                    </a:lnTo>
                    <a:lnTo>
                      <a:pt x="258" y="104"/>
                    </a:lnTo>
                    <a:lnTo>
                      <a:pt x="261" y="123"/>
                    </a:lnTo>
                    <a:lnTo>
                      <a:pt x="274" y="120"/>
                    </a:lnTo>
                    <a:lnTo>
                      <a:pt x="275" y="182"/>
                    </a:lnTo>
                    <a:lnTo>
                      <a:pt x="263" y="196"/>
                    </a:lnTo>
                    <a:lnTo>
                      <a:pt x="208" y="205"/>
                    </a:lnTo>
                    <a:lnTo>
                      <a:pt x="139" y="241"/>
                    </a:lnTo>
                    <a:lnTo>
                      <a:pt x="117" y="297"/>
                    </a:lnTo>
                    <a:lnTo>
                      <a:pt x="101" y="290"/>
                    </a:lnTo>
                    <a:lnTo>
                      <a:pt x="71" y="300"/>
                    </a:lnTo>
                    <a:lnTo>
                      <a:pt x="54" y="253"/>
                    </a:lnTo>
                    <a:lnTo>
                      <a:pt x="24" y="265"/>
                    </a:lnTo>
                    <a:lnTo>
                      <a:pt x="15" y="254"/>
                    </a:lnTo>
                    <a:lnTo>
                      <a:pt x="0" y="208"/>
                    </a:lnTo>
                  </a:path>
                </a:pathLst>
              </a:custGeom>
              <a:grpFill/>
              <a:ln>
                <a:noFill/>
              </a:ln>
              <a:extLst/>
            </p:spPr>
            <p:txBody>
              <a:bodyPr/>
              <a:lstStyle/>
              <a:p>
                <a:pPr eaLnBrk="0" hangingPunct="0"/>
                <a:endParaRPr lang="en-US" sz="2000" b="1">
                  <a:solidFill>
                    <a:srgbClr val="000000"/>
                  </a:solidFill>
                  <a:latin typeface="+mj-lt"/>
                </a:endParaRPr>
              </a:p>
            </p:txBody>
          </p:sp>
          <p:sp>
            <p:nvSpPr>
              <p:cNvPr id="23874" name="Freeform 322"/>
              <p:cNvSpPr>
                <a:spLocks/>
              </p:cNvSpPr>
              <p:nvPr/>
            </p:nvSpPr>
            <p:spPr bwMode="auto">
              <a:xfrm>
                <a:off x="4883150" y="3948113"/>
                <a:ext cx="425450" cy="463550"/>
              </a:xfrm>
              <a:custGeom>
                <a:avLst/>
                <a:gdLst>
                  <a:gd name="T0" fmla="*/ 0 w 276"/>
                  <a:gd name="T1" fmla="*/ 2147483646 h 301"/>
                  <a:gd name="T2" fmla="*/ 2147483646 w 276"/>
                  <a:gd name="T3" fmla="*/ 2147483646 h 301"/>
                  <a:gd name="T4" fmla="*/ 2147483646 w 276"/>
                  <a:gd name="T5" fmla="*/ 2147483646 h 301"/>
                  <a:gd name="T6" fmla="*/ 2147483646 w 276"/>
                  <a:gd name="T7" fmla="*/ 2147483646 h 301"/>
                  <a:gd name="T8" fmla="*/ 2147483646 w 276"/>
                  <a:gd name="T9" fmla="*/ 0 h 301"/>
                  <a:gd name="T10" fmla="*/ 2147483646 w 276"/>
                  <a:gd name="T11" fmla="*/ 0 h 301"/>
                  <a:gd name="T12" fmla="*/ 2147483646 w 276"/>
                  <a:gd name="T13" fmla="*/ 2147483646 h 301"/>
                  <a:gd name="T14" fmla="*/ 2147483646 w 276"/>
                  <a:gd name="T15" fmla="*/ 2147483646 h 301"/>
                  <a:gd name="T16" fmla="*/ 2147483646 w 276"/>
                  <a:gd name="T17" fmla="*/ 2147483646 h 301"/>
                  <a:gd name="T18" fmla="*/ 2147483646 w 276"/>
                  <a:gd name="T19" fmla="*/ 2147483646 h 301"/>
                  <a:gd name="T20" fmla="*/ 2147483646 w 276"/>
                  <a:gd name="T21" fmla="*/ 2147483646 h 301"/>
                  <a:gd name="T22" fmla="*/ 2147483646 w 276"/>
                  <a:gd name="T23" fmla="*/ 2147483646 h 301"/>
                  <a:gd name="T24" fmla="*/ 2147483646 w 276"/>
                  <a:gd name="T25" fmla="*/ 2147483646 h 301"/>
                  <a:gd name="T26" fmla="*/ 2147483646 w 276"/>
                  <a:gd name="T27" fmla="*/ 2147483646 h 301"/>
                  <a:gd name="T28" fmla="*/ 2147483646 w 276"/>
                  <a:gd name="T29" fmla="*/ 2147483646 h 301"/>
                  <a:gd name="T30" fmla="*/ 2147483646 w 276"/>
                  <a:gd name="T31" fmla="*/ 2147483646 h 301"/>
                  <a:gd name="T32" fmla="*/ 2147483646 w 276"/>
                  <a:gd name="T33" fmla="*/ 2147483646 h 301"/>
                  <a:gd name="T34" fmla="*/ 2147483646 w 276"/>
                  <a:gd name="T35" fmla="*/ 2147483646 h 301"/>
                  <a:gd name="T36" fmla="*/ 2147483646 w 276"/>
                  <a:gd name="T37" fmla="*/ 2147483646 h 301"/>
                  <a:gd name="T38" fmla="*/ 0 w 276"/>
                  <a:gd name="T39" fmla="*/ 2147483646 h 3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6"/>
                  <a:gd name="T61" fmla="*/ 0 h 301"/>
                  <a:gd name="T62" fmla="*/ 276 w 276"/>
                  <a:gd name="T63" fmla="*/ 301 h 3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6" h="301">
                    <a:moveTo>
                      <a:pt x="0" y="208"/>
                    </a:moveTo>
                    <a:lnTo>
                      <a:pt x="13" y="186"/>
                    </a:lnTo>
                    <a:lnTo>
                      <a:pt x="26" y="200"/>
                    </a:lnTo>
                    <a:lnTo>
                      <a:pt x="110" y="193"/>
                    </a:lnTo>
                    <a:lnTo>
                      <a:pt x="92" y="0"/>
                    </a:lnTo>
                    <a:lnTo>
                      <a:pt x="123" y="0"/>
                    </a:lnTo>
                    <a:lnTo>
                      <a:pt x="258" y="104"/>
                    </a:lnTo>
                    <a:lnTo>
                      <a:pt x="261" y="123"/>
                    </a:lnTo>
                    <a:lnTo>
                      <a:pt x="274" y="120"/>
                    </a:lnTo>
                    <a:lnTo>
                      <a:pt x="275" y="182"/>
                    </a:lnTo>
                    <a:lnTo>
                      <a:pt x="263" y="196"/>
                    </a:lnTo>
                    <a:lnTo>
                      <a:pt x="208" y="205"/>
                    </a:lnTo>
                    <a:lnTo>
                      <a:pt x="139" y="241"/>
                    </a:lnTo>
                    <a:lnTo>
                      <a:pt x="117" y="297"/>
                    </a:lnTo>
                    <a:lnTo>
                      <a:pt x="101" y="290"/>
                    </a:lnTo>
                    <a:lnTo>
                      <a:pt x="71" y="300"/>
                    </a:lnTo>
                    <a:lnTo>
                      <a:pt x="54" y="253"/>
                    </a:lnTo>
                    <a:lnTo>
                      <a:pt x="24" y="265"/>
                    </a:lnTo>
                    <a:lnTo>
                      <a:pt x="15" y="254"/>
                    </a:lnTo>
                    <a:lnTo>
                      <a:pt x="0" y="208"/>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75" name="Freeform 323"/>
              <p:cNvSpPr>
                <a:spLocks/>
              </p:cNvSpPr>
              <p:nvPr/>
            </p:nvSpPr>
            <p:spPr bwMode="auto">
              <a:xfrm>
                <a:off x="4757739" y="3875088"/>
                <a:ext cx="314325" cy="393700"/>
              </a:xfrm>
              <a:custGeom>
                <a:avLst/>
                <a:gdLst>
                  <a:gd name="T0" fmla="*/ 0 w 205"/>
                  <a:gd name="T1" fmla="*/ 2147483646 h 257"/>
                  <a:gd name="T2" fmla="*/ 2147483646 w 205"/>
                  <a:gd name="T3" fmla="*/ 2147483646 h 257"/>
                  <a:gd name="T4" fmla="*/ 2147483646 w 205"/>
                  <a:gd name="T5" fmla="*/ 2147483646 h 257"/>
                  <a:gd name="T6" fmla="*/ 2147483646 w 205"/>
                  <a:gd name="T7" fmla="*/ 2147483646 h 257"/>
                  <a:gd name="T8" fmla="*/ 2147483646 w 205"/>
                  <a:gd name="T9" fmla="*/ 2147483646 h 257"/>
                  <a:gd name="T10" fmla="*/ 2147483646 w 205"/>
                  <a:gd name="T11" fmla="*/ 2147483646 h 257"/>
                  <a:gd name="T12" fmla="*/ 2147483646 w 205"/>
                  <a:gd name="T13" fmla="*/ 2147483646 h 257"/>
                  <a:gd name="T14" fmla="*/ 2147483646 w 205"/>
                  <a:gd name="T15" fmla="*/ 2147483646 h 257"/>
                  <a:gd name="T16" fmla="*/ 2147483646 w 205"/>
                  <a:gd name="T17" fmla="*/ 2147483646 h 257"/>
                  <a:gd name="T18" fmla="*/ 2147483646 w 205"/>
                  <a:gd name="T19" fmla="*/ 2147483646 h 257"/>
                  <a:gd name="T20" fmla="*/ 2147483646 w 205"/>
                  <a:gd name="T21" fmla="*/ 2147483646 h 257"/>
                  <a:gd name="T22" fmla="*/ 2147483646 w 205"/>
                  <a:gd name="T23" fmla="*/ 0 h 257"/>
                  <a:gd name="T24" fmla="*/ 2147483646 w 205"/>
                  <a:gd name="T25" fmla="*/ 2147483646 h 257"/>
                  <a:gd name="T26" fmla="*/ 2147483646 w 205"/>
                  <a:gd name="T27" fmla="*/ 2147483646 h 257"/>
                  <a:gd name="T28" fmla="*/ 2147483646 w 205"/>
                  <a:gd name="T29" fmla="*/ 2147483646 h 257"/>
                  <a:gd name="T30" fmla="*/ 2147483646 w 205"/>
                  <a:gd name="T31" fmla="*/ 2147483646 h 257"/>
                  <a:gd name="T32" fmla="*/ 2147483646 w 205"/>
                  <a:gd name="T33" fmla="*/ 2147483646 h 257"/>
                  <a:gd name="T34" fmla="*/ 0 w 205"/>
                  <a:gd name="T35" fmla="*/ 2147483646 h 2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5"/>
                  <a:gd name="T55" fmla="*/ 0 h 257"/>
                  <a:gd name="T56" fmla="*/ 205 w 205"/>
                  <a:gd name="T57" fmla="*/ 257 h 2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5" h="257">
                    <a:moveTo>
                      <a:pt x="0" y="128"/>
                    </a:moveTo>
                    <a:lnTo>
                      <a:pt x="12" y="144"/>
                    </a:lnTo>
                    <a:lnTo>
                      <a:pt x="15" y="181"/>
                    </a:lnTo>
                    <a:lnTo>
                      <a:pt x="4" y="230"/>
                    </a:lnTo>
                    <a:lnTo>
                      <a:pt x="43" y="218"/>
                    </a:lnTo>
                    <a:lnTo>
                      <a:pt x="81" y="256"/>
                    </a:lnTo>
                    <a:lnTo>
                      <a:pt x="94" y="234"/>
                    </a:lnTo>
                    <a:lnTo>
                      <a:pt x="107" y="248"/>
                    </a:lnTo>
                    <a:lnTo>
                      <a:pt x="191" y="241"/>
                    </a:lnTo>
                    <a:lnTo>
                      <a:pt x="173" y="48"/>
                    </a:lnTo>
                    <a:lnTo>
                      <a:pt x="204" y="48"/>
                    </a:lnTo>
                    <a:lnTo>
                      <a:pt x="142" y="0"/>
                    </a:lnTo>
                    <a:lnTo>
                      <a:pt x="141" y="26"/>
                    </a:lnTo>
                    <a:lnTo>
                      <a:pt x="86" y="23"/>
                    </a:lnTo>
                    <a:lnTo>
                      <a:pt x="86" y="79"/>
                    </a:lnTo>
                    <a:lnTo>
                      <a:pt x="66" y="88"/>
                    </a:lnTo>
                    <a:lnTo>
                      <a:pt x="67" y="120"/>
                    </a:lnTo>
                    <a:lnTo>
                      <a:pt x="0" y="128"/>
                    </a:lnTo>
                  </a:path>
                </a:pathLst>
              </a:custGeom>
              <a:grpFill/>
              <a:ln>
                <a:noFill/>
              </a:ln>
              <a:extLst/>
            </p:spPr>
            <p:txBody>
              <a:bodyPr/>
              <a:lstStyle/>
              <a:p>
                <a:pPr eaLnBrk="0" hangingPunct="0"/>
                <a:endParaRPr lang="en-US" sz="2000" b="1">
                  <a:solidFill>
                    <a:srgbClr val="000000"/>
                  </a:solidFill>
                  <a:latin typeface="+mj-lt"/>
                </a:endParaRPr>
              </a:p>
            </p:txBody>
          </p:sp>
          <p:sp>
            <p:nvSpPr>
              <p:cNvPr id="23876" name="Freeform 324"/>
              <p:cNvSpPr>
                <a:spLocks/>
              </p:cNvSpPr>
              <p:nvPr/>
            </p:nvSpPr>
            <p:spPr bwMode="auto">
              <a:xfrm>
                <a:off x="4757739" y="3875088"/>
                <a:ext cx="314325" cy="393700"/>
              </a:xfrm>
              <a:custGeom>
                <a:avLst/>
                <a:gdLst>
                  <a:gd name="T0" fmla="*/ 0 w 205"/>
                  <a:gd name="T1" fmla="*/ 2147483646 h 257"/>
                  <a:gd name="T2" fmla="*/ 2147483646 w 205"/>
                  <a:gd name="T3" fmla="*/ 2147483646 h 257"/>
                  <a:gd name="T4" fmla="*/ 2147483646 w 205"/>
                  <a:gd name="T5" fmla="*/ 2147483646 h 257"/>
                  <a:gd name="T6" fmla="*/ 2147483646 w 205"/>
                  <a:gd name="T7" fmla="*/ 2147483646 h 257"/>
                  <a:gd name="T8" fmla="*/ 2147483646 w 205"/>
                  <a:gd name="T9" fmla="*/ 2147483646 h 257"/>
                  <a:gd name="T10" fmla="*/ 2147483646 w 205"/>
                  <a:gd name="T11" fmla="*/ 2147483646 h 257"/>
                  <a:gd name="T12" fmla="*/ 2147483646 w 205"/>
                  <a:gd name="T13" fmla="*/ 2147483646 h 257"/>
                  <a:gd name="T14" fmla="*/ 2147483646 w 205"/>
                  <a:gd name="T15" fmla="*/ 2147483646 h 257"/>
                  <a:gd name="T16" fmla="*/ 2147483646 w 205"/>
                  <a:gd name="T17" fmla="*/ 2147483646 h 257"/>
                  <a:gd name="T18" fmla="*/ 2147483646 w 205"/>
                  <a:gd name="T19" fmla="*/ 2147483646 h 257"/>
                  <a:gd name="T20" fmla="*/ 2147483646 w 205"/>
                  <a:gd name="T21" fmla="*/ 2147483646 h 257"/>
                  <a:gd name="T22" fmla="*/ 2147483646 w 205"/>
                  <a:gd name="T23" fmla="*/ 0 h 257"/>
                  <a:gd name="T24" fmla="*/ 2147483646 w 205"/>
                  <a:gd name="T25" fmla="*/ 2147483646 h 257"/>
                  <a:gd name="T26" fmla="*/ 2147483646 w 205"/>
                  <a:gd name="T27" fmla="*/ 2147483646 h 257"/>
                  <a:gd name="T28" fmla="*/ 2147483646 w 205"/>
                  <a:gd name="T29" fmla="*/ 2147483646 h 257"/>
                  <a:gd name="T30" fmla="*/ 2147483646 w 205"/>
                  <a:gd name="T31" fmla="*/ 2147483646 h 257"/>
                  <a:gd name="T32" fmla="*/ 2147483646 w 205"/>
                  <a:gd name="T33" fmla="*/ 2147483646 h 257"/>
                  <a:gd name="T34" fmla="*/ 0 w 205"/>
                  <a:gd name="T35" fmla="*/ 2147483646 h 2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5"/>
                  <a:gd name="T55" fmla="*/ 0 h 257"/>
                  <a:gd name="T56" fmla="*/ 205 w 205"/>
                  <a:gd name="T57" fmla="*/ 257 h 2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5" h="257">
                    <a:moveTo>
                      <a:pt x="0" y="128"/>
                    </a:moveTo>
                    <a:lnTo>
                      <a:pt x="12" y="144"/>
                    </a:lnTo>
                    <a:lnTo>
                      <a:pt x="15" y="181"/>
                    </a:lnTo>
                    <a:lnTo>
                      <a:pt x="4" y="230"/>
                    </a:lnTo>
                    <a:lnTo>
                      <a:pt x="43" y="218"/>
                    </a:lnTo>
                    <a:lnTo>
                      <a:pt x="81" y="256"/>
                    </a:lnTo>
                    <a:lnTo>
                      <a:pt x="94" y="234"/>
                    </a:lnTo>
                    <a:lnTo>
                      <a:pt x="107" y="248"/>
                    </a:lnTo>
                    <a:lnTo>
                      <a:pt x="191" y="241"/>
                    </a:lnTo>
                    <a:lnTo>
                      <a:pt x="173" y="48"/>
                    </a:lnTo>
                    <a:lnTo>
                      <a:pt x="204" y="48"/>
                    </a:lnTo>
                    <a:lnTo>
                      <a:pt x="142" y="0"/>
                    </a:lnTo>
                    <a:lnTo>
                      <a:pt x="141" y="26"/>
                    </a:lnTo>
                    <a:lnTo>
                      <a:pt x="86" y="23"/>
                    </a:lnTo>
                    <a:lnTo>
                      <a:pt x="86" y="79"/>
                    </a:lnTo>
                    <a:lnTo>
                      <a:pt x="66" y="88"/>
                    </a:lnTo>
                    <a:lnTo>
                      <a:pt x="67" y="120"/>
                    </a:lnTo>
                    <a:lnTo>
                      <a:pt x="0" y="128"/>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77" name="Freeform 325"/>
              <p:cNvSpPr>
                <a:spLocks/>
              </p:cNvSpPr>
              <p:nvPr/>
            </p:nvSpPr>
            <p:spPr bwMode="auto">
              <a:xfrm>
                <a:off x="4859339" y="3594101"/>
                <a:ext cx="307975" cy="269875"/>
              </a:xfrm>
              <a:custGeom>
                <a:avLst/>
                <a:gdLst>
                  <a:gd name="T0" fmla="*/ 0 w 200"/>
                  <a:gd name="T1" fmla="*/ 2147483646 h 177"/>
                  <a:gd name="T2" fmla="*/ 2147483646 w 200"/>
                  <a:gd name="T3" fmla="*/ 2147483646 h 177"/>
                  <a:gd name="T4" fmla="*/ 2147483646 w 200"/>
                  <a:gd name="T5" fmla="*/ 2147483646 h 177"/>
                  <a:gd name="T6" fmla="*/ 2147483646 w 200"/>
                  <a:gd name="T7" fmla="*/ 2147483646 h 177"/>
                  <a:gd name="T8" fmla="*/ 2147483646 w 200"/>
                  <a:gd name="T9" fmla="*/ 0 h 177"/>
                  <a:gd name="T10" fmla="*/ 2147483646 w 200"/>
                  <a:gd name="T11" fmla="*/ 2147483646 h 177"/>
                  <a:gd name="T12" fmla="*/ 2147483646 w 200"/>
                  <a:gd name="T13" fmla="*/ 2147483646 h 177"/>
                  <a:gd name="T14" fmla="*/ 2147483646 w 200"/>
                  <a:gd name="T15" fmla="*/ 2147483646 h 177"/>
                  <a:gd name="T16" fmla="*/ 2147483646 w 200"/>
                  <a:gd name="T17" fmla="*/ 2147483646 h 177"/>
                  <a:gd name="T18" fmla="*/ 2147483646 w 200"/>
                  <a:gd name="T19" fmla="*/ 2147483646 h 177"/>
                  <a:gd name="T20" fmla="*/ 2147483646 w 200"/>
                  <a:gd name="T21" fmla="*/ 2147483646 h 177"/>
                  <a:gd name="T22" fmla="*/ 2147483646 w 200"/>
                  <a:gd name="T23" fmla="*/ 2147483646 h 177"/>
                  <a:gd name="T24" fmla="*/ 0 w 200"/>
                  <a:gd name="T25" fmla="*/ 2147483646 h 1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
                  <a:gd name="T40" fmla="*/ 0 h 177"/>
                  <a:gd name="T41" fmla="*/ 200 w 200"/>
                  <a:gd name="T42" fmla="*/ 177 h 1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 h="177">
                    <a:moveTo>
                      <a:pt x="0" y="174"/>
                    </a:moveTo>
                    <a:lnTo>
                      <a:pt x="50" y="142"/>
                    </a:lnTo>
                    <a:lnTo>
                      <a:pt x="67" y="71"/>
                    </a:lnTo>
                    <a:lnTo>
                      <a:pt x="108" y="35"/>
                    </a:lnTo>
                    <a:lnTo>
                      <a:pt x="123" y="0"/>
                    </a:lnTo>
                    <a:lnTo>
                      <a:pt x="182" y="12"/>
                    </a:lnTo>
                    <a:lnTo>
                      <a:pt x="199" y="78"/>
                    </a:lnTo>
                    <a:lnTo>
                      <a:pt x="171" y="79"/>
                    </a:lnTo>
                    <a:lnTo>
                      <a:pt x="158" y="87"/>
                    </a:lnTo>
                    <a:lnTo>
                      <a:pt x="161" y="104"/>
                    </a:lnTo>
                    <a:lnTo>
                      <a:pt x="85" y="143"/>
                    </a:lnTo>
                    <a:lnTo>
                      <a:pt x="75" y="176"/>
                    </a:lnTo>
                    <a:lnTo>
                      <a:pt x="0" y="174"/>
                    </a:lnTo>
                  </a:path>
                </a:pathLst>
              </a:custGeom>
              <a:grpFill/>
              <a:ln>
                <a:noFill/>
              </a:ln>
              <a:extLst/>
            </p:spPr>
            <p:txBody>
              <a:bodyPr/>
              <a:lstStyle/>
              <a:p>
                <a:pPr eaLnBrk="0" hangingPunct="0"/>
                <a:endParaRPr lang="en-US" sz="2000" b="1">
                  <a:solidFill>
                    <a:srgbClr val="000000"/>
                  </a:solidFill>
                  <a:latin typeface="+mj-lt"/>
                </a:endParaRPr>
              </a:p>
            </p:txBody>
          </p:sp>
          <p:sp>
            <p:nvSpPr>
              <p:cNvPr id="23878" name="Freeform 326"/>
              <p:cNvSpPr>
                <a:spLocks/>
              </p:cNvSpPr>
              <p:nvPr/>
            </p:nvSpPr>
            <p:spPr bwMode="auto">
              <a:xfrm>
                <a:off x="4868864" y="3594101"/>
                <a:ext cx="307975" cy="269875"/>
              </a:xfrm>
              <a:custGeom>
                <a:avLst/>
                <a:gdLst>
                  <a:gd name="T0" fmla="*/ 0 w 200"/>
                  <a:gd name="T1" fmla="*/ 2147483646 h 177"/>
                  <a:gd name="T2" fmla="*/ 2147483646 w 200"/>
                  <a:gd name="T3" fmla="*/ 2147483646 h 177"/>
                  <a:gd name="T4" fmla="*/ 2147483646 w 200"/>
                  <a:gd name="T5" fmla="*/ 2147483646 h 177"/>
                  <a:gd name="T6" fmla="*/ 2147483646 w 200"/>
                  <a:gd name="T7" fmla="*/ 2147483646 h 177"/>
                  <a:gd name="T8" fmla="*/ 2147483646 w 200"/>
                  <a:gd name="T9" fmla="*/ 0 h 177"/>
                  <a:gd name="T10" fmla="*/ 2147483646 w 200"/>
                  <a:gd name="T11" fmla="*/ 2147483646 h 177"/>
                  <a:gd name="T12" fmla="*/ 2147483646 w 200"/>
                  <a:gd name="T13" fmla="*/ 2147483646 h 177"/>
                  <a:gd name="T14" fmla="*/ 2147483646 w 200"/>
                  <a:gd name="T15" fmla="*/ 2147483646 h 177"/>
                  <a:gd name="T16" fmla="*/ 2147483646 w 200"/>
                  <a:gd name="T17" fmla="*/ 2147483646 h 177"/>
                  <a:gd name="T18" fmla="*/ 2147483646 w 200"/>
                  <a:gd name="T19" fmla="*/ 2147483646 h 177"/>
                  <a:gd name="T20" fmla="*/ 2147483646 w 200"/>
                  <a:gd name="T21" fmla="*/ 2147483646 h 177"/>
                  <a:gd name="T22" fmla="*/ 2147483646 w 200"/>
                  <a:gd name="T23" fmla="*/ 2147483646 h 177"/>
                  <a:gd name="T24" fmla="*/ 0 w 200"/>
                  <a:gd name="T25" fmla="*/ 2147483646 h 1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
                  <a:gd name="T40" fmla="*/ 0 h 177"/>
                  <a:gd name="T41" fmla="*/ 200 w 200"/>
                  <a:gd name="T42" fmla="*/ 177 h 1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 h="177">
                    <a:moveTo>
                      <a:pt x="0" y="174"/>
                    </a:moveTo>
                    <a:lnTo>
                      <a:pt x="50" y="142"/>
                    </a:lnTo>
                    <a:lnTo>
                      <a:pt x="67" y="71"/>
                    </a:lnTo>
                    <a:lnTo>
                      <a:pt x="108" y="35"/>
                    </a:lnTo>
                    <a:lnTo>
                      <a:pt x="123" y="0"/>
                    </a:lnTo>
                    <a:lnTo>
                      <a:pt x="182" y="12"/>
                    </a:lnTo>
                    <a:lnTo>
                      <a:pt x="199" y="78"/>
                    </a:lnTo>
                    <a:lnTo>
                      <a:pt x="171" y="79"/>
                    </a:lnTo>
                    <a:lnTo>
                      <a:pt x="158" y="87"/>
                    </a:lnTo>
                    <a:lnTo>
                      <a:pt x="161" y="104"/>
                    </a:lnTo>
                    <a:lnTo>
                      <a:pt x="85" y="143"/>
                    </a:lnTo>
                    <a:lnTo>
                      <a:pt x="75" y="176"/>
                    </a:lnTo>
                    <a:lnTo>
                      <a:pt x="0" y="17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79" name="Freeform 327"/>
              <p:cNvSpPr>
                <a:spLocks/>
              </p:cNvSpPr>
              <p:nvPr/>
            </p:nvSpPr>
            <p:spPr bwMode="auto">
              <a:xfrm>
                <a:off x="5983289" y="5033963"/>
                <a:ext cx="274637" cy="506412"/>
              </a:xfrm>
              <a:custGeom>
                <a:avLst/>
                <a:gdLst>
                  <a:gd name="T0" fmla="*/ 0 w 178"/>
                  <a:gd name="T1" fmla="*/ 2147483646 h 331"/>
                  <a:gd name="T2" fmla="*/ 2147483646 w 178"/>
                  <a:gd name="T3" fmla="*/ 2147483646 h 331"/>
                  <a:gd name="T4" fmla="*/ 2147483646 w 178"/>
                  <a:gd name="T5" fmla="*/ 2147483646 h 331"/>
                  <a:gd name="T6" fmla="*/ 2147483646 w 178"/>
                  <a:gd name="T7" fmla="*/ 2147483646 h 331"/>
                  <a:gd name="T8" fmla="*/ 2147483646 w 178"/>
                  <a:gd name="T9" fmla="*/ 2147483646 h 331"/>
                  <a:gd name="T10" fmla="*/ 2147483646 w 178"/>
                  <a:gd name="T11" fmla="*/ 2147483646 h 331"/>
                  <a:gd name="T12" fmla="*/ 2147483646 w 178"/>
                  <a:gd name="T13" fmla="*/ 2147483646 h 331"/>
                  <a:gd name="T14" fmla="*/ 2147483646 w 178"/>
                  <a:gd name="T15" fmla="*/ 2147483646 h 331"/>
                  <a:gd name="T16" fmla="*/ 2147483646 w 178"/>
                  <a:gd name="T17" fmla="*/ 2147483646 h 331"/>
                  <a:gd name="T18" fmla="*/ 2147483646 w 178"/>
                  <a:gd name="T19" fmla="*/ 2147483646 h 331"/>
                  <a:gd name="T20" fmla="*/ 2147483646 w 178"/>
                  <a:gd name="T21" fmla="*/ 2147483646 h 331"/>
                  <a:gd name="T22" fmla="*/ 2147483646 w 178"/>
                  <a:gd name="T23" fmla="*/ 2147483646 h 331"/>
                  <a:gd name="T24" fmla="*/ 2147483646 w 178"/>
                  <a:gd name="T25" fmla="*/ 2147483646 h 331"/>
                  <a:gd name="T26" fmla="*/ 2147483646 w 178"/>
                  <a:gd name="T27" fmla="*/ 0 h 331"/>
                  <a:gd name="T28" fmla="*/ 2147483646 w 178"/>
                  <a:gd name="T29" fmla="*/ 2147483646 h 331"/>
                  <a:gd name="T30" fmla="*/ 2147483646 w 178"/>
                  <a:gd name="T31" fmla="*/ 2147483646 h 331"/>
                  <a:gd name="T32" fmla="*/ 2147483646 w 178"/>
                  <a:gd name="T33" fmla="*/ 2147483646 h 331"/>
                  <a:gd name="T34" fmla="*/ 2147483646 w 178"/>
                  <a:gd name="T35" fmla="*/ 2147483646 h 331"/>
                  <a:gd name="T36" fmla="*/ 2147483646 w 178"/>
                  <a:gd name="T37" fmla="*/ 2147483646 h 331"/>
                  <a:gd name="T38" fmla="*/ 2147483646 w 178"/>
                  <a:gd name="T39" fmla="*/ 2147483646 h 331"/>
                  <a:gd name="T40" fmla="*/ 2147483646 w 178"/>
                  <a:gd name="T41" fmla="*/ 2147483646 h 331"/>
                  <a:gd name="T42" fmla="*/ 2147483646 w 178"/>
                  <a:gd name="T43" fmla="*/ 2147483646 h 331"/>
                  <a:gd name="T44" fmla="*/ 0 w 178"/>
                  <a:gd name="T45" fmla="*/ 2147483646 h 3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8"/>
                  <a:gd name="T70" fmla="*/ 0 h 331"/>
                  <a:gd name="T71" fmla="*/ 178 w 178"/>
                  <a:gd name="T72" fmla="*/ 331 h 3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8" h="331">
                    <a:moveTo>
                      <a:pt x="0" y="92"/>
                    </a:moveTo>
                    <a:lnTo>
                      <a:pt x="4" y="104"/>
                    </a:lnTo>
                    <a:lnTo>
                      <a:pt x="46" y="118"/>
                    </a:lnTo>
                    <a:lnTo>
                      <a:pt x="50" y="139"/>
                    </a:lnTo>
                    <a:lnTo>
                      <a:pt x="49" y="192"/>
                    </a:lnTo>
                    <a:lnTo>
                      <a:pt x="26" y="246"/>
                    </a:lnTo>
                    <a:lnTo>
                      <a:pt x="32" y="310"/>
                    </a:lnTo>
                    <a:lnTo>
                      <a:pt x="35" y="330"/>
                    </a:lnTo>
                    <a:lnTo>
                      <a:pt x="47" y="330"/>
                    </a:lnTo>
                    <a:lnTo>
                      <a:pt x="47" y="308"/>
                    </a:lnTo>
                    <a:lnTo>
                      <a:pt x="93" y="280"/>
                    </a:lnTo>
                    <a:lnTo>
                      <a:pt x="78" y="192"/>
                    </a:lnTo>
                    <a:lnTo>
                      <a:pt x="177" y="102"/>
                    </a:lnTo>
                    <a:lnTo>
                      <a:pt x="177" y="0"/>
                    </a:lnTo>
                    <a:lnTo>
                      <a:pt x="153" y="18"/>
                    </a:lnTo>
                    <a:lnTo>
                      <a:pt x="86" y="23"/>
                    </a:lnTo>
                    <a:lnTo>
                      <a:pt x="84" y="60"/>
                    </a:lnTo>
                    <a:lnTo>
                      <a:pt x="101" y="90"/>
                    </a:lnTo>
                    <a:lnTo>
                      <a:pt x="91" y="134"/>
                    </a:lnTo>
                    <a:lnTo>
                      <a:pt x="73" y="111"/>
                    </a:lnTo>
                    <a:lnTo>
                      <a:pt x="76" y="81"/>
                    </a:lnTo>
                    <a:lnTo>
                      <a:pt x="55" y="72"/>
                    </a:lnTo>
                    <a:lnTo>
                      <a:pt x="0" y="92"/>
                    </a:lnTo>
                  </a:path>
                </a:pathLst>
              </a:custGeom>
              <a:grpFill/>
              <a:ln>
                <a:noFill/>
              </a:ln>
              <a:extLst/>
            </p:spPr>
            <p:txBody>
              <a:bodyPr/>
              <a:lstStyle/>
              <a:p>
                <a:pPr eaLnBrk="0" hangingPunct="0"/>
                <a:endParaRPr lang="en-US" sz="2000" b="1">
                  <a:solidFill>
                    <a:srgbClr val="000000"/>
                  </a:solidFill>
                  <a:latin typeface="+mj-lt"/>
                </a:endParaRPr>
              </a:p>
            </p:txBody>
          </p:sp>
          <p:sp>
            <p:nvSpPr>
              <p:cNvPr id="23880" name="Freeform 328"/>
              <p:cNvSpPr>
                <a:spLocks/>
              </p:cNvSpPr>
              <p:nvPr/>
            </p:nvSpPr>
            <p:spPr bwMode="auto">
              <a:xfrm>
                <a:off x="5983289" y="5033963"/>
                <a:ext cx="274637" cy="506412"/>
              </a:xfrm>
              <a:custGeom>
                <a:avLst/>
                <a:gdLst>
                  <a:gd name="T0" fmla="*/ 0 w 178"/>
                  <a:gd name="T1" fmla="*/ 2147483646 h 331"/>
                  <a:gd name="T2" fmla="*/ 2147483646 w 178"/>
                  <a:gd name="T3" fmla="*/ 2147483646 h 331"/>
                  <a:gd name="T4" fmla="*/ 2147483646 w 178"/>
                  <a:gd name="T5" fmla="*/ 2147483646 h 331"/>
                  <a:gd name="T6" fmla="*/ 2147483646 w 178"/>
                  <a:gd name="T7" fmla="*/ 2147483646 h 331"/>
                  <a:gd name="T8" fmla="*/ 2147483646 w 178"/>
                  <a:gd name="T9" fmla="*/ 2147483646 h 331"/>
                  <a:gd name="T10" fmla="*/ 2147483646 w 178"/>
                  <a:gd name="T11" fmla="*/ 2147483646 h 331"/>
                  <a:gd name="T12" fmla="*/ 2147483646 w 178"/>
                  <a:gd name="T13" fmla="*/ 2147483646 h 331"/>
                  <a:gd name="T14" fmla="*/ 2147483646 w 178"/>
                  <a:gd name="T15" fmla="*/ 2147483646 h 331"/>
                  <a:gd name="T16" fmla="*/ 2147483646 w 178"/>
                  <a:gd name="T17" fmla="*/ 2147483646 h 331"/>
                  <a:gd name="T18" fmla="*/ 2147483646 w 178"/>
                  <a:gd name="T19" fmla="*/ 2147483646 h 331"/>
                  <a:gd name="T20" fmla="*/ 2147483646 w 178"/>
                  <a:gd name="T21" fmla="*/ 2147483646 h 331"/>
                  <a:gd name="T22" fmla="*/ 2147483646 w 178"/>
                  <a:gd name="T23" fmla="*/ 2147483646 h 331"/>
                  <a:gd name="T24" fmla="*/ 2147483646 w 178"/>
                  <a:gd name="T25" fmla="*/ 2147483646 h 331"/>
                  <a:gd name="T26" fmla="*/ 2147483646 w 178"/>
                  <a:gd name="T27" fmla="*/ 0 h 331"/>
                  <a:gd name="T28" fmla="*/ 2147483646 w 178"/>
                  <a:gd name="T29" fmla="*/ 2147483646 h 331"/>
                  <a:gd name="T30" fmla="*/ 2147483646 w 178"/>
                  <a:gd name="T31" fmla="*/ 2147483646 h 331"/>
                  <a:gd name="T32" fmla="*/ 2147483646 w 178"/>
                  <a:gd name="T33" fmla="*/ 2147483646 h 331"/>
                  <a:gd name="T34" fmla="*/ 2147483646 w 178"/>
                  <a:gd name="T35" fmla="*/ 2147483646 h 331"/>
                  <a:gd name="T36" fmla="*/ 2147483646 w 178"/>
                  <a:gd name="T37" fmla="*/ 2147483646 h 331"/>
                  <a:gd name="T38" fmla="*/ 2147483646 w 178"/>
                  <a:gd name="T39" fmla="*/ 2147483646 h 331"/>
                  <a:gd name="T40" fmla="*/ 2147483646 w 178"/>
                  <a:gd name="T41" fmla="*/ 2147483646 h 331"/>
                  <a:gd name="T42" fmla="*/ 2147483646 w 178"/>
                  <a:gd name="T43" fmla="*/ 2147483646 h 331"/>
                  <a:gd name="T44" fmla="*/ 0 w 178"/>
                  <a:gd name="T45" fmla="*/ 2147483646 h 3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8"/>
                  <a:gd name="T70" fmla="*/ 0 h 331"/>
                  <a:gd name="T71" fmla="*/ 178 w 178"/>
                  <a:gd name="T72" fmla="*/ 331 h 3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8" h="331">
                    <a:moveTo>
                      <a:pt x="0" y="92"/>
                    </a:moveTo>
                    <a:lnTo>
                      <a:pt x="4" y="104"/>
                    </a:lnTo>
                    <a:lnTo>
                      <a:pt x="46" y="118"/>
                    </a:lnTo>
                    <a:lnTo>
                      <a:pt x="50" y="139"/>
                    </a:lnTo>
                    <a:lnTo>
                      <a:pt x="49" y="192"/>
                    </a:lnTo>
                    <a:lnTo>
                      <a:pt x="26" y="246"/>
                    </a:lnTo>
                    <a:lnTo>
                      <a:pt x="32" y="310"/>
                    </a:lnTo>
                    <a:lnTo>
                      <a:pt x="35" y="330"/>
                    </a:lnTo>
                    <a:lnTo>
                      <a:pt x="47" y="330"/>
                    </a:lnTo>
                    <a:lnTo>
                      <a:pt x="47" y="308"/>
                    </a:lnTo>
                    <a:lnTo>
                      <a:pt x="93" y="280"/>
                    </a:lnTo>
                    <a:lnTo>
                      <a:pt x="78" y="192"/>
                    </a:lnTo>
                    <a:lnTo>
                      <a:pt x="177" y="102"/>
                    </a:lnTo>
                    <a:lnTo>
                      <a:pt x="177" y="0"/>
                    </a:lnTo>
                    <a:lnTo>
                      <a:pt x="153" y="18"/>
                    </a:lnTo>
                    <a:lnTo>
                      <a:pt x="86" y="23"/>
                    </a:lnTo>
                    <a:lnTo>
                      <a:pt x="84" y="60"/>
                    </a:lnTo>
                    <a:lnTo>
                      <a:pt x="101" y="90"/>
                    </a:lnTo>
                    <a:lnTo>
                      <a:pt x="91" y="134"/>
                    </a:lnTo>
                    <a:lnTo>
                      <a:pt x="73" y="111"/>
                    </a:lnTo>
                    <a:lnTo>
                      <a:pt x="76" y="81"/>
                    </a:lnTo>
                    <a:lnTo>
                      <a:pt x="55" y="72"/>
                    </a:lnTo>
                    <a:lnTo>
                      <a:pt x="0" y="9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81" name="Freeform 329"/>
              <p:cNvSpPr>
                <a:spLocks/>
              </p:cNvSpPr>
              <p:nvPr/>
            </p:nvSpPr>
            <p:spPr bwMode="auto">
              <a:xfrm>
                <a:off x="5202238" y="3995738"/>
                <a:ext cx="417512" cy="368300"/>
              </a:xfrm>
              <a:custGeom>
                <a:avLst/>
                <a:gdLst>
                  <a:gd name="T0" fmla="*/ 0 w 270"/>
                  <a:gd name="T1" fmla="*/ 2147483646 h 240"/>
                  <a:gd name="T2" fmla="*/ 2147483646 w 270"/>
                  <a:gd name="T3" fmla="*/ 2147483646 h 240"/>
                  <a:gd name="T4" fmla="*/ 2147483646 w 270"/>
                  <a:gd name="T5" fmla="*/ 2147483646 h 240"/>
                  <a:gd name="T6" fmla="*/ 2147483646 w 270"/>
                  <a:gd name="T7" fmla="*/ 2147483646 h 240"/>
                  <a:gd name="T8" fmla="*/ 2147483646 w 270"/>
                  <a:gd name="T9" fmla="*/ 2147483646 h 240"/>
                  <a:gd name="T10" fmla="*/ 2147483646 w 270"/>
                  <a:gd name="T11" fmla="*/ 2147483646 h 240"/>
                  <a:gd name="T12" fmla="*/ 2147483646 w 270"/>
                  <a:gd name="T13" fmla="*/ 2147483646 h 240"/>
                  <a:gd name="T14" fmla="*/ 2147483646 w 270"/>
                  <a:gd name="T15" fmla="*/ 2147483646 h 240"/>
                  <a:gd name="T16" fmla="*/ 2147483646 w 270"/>
                  <a:gd name="T17" fmla="*/ 2147483646 h 240"/>
                  <a:gd name="T18" fmla="*/ 2147483646 w 270"/>
                  <a:gd name="T19" fmla="*/ 2147483646 h 240"/>
                  <a:gd name="T20" fmla="*/ 2147483646 w 270"/>
                  <a:gd name="T21" fmla="*/ 2147483646 h 240"/>
                  <a:gd name="T22" fmla="*/ 2147483646 w 270"/>
                  <a:gd name="T23" fmla="*/ 2147483646 h 240"/>
                  <a:gd name="T24" fmla="*/ 2147483646 w 270"/>
                  <a:gd name="T25" fmla="*/ 2147483646 h 240"/>
                  <a:gd name="T26" fmla="*/ 2147483646 w 270"/>
                  <a:gd name="T27" fmla="*/ 0 h 240"/>
                  <a:gd name="T28" fmla="*/ 2147483646 w 270"/>
                  <a:gd name="T29" fmla="*/ 2147483646 h 240"/>
                  <a:gd name="T30" fmla="*/ 2147483646 w 270"/>
                  <a:gd name="T31" fmla="*/ 2147483646 h 240"/>
                  <a:gd name="T32" fmla="*/ 2147483646 w 270"/>
                  <a:gd name="T33" fmla="*/ 2147483646 h 240"/>
                  <a:gd name="T34" fmla="*/ 2147483646 w 270"/>
                  <a:gd name="T35" fmla="*/ 2147483646 h 240"/>
                  <a:gd name="T36" fmla="*/ 0 w 270"/>
                  <a:gd name="T37" fmla="*/ 2147483646 h 2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0"/>
                  <a:gd name="T58" fmla="*/ 0 h 240"/>
                  <a:gd name="T59" fmla="*/ 270 w 270"/>
                  <a:gd name="T60" fmla="*/ 240 h 2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0" h="240">
                    <a:moveTo>
                      <a:pt x="0" y="174"/>
                    </a:moveTo>
                    <a:lnTo>
                      <a:pt x="4" y="193"/>
                    </a:lnTo>
                    <a:lnTo>
                      <a:pt x="38" y="234"/>
                    </a:lnTo>
                    <a:lnTo>
                      <a:pt x="47" y="225"/>
                    </a:lnTo>
                    <a:lnTo>
                      <a:pt x="57" y="239"/>
                    </a:lnTo>
                    <a:lnTo>
                      <a:pt x="80" y="197"/>
                    </a:lnTo>
                    <a:lnTo>
                      <a:pt x="155" y="219"/>
                    </a:lnTo>
                    <a:lnTo>
                      <a:pt x="221" y="196"/>
                    </a:lnTo>
                    <a:lnTo>
                      <a:pt x="223" y="186"/>
                    </a:lnTo>
                    <a:lnTo>
                      <a:pt x="259" y="134"/>
                    </a:lnTo>
                    <a:lnTo>
                      <a:pt x="269" y="62"/>
                    </a:lnTo>
                    <a:lnTo>
                      <a:pt x="251" y="41"/>
                    </a:lnTo>
                    <a:lnTo>
                      <a:pt x="251" y="10"/>
                    </a:lnTo>
                    <a:lnTo>
                      <a:pt x="195" y="0"/>
                    </a:lnTo>
                    <a:lnTo>
                      <a:pt x="93" y="82"/>
                    </a:lnTo>
                    <a:lnTo>
                      <a:pt x="66" y="89"/>
                    </a:lnTo>
                    <a:lnTo>
                      <a:pt x="67" y="151"/>
                    </a:lnTo>
                    <a:lnTo>
                      <a:pt x="55" y="166"/>
                    </a:lnTo>
                    <a:lnTo>
                      <a:pt x="0" y="174"/>
                    </a:lnTo>
                  </a:path>
                </a:pathLst>
              </a:custGeom>
              <a:grpFill/>
              <a:ln>
                <a:noFill/>
              </a:ln>
              <a:extLst/>
            </p:spPr>
            <p:txBody>
              <a:bodyPr/>
              <a:lstStyle/>
              <a:p>
                <a:pPr eaLnBrk="0" hangingPunct="0"/>
                <a:endParaRPr lang="en-US" sz="2000" b="1">
                  <a:solidFill>
                    <a:srgbClr val="000000"/>
                  </a:solidFill>
                  <a:latin typeface="+mj-lt"/>
                </a:endParaRPr>
              </a:p>
            </p:txBody>
          </p:sp>
          <p:sp>
            <p:nvSpPr>
              <p:cNvPr id="23882" name="Freeform 330"/>
              <p:cNvSpPr>
                <a:spLocks/>
              </p:cNvSpPr>
              <p:nvPr/>
            </p:nvSpPr>
            <p:spPr bwMode="auto">
              <a:xfrm>
                <a:off x="5202238" y="3995738"/>
                <a:ext cx="417512" cy="368300"/>
              </a:xfrm>
              <a:custGeom>
                <a:avLst/>
                <a:gdLst>
                  <a:gd name="T0" fmla="*/ 0 w 270"/>
                  <a:gd name="T1" fmla="*/ 2147483646 h 240"/>
                  <a:gd name="T2" fmla="*/ 2147483646 w 270"/>
                  <a:gd name="T3" fmla="*/ 2147483646 h 240"/>
                  <a:gd name="T4" fmla="*/ 2147483646 w 270"/>
                  <a:gd name="T5" fmla="*/ 2147483646 h 240"/>
                  <a:gd name="T6" fmla="*/ 2147483646 w 270"/>
                  <a:gd name="T7" fmla="*/ 2147483646 h 240"/>
                  <a:gd name="T8" fmla="*/ 2147483646 w 270"/>
                  <a:gd name="T9" fmla="*/ 2147483646 h 240"/>
                  <a:gd name="T10" fmla="*/ 2147483646 w 270"/>
                  <a:gd name="T11" fmla="*/ 2147483646 h 240"/>
                  <a:gd name="T12" fmla="*/ 2147483646 w 270"/>
                  <a:gd name="T13" fmla="*/ 2147483646 h 240"/>
                  <a:gd name="T14" fmla="*/ 2147483646 w 270"/>
                  <a:gd name="T15" fmla="*/ 2147483646 h 240"/>
                  <a:gd name="T16" fmla="*/ 2147483646 w 270"/>
                  <a:gd name="T17" fmla="*/ 2147483646 h 240"/>
                  <a:gd name="T18" fmla="*/ 2147483646 w 270"/>
                  <a:gd name="T19" fmla="*/ 2147483646 h 240"/>
                  <a:gd name="T20" fmla="*/ 2147483646 w 270"/>
                  <a:gd name="T21" fmla="*/ 2147483646 h 240"/>
                  <a:gd name="T22" fmla="*/ 2147483646 w 270"/>
                  <a:gd name="T23" fmla="*/ 2147483646 h 240"/>
                  <a:gd name="T24" fmla="*/ 2147483646 w 270"/>
                  <a:gd name="T25" fmla="*/ 2147483646 h 240"/>
                  <a:gd name="T26" fmla="*/ 2147483646 w 270"/>
                  <a:gd name="T27" fmla="*/ 0 h 240"/>
                  <a:gd name="T28" fmla="*/ 2147483646 w 270"/>
                  <a:gd name="T29" fmla="*/ 2147483646 h 240"/>
                  <a:gd name="T30" fmla="*/ 2147483646 w 270"/>
                  <a:gd name="T31" fmla="*/ 2147483646 h 240"/>
                  <a:gd name="T32" fmla="*/ 2147483646 w 270"/>
                  <a:gd name="T33" fmla="*/ 2147483646 h 240"/>
                  <a:gd name="T34" fmla="*/ 2147483646 w 270"/>
                  <a:gd name="T35" fmla="*/ 2147483646 h 240"/>
                  <a:gd name="T36" fmla="*/ 0 w 270"/>
                  <a:gd name="T37" fmla="*/ 2147483646 h 2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0"/>
                  <a:gd name="T58" fmla="*/ 0 h 240"/>
                  <a:gd name="T59" fmla="*/ 270 w 270"/>
                  <a:gd name="T60" fmla="*/ 240 h 2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0" h="240">
                    <a:moveTo>
                      <a:pt x="0" y="174"/>
                    </a:moveTo>
                    <a:lnTo>
                      <a:pt x="4" y="193"/>
                    </a:lnTo>
                    <a:lnTo>
                      <a:pt x="38" y="234"/>
                    </a:lnTo>
                    <a:lnTo>
                      <a:pt x="47" y="225"/>
                    </a:lnTo>
                    <a:lnTo>
                      <a:pt x="57" y="239"/>
                    </a:lnTo>
                    <a:lnTo>
                      <a:pt x="80" y="197"/>
                    </a:lnTo>
                    <a:lnTo>
                      <a:pt x="155" y="219"/>
                    </a:lnTo>
                    <a:lnTo>
                      <a:pt x="221" y="196"/>
                    </a:lnTo>
                    <a:lnTo>
                      <a:pt x="223" y="186"/>
                    </a:lnTo>
                    <a:lnTo>
                      <a:pt x="259" y="134"/>
                    </a:lnTo>
                    <a:lnTo>
                      <a:pt x="269" y="62"/>
                    </a:lnTo>
                    <a:lnTo>
                      <a:pt x="251" y="41"/>
                    </a:lnTo>
                    <a:lnTo>
                      <a:pt x="251" y="10"/>
                    </a:lnTo>
                    <a:lnTo>
                      <a:pt x="195" y="0"/>
                    </a:lnTo>
                    <a:lnTo>
                      <a:pt x="93" y="82"/>
                    </a:lnTo>
                    <a:lnTo>
                      <a:pt x="66" y="89"/>
                    </a:lnTo>
                    <a:lnTo>
                      <a:pt x="67" y="151"/>
                    </a:lnTo>
                    <a:lnTo>
                      <a:pt x="55" y="166"/>
                    </a:lnTo>
                    <a:lnTo>
                      <a:pt x="0" y="17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83" name="Freeform 331"/>
              <p:cNvSpPr>
                <a:spLocks/>
              </p:cNvSpPr>
              <p:nvPr/>
            </p:nvSpPr>
            <p:spPr bwMode="auto">
              <a:xfrm>
                <a:off x="5275264" y="4295776"/>
                <a:ext cx="301625" cy="296863"/>
              </a:xfrm>
              <a:custGeom>
                <a:avLst/>
                <a:gdLst>
                  <a:gd name="T0" fmla="*/ 0 w 195"/>
                  <a:gd name="T1" fmla="*/ 2147483646 h 194"/>
                  <a:gd name="T2" fmla="*/ 2147483646 w 195"/>
                  <a:gd name="T3" fmla="*/ 2147483646 h 194"/>
                  <a:gd name="T4" fmla="*/ 2147483646 w 195"/>
                  <a:gd name="T5" fmla="*/ 2147483646 h 194"/>
                  <a:gd name="T6" fmla="*/ 2147483646 w 195"/>
                  <a:gd name="T7" fmla="*/ 2147483646 h 194"/>
                  <a:gd name="T8" fmla="*/ 2147483646 w 195"/>
                  <a:gd name="T9" fmla="*/ 0 h 194"/>
                  <a:gd name="T10" fmla="*/ 2147483646 w 195"/>
                  <a:gd name="T11" fmla="*/ 2147483646 h 194"/>
                  <a:gd name="T12" fmla="*/ 2147483646 w 195"/>
                  <a:gd name="T13" fmla="*/ 2147483646 h 194"/>
                  <a:gd name="T14" fmla="*/ 2147483646 w 195"/>
                  <a:gd name="T15" fmla="*/ 2147483646 h 194"/>
                  <a:gd name="T16" fmla="*/ 2147483646 w 195"/>
                  <a:gd name="T17" fmla="*/ 2147483646 h 194"/>
                  <a:gd name="T18" fmla="*/ 2147483646 w 195"/>
                  <a:gd name="T19" fmla="*/ 2147483646 h 194"/>
                  <a:gd name="T20" fmla="*/ 2147483646 w 195"/>
                  <a:gd name="T21" fmla="*/ 2147483646 h 194"/>
                  <a:gd name="T22" fmla="*/ 2147483646 w 195"/>
                  <a:gd name="T23" fmla="*/ 2147483646 h 194"/>
                  <a:gd name="T24" fmla="*/ 2147483646 w 195"/>
                  <a:gd name="T25" fmla="*/ 2147483646 h 194"/>
                  <a:gd name="T26" fmla="*/ 0 w 195"/>
                  <a:gd name="T27" fmla="*/ 2147483646 h 1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5"/>
                  <a:gd name="T43" fmla="*/ 0 h 194"/>
                  <a:gd name="T44" fmla="*/ 195 w 195"/>
                  <a:gd name="T45" fmla="*/ 194 h 1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5" h="194">
                    <a:moveTo>
                      <a:pt x="0" y="151"/>
                    </a:moveTo>
                    <a:lnTo>
                      <a:pt x="11" y="44"/>
                    </a:lnTo>
                    <a:lnTo>
                      <a:pt x="33" y="2"/>
                    </a:lnTo>
                    <a:lnTo>
                      <a:pt x="108" y="23"/>
                    </a:lnTo>
                    <a:lnTo>
                      <a:pt x="174" y="0"/>
                    </a:lnTo>
                    <a:lnTo>
                      <a:pt x="187" y="26"/>
                    </a:lnTo>
                    <a:lnTo>
                      <a:pt x="194" y="44"/>
                    </a:lnTo>
                    <a:lnTo>
                      <a:pt x="177" y="59"/>
                    </a:lnTo>
                    <a:lnTo>
                      <a:pt x="142" y="146"/>
                    </a:lnTo>
                    <a:lnTo>
                      <a:pt x="111" y="140"/>
                    </a:lnTo>
                    <a:lnTo>
                      <a:pt x="93" y="182"/>
                    </a:lnTo>
                    <a:lnTo>
                      <a:pt x="55" y="193"/>
                    </a:lnTo>
                    <a:lnTo>
                      <a:pt x="33" y="156"/>
                    </a:lnTo>
                    <a:lnTo>
                      <a:pt x="0" y="151"/>
                    </a:lnTo>
                  </a:path>
                </a:pathLst>
              </a:custGeom>
              <a:grpFill/>
              <a:ln>
                <a:noFill/>
              </a:ln>
              <a:extLst/>
            </p:spPr>
            <p:txBody>
              <a:bodyPr/>
              <a:lstStyle/>
              <a:p>
                <a:pPr eaLnBrk="0" hangingPunct="0"/>
                <a:endParaRPr lang="en-US" sz="2000" b="1">
                  <a:solidFill>
                    <a:srgbClr val="000000"/>
                  </a:solidFill>
                  <a:latin typeface="+mj-lt"/>
                </a:endParaRPr>
              </a:p>
            </p:txBody>
          </p:sp>
          <p:sp>
            <p:nvSpPr>
              <p:cNvPr id="23884" name="Freeform 332"/>
              <p:cNvSpPr>
                <a:spLocks/>
              </p:cNvSpPr>
              <p:nvPr/>
            </p:nvSpPr>
            <p:spPr bwMode="auto">
              <a:xfrm>
                <a:off x="5275264" y="4295776"/>
                <a:ext cx="301625" cy="296863"/>
              </a:xfrm>
              <a:custGeom>
                <a:avLst/>
                <a:gdLst>
                  <a:gd name="T0" fmla="*/ 0 w 195"/>
                  <a:gd name="T1" fmla="*/ 2147483646 h 194"/>
                  <a:gd name="T2" fmla="*/ 2147483646 w 195"/>
                  <a:gd name="T3" fmla="*/ 2147483646 h 194"/>
                  <a:gd name="T4" fmla="*/ 2147483646 w 195"/>
                  <a:gd name="T5" fmla="*/ 2147483646 h 194"/>
                  <a:gd name="T6" fmla="*/ 2147483646 w 195"/>
                  <a:gd name="T7" fmla="*/ 2147483646 h 194"/>
                  <a:gd name="T8" fmla="*/ 2147483646 w 195"/>
                  <a:gd name="T9" fmla="*/ 0 h 194"/>
                  <a:gd name="T10" fmla="*/ 2147483646 w 195"/>
                  <a:gd name="T11" fmla="*/ 2147483646 h 194"/>
                  <a:gd name="T12" fmla="*/ 2147483646 w 195"/>
                  <a:gd name="T13" fmla="*/ 2147483646 h 194"/>
                  <a:gd name="T14" fmla="*/ 2147483646 w 195"/>
                  <a:gd name="T15" fmla="*/ 2147483646 h 194"/>
                  <a:gd name="T16" fmla="*/ 2147483646 w 195"/>
                  <a:gd name="T17" fmla="*/ 2147483646 h 194"/>
                  <a:gd name="T18" fmla="*/ 2147483646 w 195"/>
                  <a:gd name="T19" fmla="*/ 2147483646 h 194"/>
                  <a:gd name="T20" fmla="*/ 2147483646 w 195"/>
                  <a:gd name="T21" fmla="*/ 2147483646 h 194"/>
                  <a:gd name="T22" fmla="*/ 2147483646 w 195"/>
                  <a:gd name="T23" fmla="*/ 2147483646 h 194"/>
                  <a:gd name="T24" fmla="*/ 2147483646 w 195"/>
                  <a:gd name="T25" fmla="*/ 2147483646 h 194"/>
                  <a:gd name="T26" fmla="*/ 0 w 195"/>
                  <a:gd name="T27" fmla="*/ 2147483646 h 1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5"/>
                  <a:gd name="T43" fmla="*/ 0 h 194"/>
                  <a:gd name="T44" fmla="*/ 195 w 195"/>
                  <a:gd name="T45" fmla="*/ 194 h 1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5" h="194">
                    <a:moveTo>
                      <a:pt x="0" y="151"/>
                    </a:moveTo>
                    <a:lnTo>
                      <a:pt x="11" y="44"/>
                    </a:lnTo>
                    <a:lnTo>
                      <a:pt x="33" y="2"/>
                    </a:lnTo>
                    <a:lnTo>
                      <a:pt x="108" y="23"/>
                    </a:lnTo>
                    <a:lnTo>
                      <a:pt x="174" y="0"/>
                    </a:lnTo>
                    <a:lnTo>
                      <a:pt x="187" y="26"/>
                    </a:lnTo>
                    <a:lnTo>
                      <a:pt x="194" y="44"/>
                    </a:lnTo>
                    <a:lnTo>
                      <a:pt x="177" y="59"/>
                    </a:lnTo>
                    <a:lnTo>
                      <a:pt x="142" y="146"/>
                    </a:lnTo>
                    <a:lnTo>
                      <a:pt x="111" y="140"/>
                    </a:lnTo>
                    <a:lnTo>
                      <a:pt x="93" y="182"/>
                    </a:lnTo>
                    <a:lnTo>
                      <a:pt x="55" y="193"/>
                    </a:lnTo>
                    <a:lnTo>
                      <a:pt x="33" y="156"/>
                    </a:lnTo>
                    <a:lnTo>
                      <a:pt x="0" y="151"/>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85" name="Freeform 333"/>
              <p:cNvSpPr>
                <a:spLocks/>
              </p:cNvSpPr>
              <p:nvPr/>
            </p:nvSpPr>
            <p:spPr bwMode="auto">
              <a:xfrm>
                <a:off x="4760914" y="4330700"/>
                <a:ext cx="79375" cy="57150"/>
              </a:xfrm>
              <a:custGeom>
                <a:avLst/>
                <a:gdLst>
                  <a:gd name="T0" fmla="*/ 0 w 51"/>
                  <a:gd name="T1" fmla="*/ 2147483646 h 37"/>
                  <a:gd name="T2" fmla="*/ 2147483646 w 51"/>
                  <a:gd name="T3" fmla="*/ 2147483646 h 37"/>
                  <a:gd name="T4" fmla="*/ 2147483646 w 51"/>
                  <a:gd name="T5" fmla="*/ 2147483646 h 37"/>
                  <a:gd name="T6" fmla="*/ 2147483646 w 51"/>
                  <a:gd name="T7" fmla="*/ 2147483646 h 37"/>
                  <a:gd name="T8" fmla="*/ 2147483646 w 51"/>
                  <a:gd name="T9" fmla="*/ 2147483646 h 37"/>
                  <a:gd name="T10" fmla="*/ 2147483646 w 51"/>
                  <a:gd name="T11" fmla="*/ 2147483646 h 37"/>
                  <a:gd name="T12" fmla="*/ 2147483646 w 51"/>
                  <a:gd name="T13" fmla="*/ 0 h 37"/>
                  <a:gd name="T14" fmla="*/ 0 w 51"/>
                  <a:gd name="T15" fmla="*/ 2147483646 h 37"/>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37"/>
                  <a:gd name="T26" fmla="*/ 51 w 51"/>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37">
                    <a:moveTo>
                      <a:pt x="0" y="5"/>
                    </a:moveTo>
                    <a:lnTo>
                      <a:pt x="15" y="20"/>
                    </a:lnTo>
                    <a:lnTo>
                      <a:pt x="31" y="16"/>
                    </a:lnTo>
                    <a:lnTo>
                      <a:pt x="21" y="20"/>
                    </a:lnTo>
                    <a:lnTo>
                      <a:pt x="29" y="36"/>
                    </a:lnTo>
                    <a:lnTo>
                      <a:pt x="50" y="20"/>
                    </a:lnTo>
                    <a:lnTo>
                      <a:pt x="50" y="0"/>
                    </a:lnTo>
                    <a:lnTo>
                      <a:pt x="0" y="5"/>
                    </a:lnTo>
                  </a:path>
                </a:pathLst>
              </a:custGeom>
              <a:grpFill/>
              <a:ln>
                <a:noFill/>
              </a:ln>
              <a:extLst/>
            </p:spPr>
            <p:txBody>
              <a:bodyPr/>
              <a:lstStyle/>
              <a:p>
                <a:pPr eaLnBrk="0" hangingPunct="0"/>
                <a:endParaRPr lang="en-US" sz="2000" b="1">
                  <a:solidFill>
                    <a:srgbClr val="000000"/>
                  </a:solidFill>
                  <a:latin typeface="+mj-lt"/>
                </a:endParaRPr>
              </a:p>
            </p:txBody>
          </p:sp>
          <p:sp>
            <p:nvSpPr>
              <p:cNvPr id="23886" name="Freeform 334"/>
              <p:cNvSpPr>
                <a:spLocks/>
              </p:cNvSpPr>
              <p:nvPr/>
            </p:nvSpPr>
            <p:spPr bwMode="auto">
              <a:xfrm>
                <a:off x="4760914" y="4330700"/>
                <a:ext cx="79375" cy="57150"/>
              </a:xfrm>
              <a:custGeom>
                <a:avLst/>
                <a:gdLst>
                  <a:gd name="T0" fmla="*/ 0 w 51"/>
                  <a:gd name="T1" fmla="*/ 2147483646 h 37"/>
                  <a:gd name="T2" fmla="*/ 2147483646 w 51"/>
                  <a:gd name="T3" fmla="*/ 2147483646 h 37"/>
                  <a:gd name="T4" fmla="*/ 2147483646 w 51"/>
                  <a:gd name="T5" fmla="*/ 2147483646 h 37"/>
                  <a:gd name="T6" fmla="*/ 2147483646 w 51"/>
                  <a:gd name="T7" fmla="*/ 2147483646 h 37"/>
                  <a:gd name="T8" fmla="*/ 2147483646 w 51"/>
                  <a:gd name="T9" fmla="*/ 2147483646 h 37"/>
                  <a:gd name="T10" fmla="*/ 2147483646 w 51"/>
                  <a:gd name="T11" fmla="*/ 2147483646 h 37"/>
                  <a:gd name="T12" fmla="*/ 2147483646 w 51"/>
                  <a:gd name="T13" fmla="*/ 0 h 37"/>
                  <a:gd name="T14" fmla="*/ 0 w 51"/>
                  <a:gd name="T15" fmla="*/ 2147483646 h 37"/>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37"/>
                  <a:gd name="T26" fmla="*/ 51 w 51"/>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37">
                    <a:moveTo>
                      <a:pt x="0" y="5"/>
                    </a:moveTo>
                    <a:lnTo>
                      <a:pt x="15" y="20"/>
                    </a:lnTo>
                    <a:lnTo>
                      <a:pt x="31" y="16"/>
                    </a:lnTo>
                    <a:lnTo>
                      <a:pt x="21" y="20"/>
                    </a:lnTo>
                    <a:lnTo>
                      <a:pt x="29" y="36"/>
                    </a:lnTo>
                    <a:lnTo>
                      <a:pt x="50" y="20"/>
                    </a:lnTo>
                    <a:lnTo>
                      <a:pt x="50" y="0"/>
                    </a:lnTo>
                    <a:lnTo>
                      <a:pt x="0" y="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87" name="Freeform 335"/>
              <p:cNvSpPr>
                <a:spLocks/>
              </p:cNvSpPr>
              <p:nvPr/>
            </p:nvSpPr>
            <p:spPr bwMode="auto">
              <a:xfrm>
                <a:off x="6526214" y="3910014"/>
                <a:ext cx="22225" cy="52387"/>
              </a:xfrm>
              <a:custGeom>
                <a:avLst/>
                <a:gdLst>
                  <a:gd name="T0" fmla="*/ 0 w 15"/>
                  <a:gd name="T1" fmla="*/ 2147483646 h 34"/>
                  <a:gd name="T2" fmla="*/ 2147483646 w 15"/>
                  <a:gd name="T3" fmla="*/ 2147483646 h 34"/>
                  <a:gd name="T4" fmla="*/ 2147483646 w 15"/>
                  <a:gd name="T5" fmla="*/ 2147483646 h 34"/>
                  <a:gd name="T6" fmla="*/ 2147483646 w 15"/>
                  <a:gd name="T7" fmla="*/ 0 h 34"/>
                  <a:gd name="T8" fmla="*/ 0 w 15"/>
                  <a:gd name="T9" fmla="*/ 2147483646 h 34"/>
                  <a:gd name="T10" fmla="*/ 0 60000 65536"/>
                  <a:gd name="T11" fmla="*/ 0 60000 65536"/>
                  <a:gd name="T12" fmla="*/ 0 60000 65536"/>
                  <a:gd name="T13" fmla="*/ 0 60000 65536"/>
                  <a:gd name="T14" fmla="*/ 0 60000 65536"/>
                  <a:gd name="T15" fmla="*/ 0 w 15"/>
                  <a:gd name="T16" fmla="*/ 0 h 34"/>
                  <a:gd name="T17" fmla="*/ 15 w 15"/>
                  <a:gd name="T18" fmla="*/ 34 h 34"/>
                </a:gdLst>
                <a:ahLst/>
                <a:cxnLst>
                  <a:cxn ang="T10">
                    <a:pos x="T0" y="T1"/>
                  </a:cxn>
                  <a:cxn ang="T11">
                    <a:pos x="T2" y="T3"/>
                  </a:cxn>
                  <a:cxn ang="T12">
                    <a:pos x="T4" y="T5"/>
                  </a:cxn>
                  <a:cxn ang="T13">
                    <a:pos x="T6" y="T7"/>
                  </a:cxn>
                  <a:cxn ang="T14">
                    <a:pos x="T8" y="T9"/>
                  </a:cxn>
                </a:cxnLst>
                <a:rect l="T15" t="T16" r="T17" b="T18"/>
                <a:pathLst>
                  <a:path w="15" h="34">
                    <a:moveTo>
                      <a:pt x="0" y="28"/>
                    </a:moveTo>
                    <a:lnTo>
                      <a:pt x="8" y="33"/>
                    </a:lnTo>
                    <a:lnTo>
                      <a:pt x="14" y="32"/>
                    </a:lnTo>
                    <a:lnTo>
                      <a:pt x="8" y="0"/>
                    </a:lnTo>
                    <a:lnTo>
                      <a:pt x="0" y="28"/>
                    </a:lnTo>
                  </a:path>
                </a:pathLst>
              </a:custGeom>
              <a:grpFill/>
              <a:ln>
                <a:noFill/>
              </a:ln>
              <a:extLst/>
            </p:spPr>
            <p:txBody>
              <a:bodyPr/>
              <a:lstStyle/>
              <a:p>
                <a:pPr eaLnBrk="0" hangingPunct="0"/>
                <a:endParaRPr lang="en-US" sz="2000" b="1">
                  <a:solidFill>
                    <a:srgbClr val="000000"/>
                  </a:solidFill>
                  <a:latin typeface="+mj-lt"/>
                </a:endParaRPr>
              </a:p>
            </p:txBody>
          </p:sp>
          <p:sp>
            <p:nvSpPr>
              <p:cNvPr id="23888" name="Freeform 336"/>
              <p:cNvSpPr>
                <a:spLocks/>
              </p:cNvSpPr>
              <p:nvPr/>
            </p:nvSpPr>
            <p:spPr bwMode="auto">
              <a:xfrm>
                <a:off x="6526214" y="3910014"/>
                <a:ext cx="22225" cy="52387"/>
              </a:xfrm>
              <a:custGeom>
                <a:avLst/>
                <a:gdLst>
                  <a:gd name="T0" fmla="*/ 0 w 15"/>
                  <a:gd name="T1" fmla="*/ 2147483646 h 34"/>
                  <a:gd name="T2" fmla="*/ 2147483646 w 15"/>
                  <a:gd name="T3" fmla="*/ 2147483646 h 34"/>
                  <a:gd name="T4" fmla="*/ 2147483646 w 15"/>
                  <a:gd name="T5" fmla="*/ 2147483646 h 34"/>
                  <a:gd name="T6" fmla="*/ 2147483646 w 15"/>
                  <a:gd name="T7" fmla="*/ 0 h 34"/>
                  <a:gd name="T8" fmla="*/ 0 w 15"/>
                  <a:gd name="T9" fmla="*/ 2147483646 h 34"/>
                  <a:gd name="T10" fmla="*/ 0 60000 65536"/>
                  <a:gd name="T11" fmla="*/ 0 60000 65536"/>
                  <a:gd name="T12" fmla="*/ 0 60000 65536"/>
                  <a:gd name="T13" fmla="*/ 0 60000 65536"/>
                  <a:gd name="T14" fmla="*/ 0 60000 65536"/>
                  <a:gd name="T15" fmla="*/ 0 w 15"/>
                  <a:gd name="T16" fmla="*/ 0 h 34"/>
                  <a:gd name="T17" fmla="*/ 15 w 15"/>
                  <a:gd name="T18" fmla="*/ 34 h 34"/>
                </a:gdLst>
                <a:ahLst/>
                <a:cxnLst>
                  <a:cxn ang="T10">
                    <a:pos x="T0" y="T1"/>
                  </a:cxn>
                  <a:cxn ang="T11">
                    <a:pos x="T2" y="T3"/>
                  </a:cxn>
                  <a:cxn ang="T12">
                    <a:pos x="T4" y="T5"/>
                  </a:cxn>
                  <a:cxn ang="T13">
                    <a:pos x="T6" y="T7"/>
                  </a:cxn>
                  <a:cxn ang="T14">
                    <a:pos x="T8" y="T9"/>
                  </a:cxn>
                </a:cxnLst>
                <a:rect l="T15" t="T16" r="T17" b="T18"/>
                <a:pathLst>
                  <a:path w="15" h="34">
                    <a:moveTo>
                      <a:pt x="0" y="28"/>
                    </a:moveTo>
                    <a:lnTo>
                      <a:pt x="8" y="33"/>
                    </a:lnTo>
                    <a:lnTo>
                      <a:pt x="14" y="32"/>
                    </a:lnTo>
                    <a:lnTo>
                      <a:pt x="8" y="0"/>
                    </a:lnTo>
                    <a:lnTo>
                      <a:pt x="0" y="28"/>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89" name="Freeform 337"/>
              <p:cNvSpPr>
                <a:spLocks/>
              </p:cNvSpPr>
              <p:nvPr/>
            </p:nvSpPr>
            <p:spPr bwMode="auto">
              <a:xfrm>
                <a:off x="5959475" y="4748213"/>
                <a:ext cx="46038" cy="50800"/>
              </a:xfrm>
              <a:custGeom>
                <a:avLst/>
                <a:gdLst>
                  <a:gd name="T0" fmla="*/ 0 w 30"/>
                  <a:gd name="T1" fmla="*/ 2147483646 h 33"/>
                  <a:gd name="T2" fmla="*/ 2147483646 w 30"/>
                  <a:gd name="T3" fmla="*/ 2147483646 h 33"/>
                  <a:gd name="T4" fmla="*/ 2147483646 w 30"/>
                  <a:gd name="T5" fmla="*/ 0 h 33"/>
                  <a:gd name="T6" fmla="*/ 2147483646 w 30"/>
                  <a:gd name="T7" fmla="*/ 2147483646 h 33"/>
                  <a:gd name="T8" fmla="*/ 0 w 30"/>
                  <a:gd name="T9" fmla="*/ 2147483646 h 33"/>
                  <a:gd name="T10" fmla="*/ 0 60000 65536"/>
                  <a:gd name="T11" fmla="*/ 0 60000 65536"/>
                  <a:gd name="T12" fmla="*/ 0 60000 65536"/>
                  <a:gd name="T13" fmla="*/ 0 60000 65536"/>
                  <a:gd name="T14" fmla="*/ 0 60000 65536"/>
                  <a:gd name="T15" fmla="*/ 0 w 30"/>
                  <a:gd name="T16" fmla="*/ 0 h 33"/>
                  <a:gd name="T17" fmla="*/ 30 w 30"/>
                  <a:gd name="T18" fmla="*/ 33 h 33"/>
                </a:gdLst>
                <a:ahLst/>
                <a:cxnLst>
                  <a:cxn ang="T10">
                    <a:pos x="T0" y="T1"/>
                  </a:cxn>
                  <a:cxn ang="T11">
                    <a:pos x="T2" y="T3"/>
                  </a:cxn>
                  <a:cxn ang="T12">
                    <a:pos x="T4" y="T5"/>
                  </a:cxn>
                  <a:cxn ang="T13">
                    <a:pos x="T6" y="T7"/>
                  </a:cxn>
                  <a:cxn ang="T14">
                    <a:pos x="T8" y="T9"/>
                  </a:cxn>
                </a:cxnLst>
                <a:rect l="T15" t="T16" r="T17" b="T18"/>
                <a:pathLst>
                  <a:path w="30" h="33">
                    <a:moveTo>
                      <a:pt x="0" y="32"/>
                    </a:moveTo>
                    <a:lnTo>
                      <a:pt x="12" y="6"/>
                    </a:lnTo>
                    <a:lnTo>
                      <a:pt x="24" y="0"/>
                    </a:lnTo>
                    <a:lnTo>
                      <a:pt x="29" y="26"/>
                    </a:lnTo>
                    <a:lnTo>
                      <a:pt x="0" y="32"/>
                    </a:lnTo>
                  </a:path>
                </a:pathLst>
              </a:custGeom>
              <a:grpFill/>
              <a:ln>
                <a:noFill/>
              </a:ln>
              <a:extLst/>
            </p:spPr>
            <p:txBody>
              <a:bodyPr/>
              <a:lstStyle/>
              <a:p>
                <a:pPr eaLnBrk="0" hangingPunct="0"/>
                <a:endParaRPr lang="en-US" sz="2000" b="1">
                  <a:solidFill>
                    <a:srgbClr val="000000"/>
                  </a:solidFill>
                  <a:latin typeface="+mj-lt"/>
                </a:endParaRPr>
              </a:p>
            </p:txBody>
          </p:sp>
          <p:sp>
            <p:nvSpPr>
              <p:cNvPr id="23890" name="Freeform 338"/>
              <p:cNvSpPr>
                <a:spLocks/>
              </p:cNvSpPr>
              <p:nvPr/>
            </p:nvSpPr>
            <p:spPr bwMode="auto">
              <a:xfrm>
                <a:off x="5959475" y="4748213"/>
                <a:ext cx="46038" cy="50800"/>
              </a:xfrm>
              <a:custGeom>
                <a:avLst/>
                <a:gdLst>
                  <a:gd name="T0" fmla="*/ 0 w 30"/>
                  <a:gd name="T1" fmla="*/ 2147483646 h 33"/>
                  <a:gd name="T2" fmla="*/ 2147483646 w 30"/>
                  <a:gd name="T3" fmla="*/ 2147483646 h 33"/>
                  <a:gd name="T4" fmla="*/ 2147483646 w 30"/>
                  <a:gd name="T5" fmla="*/ 0 h 33"/>
                  <a:gd name="T6" fmla="*/ 2147483646 w 30"/>
                  <a:gd name="T7" fmla="*/ 2147483646 h 33"/>
                  <a:gd name="T8" fmla="*/ 0 w 30"/>
                  <a:gd name="T9" fmla="*/ 2147483646 h 33"/>
                  <a:gd name="T10" fmla="*/ 0 60000 65536"/>
                  <a:gd name="T11" fmla="*/ 0 60000 65536"/>
                  <a:gd name="T12" fmla="*/ 0 60000 65536"/>
                  <a:gd name="T13" fmla="*/ 0 60000 65536"/>
                  <a:gd name="T14" fmla="*/ 0 60000 65536"/>
                  <a:gd name="T15" fmla="*/ 0 w 30"/>
                  <a:gd name="T16" fmla="*/ 0 h 33"/>
                  <a:gd name="T17" fmla="*/ 30 w 30"/>
                  <a:gd name="T18" fmla="*/ 33 h 33"/>
                </a:gdLst>
                <a:ahLst/>
                <a:cxnLst>
                  <a:cxn ang="T10">
                    <a:pos x="T0" y="T1"/>
                  </a:cxn>
                  <a:cxn ang="T11">
                    <a:pos x="T2" y="T3"/>
                  </a:cxn>
                  <a:cxn ang="T12">
                    <a:pos x="T4" y="T5"/>
                  </a:cxn>
                  <a:cxn ang="T13">
                    <a:pos x="T6" y="T7"/>
                  </a:cxn>
                  <a:cxn ang="T14">
                    <a:pos x="T8" y="T9"/>
                  </a:cxn>
                </a:cxnLst>
                <a:rect l="T15" t="T16" r="T17" b="T18"/>
                <a:pathLst>
                  <a:path w="30" h="33">
                    <a:moveTo>
                      <a:pt x="0" y="32"/>
                    </a:moveTo>
                    <a:lnTo>
                      <a:pt x="12" y="6"/>
                    </a:lnTo>
                    <a:lnTo>
                      <a:pt x="24" y="0"/>
                    </a:lnTo>
                    <a:lnTo>
                      <a:pt x="29" y="26"/>
                    </a:lnTo>
                    <a:lnTo>
                      <a:pt x="0" y="3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91" name="Freeform 339"/>
              <p:cNvSpPr>
                <a:spLocks/>
              </p:cNvSpPr>
              <p:nvPr/>
            </p:nvSpPr>
            <p:spPr bwMode="auto">
              <a:xfrm>
                <a:off x="4741863" y="4213226"/>
                <a:ext cx="165100" cy="125413"/>
              </a:xfrm>
              <a:custGeom>
                <a:avLst/>
                <a:gdLst>
                  <a:gd name="T0" fmla="*/ 0 w 107"/>
                  <a:gd name="T1" fmla="*/ 2147483646 h 83"/>
                  <a:gd name="T2" fmla="*/ 2147483646 w 107"/>
                  <a:gd name="T3" fmla="*/ 2147483646 h 83"/>
                  <a:gd name="T4" fmla="*/ 2147483646 w 107"/>
                  <a:gd name="T5" fmla="*/ 2147483646 h 83"/>
                  <a:gd name="T6" fmla="*/ 2147483646 w 107"/>
                  <a:gd name="T7" fmla="*/ 2147483646 h 83"/>
                  <a:gd name="T8" fmla="*/ 2147483646 w 107"/>
                  <a:gd name="T9" fmla="*/ 2147483646 h 83"/>
                  <a:gd name="T10" fmla="*/ 2147483646 w 107"/>
                  <a:gd name="T11" fmla="*/ 2147483646 h 83"/>
                  <a:gd name="T12" fmla="*/ 2147483646 w 107"/>
                  <a:gd name="T13" fmla="*/ 2147483646 h 83"/>
                  <a:gd name="T14" fmla="*/ 2147483646 w 107"/>
                  <a:gd name="T15" fmla="*/ 2147483646 h 83"/>
                  <a:gd name="T16" fmla="*/ 2147483646 w 107"/>
                  <a:gd name="T17" fmla="*/ 0 h 83"/>
                  <a:gd name="T18" fmla="*/ 2147483646 w 107"/>
                  <a:gd name="T19" fmla="*/ 2147483646 h 83"/>
                  <a:gd name="T20" fmla="*/ 0 w 107"/>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7"/>
                  <a:gd name="T34" fmla="*/ 0 h 83"/>
                  <a:gd name="T35" fmla="*/ 107 w 107"/>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7" h="83">
                    <a:moveTo>
                      <a:pt x="0" y="36"/>
                    </a:moveTo>
                    <a:lnTo>
                      <a:pt x="14" y="59"/>
                    </a:lnTo>
                    <a:lnTo>
                      <a:pt x="64" y="63"/>
                    </a:lnTo>
                    <a:lnTo>
                      <a:pt x="13" y="72"/>
                    </a:lnTo>
                    <a:lnTo>
                      <a:pt x="13" y="82"/>
                    </a:lnTo>
                    <a:lnTo>
                      <a:pt x="64" y="77"/>
                    </a:lnTo>
                    <a:lnTo>
                      <a:pt x="106" y="82"/>
                    </a:lnTo>
                    <a:lnTo>
                      <a:pt x="91" y="36"/>
                    </a:lnTo>
                    <a:lnTo>
                      <a:pt x="53" y="0"/>
                    </a:lnTo>
                    <a:lnTo>
                      <a:pt x="14" y="10"/>
                    </a:lnTo>
                    <a:lnTo>
                      <a:pt x="0" y="36"/>
                    </a:lnTo>
                  </a:path>
                </a:pathLst>
              </a:custGeom>
              <a:grpFill/>
              <a:ln>
                <a:noFill/>
              </a:ln>
              <a:extLst/>
            </p:spPr>
            <p:txBody>
              <a:bodyPr/>
              <a:lstStyle/>
              <a:p>
                <a:pPr eaLnBrk="0" hangingPunct="0"/>
                <a:endParaRPr lang="en-US" sz="2000" b="1">
                  <a:solidFill>
                    <a:srgbClr val="000000"/>
                  </a:solidFill>
                  <a:latin typeface="+mj-lt"/>
                </a:endParaRPr>
              </a:p>
            </p:txBody>
          </p:sp>
          <p:sp>
            <p:nvSpPr>
              <p:cNvPr id="23892" name="Freeform 340"/>
              <p:cNvSpPr>
                <a:spLocks/>
              </p:cNvSpPr>
              <p:nvPr/>
            </p:nvSpPr>
            <p:spPr bwMode="auto">
              <a:xfrm>
                <a:off x="4741863" y="4213226"/>
                <a:ext cx="165100" cy="125413"/>
              </a:xfrm>
              <a:custGeom>
                <a:avLst/>
                <a:gdLst>
                  <a:gd name="T0" fmla="*/ 0 w 107"/>
                  <a:gd name="T1" fmla="*/ 2147483646 h 83"/>
                  <a:gd name="T2" fmla="*/ 2147483646 w 107"/>
                  <a:gd name="T3" fmla="*/ 2147483646 h 83"/>
                  <a:gd name="T4" fmla="*/ 2147483646 w 107"/>
                  <a:gd name="T5" fmla="*/ 2147483646 h 83"/>
                  <a:gd name="T6" fmla="*/ 2147483646 w 107"/>
                  <a:gd name="T7" fmla="*/ 2147483646 h 83"/>
                  <a:gd name="T8" fmla="*/ 2147483646 w 107"/>
                  <a:gd name="T9" fmla="*/ 2147483646 h 83"/>
                  <a:gd name="T10" fmla="*/ 2147483646 w 107"/>
                  <a:gd name="T11" fmla="*/ 2147483646 h 83"/>
                  <a:gd name="T12" fmla="*/ 2147483646 w 107"/>
                  <a:gd name="T13" fmla="*/ 2147483646 h 83"/>
                  <a:gd name="T14" fmla="*/ 2147483646 w 107"/>
                  <a:gd name="T15" fmla="*/ 2147483646 h 83"/>
                  <a:gd name="T16" fmla="*/ 2147483646 w 107"/>
                  <a:gd name="T17" fmla="*/ 0 h 83"/>
                  <a:gd name="T18" fmla="*/ 2147483646 w 107"/>
                  <a:gd name="T19" fmla="*/ 2147483646 h 83"/>
                  <a:gd name="T20" fmla="*/ 0 w 107"/>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7"/>
                  <a:gd name="T34" fmla="*/ 0 h 83"/>
                  <a:gd name="T35" fmla="*/ 107 w 107"/>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7" h="83">
                    <a:moveTo>
                      <a:pt x="0" y="36"/>
                    </a:moveTo>
                    <a:lnTo>
                      <a:pt x="14" y="59"/>
                    </a:lnTo>
                    <a:lnTo>
                      <a:pt x="64" y="63"/>
                    </a:lnTo>
                    <a:lnTo>
                      <a:pt x="13" y="72"/>
                    </a:lnTo>
                    <a:lnTo>
                      <a:pt x="13" y="82"/>
                    </a:lnTo>
                    <a:lnTo>
                      <a:pt x="64" y="77"/>
                    </a:lnTo>
                    <a:lnTo>
                      <a:pt x="106" y="82"/>
                    </a:lnTo>
                    <a:lnTo>
                      <a:pt x="91" y="36"/>
                    </a:lnTo>
                    <a:lnTo>
                      <a:pt x="53" y="0"/>
                    </a:lnTo>
                    <a:lnTo>
                      <a:pt x="14" y="10"/>
                    </a:lnTo>
                    <a:lnTo>
                      <a:pt x="0" y="3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93" name="Freeform 341"/>
              <p:cNvSpPr>
                <a:spLocks/>
              </p:cNvSpPr>
              <p:nvPr/>
            </p:nvSpPr>
            <p:spPr bwMode="auto">
              <a:xfrm>
                <a:off x="4852988" y="4416426"/>
                <a:ext cx="80962" cy="92075"/>
              </a:xfrm>
              <a:custGeom>
                <a:avLst/>
                <a:gdLst>
                  <a:gd name="T0" fmla="*/ 0 w 53"/>
                  <a:gd name="T1" fmla="*/ 2147483646 h 60"/>
                  <a:gd name="T2" fmla="*/ 2147483646 w 53"/>
                  <a:gd name="T3" fmla="*/ 2147483646 h 60"/>
                  <a:gd name="T4" fmla="*/ 2147483646 w 53"/>
                  <a:gd name="T5" fmla="*/ 2147483646 h 60"/>
                  <a:gd name="T6" fmla="*/ 2147483646 w 53"/>
                  <a:gd name="T7" fmla="*/ 2147483646 h 60"/>
                  <a:gd name="T8" fmla="*/ 2147483646 w 53"/>
                  <a:gd name="T9" fmla="*/ 0 h 60"/>
                  <a:gd name="T10" fmla="*/ 0 w 53"/>
                  <a:gd name="T11" fmla="*/ 2147483646 h 60"/>
                  <a:gd name="T12" fmla="*/ 0 60000 65536"/>
                  <a:gd name="T13" fmla="*/ 0 60000 65536"/>
                  <a:gd name="T14" fmla="*/ 0 60000 65536"/>
                  <a:gd name="T15" fmla="*/ 0 60000 65536"/>
                  <a:gd name="T16" fmla="*/ 0 60000 65536"/>
                  <a:gd name="T17" fmla="*/ 0 60000 65536"/>
                  <a:gd name="T18" fmla="*/ 0 w 53"/>
                  <a:gd name="T19" fmla="*/ 0 h 60"/>
                  <a:gd name="T20" fmla="*/ 53 w 53"/>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3" h="60">
                    <a:moveTo>
                      <a:pt x="0" y="18"/>
                    </a:moveTo>
                    <a:lnTo>
                      <a:pt x="5" y="41"/>
                    </a:lnTo>
                    <a:lnTo>
                      <a:pt x="33" y="59"/>
                    </a:lnTo>
                    <a:lnTo>
                      <a:pt x="52" y="31"/>
                    </a:lnTo>
                    <a:lnTo>
                      <a:pt x="34" y="0"/>
                    </a:lnTo>
                    <a:lnTo>
                      <a:pt x="0" y="18"/>
                    </a:lnTo>
                  </a:path>
                </a:pathLst>
              </a:custGeom>
              <a:grpFill/>
              <a:ln>
                <a:noFill/>
              </a:ln>
              <a:extLst/>
            </p:spPr>
            <p:txBody>
              <a:bodyPr/>
              <a:lstStyle/>
              <a:p>
                <a:pPr eaLnBrk="0" hangingPunct="0"/>
                <a:endParaRPr lang="en-US" sz="2000" b="1">
                  <a:solidFill>
                    <a:srgbClr val="000000"/>
                  </a:solidFill>
                  <a:latin typeface="+mj-lt"/>
                </a:endParaRPr>
              </a:p>
            </p:txBody>
          </p:sp>
          <p:sp>
            <p:nvSpPr>
              <p:cNvPr id="23894" name="Freeform 342"/>
              <p:cNvSpPr>
                <a:spLocks/>
              </p:cNvSpPr>
              <p:nvPr/>
            </p:nvSpPr>
            <p:spPr bwMode="auto">
              <a:xfrm>
                <a:off x="4852988" y="4416426"/>
                <a:ext cx="80962" cy="92075"/>
              </a:xfrm>
              <a:custGeom>
                <a:avLst/>
                <a:gdLst>
                  <a:gd name="T0" fmla="*/ 0 w 53"/>
                  <a:gd name="T1" fmla="*/ 2147483646 h 60"/>
                  <a:gd name="T2" fmla="*/ 2147483646 w 53"/>
                  <a:gd name="T3" fmla="*/ 2147483646 h 60"/>
                  <a:gd name="T4" fmla="*/ 2147483646 w 53"/>
                  <a:gd name="T5" fmla="*/ 2147483646 h 60"/>
                  <a:gd name="T6" fmla="*/ 2147483646 w 53"/>
                  <a:gd name="T7" fmla="*/ 2147483646 h 60"/>
                  <a:gd name="T8" fmla="*/ 2147483646 w 53"/>
                  <a:gd name="T9" fmla="*/ 0 h 60"/>
                  <a:gd name="T10" fmla="*/ 0 w 53"/>
                  <a:gd name="T11" fmla="*/ 2147483646 h 60"/>
                  <a:gd name="T12" fmla="*/ 0 60000 65536"/>
                  <a:gd name="T13" fmla="*/ 0 60000 65536"/>
                  <a:gd name="T14" fmla="*/ 0 60000 65536"/>
                  <a:gd name="T15" fmla="*/ 0 60000 65536"/>
                  <a:gd name="T16" fmla="*/ 0 60000 65536"/>
                  <a:gd name="T17" fmla="*/ 0 60000 65536"/>
                  <a:gd name="T18" fmla="*/ 0 w 53"/>
                  <a:gd name="T19" fmla="*/ 0 h 60"/>
                  <a:gd name="T20" fmla="*/ 53 w 53"/>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3" h="60">
                    <a:moveTo>
                      <a:pt x="0" y="18"/>
                    </a:moveTo>
                    <a:lnTo>
                      <a:pt x="5" y="41"/>
                    </a:lnTo>
                    <a:lnTo>
                      <a:pt x="33" y="59"/>
                    </a:lnTo>
                    <a:lnTo>
                      <a:pt x="52" y="31"/>
                    </a:lnTo>
                    <a:lnTo>
                      <a:pt x="34" y="0"/>
                    </a:lnTo>
                    <a:lnTo>
                      <a:pt x="0" y="18"/>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95" name="Freeform 343"/>
              <p:cNvSpPr>
                <a:spLocks/>
              </p:cNvSpPr>
              <p:nvPr/>
            </p:nvSpPr>
            <p:spPr bwMode="auto">
              <a:xfrm>
                <a:off x="6273800" y="4356101"/>
                <a:ext cx="266700" cy="411163"/>
              </a:xfrm>
              <a:custGeom>
                <a:avLst/>
                <a:gdLst>
                  <a:gd name="T0" fmla="*/ 0 w 173"/>
                  <a:gd name="T1" fmla="*/ 2147483646 h 269"/>
                  <a:gd name="T2" fmla="*/ 0 w 173"/>
                  <a:gd name="T3" fmla="*/ 2147483646 h 269"/>
                  <a:gd name="T4" fmla="*/ 2147483646 w 173"/>
                  <a:gd name="T5" fmla="*/ 2147483646 h 269"/>
                  <a:gd name="T6" fmla="*/ 2147483646 w 173"/>
                  <a:gd name="T7" fmla="*/ 2147483646 h 269"/>
                  <a:gd name="T8" fmla="*/ 2147483646 w 173"/>
                  <a:gd name="T9" fmla="*/ 2147483646 h 269"/>
                  <a:gd name="T10" fmla="*/ 2147483646 w 173"/>
                  <a:gd name="T11" fmla="*/ 2147483646 h 269"/>
                  <a:gd name="T12" fmla="*/ 2147483646 w 173"/>
                  <a:gd name="T13" fmla="*/ 2147483646 h 269"/>
                  <a:gd name="T14" fmla="*/ 2147483646 w 173"/>
                  <a:gd name="T15" fmla="*/ 2147483646 h 269"/>
                  <a:gd name="T16" fmla="*/ 2147483646 w 173"/>
                  <a:gd name="T17" fmla="*/ 2147483646 h 269"/>
                  <a:gd name="T18" fmla="*/ 2147483646 w 173"/>
                  <a:gd name="T19" fmla="*/ 0 h 269"/>
                  <a:gd name="T20" fmla="*/ 2147483646 w 173"/>
                  <a:gd name="T21" fmla="*/ 2147483646 h 269"/>
                  <a:gd name="T22" fmla="*/ 2147483646 w 173"/>
                  <a:gd name="T23" fmla="*/ 2147483646 h 269"/>
                  <a:gd name="T24" fmla="*/ 2147483646 w 173"/>
                  <a:gd name="T25" fmla="*/ 2147483646 h 269"/>
                  <a:gd name="T26" fmla="*/ 0 w 173"/>
                  <a:gd name="T27" fmla="*/ 2147483646 h 2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3"/>
                  <a:gd name="T43" fmla="*/ 0 h 269"/>
                  <a:gd name="T44" fmla="*/ 173 w 173"/>
                  <a:gd name="T45" fmla="*/ 269 h 2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3" h="269">
                    <a:moveTo>
                      <a:pt x="0" y="252"/>
                    </a:moveTo>
                    <a:lnTo>
                      <a:pt x="0" y="180"/>
                    </a:lnTo>
                    <a:lnTo>
                      <a:pt x="13" y="159"/>
                    </a:lnTo>
                    <a:lnTo>
                      <a:pt x="67" y="137"/>
                    </a:lnTo>
                    <a:lnTo>
                      <a:pt x="119" y="78"/>
                    </a:lnTo>
                    <a:lnTo>
                      <a:pt x="51" y="58"/>
                    </a:lnTo>
                    <a:lnTo>
                      <a:pt x="31" y="22"/>
                    </a:lnTo>
                    <a:lnTo>
                      <a:pt x="38" y="10"/>
                    </a:lnTo>
                    <a:lnTo>
                      <a:pt x="64" y="32"/>
                    </a:lnTo>
                    <a:lnTo>
                      <a:pt x="164" y="0"/>
                    </a:lnTo>
                    <a:lnTo>
                      <a:pt x="172" y="32"/>
                    </a:lnTo>
                    <a:lnTo>
                      <a:pt x="112" y="157"/>
                    </a:lnTo>
                    <a:lnTo>
                      <a:pt x="9" y="268"/>
                    </a:lnTo>
                    <a:lnTo>
                      <a:pt x="0" y="252"/>
                    </a:lnTo>
                  </a:path>
                </a:pathLst>
              </a:custGeom>
              <a:grpFill/>
              <a:ln>
                <a:noFill/>
              </a:ln>
              <a:extLst/>
            </p:spPr>
            <p:txBody>
              <a:bodyPr/>
              <a:lstStyle/>
              <a:p>
                <a:pPr eaLnBrk="0" hangingPunct="0"/>
                <a:endParaRPr lang="en-US" sz="2000" b="1">
                  <a:solidFill>
                    <a:srgbClr val="000000"/>
                  </a:solidFill>
                  <a:latin typeface="+mj-lt"/>
                </a:endParaRPr>
              </a:p>
            </p:txBody>
          </p:sp>
          <p:sp>
            <p:nvSpPr>
              <p:cNvPr id="23896" name="Freeform 344"/>
              <p:cNvSpPr>
                <a:spLocks/>
              </p:cNvSpPr>
              <p:nvPr/>
            </p:nvSpPr>
            <p:spPr bwMode="auto">
              <a:xfrm>
                <a:off x="6264275" y="4359276"/>
                <a:ext cx="266700" cy="409575"/>
              </a:xfrm>
              <a:custGeom>
                <a:avLst/>
                <a:gdLst>
                  <a:gd name="T0" fmla="*/ 0 w 173"/>
                  <a:gd name="T1" fmla="*/ 2147483646 h 269"/>
                  <a:gd name="T2" fmla="*/ 0 w 173"/>
                  <a:gd name="T3" fmla="*/ 2147483646 h 269"/>
                  <a:gd name="T4" fmla="*/ 2147483646 w 173"/>
                  <a:gd name="T5" fmla="*/ 2147483646 h 269"/>
                  <a:gd name="T6" fmla="*/ 2147483646 w 173"/>
                  <a:gd name="T7" fmla="*/ 2147483646 h 269"/>
                  <a:gd name="T8" fmla="*/ 2147483646 w 173"/>
                  <a:gd name="T9" fmla="*/ 2147483646 h 269"/>
                  <a:gd name="T10" fmla="*/ 2147483646 w 173"/>
                  <a:gd name="T11" fmla="*/ 2147483646 h 269"/>
                  <a:gd name="T12" fmla="*/ 2147483646 w 173"/>
                  <a:gd name="T13" fmla="*/ 2147483646 h 269"/>
                  <a:gd name="T14" fmla="*/ 2147483646 w 173"/>
                  <a:gd name="T15" fmla="*/ 2147483646 h 269"/>
                  <a:gd name="T16" fmla="*/ 2147483646 w 173"/>
                  <a:gd name="T17" fmla="*/ 2147483646 h 269"/>
                  <a:gd name="T18" fmla="*/ 2147483646 w 173"/>
                  <a:gd name="T19" fmla="*/ 0 h 269"/>
                  <a:gd name="T20" fmla="*/ 2147483646 w 173"/>
                  <a:gd name="T21" fmla="*/ 2147483646 h 269"/>
                  <a:gd name="T22" fmla="*/ 2147483646 w 173"/>
                  <a:gd name="T23" fmla="*/ 2147483646 h 269"/>
                  <a:gd name="T24" fmla="*/ 2147483646 w 173"/>
                  <a:gd name="T25" fmla="*/ 2147483646 h 269"/>
                  <a:gd name="T26" fmla="*/ 0 w 173"/>
                  <a:gd name="T27" fmla="*/ 2147483646 h 2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3"/>
                  <a:gd name="T43" fmla="*/ 0 h 269"/>
                  <a:gd name="T44" fmla="*/ 173 w 173"/>
                  <a:gd name="T45" fmla="*/ 269 h 2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3" h="269">
                    <a:moveTo>
                      <a:pt x="0" y="252"/>
                    </a:moveTo>
                    <a:lnTo>
                      <a:pt x="0" y="180"/>
                    </a:lnTo>
                    <a:lnTo>
                      <a:pt x="13" y="159"/>
                    </a:lnTo>
                    <a:lnTo>
                      <a:pt x="67" y="137"/>
                    </a:lnTo>
                    <a:lnTo>
                      <a:pt x="119" y="78"/>
                    </a:lnTo>
                    <a:lnTo>
                      <a:pt x="51" y="58"/>
                    </a:lnTo>
                    <a:lnTo>
                      <a:pt x="31" y="22"/>
                    </a:lnTo>
                    <a:lnTo>
                      <a:pt x="38" y="10"/>
                    </a:lnTo>
                    <a:lnTo>
                      <a:pt x="64" y="32"/>
                    </a:lnTo>
                    <a:lnTo>
                      <a:pt x="164" y="0"/>
                    </a:lnTo>
                    <a:lnTo>
                      <a:pt x="172" y="32"/>
                    </a:lnTo>
                    <a:lnTo>
                      <a:pt x="112" y="157"/>
                    </a:lnTo>
                    <a:lnTo>
                      <a:pt x="9" y="268"/>
                    </a:lnTo>
                    <a:lnTo>
                      <a:pt x="0" y="25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97" name="Freeform 345"/>
              <p:cNvSpPr>
                <a:spLocks/>
              </p:cNvSpPr>
              <p:nvPr/>
            </p:nvSpPr>
            <p:spPr bwMode="auto">
              <a:xfrm>
                <a:off x="5856289" y="5194301"/>
                <a:ext cx="206375" cy="219075"/>
              </a:xfrm>
              <a:custGeom>
                <a:avLst/>
                <a:gdLst>
                  <a:gd name="T0" fmla="*/ 0 w 133"/>
                  <a:gd name="T1" fmla="*/ 2147483646 h 143"/>
                  <a:gd name="T2" fmla="*/ 2147483646 w 133"/>
                  <a:gd name="T3" fmla="*/ 2147483646 h 143"/>
                  <a:gd name="T4" fmla="*/ 2147483646 w 133"/>
                  <a:gd name="T5" fmla="*/ 2147483646 h 143"/>
                  <a:gd name="T6" fmla="*/ 2147483646 w 133"/>
                  <a:gd name="T7" fmla="*/ 2147483646 h 143"/>
                  <a:gd name="T8" fmla="*/ 2147483646 w 133"/>
                  <a:gd name="T9" fmla="*/ 0 h 143"/>
                  <a:gd name="T10" fmla="*/ 2147483646 w 133"/>
                  <a:gd name="T11" fmla="*/ 2147483646 h 143"/>
                  <a:gd name="T12" fmla="*/ 2147483646 w 133"/>
                  <a:gd name="T13" fmla="*/ 2147483646 h 143"/>
                  <a:gd name="T14" fmla="*/ 2147483646 w 133"/>
                  <a:gd name="T15" fmla="*/ 2147483646 h 143"/>
                  <a:gd name="T16" fmla="*/ 2147483646 w 133"/>
                  <a:gd name="T17" fmla="*/ 2147483646 h 143"/>
                  <a:gd name="T18" fmla="*/ 2147483646 w 133"/>
                  <a:gd name="T19" fmla="*/ 2147483646 h 143"/>
                  <a:gd name="T20" fmla="*/ 2147483646 w 133"/>
                  <a:gd name="T21" fmla="*/ 2147483646 h 143"/>
                  <a:gd name="T22" fmla="*/ 0 w 133"/>
                  <a:gd name="T23" fmla="*/ 2147483646 h 1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3"/>
                  <a:gd name="T37" fmla="*/ 0 h 143"/>
                  <a:gd name="T38" fmla="*/ 133 w 133"/>
                  <a:gd name="T39" fmla="*/ 143 h 1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3" h="143">
                    <a:moveTo>
                      <a:pt x="0" y="43"/>
                    </a:moveTo>
                    <a:lnTo>
                      <a:pt x="29" y="44"/>
                    </a:lnTo>
                    <a:lnTo>
                      <a:pt x="60" y="17"/>
                    </a:lnTo>
                    <a:lnTo>
                      <a:pt x="60" y="7"/>
                    </a:lnTo>
                    <a:lnTo>
                      <a:pt x="86" y="0"/>
                    </a:lnTo>
                    <a:lnTo>
                      <a:pt x="128" y="14"/>
                    </a:lnTo>
                    <a:lnTo>
                      <a:pt x="132" y="36"/>
                    </a:lnTo>
                    <a:lnTo>
                      <a:pt x="131" y="88"/>
                    </a:lnTo>
                    <a:lnTo>
                      <a:pt x="108" y="142"/>
                    </a:lnTo>
                    <a:lnTo>
                      <a:pt x="70" y="132"/>
                    </a:lnTo>
                    <a:lnTo>
                      <a:pt x="46" y="119"/>
                    </a:lnTo>
                    <a:lnTo>
                      <a:pt x="0" y="43"/>
                    </a:lnTo>
                  </a:path>
                </a:pathLst>
              </a:custGeom>
              <a:grpFill/>
              <a:ln>
                <a:noFill/>
              </a:ln>
              <a:extLst/>
            </p:spPr>
            <p:txBody>
              <a:bodyPr/>
              <a:lstStyle/>
              <a:p>
                <a:pPr eaLnBrk="0" hangingPunct="0"/>
                <a:endParaRPr lang="en-US" sz="2000" b="1">
                  <a:solidFill>
                    <a:srgbClr val="000000"/>
                  </a:solidFill>
                  <a:latin typeface="+mj-lt"/>
                </a:endParaRPr>
              </a:p>
            </p:txBody>
          </p:sp>
          <p:sp>
            <p:nvSpPr>
              <p:cNvPr id="23898" name="Freeform 346"/>
              <p:cNvSpPr>
                <a:spLocks/>
              </p:cNvSpPr>
              <p:nvPr/>
            </p:nvSpPr>
            <p:spPr bwMode="auto">
              <a:xfrm>
                <a:off x="5856289" y="5194301"/>
                <a:ext cx="206375" cy="219075"/>
              </a:xfrm>
              <a:custGeom>
                <a:avLst/>
                <a:gdLst>
                  <a:gd name="T0" fmla="*/ 0 w 133"/>
                  <a:gd name="T1" fmla="*/ 2147483646 h 143"/>
                  <a:gd name="T2" fmla="*/ 2147483646 w 133"/>
                  <a:gd name="T3" fmla="*/ 2147483646 h 143"/>
                  <a:gd name="T4" fmla="*/ 2147483646 w 133"/>
                  <a:gd name="T5" fmla="*/ 2147483646 h 143"/>
                  <a:gd name="T6" fmla="*/ 2147483646 w 133"/>
                  <a:gd name="T7" fmla="*/ 2147483646 h 143"/>
                  <a:gd name="T8" fmla="*/ 2147483646 w 133"/>
                  <a:gd name="T9" fmla="*/ 0 h 143"/>
                  <a:gd name="T10" fmla="*/ 2147483646 w 133"/>
                  <a:gd name="T11" fmla="*/ 2147483646 h 143"/>
                  <a:gd name="T12" fmla="*/ 2147483646 w 133"/>
                  <a:gd name="T13" fmla="*/ 2147483646 h 143"/>
                  <a:gd name="T14" fmla="*/ 2147483646 w 133"/>
                  <a:gd name="T15" fmla="*/ 2147483646 h 143"/>
                  <a:gd name="T16" fmla="*/ 2147483646 w 133"/>
                  <a:gd name="T17" fmla="*/ 2147483646 h 143"/>
                  <a:gd name="T18" fmla="*/ 2147483646 w 133"/>
                  <a:gd name="T19" fmla="*/ 2147483646 h 143"/>
                  <a:gd name="T20" fmla="*/ 2147483646 w 133"/>
                  <a:gd name="T21" fmla="*/ 2147483646 h 143"/>
                  <a:gd name="T22" fmla="*/ 0 w 133"/>
                  <a:gd name="T23" fmla="*/ 2147483646 h 1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3"/>
                  <a:gd name="T37" fmla="*/ 0 h 143"/>
                  <a:gd name="T38" fmla="*/ 133 w 133"/>
                  <a:gd name="T39" fmla="*/ 143 h 1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3" h="143">
                    <a:moveTo>
                      <a:pt x="0" y="43"/>
                    </a:moveTo>
                    <a:lnTo>
                      <a:pt x="29" y="44"/>
                    </a:lnTo>
                    <a:lnTo>
                      <a:pt x="60" y="17"/>
                    </a:lnTo>
                    <a:lnTo>
                      <a:pt x="60" y="7"/>
                    </a:lnTo>
                    <a:lnTo>
                      <a:pt x="86" y="0"/>
                    </a:lnTo>
                    <a:lnTo>
                      <a:pt x="128" y="14"/>
                    </a:lnTo>
                    <a:lnTo>
                      <a:pt x="132" y="36"/>
                    </a:lnTo>
                    <a:lnTo>
                      <a:pt x="131" y="88"/>
                    </a:lnTo>
                    <a:lnTo>
                      <a:pt x="108" y="142"/>
                    </a:lnTo>
                    <a:lnTo>
                      <a:pt x="70" y="132"/>
                    </a:lnTo>
                    <a:lnTo>
                      <a:pt x="46" y="119"/>
                    </a:lnTo>
                    <a:lnTo>
                      <a:pt x="0" y="4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899" name="Freeform 347"/>
              <p:cNvSpPr>
                <a:spLocks/>
              </p:cNvSpPr>
              <p:nvPr/>
            </p:nvSpPr>
            <p:spPr bwMode="auto">
              <a:xfrm>
                <a:off x="5499100" y="5232401"/>
                <a:ext cx="357188" cy="385763"/>
              </a:xfrm>
              <a:custGeom>
                <a:avLst/>
                <a:gdLst>
                  <a:gd name="T0" fmla="*/ 0 w 231"/>
                  <a:gd name="T1" fmla="*/ 2147483646 h 252"/>
                  <a:gd name="T2" fmla="*/ 2147483646 w 231"/>
                  <a:gd name="T3" fmla="*/ 0 h 252"/>
                  <a:gd name="T4" fmla="*/ 2147483646 w 231"/>
                  <a:gd name="T5" fmla="*/ 2147483646 h 252"/>
                  <a:gd name="T6" fmla="*/ 2147483646 w 231"/>
                  <a:gd name="T7" fmla="*/ 2147483646 h 252"/>
                  <a:gd name="T8" fmla="*/ 2147483646 w 231"/>
                  <a:gd name="T9" fmla="*/ 2147483646 h 252"/>
                  <a:gd name="T10" fmla="*/ 2147483646 w 231"/>
                  <a:gd name="T11" fmla="*/ 2147483646 h 252"/>
                  <a:gd name="T12" fmla="*/ 2147483646 w 231"/>
                  <a:gd name="T13" fmla="*/ 2147483646 h 252"/>
                  <a:gd name="T14" fmla="*/ 2147483646 w 231"/>
                  <a:gd name="T15" fmla="*/ 2147483646 h 252"/>
                  <a:gd name="T16" fmla="*/ 2147483646 w 231"/>
                  <a:gd name="T17" fmla="*/ 2147483646 h 252"/>
                  <a:gd name="T18" fmla="*/ 2147483646 w 231"/>
                  <a:gd name="T19" fmla="*/ 2147483646 h 252"/>
                  <a:gd name="T20" fmla="*/ 2147483646 w 231"/>
                  <a:gd name="T21" fmla="*/ 2147483646 h 252"/>
                  <a:gd name="T22" fmla="*/ 2147483646 w 231"/>
                  <a:gd name="T23" fmla="*/ 2147483646 h 252"/>
                  <a:gd name="T24" fmla="*/ 2147483646 w 231"/>
                  <a:gd name="T25" fmla="*/ 2147483646 h 252"/>
                  <a:gd name="T26" fmla="*/ 2147483646 w 231"/>
                  <a:gd name="T27" fmla="*/ 2147483646 h 252"/>
                  <a:gd name="T28" fmla="*/ 2147483646 w 231"/>
                  <a:gd name="T29" fmla="*/ 2147483646 h 252"/>
                  <a:gd name="T30" fmla="*/ 2147483646 w 231"/>
                  <a:gd name="T31" fmla="*/ 2147483646 h 252"/>
                  <a:gd name="T32" fmla="*/ 2147483646 w 231"/>
                  <a:gd name="T33" fmla="*/ 2147483646 h 252"/>
                  <a:gd name="T34" fmla="*/ 2147483646 w 231"/>
                  <a:gd name="T35" fmla="*/ 2147483646 h 252"/>
                  <a:gd name="T36" fmla="*/ 2147483646 w 231"/>
                  <a:gd name="T37" fmla="*/ 2147483646 h 252"/>
                  <a:gd name="T38" fmla="*/ 0 w 231"/>
                  <a:gd name="T39" fmla="*/ 2147483646 h 2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1"/>
                  <a:gd name="T61" fmla="*/ 0 h 252"/>
                  <a:gd name="T62" fmla="*/ 231 w 231"/>
                  <a:gd name="T63" fmla="*/ 252 h 2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1" h="252">
                    <a:moveTo>
                      <a:pt x="0" y="8"/>
                    </a:moveTo>
                    <a:lnTo>
                      <a:pt x="29" y="0"/>
                    </a:lnTo>
                    <a:lnTo>
                      <a:pt x="166" y="24"/>
                    </a:lnTo>
                    <a:lnTo>
                      <a:pt x="198" y="13"/>
                    </a:lnTo>
                    <a:lnTo>
                      <a:pt x="230" y="17"/>
                    </a:lnTo>
                    <a:lnTo>
                      <a:pt x="202" y="35"/>
                    </a:lnTo>
                    <a:lnTo>
                      <a:pt x="192" y="24"/>
                    </a:lnTo>
                    <a:lnTo>
                      <a:pt x="158" y="32"/>
                    </a:lnTo>
                    <a:lnTo>
                      <a:pt x="158" y="103"/>
                    </a:lnTo>
                    <a:lnTo>
                      <a:pt x="142" y="103"/>
                    </a:lnTo>
                    <a:lnTo>
                      <a:pt x="142" y="159"/>
                    </a:lnTo>
                    <a:lnTo>
                      <a:pt x="142" y="240"/>
                    </a:lnTo>
                    <a:lnTo>
                      <a:pt x="127" y="251"/>
                    </a:lnTo>
                    <a:lnTo>
                      <a:pt x="105" y="251"/>
                    </a:lnTo>
                    <a:lnTo>
                      <a:pt x="94" y="235"/>
                    </a:lnTo>
                    <a:lnTo>
                      <a:pt x="84" y="244"/>
                    </a:lnTo>
                    <a:lnTo>
                      <a:pt x="62" y="217"/>
                    </a:lnTo>
                    <a:lnTo>
                      <a:pt x="50" y="129"/>
                    </a:lnTo>
                    <a:lnTo>
                      <a:pt x="50" y="119"/>
                    </a:lnTo>
                    <a:lnTo>
                      <a:pt x="0" y="8"/>
                    </a:lnTo>
                  </a:path>
                </a:pathLst>
              </a:custGeom>
              <a:grpFill/>
              <a:ln>
                <a:noFill/>
              </a:ln>
              <a:extLst/>
            </p:spPr>
            <p:txBody>
              <a:bodyPr/>
              <a:lstStyle/>
              <a:p>
                <a:pPr eaLnBrk="0" hangingPunct="0"/>
                <a:endParaRPr lang="en-US" sz="2000" b="1">
                  <a:solidFill>
                    <a:srgbClr val="000000"/>
                  </a:solidFill>
                  <a:latin typeface="+mj-lt"/>
                </a:endParaRPr>
              </a:p>
            </p:txBody>
          </p:sp>
          <p:sp>
            <p:nvSpPr>
              <p:cNvPr id="23900" name="Freeform 348"/>
              <p:cNvSpPr>
                <a:spLocks/>
              </p:cNvSpPr>
              <p:nvPr/>
            </p:nvSpPr>
            <p:spPr bwMode="auto">
              <a:xfrm>
                <a:off x="5499100" y="5232401"/>
                <a:ext cx="357188" cy="385763"/>
              </a:xfrm>
              <a:custGeom>
                <a:avLst/>
                <a:gdLst>
                  <a:gd name="T0" fmla="*/ 0 w 231"/>
                  <a:gd name="T1" fmla="*/ 2147483646 h 252"/>
                  <a:gd name="T2" fmla="*/ 2147483646 w 231"/>
                  <a:gd name="T3" fmla="*/ 0 h 252"/>
                  <a:gd name="T4" fmla="*/ 2147483646 w 231"/>
                  <a:gd name="T5" fmla="*/ 2147483646 h 252"/>
                  <a:gd name="T6" fmla="*/ 2147483646 w 231"/>
                  <a:gd name="T7" fmla="*/ 2147483646 h 252"/>
                  <a:gd name="T8" fmla="*/ 2147483646 w 231"/>
                  <a:gd name="T9" fmla="*/ 2147483646 h 252"/>
                  <a:gd name="T10" fmla="*/ 2147483646 w 231"/>
                  <a:gd name="T11" fmla="*/ 2147483646 h 252"/>
                  <a:gd name="T12" fmla="*/ 2147483646 w 231"/>
                  <a:gd name="T13" fmla="*/ 2147483646 h 252"/>
                  <a:gd name="T14" fmla="*/ 2147483646 w 231"/>
                  <a:gd name="T15" fmla="*/ 2147483646 h 252"/>
                  <a:gd name="T16" fmla="*/ 2147483646 w 231"/>
                  <a:gd name="T17" fmla="*/ 2147483646 h 252"/>
                  <a:gd name="T18" fmla="*/ 2147483646 w 231"/>
                  <a:gd name="T19" fmla="*/ 2147483646 h 252"/>
                  <a:gd name="T20" fmla="*/ 2147483646 w 231"/>
                  <a:gd name="T21" fmla="*/ 2147483646 h 252"/>
                  <a:gd name="T22" fmla="*/ 2147483646 w 231"/>
                  <a:gd name="T23" fmla="*/ 2147483646 h 252"/>
                  <a:gd name="T24" fmla="*/ 2147483646 w 231"/>
                  <a:gd name="T25" fmla="*/ 2147483646 h 252"/>
                  <a:gd name="T26" fmla="*/ 2147483646 w 231"/>
                  <a:gd name="T27" fmla="*/ 2147483646 h 252"/>
                  <a:gd name="T28" fmla="*/ 2147483646 w 231"/>
                  <a:gd name="T29" fmla="*/ 2147483646 h 252"/>
                  <a:gd name="T30" fmla="*/ 2147483646 w 231"/>
                  <a:gd name="T31" fmla="*/ 2147483646 h 252"/>
                  <a:gd name="T32" fmla="*/ 2147483646 w 231"/>
                  <a:gd name="T33" fmla="*/ 2147483646 h 252"/>
                  <a:gd name="T34" fmla="*/ 2147483646 w 231"/>
                  <a:gd name="T35" fmla="*/ 2147483646 h 252"/>
                  <a:gd name="T36" fmla="*/ 2147483646 w 231"/>
                  <a:gd name="T37" fmla="*/ 2147483646 h 252"/>
                  <a:gd name="T38" fmla="*/ 0 w 231"/>
                  <a:gd name="T39" fmla="*/ 2147483646 h 2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1"/>
                  <a:gd name="T61" fmla="*/ 0 h 252"/>
                  <a:gd name="T62" fmla="*/ 231 w 231"/>
                  <a:gd name="T63" fmla="*/ 252 h 2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1" h="252">
                    <a:moveTo>
                      <a:pt x="0" y="8"/>
                    </a:moveTo>
                    <a:lnTo>
                      <a:pt x="29" y="0"/>
                    </a:lnTo>
                    <a:lnTo>
                      <a:pt x="166" y="24"/>
                    </a:lnTo>
                    <a:lnTo>
                      <a:pt x="198" y="13"/>
                    </a:lnTo>
                    <a:lnTo>
                      <a:pt x="230" y="17"/>
                    </a:lnTo>
                    <a:lnTo>
                      <a:pt x="202" y="35"/>
                    </a:lnTo>
                    <a:lnTo>
                      <a:pt x="192" y="24"/>
                    </a:lnTo>
                    <a:lnTo>
                      <a:pt x="158" y="32"/>
                    </a:lnTo>
                    <a:lnTo>
                      <a:pt x="158" y="103"/>
                    </a:lnTo>
                    <a:lnTo>
                      <a:pt x="142" y="103"/>
                    </a:lnTo>
                    <a:lnTo>
                      <a:pt x="142" y="159"/>
                    </a:lnTo>
                    <a:lnTo>
                      <a:pt x="142" y="240"/>
                    </a:lnTo>
                    <a:lnTo>
                      <a:pt x="127" y="251"/>
                    </a:lnTo>
                    <a:lnTo>
                      <a:pt x="105" y="251"/>
                    </a:lnTo>
                    <a:lnTo>
                      <a:pt x="94" y="235"/>
                    </a:lnTo>
                    <a:lnTo>
                      <a:pt x="84" y="244"/>
                    </a:lnTo>
                    <a:lnTo>
                      <a:pt x="62" y="217"/>
                    </a:lnTo>
                    <a:lnTo>
                      <a:pt x="50" y="129"/>
                    </a:lnTo>
                    <a:lnTo>
                      <a:pt x="50" y="119"/>
                    </a:lnTo>
                    <a:lnTo>
                      <a:pt x="0" y="8"/>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01" name="Freeform 349"/>
              <p:cNvSpPr>
                <a:spLocks/>
              </p:cNvSpPr>
              <p:nvPr/>
            </p:nvSpPr>
            <p:spPr bwMode="auto">
              <a:xfrm>
                <a:off x="4757739" y="3857626"/>
                <a:ext cx="219075" cy="214313"/>
              </a:xfrm>
              <a:custGeom>
                <a:avLst/>
                <a:gdLst>
                  <a:gd name="T0" fmla="*/ 0 w 143"/>
                  <a:gd name="T1" fmla="*/ 2147483646 h 140"/>
                  <a:gd name="T2" fmla="*/ 2147483646 w 143"/>
                  <a:gd name="T3" fmla="*/ 0 h 140"/>
                  <a:gd name="T4" fmla="*/ 2147483646 w 143"/>
                  <a:gd name="T5" fmla="*/ 2147483646 h 140"/>
                  <a:gd name="T6" fmla="*/ 2147483646 w 143"/>
                  <a:gd name="T7" fmla="*/ 2147483646 h 140"/>
                  <a:gd name="T8" fmla="*/ 2147483646 w 143"/>
                  <a:gd name="T9" fmla="*/ 2147483646 h 140"/>
                  <a:gd name="T10" fmla="*/ 2147483646 w 143"/>
                  <a:gd name="T11" fmla="*/ 2147483646 h 140"/>
                  <a:gd name="T12" fmla="*/ 2147483646 w 143"/>
                  <a:gd name="T13" fmla="*/ 2147483646 h 140"/>
                  <a:gd name="T14" fmla="*/ 2147483646 w 143"/>
                  <a:gd name="T15" fmla="*/ 2147483646 h 140"/>
                  <a:gd name="T16" fmla="*/ 2147483646 w 143"/>
                  <a:gd name="T17" fmla="*/ 2147483646 h 140"/>
                  <a:gd name="T18" fmla="*/ 0 w 143"/>
                  <a:gd name="T19" fmla="*/ 2147483646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3"/>
                  <a:gd name="T31" fmla="*/ 0 h 140"/>
                  <a:gd name="T32" fmla="*/ 143 w 143"/>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3" h="140">
                    <a:moveTo>
                      <a:pt x="0" y="139"/>
                    </a:moveTo>
                    <a:lnTo>
                      <a:pt x="66" y="0"/>
                    </a:lnTo>
                    <a:lnTo>
                      <a:pt x="141" y="2"/>
                    </a:lnTo>
                    <a:lnTo>
                      <a:pt x="142" y="11"/>
                    </a:lnTo>
                    <a:lnTo>
                      <a:pt x="141" y="37"/>
                    </a:lnTo>
                    <a:lnTo>
                      <a:pt x="86" y="34"/>
                    </a:lnTo>
                    <a:lnTo>
                      <a:pt x="86" y="89"/>
                    </a:lnTo>
                    <a:lnTo>
                      <a:pt x="66" y="99"/>
                    </a:lnTo>
                    <a:lnTo>
                      <a:pt x="67" y="131"/>
                    </a:lnTo>
                    <a:lnTo>
                      <a:pt x="0" y="139"/>
                    </a:lnTo>
                  </a:path>
                </a:pathLst>
              </a:custGeom>
              <a:grpFill/>
              <a:ln>
                <a:noFill/>
              </a:ln>
              <a:extLst/>
            </p:spPr>
            <p:txBody>
              <a:bodyPr/>
              <a:lstStyle/>
              <a:p>
                <a:pPr eaLnBrk="0" hangingPunct="0"/>
                <a:endParaRPr lang="en-US" sz="2000" b="1">
                  <a:solidFill>
                    <a:srgbClr val="000000"/>
                  </a:solidFill>
                  <a:latin typeface="+mj-lt"/>
                </a:endParaRPr>
              </a:p>
            </p:txBody>
          </p:sp>
          <p:sp>
            <p:nvSpPr>
              <p:cNvPr id="23902" name="Freeform 350"/>
              <p:cNvSpPr>
                <a:spLocks/>
              </p:cNvSpPr>
              <p:nvPr/>
            </p:nvSpPr>
            <p:spPr bwMode="auto">
              <a:xfrm>
                <a:off x="4757739" y="3857626"/>
                <a:ext cx="219075" cy="214313"/>
              </a:xfrm>
              <a:custGeom>
                <a:avLst/>
                <a:gdLst>
                  <a:gd name="T0" fmla="*/ 0 w 143"/>
                  <a:gd name="T1" fmla="*/ 2147483646 h 140"/>
                  <a:gd name="T2" fmla="*/ 2147483646 w 143"/>
                  <a:gd name="T3" fmla="*/ 0 h 140"/>
                  <a:gd name="T4" fmla="*/ 2147483646 w 143"/>
                  <a:gd name="T5" fmla="*/ 2147483646 h 140"/>
                  <a:gd name="T6" fmla="*/ 2147483646 w 143"/>
                  <a:gd name="T7" fmla="*/ 2147483646 h 140"/>
                  <a:gd name="T8" fmla="*/ 2147483646 w 143"/>
                  <a:gd name="T9" fmla="*/ 2147483646 h 140"/>
                  <a:gd name="T10" fmla="*/ 2147483646 w 143"/>
                  <a:gd name="T11" fmla="*/ 2147483646 h 140"/>
                  <a:gd name="T12" fmla="*/ 2147483646 w 143"/>
                  <a:gd name="T13" fmla="*/ 2147483646 h 140"/>
                  <a:gd name="T14" fmla="*/ 2147483646 w 143"/>
                  <a:gd name="T15" fmla="*/ 2147483646 h 140"/>
                  <a:gd name="T16" fmla="*/ 2147483646 w 143"/>
                  <a:gd name="T17" fmla="*/ 2147483646 h 140"/>
                  <a:gd name="T18" fmla="*/ 0 w 143"/>
                  <a:gd name="T19" fmla="*/ 2147483646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3"/>
                  <a:gd name="T31" fmla="*/ 0 h 140"/>
                  <a:gd name="T32" fmla="*/ 143 w 143"/>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3" h="140">
                    <a:moveTo>
                      <a:pt x="0" y="139"/>
                    </a:moveTo>
                    <a:lnTo>
                      <a:pt x="66" y="0"/>
                    </a:lnTo>
                    <a:lnTo>
                      <a:pt x="141" y="2"/>
                    </a:lnTo>
                    <a:lnTo>
                      <a:pt x="142" y="11"/>
                    </a:lnTo>
                    <a:lnTo>
                      <a:pt x="141" y="37"/>
                    </a:lnTo>
                    <a:lnTo>
                      <a:pt x="86" y="34"/>
                    </a:lnTo>
                    <a:lnTo>
                      <a:pt x="86" y="89"/>
                    </a:lnTo>
                    <a:lnTo>
                      <a:pt x="66" y="99"/>
                    </a:lnTo>
                    <a:lnTo>
                      <a:pt x="67" y="131"/>
                    </a:lnTo>
                    <a:lnTo>
                      <a:pt x="0" y="13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03" name="Freeform 351"/>
              <p:cNvSpPr>
                <a:spLocks/>
              </p:cNvSpPr>
              <p:nvPr/>
            </p:nvSpPr>
            <p:spPr bwMode="auto">
              <a:xfrm>
                <a:off x="5773739" y="4008439"/>
                <a:ext cx="434975" cy="600075"/>
              </a:xfrm>
              <a:custGeom>
                <a:avLst/>
                <a:gdLst>
                  <a:gd name="T0" fmla="*/ 0 w 282"/>
                  <a:gd name="T1" fmla="*/ 2147483646 h 391"/>
                  <a:gd name="T2" fmla="*/ 2147483646 w 282"/>
                  <a:gd name="T3" fmla="*/ 2147483646 h 391"/>
                  <a:gd name="T4" fmla="*/ 2147483646 w 282"/>
                  <a:gd name="T5" fmla="*/ 2147483646 h 391"/>
                  <a:gd name="T6" fmla="*/ 2147483646 w 282"/>
                  <a:gd name="T7" fmla="*/ 2147483646 h 391"/>
                  <a:gd name="T8" fmla="*/ 2147483646 w 282"/>
                  <a:gd name="T9" fmla="*/ 2147483646 h 391"/>
                  <a:gd name="T10" fmla="*/ 2147483646 w 282"/>
                  <a:gd name="T11" fmla="*/ 2147483646 h 391"/>
                  <a:gd name="T12" fmla="*/ 2147483646 w 282"/>
                  <a:gd name="T13" fmla="*/ 2147483646 h 391"/>
                  <a:gd name="T14" fmla="*/ 2147483646 w 282"/>
                  <a:gd name="T15" fmla="*/ 2147483646 h 391"/>
                  <a:gd name="T16" fmla="*/ 2147483646 w 282"/>
                  <a:gd name="T17" fmla="*/ 2147483646 h 391"/>
                  <a:gd name="T18" fmla="*/ 2147483646 w 282"/>
                  <a:gd name="T19" fmla="*/ 2147483646 h 391"/>
                  <a:gd name="T20" fmla="*/ 2147483646 w 282"/>
                  <a:gd name="T21" fmla="*/ 2147483646 h 391"/>
                  <a:gd name="T22" fmla="*/ 2147483646 w 282"/>
                  <a:gd name="T23" fmla="*/ 2147483646 h 391"/>
                  <a:gd name="T24" fmla="*/ 2147483646 w 282"/>
                  <a:gd name="T25" fmla="*/ 2147483646 h 391"/>
                  <a:gd name="T26" fmla="*/ 2147483646 w 282"/>
                  <a:gd name="T27" fmla="*/ 2147483646 h 391"/>
                  <a:gd name="T28" fmla="*/ 2147483646 w 282"/>
                  <a:gd name="T29" fmla="*/ 2147483646 h 391"/>
                  <a:gd name="T30" fmla="*/ 2147483646 w 282"/>
                  <a:gd name="T31" fmla="*/ 2147483646 h 391"/>
                  <a:gd name="T32" fmla="*/ 2147483646 w 282"/>
                  <a:gd name="T33" fmla="*/ 2147483646 h 391"/>
                  <a:gd name="T34" fmla="*/ 2147483646 w 282"/>
                  <a:gd name="T35" fmla="*/ 0 h 391"/>
                  <a:gd name="T36" fmla="*/ 2147483646 w 282"/>
                  <a:gd name="T37" fmla="*/ 2147483646 h 391"/>
                  <a:gd name="T38" fmla="*/ 2147483646 w 282"/>
                  <a:gd name="T39" fmla="*/ 2147483646 h 391"/>
                  <a:gd name="T40" fmla="*/ 2147483646 w 282"/>
                  <a:gd name="T41" fmla="*/ 2147483646 h 391"/>
                  <a:gd name="T42" fmla="*/ 2147483646 w 282"/>
                  <a:gd name="T43" fmla="*/ 2147483646 h 391"/>
                  <a:gd name="T44" fmla="*/ 2147483646 w 282"/>
                  <a:gd name="T45" fmla="*/ 2147483646 h 391"/>
                  <a:gd name="T46" fmla="*/ 2147483646 w 282"/>
                  <a:gd name="T47" fmla="*/ 2147483646 h 391"/>
                  <a:gd name="T48" fmla="*/ 2147483646 w 282"/>
                  <a:gd name="T49" fmla="*/ 2147483646 h 391"/>
                  <a:gd name="T50" fmla="*/ 0 w 282"/>
                  <a:gd name="T51" fmla="*/ 2147483646 h 39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2"/>
                  <a:gd name="T79" fmla="*/ 0 h 391"/>
                  <a:gd name="T80" fmla="*/ 282 w 282"/>
                  <a:gd name="T81" fmla="*/ 391 h 39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2" h="391">
                    <a:moveTo>
                      <a:pt x="0" y="206"/>
                    </a:moveTo>
                    <a:lnTo>
                      <a:pt x="12" y="245"/>
                    </a:lnTo>
                    <a:lnTo>
                      <a:pt x="27" y="288"/>
                    </a:lnTo>
                    <a:lnTo>
                      <a:pt x="54" y="304"/>
                    </a:lnTo>
                    <a:lnTo>
                      <a:pt x="95" y="362"/>
                    </a:lnTo>
                    <a:lnTo>
                      <a:pt x="152" y="390"/>
                    </a:lnTo>
                    <a:lnTo>
                      <a:pt x="204" y="383"/>
                    </a:lnTo>
                    <a:lnTo>
                      <a:pt x="236" y="371"/>
                    </a:lnTo>
                    <a:lnTo>
                      <a:pt x="218" y="331"/>
                    </a:lnTo>
                    <a:lnTo>
                      <a:pt x="186" y="306"/>
                    </a:lnTo>
                    <a:lnTo>
                      <a:pt x="207" y="292"/>
                    </a:lnTo>
                    <a:lnTo>
                      <a:pt x="207" y="255"/>
                    </a:lnTo>
                    <a:lnTo>
                      <a:pt x="242" y="208"/>
                    </a:lnTo>
                    <a:lnTo>
                      <a:pt x="256" y="121"/>
                    </a:lnTo>
                    <a:lnTo>
                      <a:pt x="281" y="103"/>
                    </a:lnTo>
                    <a:lnTo>
                      <a:pt x="261" y="85"/>
                    </a:lnTo>
                    <a:lnTo>
                      <a:pt x="253" y="24"/>
                    </a:lnTo>
                    <a:lnTo>
                      <a:pt x="230" y="0"/>
                    </a:lnTo>
                    <a:lnTo>
                      <a:pt x="204" y="28"/>
                    </a:lnTo>
                    <a:lnTo>
                      <a:pt x="51" y="24"/>
                    </a:lnTo>
                    <a:lnTo>
                      <a:pt x="51" y="62"/>
                    </a:lnTo>
                    <a:lnTo>
                      <a:pt x="36" y="64"/>
                    </a:lnTo>
                    <a:lnTo>
                      <a:pt x="36" y="73"/>
                    </a:lnTo>
                    <a:lnTo>
                      <a:pt x="36" y="150"/>
                    </a:lnTo>
                    <a:lnTo>
                      <a:pt x="19" y="154"/>
                    </a:lnTo>
                    <a:lnTo>
                      <a:pt x="0" y="206"/>
                    </a:lnTo>
                  </a:path>
                </a:pathLst>
              </a:custGeom>
              <a:grpFill/>
              <a:ln>
                <a:noFill/>
              </a:ln>
              <a:extLst/>
            </p:spPr>
            <p:txBody>
              <a:bodyPr/>
              <a:lstStyle/>
              <a:p>
                <a:pPr eaLnBrk="0" hangingPunct="0"/>
                <a:endParaRPr lang="en-US" sz="2000" b="1">
                  <a:solidFill>
                    <a:srgbClr val="000000"/>
                  </a:solidFill>
                  <a:latin typeface="+mj-lt"/>
                </a:endParaRPr>
              </a:p>
            </p:txBody>
          </p:sp>
          <p:sp>
            <p:nvSpPr>
              <p:cNvPr id="23904" name="Freeform 352"/>
              <p:cNvSpPr>
                <a:spLocks/>
              </p:cNvSpPr>
              <p:nvPr/>
            </p:nvSpPr>
            <p:spPr bwMode="auto">
              <a:xfrm>
                <a:off x="5765801" y="4008439"/>
                <a:ext cx="434975" cy="600075"/>
              </a:xfrm>
              <a:custGeom>
                <a:avLst/>
                <a:gdLst>
                  <a:gd name="T0" fmla="*/ 0 w 282"/>
                  <a:gd name="T1" fmla="*/ 2147483646 h 391"/>
                  <a:gd name="T2" fmla="*/ 2147483646 w 282"/>
                  <a:gd name="T3" fmla="*/ 2147483646 h 391"/>
                  <a:gd name="T4" fmla="*/ 2147483646 w 282"/>
                  <a:gd name="T5" fmla="*/ 2147483646 h 391"/>
                  <a:gd name="T6" fmla="*/ 2147483646 w 282"/>
                  <a:gd name="T7" fmla="*/ 2147483646 h 391"/>
                  <a:gd name="T8" fmla="*/ 2147483646 w 282"/>
                  <a:gd name="T9" fmla="*/ 2147483646 h 391"/>
                  <a:gd name="T10" fmla="*/ 2147483646 w 282"/>
                  <a:gd name="T11" fmla="*/ 2147483646 h 391"/>
                  <a:gd name="T12" fmla="*/ 2147483646 w 282"/>
                  <a:gd name="T13" fmla="*/ 2147483646 h 391"/>
                  <a:gd name="T14" fmla="*/ 2147483646 w 282"/>
                  <a:gd name="T15" fmla="*/ 2147483646 h 391"/>
                  <a:gd name="T16" fmla="*/ 2147483646 w 282"/>
                  <a:gd name="T17" fmla="*/ 2147483646 h 391"/>
                  <a:gd name="T18" fmla="*/ 2147483646 w 282"/>
                  <a:gd name="T19" fmla="*/ 2147483646 h 391"/>
                  <a:gd name="T20" fmla="*/ 2147483646 w 282"/>
                  <a:gd name="T21" fmla="*/ 2147483646 h 391"/>
                  <a:gd name="T22" fmla="*/ 2147483646 w 282"/>
                  <a:gd name="T23" fmla="*/ 2147483646 h 391"/>
                  <a:gd name="T24" fmla="*/ 2147483646 w 282"/>
                  <a:gd name="T25" fmla="*/ 2147483646 h 391"/>
                  <a:gd name="T26" fmla="*/ 2147483646 w 282"/>
                  <a:gd name="T27" fmla="*/ 2147483646 h 391"/>
                  <a:gd name="T28" fmla="*/ 2147483646 w 282"/>
                  <a:gd name="T29" fmla="*/ 2147483646 h 391"/>
                  <a:gd name="T30" fmla="*/ 2147483646 w 282"/>
                  <a:gd name="T31" fmla="*/ 2147483646 h 391"/>
                  <a:gd name="T32" fmla="*/ 2147483646 w 282"/>
                  <a:gd name="T33" fmla="*/ 2147483646 h 391"/>
                  <a:gd name="T34" fmla="*/ 2147483646 w 282"/>
                  <a:gd name="T35" fmla="*/ 0 h 391"/>
                  <a:gd name="T36" fmla="*/ 2147483646 w 282"/>
                  <a:gd name="T37" fmla="*/ 2147483646 h 391"/>
                  <a:gd name="T38" fmla="*/ 2147483646 w 282"/>
                  <a:gd name="T39" fmla="*/ 2147483646 h 391"/>
                  <a:gd name="T40" fmla="*/ 2147483646 w 282"/>
                  <a:gd name="T41" fmla="*/ 2147483646 h 391"/>
                  <a:gd name="T42" fmla="*/ 2147483646 w 282"/>
                  <a:gd name="T43" fmla="*/ 2147483646 h 391"/>
                  <a:gd name="T44" fmla="*/ 2147483646 w 282"/>
                  <a:gd name="T45" fmla="*/ 2147483646 h 391"/>
                  <a:gd name="T46" fmla="*/ 2147483646 w 282"/>
                  <a:gd name="T47" fmla="*/ 2147483646 h 391"/>
                  <a:gd name="T48" fmla="*/ 2147483646 w 282"/>
                  <a:gd name="T49" fmla="*/ 2147483646 h 391"/>
                  <a:gd name="T50" fmla="*/ 0 w 282"/>
                  <a:gd name="T51" fmla="*/ 2147483646 h 39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2"/>
                  <a:gd name="T79" fmla="*/ 0 h 391"/>
                  <a:gd name="T80" fmla="*/ 282 w 282"/>
                  <a:gd name="T81" fmla="*/ 391 h 39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2" h="391">
                    <a:moveTo>
                      <a:pt x="0" y="206"/>
                    </a:moveTo>
                    <a:lnTo>
                      <a:pt x="12" y="245"/>
                    </a:lnTo>
                    <a:lnTo>
                      <a:pt x="27" y="288"/>
                    </a:lnTo>
                    <a:lnTo>
                      <a:pt x="54" y="304"/>
                    </a:lnTo>
                    <a:lnTo>
                      <a:pt x="95" y="362"/>
                    </a:lnTo>
                    <a:lnTo>
                      <a:pt x="152" y="390"/>
                    </a:lnTo>
                    <a:lnTo>
                      <a:pt x="204" y="383"/>
                    </a:lnTo>
                    <a:lnTo>
                      <a:pt x="236" y="371"/>
                    </a:lnTo>
                    <a:lnTo>
                      <a:pt x="218" y="331"/>
                    </a:lnTo>
                    <a:lnTo>
                      <a:pt x="186" y="306"/>
                    </a:lnTo>
                    <a:lnTo>
                      <a:pt x="207" y="292"/>
                    </a:lnTo>
                    <a:lnTo>
                      <a:pt x="207" y="255"/>
                    </a:lnTo>
                    <a:lnTo>
                      <a:pt x="242" y="208"/>
                    </a:lnTo>
                    <a:lnTo>
                      <a:pt x="256" y="121"/>
                    </a:lnTo>
                    <a:lnTo>
                      <a:pt x="281" y="103"/>
                    </a:lnTo>
                    <a:lnTo>
                      <a:pt x="261" y="85"/>
                    </a:lnTo>
                    <a:lnTo>
                      <a:pt x="253" y="24"/>
                    </a:lnTo>
                    <a:lnTo>
                      <a:pt x="230" y="0"/>
                    </a:lnTo>
                    <a:lnTo>
                      <a:pt x="204" y="28"/>
                    </a:lnTo>
                    <a:lnTo>
                      <a:pt x="51" y="24"/>
                    </a:lnTo>
                    <a:lnTo>
                      <a:pt x="51" y="62"/>
                    </a:lnTo>
                    <a:lnTo>
                      <a:pt x="36" y="64"/>
                    </a:lnTo>
                    <a:lnTo>
                      <a:pt x="36" y="73"/>
                    </a:lnTo>
                    <a:lnTo>
                      <a:pt x="36" y="150"/>
                    </a:lnTo>
                    <a:lnTo>
                      <a:pt x="19" y="154"/>
                    </a:lnTo>
                    <a:lnTo>
                      <a:pt x="0" y="20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05" name="Freeform 353"/>
              <p:cNvSpPr>
                <a:spLocks/>
              </p:cNvSpPr>
              <p:nvPr/>
            </p:nvSpPr>
            <p:spPr bwMode="auto">
              <a:xfrm>
                <a:off x="6005513" y="5508626"/>
                <a:ext cx="31750" cy="49213"/>
              </a:xfrm>
              <a:custGeom>
                <a:avLst/>
                <a:gdLst>
                  <a:gd name="T0" fmla="*/ 0 w 20"/>
                  <a:gd name="T1" fmla="*/ 2147483646 h 33"/>
                  <a:gd name="T2" fmla="*/ 2147483646 w 20"/>
                  <a:gd name="T3" fmla="*/ 2147483646 h 33"/>
                  <a:gd name="T4" fmla="*/ 2147483646 w 20"/>
                  <a:gd name="T5" fmla="*/ 2147483646 h 33"/>
                  <a:gd name="T6" fmla="*/ 2147483646 w 20"/>
                  <a:gd name="T7" fmla="*/ 0 h 33"/>
                  <a:gd name="T8" fmla="*/ 0 w 20"/>
                  <a:gd name="T9" fmla="*/ 2147483646 h 33"/>
                  <a:gd name="T10" fmla="*/ 0 60000 65536"/>
                  <a:gd name="T11" fmla="*/ 0 60000 65536"/>
                  <a:gd name="T12" fmla="*/ 0 60000 65536"/>
                  <a:gd name="T13" fmla="*/ 0 60000 65536"/>
                  <a:gd name="T14" fmla="*/ 0 60000 65536"/>
                  <a:gd name="T15" fmla="*/ 0 w 20"/>
                  <a:gd name="T16" fmla="*/ 0 h 33"/>
                  <a:gd name="T17" fmla="*/ 20 w 20"/>
                  <a:gd name="T18" fmla="*/ 33 h 33"/>
                </a:gdLst>
                <a:ahLst/>
                <a:cxnLst>
                  <a:cxn ang="T10">
                    <a:pos x="T0" y="T1"/>
                  </a:cxn>
                  <a:cxn ang="T11">
                    <a:pos x="T2" y="T3"/>
                  </a:cxn>
                  <a:cxn ang="T12">
                    <a:pos x="T4" y="T5"/>
                  </a:cxn>
                  <a:cxn ang="T13">
                    <a:pos x="T6" y="T7"/>
                  </a:cxn>
                  <a:cxn ang="T14">
                    <a:pos x="T8" y="T9"/>
                  </a:cxn>
                </a:cxnLst>
                <a:rect l="T15" t="T16" r="T17" b="T18"/>
                <a:pathLst>
                  <a:path w="20" h="33">
                    <a:moveTo>
                      <a:pt x="0" y="19"/>
                    </a:moveTo>
                    <a:lnTo>
                      <a:pt x="9" y="32"/>
                    </a:lnTo>
                    <a:lnTo>
                      <a:pt x="19" y="21"/>
                    </a:lnTo>
                    <a:lnTo>
                      <a:pt x="16" y="0"/>
                    </a:lnTo>
                    <a:lnTo>
                      <a:pt x="0" y="19"/>
                    </a:lnTo>
                  </a:path>
                </a:pathLst>
              </a:custGeom>
              <a:grpFill/>
              <a:ln>
                <a:noFill/>
              </a:ln>
              <a:extLst/>
            </p:spPr>
            <p:txBody>
              <a:bodyPr/>
              <a:lstStyle/>
              <a:p>
                <a:pPr eaLnBrk="0" hangingPunct="0"/>
                <a:endParaRPr lang="en-US" sz="2000" b="1">
                  <a:solidFill>
                    <a:srgbClr val="000000"/>
                  </a:solidFill>
                  <a:latin typeface="+mj-lt"/>
                </a:endParaRPr>
              </a:p>
            </p:txBody>
          </p:sp>
          <p:sp>
            <p:nvSpPr>
              <p:cNvPr id="23906" name="Freeform 354"/>
              <p:cNvSpPr>
                <a:spLocks/>
              </p:cNvSpPr>
              <p:nvPr/>
            </p:nvSpPr>
            <p:spPr bwMode="auto">
              <a:xfrm>
                <a:off x="6005513" y="5508626"/>
                <a:ext cx="31750" cy="49213"/>
              </a:xfrm>
              <a:custGeom>
                <a:avLst/>
                <a:gdLst>
                  <a:gd name="T0" fmla="*/ 0 w 20"/>
                  <a:gd name="T1" fmla="*/ 2147483646 h 33"/>
                  <a:gd name="T2" fmla="*/ 2147483646 w 20"/>
                  <a:gd name="T3" fmla="*/ 2147483646 h 33"/>
                  <a:gd name="T4" fmla="*/ 2147483646 w 20"/>
                  <a:gd name="T5" fmla="*/ 2147483646 h 33"/>
                  <a:gd name="T6" fmla="*/ 2147483646 w 20"/>
                  <a:gd name="T7" fmla="*/ 0 h 33"/>
                  <a:gd name="T8" fmla="*/ 0 w 20"/>
                  <a:gd name="T9" fmla="*/ 2147483646 h 33"/>
                  <a:gd name="T10" fmla="*/ 0 60000 65536"/>
                  <a:gd name="T11" fmla="*/ 0 60000 65536"/>
                  <a:gd name="T12" fmla="*/ 0 60000 65536"/>
                  <a:gd name="T13" fmla="*/ 0 60000 65536"/>
                  <a:gd name="T14" fmla="*/ 0 60000 65536"/>
                  <a:gd name="T15" fmla="*/ 0 w 20"/>
                  <a:gd name="T16" fmla="*/ 0 h 33"/>
                  <a:gd name="T17" fmla="*/ 20 w 20"/>
                  <a:gd name="T18" fmla="*/ 33 h 33"/>
                </a:gdLst>
                <a:ahLst/>
                <a:cxnLst>
                  <a:cxn ang="T10">
                    <a:pos x="T0" y="T1"/>
                  </a:cxn>
                  <a:cxn ang="T11">
                    <a:pos x="T2" y="T3"/>
                  </a:cxn>
                  <a:cxn ang="T12">
                    <a:pos x="T4" y="T5"/>
                  </a:cxn>
                  <a:cxn ang="T13">
                    <a:pos x="T6" y="T7"/>
                  </a:cxn>
                  <a:cxn ang="T14">
                    <a:pos x="T8" y="T9"/>
                  </a:cxn>
                </a:cxnLst>
                <a:rect l="T15" t="T16" r="T17" b="T18"/>
                <a:pathLst>
                  <a:path w="20" h="33">
                    <a:moveTo>
                      <a:pt x="0" y="19"/>
                    </a:moveTo>
                    <a:lnTo>
                      <a:pt x="9" y="32"/>
                    </a:lnTo>
                    <a:lnTo>
                      <a:pt x="19" y="21"/>
                    </a:lnTo>
                    <a:lnTo>
                      <a:pt x="16" y="0"/>
                    </a:lnTo>
                    <a:lnTo>
                      <a:pt x="0" y="1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07" name="Freeform 355"/>
              <p:cNvSpPr>
                <a:spLocks/>
              </p:cNvSpPr>
              <p:nvPr/>
            </p:nvSpPr>
            <p:spPr bwMode="auto">
              <a:xfrm>
                <a:off x="5975351" y="4746626"/>
                <a:ext cx="282575" cy="322263"/>
              </a:xfrm>
              <a:custGeom>
                <a:avLst/>
                <a:gdLst>
                  <a:gd name="T0" fmla="*/ 0 w 183"/>
                  <a:gd name="T1" fmla="*/ 2147483646 h 211"/>
                  <a:gd name="T2" fmla="*/ 2147483646 w 183"/>
                  <a:gd name="T3" fmla="*/ 2147483646 h 211"/>
                  <a:gd name="T4" fmla="*/ 2147483646 w 183"/>
                  <a:gd name="T5" fmla="*/ 2147483646 h 211"/>
                  <a:gd name="T6" fmla="*/ 2147483646 w 183"/>
                  <a:gd name="T7" fmla="*/ 2147483646 h 211"/>
                  <a:gd name="T8" fmla="*/ 2147483646 w 183"/>
                  <a:gd name="T9" fmla="*/ 2147483646 h 211"/>
                  <a:gd name="T10" fmla="*/ 2147483646 w 183"/>
                  <a:gd name="T11" fmla="*/ 2147483646 h 211"/>
                  <a:gd name="T12" fmla="*/ 2147483646 w 183"/>
                  <a:gd name="T13" fmla="*/ 2147483646 h 211"/>
                  <a:gd name="T14" fmla="*/ 2147483646 w 183"/>
                  <a:gd name="T15" fmla="*/ 2147483646 h 211"/>
                  <a:gd name="T16" fmla="*/ 2147483646 w 183"/>
                  <a:gd name="T17" fmla="*/ 2147483646 h 211"/>
                  <a:gd name="T18" fmla="*/ 2147483646 w 183"/>
                  <a:gd name="T19" fmla="*/ 2147483646 h 211"/>
                  <a:gd name="T20" fmla="*/ 2147483646 w 183"/>
                  <a:gd name="T21" fmla="*/ 0 h 211"/>
                  <a:gd name="T22" fmla="*/ 2147483646 w 183"/>
                  <a:gd name="T23" fmla="*/ 2147483646 h 211"/>
                  <a:gd name="T24" fmla="*/ 2147483646 w 183"/>
                  <a:gd name="T25" fmla="*/ 2147483646 h 211"/>
                  <a:gd name="T26" fmla="*/ 2147483646 w 183"/>
                  <a:gd name="T27" fmla="*/ 2147483646 h 211"/>
                  <a:gd name="T28" fmla="*/ 2147483646 w 183"/>
                  <a:gd name="T29" fmla="*/ 0 h 211"/>
                  <a:gd name="T30" fmla="*/ 2147483646 w 183"/>
                  <a:gd name="T31" fmla="*/ 2147483646 h 211"/>
                  <a:gd name="T32" fmla="*/ 2147483646 w 183"/>
                  <a:gd name="T33" fmla="*/ 2147483646 h 211"/>
                  <a:gd name="T34" fmla="*/ 2147483646 w 183"/>
                  <a:gd name="T35" fmla="*/ 2147483646 h 211"/>
                  <a:gd name="T36" fmla="*/ 0 w 183"/>
                  <a:gd name="T37" fmla="*/ 2147483646 h 2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
                  <a:gd name="T58" fmla="*/ 0 h 211"/>
                  <a:gd name="T59" fmla="*/ 183 w 183"/>
                  <a:gd name="T60" fmla="*/ 211 h 2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 h="211">
                    <a:moveTo>
                      <a:pt x="0" y="65"/>
                    </a:moveTo>
                    <a:lnTo>
                      <a:pt x="3" y="107"/>
                    </a:lnTo>
                    <a:lnTo>
                      <a:pt x="24" y="148"/>
                    </a:lnTo>
                    <a:lnTo>
                      <a:pt x="55" y="165"/>
                    </a:lnTo>
                    <a:lnTo>
                      <a:pt x="72" y="170"/>
                    </a:lnTo>
                    <a:lnTo>
                      <a:pt x="91" y="210"/>
                    </a:lnTo>
                    <a:lnTo>
                      <a:pt x="158" y="205"/>
                    </a:lnTo>
                    <a:lnTo>
                      <a:pt x="182" y="187"/>
                    </a:lnTo>
                    <a:lnTo>
                      <a:pt x="158" y="104"/>
                    </a:lnTo>
                    <a:lnTo>
                      <a:pt x="164" y="72"/>
                    </a:lnTo>
                    <a:lnTo>
                      <a:pt x="76" y="0"/>
                    </a:lnTo>
                    <a:lnTo>
                      <a:pt x="54" y="36"/>
                    </a:lnTo>
                    <a:lnTo>
                      <a:pt x="44" y="26"/>
                    </a:lnTo>
                    <a:lnTo>
                      <a:pt x="36" y="35"/>
                    </a:lnTo>
                    <a:lnTo>
                      <a:pt x="36" y="0"/>
                    </a:lnTo>
                    <a:lnTo>
                      <a:pt x="14" y="2"/>
                    </a:lnTo>
                    <a:lnTo>
                      <a:pt x="19" y="27"/>
                    </a:lnTo>
                    <a:lnTo>
                      <a:pt x="20" y="42"/>
                    </a:lnTo>
                    <a:lnTo>
                      <a:pt x="0" y="65"/>
                    </a:lnTo>
                  </a:path>
                </a:pathLst>
              </a:custGeom>
              <a:grpFill/>
              <a:ln>
                <a:noFill/>
              </a:ln>
              <a:extLst/>
            </p:spPr>
            <p:txBody>
              <a:bodyPr/>
              <a:lstStyle/>
              <a:p>
                <a:pPr eaLnBrk="0" hangingPunct="0"/>
                <a:endParaRPr lang="en-US" sz="2000" b="1">
                  <a:solidFill>
                    <a:srgbClr val="000000"/>
                  </a:solidFill>
                  <a:latin typeface="+mj-lt"/>
                </a:endParaRPr>
              </a:p>
            </p:txBody>
          </p:sp>
          <p:sp>
            <p:nvSpPr>
              <p:cNvPr id="23908" name="Freeform 356"/>
              <p:cNvSpPr>
                <a:spLocks/>
              </p:cNvSpPr>
              <p:nvPr/>
            </p:nvSpPr>
            <p:spPr bwMode="auto">
              <a:xfrm>
                <a:off x="5975351" y="4746626"/>
                <a:ext cx="282575" cy="322263"/>
              </a:xfrm>
              <a:custGeom>
                <a:avLst/>
                <a:gdLst>
                  <a:gd name="T0" fmla="*/ 0 w 183"/>
                  <a:gd name="T1" fmla="*/ 2147483646 h 211"/>
                  <a:gd name="T2" fmla="*/ 2147483646 w 183"/>
                  <a:gd name="T3" fmla="*/ 2147483646 h 211"/>
                  <a:gd name="T4" fmla="*/ 2147483646 w 183"/>
                  <a:gd name="T5" fmla="*/ 2147483646 h 211"/>
                  <a:gd name="T6" fmla="*/ 2147483646 w 183"/>
                  <a:gd name="T7" fmla="*/ 2147483646 h 211"/>
                  <a:gd name="T8" fmla="*/ 2147483646 w 183"/>
                  <a:gd name="T9" fmla="*/ 2147483646 h 211"/>
                  <a:gd name="T10" fmla="*/ 2147483646 w 183"/>
                  <a:gd name="T11" fmla="*/ 2147483646 h 211"/>
                  <a:gd name="T12" fmla="*/ 2147483646 w 183"/>
                  <a:gd name="T13" fmla="*/ 2147483646 h 211"/>
                  <a:gd name="T14" fmla="*/ 2147483646 w 183"/>
                  <a:gd name="T15" fmla="*/ 2147483646 h 211"/>
                  <a:gd name="T16" fmla="*/ 2147483646 w 183"/>
                  <a:gd name="T17" fmla="*/ 2147483646 h 211"/>
                  <a:gd name="T18" fmla="*/ 2147483646 w 183"/>
                  <a:gd name="T19" fmla="*/ 2147483646 h 211"/>
                  <a:gd name="T20" fmla="*/ 2147483646 w 183"/>
                  <a:gd name="T21" fmla="*/ 0 h 211"/>
                  <a:gd name="T22" fmla="*/ 2147483646 w 183"/>
                  <a:gd name="T23" fmla="*/ 2147483646 h 211"/>
                  <a:gd name="T24" fmla="*/ 2147483646 w 183"/>
                  <a:gd name="T25" fmla="*/ 2147483646 h 211"/>
                  <a:gd name="T26" fmla="*/ 2147483646 w 183"/>
                  <a:gd name="T27" fmla="*/ 2147483646 h 211"/>
                  <a:gd name="T28" fmla="*/ 2147483646 w 183"/>
                  <a:gd name="T29" fmla="*/ 0 h 211"/>
                  <a:gd name="T30" fmla="*/ 2147483646 w 183"/>
                  <a:gd name="T31" fmla="*/ 2147483646 h 211"/>
                  <a:gd name="T32" fmla="*/ 2147483646 w 183"/>
                  <a:gd name="T33" fmla="*/ 2147483646 h 211"/>
                  <a:gd name="T34" fmla="*/ 2147483646 w 183"/>
                  <a:gd name="T35" fmla="*/ 2147483646 h 211"/>
                  <a:gd name="T36" fmla="*/ 0 w 183"/>
                  <a:gd name="T37" fmla="*/ 2147483646 h 2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
                  <a:gd name="T58" fmla="*/ 0 h 211"/>
                  <a:gd name="T59" fmla="*/ 183 w 183"/>
                  <a:gd name="T60" fmla="*/ 211 h 2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 h="211">
                    <a:moveTo>
                      <a:pt x="0" y="65"/>
                    </a:moveTo>
                    <a:lnTo>
                      <a:pt x="3" y="107"/>
                    </a:lnTo>
                    <a:lnTo>
                      <a:pt x="24" y="148"/>
                    </a:lnTo>
                    <a:lnTo>
                      <a:pt x="55" y="165"/>
                    </a:lnTo>
                    <a:lnTo>
                      <a:pt x="72" y="170"/>
                    </a:lnTo>
                    <a:lnTo>
                      <a:pt x="91" y="210"/>
                    </a:lnTo>
                    <a:lnTo>
                      <a:pt x="158" y="205"/>
                    </a:lnTo>
                    <a:lnTo>
                      <a:pt x="182" y="187"/>
                    </a:lnTo>
                    <a:lnTo>
                      <a:pt x="158" y="104"/>
                    </a:lnTo>
                    <a:lnTo>
                      <a:pt x="164" y="72"/>
                    </a:lnTo>
                    <a:lnTo>
                      <a:pt x="76" y="0"/>
                    </a:lnTo>
                    <a:lnTo>
                      <a:pt x="54" y="36"/>
                    </a:lnTo>
                    <a:lnTo>
                      <a:pt x="44" y="26"/>
                    </a:lnTo>
                    <a:lnTo>
                      <a:pt x="36" y="35"/>
                    </a:lnTo>
                    <a:lnTo>
                      <a:pt x="36" y="0"/>
                    </a:lnTo>
                    <a:lnTo>
                      <a:pt x="14" y="2"/>
                    </a:lnTo>
                    <a:lnTo>
                      <a:pt x="19" y="27"/>
                    </a:lnTo>
                    <a:lnTo>
                      <a:pt x="20" y="42"/>
                    </a:lnTo>
                    <a:lnTo>
                      <a:pt x="0" y="6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09" name="Freeform 357"/>
              <p:cNvSpPr>
                <a:spLocks/>
              </p:cNvSpPr>
              <p:nvPr/>
            </p:nvSpPr>
            <p:spPr bwMode="auto">
              <a:xfrm>
                <a:off x="5194300" y="4379913"/>
                <a:ext cx="58738" cy="157162"/>
              </a:xfrm>
              <a:custGeom>
                <a:avLst/>
                <a:gdLst>
                  <a:gd name="T0" fmla="*/ 0 w 38"/>
                  <a:gd name="T1" fmla="*/ 0 h 102"/>
                  <a:gd name="T2" fmla="*/ 2147483646 w 38"/>
                  <a:gd name="T3" fmla="*/ 2147483646 h 102"/>
                  <a:gd name="T4" fmla="*/ 2147483646 w 38"/>
                  <a:gd name="T5" fmla="*/ 2147483646 h 102"/>
                  <a:gd name="T6" fmla="*/ 2147483646 w 38"/>
                  <a:gd name="T7" fmla="*/ 2147483646 h 102"/>
                  <a:gd name="T8" fmla="*/ 0 w 38"/>
                  <a:gd name="T9" fmla="*/ 0 h 102"/>
                  <a:gd name="T10" fmla="*/ 0 60000 65536"/>
                  <a:gd name="T11" fmla="*/ 0 60000 65536"/>
                  <a:gd name="T12" fmla="*/ 0 60000 65536"/>
                  <a:gd name="T13" fmla="*/ 0 60000 65536"/>
                  <a:gd name="T14" fmla="*/ 0 60000 65536"/>
                  <a:gd name="T15" fmla="*/ 0 w 38"/>
                  <a:gd name="T16" fmla="*/ 0 h 102"/>
                  <a:gd name="T17" fmla="*/ 38 w 38"/>
                  <a:gd name="T18" fmla="*/ 102 h 102"/>
                </a:gdLst>
                <a:ahLst/>
                <a:cxnLst>
                  <a:cxn ang="T10">
                    <a:pos x="T0" y="T1"/>
                  </a:cxn>
                  <a:cxn ang="T11">
                    <a:pos x="T2" y="T3"/>
                  </a:cxn>
                  <a:cxn ang="T12">
                    <a:pos x="T4" y="T5"/>
                  </a:cxn>
                  <a:cxn ang="T13">
                    <a:pos x="T6" y="T7"/>
                  </a:cxn>
                  <a:cxn ang="T14">
                    <a:pos x="T8" y="T9"/>
                  </a:cxn>
                </a:cxnLst>
                <a:rect l="T15" t="T16" r="T17" b="T18"/>
                <a:pathLst>
                  <a:path w="38" h="102">
                    <a:moveTo>
                      <a:pt x="0" y="0"/>
                    </a:moveTo>
                    <a:lnTo>
                      <a:pt x="19" y="5"/>
                    </a:lnTo>
                    <a:lnTo>
                      <a:pt x="37" y="96"/>
                    </a:lnTo>
                    <a:lnTo>
                      <a:pt x="24" y="101"/>
                    </a:lnTo>
                    <a:lnTo>
                      <a:pt x="0" y="0"/>
                    </a:lnTo>
                  </a:path>
                </a:pathLst>
              </a:custGeom>
              <a:grpFill/>
              <a:ln>
                <a:noFill/>
              </a:ln>
              <a:extLst/>
            </p:spPr>
            <p:txBody>
              <a:bodyPr/>
              <a:lstStyle/>
              <a:p>
                <a:pPr eaLnBrk="0" hangingPunct="0"/>
                <a:endParaRPr lang="en-US" sz="2000" b="1">
                  <a:solidFill>
                    <a:srgbClr val="000000"/>
                  </a:solidFill>
                  <a:latin typeface="+mj-lt"/>
                </a:endParaRPr>
              </a:p>
            </p:txBody>
          </p:sp>
          <p:sp>
            <p:nvSpPr>
              <p:cNvPr id="23910" name="Freeform 358"/>
              <p:cNvSpPr>
                <a:spLocks/>
              </p:cNvSpPr>
              <p:nvPr/>
            </p:nvSpPr>
            <p:spPr bwMode="auto">
              <a:xfrm>
                <a:off x="5194300" y="4379913"/>
                <a:ext cx="58738" cy="157162"/>
              </a:xfrm>
              <a:custGeom>
                <a:avLst/>
                <a:gdLst>
                  <a:gd name="T0" fmla="*/ 0 w 38"/>
                  <a:gd name="T1" fmla="*/ 0 h 102"/>
                  <a:gd name="T2" fmla="*/ 2147483646 w 38"/>
                  <a:gd name="T3" fmla="*/ 2147483646 h 102"/>
                  <a:gd name="T4" fmla="*/ 2147483646 w 38"/>
                  <a:gd name="T5" fmla="*/ 2147483646 h 102"/>
                  <a:gd name="T6" fmla="*/ 2147483646 w 38"/>
                  <a:gd name="T7" fmla="*/ 2147483646 h 102"/>
                  <a:gd name="T8" fmla="*/ 0 w 38"/>
                  <a:gd name="T9" fmla="*/ 0 h 102"/>
                  <a:gd name="T10" fmla="*/ 0 60000 65536"/>
                  <a:gd name="T11" fmla="*/ 0 60000 65536"/>
                  <a:gd name="T12" fmla="*/ 0 60000 65536"/>
                  <a:gd name="T13" fmla="*/ 0 60000 65536"/>
                  <a:gd name="T14" fmla="*/ 0 60000 65536"/>
                  <a:gd name="T15" fmla="*/ 0 w 38"/>
                  <a:gd name="T16" fmla="*/ 0 h 102"/>
                  <a:gd name="T17" fmla="*/ 38 w 38"/>
                  <a:gd name="T18" fmla="*/ 102 h 102"/>
                </a:gdLst>
                <a:ahLst/>
                <a:cxnLst>
                  <a:cxn ang="T10">
                    <a:pos x="T0" y="T1"/>
                  </a:cxn>
                  <a:cxn ang="T11">
                    <a:pos x="T2" y="T3"/>
                  </a:cxn>
                  <a:cxn ang="T12">
                    <a:pos x="T4" y="T5"/>
                  </a:cxn>
                  <a:cxn ang="T13">
                    <a:pos x="T6" y="T7"/>
                  </a:cxn>
                  <a:cxn ang="T14">
                    <a:pos x="T8" y="T9"/>
                  </a:cxn>
                </a:cxnLst>
                <a:rect l="T15" t="T16" r="T17" b="T18"/>
                <a:pathLst>
                  <a:path w="38" h="102">
                    <a:moveTo>
                      <a:pt x="0" y="0"/>
                    </a:moveTo>
                    <a:lnTo>
                      <a:pt x="19" y="5"/>
                    </a:lnTo>
                    <a:lnTo>
                      <a:pt x="37" y="96"/>
                    </a:lnTo>
                    <a:lnTo>
                      <a:pt x="24" y="101"/>
                    </a:lnTo>
                    <a:lnTo>
                      <a:pt x="0"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11" name="Freeform 359"/>
              <p:cNvSpPr>
                <a:spLocks/>
              </p:cNvSpPr>
              <p:nvPr/>
            </p:nvSpPr>
            <p:spPr bwMode="auto">
              <a:xfrm>
                <a:off x="5978526" y="4703764"/>
                <a:ext cx="138113" cy="161925"/>
              </a:xfrm>
              <a:custGeom>
                <a:avLst/>
                <a:gdLst>
                  <a:gd name="T0" fmla="*/ 0 w 90"/>
                  <a:gd name="T1" fmla="*/ 2147483646 h 106"/>
                  <a:gd name="T2" fmla="*/ 2147483646 w 90"/>
                  <a:gd name="T3" fmla="*/ 2147483646 h 106"/>
                  <a:gd name="T4" fmla="*/ 2147483646 w 90"/>
                  <a:gd name="T5" fmla="*/ 2147483646 h 106"/>
                  <a:gd name="T6" fmla="*/ 2147483646 w 90"/>
                  <a:gd name="T7" fmla="*/ 2147483646 h 106"/>
                  <a:gd name="T8" fmla="*/ 2147483646 w 90"/>
                  <a:gd name="T9" fmla="*/ 2147483646 h 106"/>
                  <a:gd name="T10" fmla="*/ 2147483646 w 90"/>
                  <a:gd name="T11" fmla="*/ 2147483646 h 106"/>
                  <a:gd name="T12" fmla="*/ 2147483646 w 90"/>
                  <a:gd name="T13" fmla="*/ 0 h 106"/>
                  <a:gd name="T14" fmla="*/ 2147483646 w 90"/>
                  <a:gd name="T15" fmla="*/ 2147483646 h 106"/>
                  <a:gd name="T16" fmla="*/ 2147483646 w 90"/>
                  <a:gd name="T17" fmla="*/ 2147483646 h 106"/>
                  <a:gd name="T18" fmla="*/ 2147483646 w 90"/>
                  <a:gd name="T19" fmla="*/ 2147483646 h 106"/>
                  <a:gd name="T20" fmla="*/ 0 w 90"/>
                  <a:gd name="T21" fmla="*/ 2147483646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106"/>
                  <a:gd name="T35" fmla="*/ 90 w 90"/>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106">
                    <a:moveTo>
                      <a:pt x="0" y="105"/>
                    </a:moveTo>
                    <a:lnTo>
                      <a:pt x="12" y="100"/>
                    </a:lnTo>
                    <a:lnTo>
                      <a:pt x="35" y="98"/>
                    </a:lnTo>
                    <a:lnTo>
                      <a:pt x="35" y="82"/>
                    </a:lnTo>
                    <a:lnTo>
                      <a:pt x="71" y="74"/>
                    </a:lnTo>
                    <a:lnTo>
                      <a:pt x="89" y="37"/>
                    </a:lnTo>
                    <a:lnTo>
                      <a:pt x="71" y="0"/>
                    </a:lnTo>
                    <a:lnTo>
                      <a:pt x="19" y="7"/>
                    </a:lnTo>
                    <a:lnTo>
                      <a:pt x="26" y="36"/>
                    </a:lnTo>
                    <a:lnTo>
                      <a:pt x="14" y="55"/>
                    </a:lnTo>
                    <a:lnTo>
                      <a:pt x="0" y="105"/>
                    </a:lnTo>
                  </a:path>
                </a:pathLst>
              </a:custGeom>
              <a:grpFill/>
              <a:ln>
                <a:noFill/>
              </a:ln>
              <a:extLst/>
            </p:spPr>
            <p:txBody>
              <a:bodyPr/>
              <a:lstStyle/>
              <a:p>
                <a:pPr eaLnBrk="0" hangingPunct="0"/>
                <a:endParaRPr lang="en-US" sz="2000" b="1">
                  <a:solidFill>
                    <a:srgbClr val="000000"/>
                  </a:solidFill>
                  <a:latin typeface="+mj-lt"/>
                </a:endParaRPr>
              </a:p>
            </p:txBody>
          </p:sp>
          <p:sp>
            <p:nvSpPr>
              <p:cNvPr id="23912" name="Freeform 360"/>
              <p:cNvSpPr>
                <a:spLocks/>
              </p:cNvSpPr>
              <p:nvPr/>
            </p:nvSpPr>
            <p:spPr bwMode="auto">
              <a:xfrm>
                <a:off x="5978526" y="4600576"/>
                <a:ext cx="138113" cy="163513"/>
              </a:xfrm>
              <a:custGeom>
                <a:avLst/>
                <a:gdLst>
                  <a:gd name="T0" fmla="*/ 0 w 90"/>
                  <a:gd name="T1" fmla="*/ 2147483646 h 106"/>
                  <a:gd name="T2" fmla="*/ 2147483646 w 90"/>
                  <a:gd name="T3" fmla="*/ 2147483646 h 106"/>
                  <a:gd name="T4" fmla="*/ 2147483646 w 90"/>
                  <a:gd name="T5" fmla="*/ 2147483646 h 106"/>
                  <a:gd name="T6" fmla="*/ 2147483646 w 90"/>
                  <a:gd name="T7" fmla="*/ 2147483646 h 106"/>
                  <a:gd name="T8" fmla="*/ 2147483646 w 90"/>
                  <a:gd name="T9" fmla="*/ 2147483646 h 106"/>
                  <a:gd name="T10" fmla="*/ 2147483646 w 90"/>
                  <a:gd name="T11" fmla="*/ 2147483646 h 106"/>
                  <a:gd name="T12" fmla="*/ 2147483646 w 90"/>
                  <a:gd name="T13" fmla="*/ 0 h 106"/>
                  <a:gd name="T14" fmla="*/ 2147483646 w 90"/>
                  <a:gd name="T15" fmla="*/ 2147483646 h 106"/>
                  <a:gd name="T16" fmla="*/ 2147483646 w 90"/>
                  <a:gd name="T17" fmla="*/ 2147483646 h 106"/>
                  <a:gd name="T18" fmla="*/ 2147483646 w 90"/>
                  <a:gd name="T19" fmla="*/ 2147483646 h 106"/>
                  <a:gd name="T20" fmla="*/ 0 w 90"/>
                  <a:gd name="T21" fmla="*/ 2147483646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106"/>
                  <a:gd name="T35" fmla="*/ 90 w 90"/>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106">
                    <a:moveTo>
                      <a:pt x="0" y="105"/>
                    </a:moveTo>
                    <a:lnTo>
                      <a:pt x="12" y="100"/>
                    </a:lnTo>
                    <a:lnTo>
                      <a:pt x="35" y="98"/>
                    </a:lnTo>
                    <a:lnTo>
                      <a:pt x="35" y="82"/>
                    </a:lnTo>
                    <a:lnTo>
                      <a:pt x="71" y="74"/>
                    </a:lnTo>
                    <a:lnTo>
                      <a:pt x="89" y="37"/>
                    </a:lnTo>
                    <a:lnTo>
                      <a:pt x="71" y="0"/>
                    </a:lnTo>
                    <a:lnTo>
                      <a:pt x="19" y="7"/>
                    </a:lnTo>
                    <a:lnTo>
                      <a:pt x="26" y="36"/>
                    </a:lnTo>
                    <a:lnTo>
                      <a:pt x="14" y="55"/>
                    </a:lnTo>
                    <a:lnTo>
                      <a:pt x="0" y="10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13" name="Freeform 361"/>
              <p:cNvSpPr>
                <a:spLocks/>
              </p:cNvSpPr>
              <p:nvPr/>
            </p:nvSpPr>
            <p:spPr bwMode="auto">
              <a:xfrm>
                <a:off x="5840414" y="3795713"/>
                <a:ext cx="293687" cy="323850"/>
              </a:xfrm>
              <a:custGeom>
                <a:avLst/>
                <a:gdLst>
                  <a:gd name="T0" fmla="*/ 0 w 190"/>
                  <a:gd name="T1" fmla="*/ 2147483646 h 210"/>
                  <a:gd name="T2" fmla="*/ 2147483646 w 190"/>
                  <a:gd name="T3" fmla="*/ 2147483646 h 210"/>
                  <a:gd name="T4" fmla="*/ 2147483646 w 190"/>
                  <a:gd name="T5" fmla="*/ 2147483646 h 210"/>
                  <a:gd name="T6" fmla="*/ 2147483646 w 190"/>
                  <a:gd name="T7" fmla="*/ 2147483646 h 210"/>
                  <a:gd name="T8" fmla="*/ 2147483646 w 190"/>
                  <a:gd name="T9" fmla="*/ 2147483646 h 210"/>
                  <a:gd name="T10" fmla="*/ 2147483646 w 190"/>
                  <a:gd name="T11" fmla="*/ 2147483646 h 210"/>
                  <a:gd name="T12" fmla="*/ 2147483646 w 190"/>
                  <a:gd name="T13" fmla="*/ 2147483646 h 210"/>
                  <a:gd name="T14" fmla="*/ 2147483646 w 190"/>
                  <a:gd name="T15" fmla="*/ 2147483646 h 210"/>
                  <a:gd name="T16" fmla="*/ 2147483646 w 190"/>
                  <a:gd name="T17" fmla="*/ 2147483646 h 210"/>
                  <a:gd name="T18" fmla="*/ 2147483646 w 190"/>
                  <a:gd name="T19" fmla="*/ 2147483646 h 210"/>
                  <a:gd name="T20" fmla="*/ 2147483646 w 190"/>
                  <a:gd name="T21" fmla="*/ 2147483646 h 210"/>
                  <a:gd name="T22" fmla="*/ 2147483646 w 190"/>
                  <a:gd name="T23" fmla="*/ 2147483646 h 210"/>
                  <a:gd name="T24" fmla="*/ 2147483646 w 190"/>
                  <a:gd name="T25" fmla="*/ 2147483646 h 210"/>
                  <a:gd name="T26" fmla="*/ 2147483646 w 190"/>
                  <a:gd name="T27" fmla="*/ 0 h 210"/>
                  <a:gd name="T28" fmla="*/ 0 w 190"/>
                  <a:gd name="T29" fmla="*/ 2147483646 h 2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0"/>
                  <a:gd name="T46" fmla="*/ 0 h 210"/>
                  <a:gd name="T47" fmla="*/ 190 w 190"/>
                  <a:gd name="T48" fmla="*/ 210 h 2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0" h="210">
                    <a:moveTo>
                      <a:pt x="0" y="35"/>
                    </a:moveTo>
                    <a:lnTo>
                      <a:pt x="8" y="205"/>
                    </a:lnTo>
                    <a:lnTo>
                      <a:pt x="160" y="209"/>
                    </a:lnTo>
                    <a:lnTo>
                      <a:pt x="186" y="181"/>
                    </a:lnTo>
                    <a:lnTo>
                      <a:pt x="189" y="165"/>
                    </a:lnTo>
                    <a:lnTo>
                      <a:pt x="132" y="44"/>
                    </a:lnTo>
                    <a:lnTo>
                      <a:pt x="160" y="82"/>
                    </a:lnTo>
                    <a:lnTo>
                      <a:pt x="175" y="51"/>
                    </a:lnTo>
                    <a:lnTo>
                      <a:pt x="160" y="9"/>
                    </a:lnTo>
                    <a:lnTo>
                      <a:pt x="124" y="14"/>
                    </a:lnTo>
                    <a:lnTo>
                      <a:pt x="124" y="4"/>
                    </a:lnTo>
                    <a:lnTo>
                      <a:pt x="106" y="4"/>
                    </a:lnTo>
                    <a:lnTo>
                      <a:pt x="75" y="17"/>
                    </a:lnTo>
                    <a:lnTo>
                      <a:pt x="8" y="0"/>
                    </a:lnTo>
                    <a:lnTo>
                      <a:pt x="0" y="3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14" name="Freeform 362"/>
              <p:cNvSpPr>
                <a:spLocks/>
              </p:cNvSpPr>
              <p:nvPr/>
            </p:nvSpPr>
            <p:spPr bwMode="auto">
              <a:xfrm>
                <a:off x="5062539" y="4371975"/>
                <a:ext cx="200025" cy="166688"/>
              </a:xfrm>
              <a:custGeom>
                <a:avLst/>
                <a:gdLst>
                  <a:gd name="T0" fmla="*/ 0 w 130"/>
                  <a:gd name="T1" fmla="*/ 2147483646 h 109"/>
                  <a:gd name="T2" fmla="*/ 2147483646 w 130"/>
                  <a:gd name="T3" fmla="*/ 2147483646 h 109"/>
                  <a:gd name="T4" fmla="*/ 2147483646 w 130"/>
                  <a:gd name="T5" fmla="*/ 2147483646 h 109"/>
                  <a:gd name="T6" fmla="*/ 2147483646 w 130"/>
                  <a:gd name="T7" fmla="*/ 2147483646 h 109"/>
                  <a:gd name="T8" fmla="*/ 2147483646 w 130"/>
                  <a:gd name="T9" fmla="*/ 2147483646 h 109"/>
                  <a:gd name="T10" fmla="*/ 2147483646 w 130"/>
                  <a:gd name="T11" fmla="*/ 2147483646 h 109"/>
                  <a:gd name="T12" fmla="*/ 2147483646 w 130"/>
                  <a:gd name="T13" fmla="*/ 2147483646 h 109"/>
                  <a:gd name="T14" fmla="*/ 2147483646 w 130"/>
                  <a:gd name="T15" fmla="*/ 2147483646 h 109"/>
                  <a:gd name="T16" fmla="*/ 2147483646 w 130"/>
                  <a:gd name="T17" fmla="*/ 0 h 109"/>
                  <a:gd name="T18" fmla="*/ 2147483646 w 130"/>
                  <a:gd name="T19" fmla="*/ 2147483646 h 109"/>
                  <a:gd name="T20" fmla="*/ 0 w 130"/>
                  <a:gd name="T21" fmla="*/ 2147483646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109"/>
                  <a:gd name="T35" fmla="*/ 130 w 130"/>
                  <a:gd name="T36" fmla="*/ 109 h 1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109">
                    <a:moveTo>
                      <a:pt x="0" y="92"/>
                    </a:moveTo>
                    <a:lnTo>
                      <a:pt x="9" y="103"/>
                    </a:lnTo>
                    <a:lnTo>
                      <a:pt x="44" y="108"/>
                    </a:lnTo>
                    <a:lnTo>
                      <a:pt x="38" y="81"/>
                    </a:lnTo>
                    <a:lnTo>
                      <a:pt x="85" y="76"/>
                    </a:lnTo>
                    <a:lnTo>
                      <a:pt x="104" y="81"/>
                    </a:lnTo>
                    <a:lnTo>
                      <a:pt x="129" y="60"/>
                    </a:lnTo>
                    <a:lnTo>
                      <a:pt x="95" y="19"/>
                    </a:lnTo>
                    <a:lnTo>
                      <a:pt x="91" y="0"/>
                    </a:lnTo>
                    <a:lnTo>
                      <a:pt x="22" y="36"/>
                    </a:lnTo>
                    <a:lnTo>
                      <a:pt x="0" y="92"/>
                    </a:lnTo>
                  </a:path>
                </a:pathLst>
              </a:custGeom>
              <a:grpFill/>
              <a:ln>
                <a:noFill/>
              </a:ln>
              <a:extLst/>
            </p:spPr>
            <p:txBody>
              <a:bodyPr/>
              <a:lstStyle/>
              <a:p>
                <a:pPr eaLnBrk="0" hangingPunct="0"/>
                <a:endParaRPr lang="en-US" sz="2000" b="1">
                  <a:solidFill>
                    <a:srgbClr val="000000"/>
                  </a:solidFill>
                  <a:latin typeface="+mj-lt"/>
                </a:endParaRPr>
              </a:p>
            </p:txBody>
          </p:sp>
          <p:sp>
            <p:nvSpPr>
              <p:cNvPr id="23915" name="Freeform 363"/>
              <p:cNvSpPr>
                <a:spLocks/>
              </p:cNvSpPr>
              <p:nvPr/>
            </p:nvSpPr>
            <p:spPr bwMode="auto">
              <a:xfrm>
                <a:off x="5062539" y="4273550"/>
                <a:ext cx="200025" cy="166688"/>
              </a:xfrm>
              <a:custGeom>
                <a:avLst/>
                <a:gdLst>
                  <a:gd name="T0" fmla="*/ 0 w 130"/>
                  <a:gd name="T1" fmla="*/ 2147483646 h 109"/>
                  <a:gd name="T2" fmla="*/ 2147483646 w 130"/>
                  <a:gd name="T3" fmla="*/ 2147483646 h 109"/>
                  <a:gd name="T4" fmla="*/ 2147483646 w 130"/>
                  <a:gd name="T5" fmla="*/ 2147483646 h 109"/>
                  <a:gd name="T6" fmla="*/ 2147483646 w 130"/>
                  <a:gd name="T7" fmla="*/ 2147483646 h 109"/>
                  <a:gd name="T8" fmla="*/ 2147483646 w 130"/>
                  <a:gd name="T9" fmla="*/ 2147483646 h 109"/>
                  <a:gd name="T10" fmla="*/ 2147483646 w 130"/>
                  <a:gd name="T11" fmla="*/ 2147483646 h 109"/>
                  <a:gd name="T12" fmla="*/ 2147483646 w 130"/>
                  <a:gd name="T13" fmla="*/ 2147483646 h 109"/>
                  <a:gd name="T14" fmla="*/ 2147483646 w 130"/>
                  <a:gd name="T15" fmla="*/ 2147483646 h 109"/>
                  <a:gd name="T16" fmla="*/ 2147483646 w 130"/>
                  <a:gd name="T17" fmla="*/ 0 h 109"/>
                  <a:gd name="T18" fmla="*/ 2147483646 w 130"/>
                  <a:gd name="T19" fmla="*/ 2147483646 h 109"/>
                  <a:gd name="T20" fmla="*/ 0 w 130"/>
                  <a:gd name="T21" fmla="*/ 2147483646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109"/>
                  <a:gd name="T35" fmla="*/ 130 w 130"/>
                  <a:gd name="T36" fmla="*/ 109 h 1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109">
                    <a:moveTo>
                      <a:pt x="0" y="92"/>
                    </a:moveTo>
                    <a:lnTo>
                      <a:pt x="9" y="103"/>
                    </a:lnTo>
                    <a:lnTo>
                      <a:pt x="44" y="108"/>
                    </a:lnTo>
                    <a:lnTo>
                      <a:pt x="38" y="81"/>
                    </a:lnTo>
                    <a:lnTo>
                      <a:pt x="85" y="76"/>
                    </a:lnTo>
                    <a:lnTo>
                      <a:pt x="104" y="81"/>
                    </a:lnTo>
                    <a:lnTo>
                      <a:pt x="129" y="60"/>
                    </a:lnTo>
                    <a:lnTo>
                      <a:pt x="95" y="19"/>
                    </a:lnTo>
                    <a:lnTo>
                      <a:pt x="91" y="0"/>
                    </a:lnTo>
                    <a:lnTo>
                      <a:pt x="22" y="36"/>
                    </a:lnTo>
                    <a:lnTo>
                      <a:pt x="0" y="9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16" name="Freeform 364"/>
              <p:cNvSpPr>
                <a:spLocks/>
              </p:cNvSpPr>
              <p:nvPr/>
            </p:nvSpPr>
            <p:spPr bwMode="auto">
              <a:xfrm>
                <a:off x="5773738" y="5072064"/>
                <a:ext cx="304800" cy="300037"/>
              </a:xfrm>
              <a:custGeom>
                <a:avLst/>
                <a:gdLst>
                  <a:gd name="T0" fmla="*/ 0 w 199"/>
                  <a:gd name="T1" fmla="*/ 2147483646 h 194"/>
                  <a:gd name="T2" fmla="*/ 0 w 199"/>
                  <a:gd name="T3" fmla="*/ 2147483646 h 194"/>
                  <a:gd name="T4" fmla="*/ 2147483646 w 199"/>
                  <a:gd name="T5" fmla="*/ 2147483646 h 194"/>
                  <a:gd name="T6" fmla="*/ 2147483646 w 199"/>
                  <a:gd name="T7" fmla="*/ 2147483646 h 194"/>
                  <a:gd name="T8" fmla="*/ 2147483646 w 199"/>
                  <a:gd name="T9" fmla="*/ 2147483646 h 194"/>
                  <a:gd name="T10" fmla="*/ 2147483646 w 199"/>
                  <a:gd name="T11" fmla="*/ 2147483646 h 194"/>
                  <a:gd name="T12" fmla="*/ 2147483646 w 199"/>
                  <a:gd name="T13" fmla="*/ 2147483646 h 194"/>
                  <a:gd name="T14" fmla="*/ 2147483646 w 199"/>
                  <a:gd name="T15" fmla="*/ 2147483646 h 194"/>
                  <a:gd name="T16" fmla="*/ 2147483646 w 199"/>
                  <a:gd name="T17" fmla="*/ 2147483646 h 194"/>
                  <a:gd name="T18" fmla="*/ 2147483646 w 199"/>
                  <a:gd name="T19" fmla="*/ 2147483646 h 194"/>
                  <a:gd name="T20" fmla="*/ 2147483646 w 199"/>
                  <a:gd name="T21" fmla="*/ 2147483646 h 194"/>
                  <a:gd name="T22" fmla="*/ 2147483646 w 199"/>
                  <a:gd name="T23" fmla="*/ 2147483646 h 194"/>
                  <a:gd name="T24" fmla="*/ 2147483646 w 199"/>
                  <a:gd name="T25" fmla="*/ 2147483646 h 194"/>
                  <a:gd name="T26" fmla="*/ 2147483646 w 199"/>
                  <a:gd name="T27" fmla="*/ 2147483646 h 194"/>
                  <a:gd name="T28" fmla="*/ 2147483646 w 199"/>
                  <a:gd name="T29" fmla="*/ 0 h 194"/>
                  <a:gd name="T30" fmla="*/ 2147483646 w 199"/>
                  <a:gd name="T31" fmla="*/ 2147483646 h 194"/>
                  <a:gd name="T32" fmla="*/ 2147483646 w 199"/>
                  <a:gd name="T33" fmla="*/ 2147483646 h 194"/>
                  <a:gd name="T34" fmla="*/ 2147483646 w 199"/>
                  <a:gd name="T35" fmla="*/ 2147483646 h 194"/>
                  <a:gd name="T36" fmla="*/ 2147483646 w 199"/>
                  <a:gd name="T37" fmla="*/ 2147483646 h 194"/>
                  <a:gd name="T38" fmla="*/ 2147483646 w 199"/>
                  <a:gd name="T39" fmla="*/ 2147483646 h 194"/>
                  <a:gd name="T40" fmla="*/ 2147483646 w 199"/>
                  <a:gd name="T41" fmla="*/ 2147483646 h 194"/>
                  <a:gd name="T42" fmla="*/ 0 w 199"/>
                  <a:gd name="T43" fmla="*/ 2147483646 h 1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9"/>
                  <a:gd name="T67" fmla="*/ 0 h 194"/>
                  <a:gd name="T68" fmla="*/ 199 w 199"/>
                  <a:gd name="T69" fmla="*/ 194 h 19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9" h="194">
                    <a:moveTo>
                      <a:pt x="0" y="93"/>
                    </a:moveTo>
                    <a:lnTo>
                      <a:pt x="0" y="169"/>
                    </a:lnTo>
                    <a:lnTo>
                      <a:pt x="21" y="188"/>
                    </a:lnTo>
                    <a:lnTo>
                      <a:pt x="53" y="192"/>
                    </a:lnTo>
                    <a:lnTo>
                      <a:pt x="83" y="193"/>
                    </a:lnTo>
                    <a:lnTo>
                      <a:pt x="113" y="166"/>
                    </a:lnTo>
                    <a:lnTo>
                      <a:pt x="114" y="156"/>
                    </a:lnTo>
                    <a:lnTo>
                      <a:pt x="139" y="149"/>
                    </a:lnTo>
                    <a:lnTo>
                      <a:pt x="136" y="137"/>
                    </a:lnTo>
                    <a:lnTo>
                      <a:pt x="190" y="117"/>
                    </a:lnTo>
                    <a:lnTo>
                      <a:pt x="183" y="107"/>
                    </a:lnTo>
                    <a:lnTo>
                      <a:pt x="198" y="49"/>
                    </a:lnTo>
                    <a:lnTo>
                      <a:pt x="186" y="23"/>
                    </a:lnTo>
                    <a:lnTo>
                      <a:pt x="155" y="6"/>
                    </a:lnTo>
                    <a:lnTo>
                      <a:pt x="146" y="0"/>
                    </a:lnTo>
                    <a:lnTo>
                      <a:pt x="115" y="17"/>
                    </a:lnTo>
                    <a:lnTo>
                      <a:pt x="112" y="68"/>
                    </a:lnTo>
                    <a:lnTo>
                      <a:pt x="131" y="78"/>
                    </a:lnTo>
                    <a:lnTo>
                      <a:pt x="132" y="100"/>
                    </a:lnTo>
                    <a:lnTo>
                      <a:pt x="36" y="53"/>
                    </a:lnTo>
                    <a:lnTo>
                      <a:pt x="38" y="93"/>
                    </a:lnTo>
                    <a:lnTo>
                      <a:pt x="0" y="93"/>
                    </a:lnTo>
                  </a:path>
                </a:pathLst>
              </a:custGeom>
              <a:grpFill/>
              <a:ln>
                <a:noFill/>
              </a:ln>
              <a:extLst/>
            </p:spPr>
            <p:txBody>
              <a:bodyPr/>
              <a:lstStyle/>
              <a:p>
                <a:pPr eaLnBrk="0" hangingPunct="0"/>
                <a:endParaRPr lang="en-US" sz="2000" b="1">
                  <a:solidFill>
                    <a:srgbClr val="000000"/>
                  </a:solidFill>
                  <a:latin typeface="+mj-lt"/>
                </a:endParaRPr>
              </a:p>
            </p:txBody>
          </p:sp>
          <p:sp>
            <p:nvSpPr>
              <p:cNvPr id="23917" name="Freeform 365"/>
              <p:cNvSpPr>
                <a:spLocks/>
              </p:cNvSpPr>
              <p:nvPr/>
            </p:nvSpPr>
            <p:spPr bwMode="auto">
              <a:xfrm>
                <a:off x="5773738" y="4954588"/>
                <a:ext cx="304800" cy="296862"/>
              </a:xfrm>
              <a:custGeom>
                <a:avLst/>
                <a:gdLst>
                  <a:gd name="T0" fmla="*/ 0 w 199"/>
                  <a:gd name="T1" fmla="*/ 2147483646 h 194"/>
                  <a:gd name="T2" fmla="*/ 0 w 199"/>
                  <a:gd name="T3" fmla="*/ 2147483646 h 194"/>
                  <a:gd name="T4" fmla="*/ 2147483646 w 199"/>
                  <a:gd name="T5" fmla="*/ 2147483646 h 194"/>
                  <a:gd name="T6" fmla="*/ 2147483646 w 199"/>
                  <a:gd name="T7" fmla="*/ 2147483646 h 194"/>
                  <a:gd name="T8" fmla="*/ 2147483646 w 199"/>
                  <a:gd name="T9" fmla="*/ 2147483646 h 194"/>
                  <a:gd name="T10" fmla="*/ 2147483646 w 199"/>
                  <a:gd name="T11" fmla="*/ 2147483646 h 194"/>
                  <a:gd name="T12" fmla="*/ 2147483646 w 199"/>
                  <a:gd name="T13" fmla="*/ 2147483646 h 194"/>
                  <a:gd name="T14" fmla="*/ 2147483646 w 199"/>
                  <a:gd name="T15" fmla="*/ 2147483646 h 194"/>
                  <a:gd name="T16" fmla="*/ 2147483646 w 199"/>
                  <a:gd name="T17" fmla="*/ 2147483646 h 194"/>
                  <a:gd name="T18" fmla="*/ 2147483646 w 199"/>
                  <a:gd name="T19" fmla="*/ 2147483646 h 194"/>
                  <a:gd name="T20" fmla="*/ 2147483646 w 199"/>
                  <a:gd name="T21" fmla="*/ 2147483646 h 194"/>
                  <a:gd name="T22" fmla="*/ 2147483646 w 199"/>
                  <a:gd name="T23" fmla="*/ 2147483646 h 194"/>
                  <a:gd name="T24" fmla="*/ 2147483646 w 199"/>
                  <a:gd name="T25" fmla="*/ 2147483646 h 194"/>
                  <a:gd name="T26" fmla="*/ 2147483646 w 199"/>
                  <a:gd name="T27" fmla="*/ 2147483646 h 194"/>
                  <a:gd name="T28" fmla="*/ 2147483646 w 199"/>
                  <a:gd name="T29" fmla="*/ 0 h 194"/>
                  <a:gd name="T30" fmla="*/ 2147483646 w 199"/>
                  <a:gd name="T31" fmla="*/ 2147483646 h 194"/>
                  <a:gd name="T32" fmla="*/ 2147483646 w 199"/>
                  <a:gd name="T33" fmla="*/ 2147483646 h 194"/>
                  <a:gd name="T34" fmla="*/ 2147483646 w 199"/>
                  <a:gd name="T35" fmla="*/ 2147483646 h 194"/>
                  <a:gd name="T36" fmla="*/ 2147483646 w 199"/>
                  <a:gd name="T37" fmla="*/ 2147483646 h 194"/>
                  <a:gd name="T38" fmla="*/ 2147483646 w 199"/>
                  <a:gd name="T39" fmla="*/ 2147483646 h 194"/>
                  <a:gd name="T40" fmla="*/ 2147483646 w 199"/>
                  <a:gd name="T41" fmla="*/ 2147483646 h 194"/>
                  <a:gd name="T42" fmla="*/ 0 w 199"/>
                  <a:gd name="T43" fmla="*/ 2147483646 h 1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9"/>
                  <a:gd name="T67" fmla="*/ 0 h 194"/>
                  <a:gd name="T68" fmla="*/ 199 w 199"/>
                  <a:gd name="T69" fmla="*/ 194 h 19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9" h="194">
                    <a:moveTo>
                      <a:pt x="0" y="93"/>
                    </a:moveTo>
                    <a:lnTo>
                      <a:pt x="0" y="169"/>
                    </a:lnTo>
                    <a:lnTo>
                      <a:pt x="21" y="188"/>
                    </a:lnTo>
                    <a:lnTo>
                      <a:pt x="53" y="192"/>
                    </a:lnTo>
                    <a:lnTo>
                      <a:pt x="83" y="193"/>
                    </a:lnTo>
                    <a:lnTo>
                      <a:pt x="113" y="166"/>
                    </a:lnTo>
                    <a:lnTo>
                      <a:pt x="114" y="156"/>
                    </a:lnTo>
                    <a:lnTo>
                      <a:pt x="139" y="149"/>
                    </a:lnTo>
                    <a:lnTo>
                      <a:pt x="136" y="137"/>
                    </a:lnTo>
                    <a:lnTo>
                      <a:pt x="190" y="117"/>
                    </a:lnTo>
                    <a:lnTo>
                      <a:pt x="183" y="107"/>
                    </a:lnTo>
                    <a:lnTo>
                      <a:pt x="198" y="49"/>
                    </a:lnTo>
                    <a:lnTo>
                      <a:pt x="186" y="23"/>
                    </a:lnTo>
                    <a:lnTo>
                      <a:pt x="155" y="6"/>
                    </a:lnTo>
                    <a:lnTo>
                      <a:pt x="146" y="0"/>
                    </a:lnTo>
                    <a:lnTo>
                      <a:pt x="115" y="17"/>
                    </a:lnTo>
                    <a:lnTo>
                      <a:pt x="112" y="68"/>
                    </a:lnTo>
                    <a:lnTo>
                      <a:pt x="131" y="78"/>
                    </a:lnTo>
                    <a:lnTo>
                      <a:pt x="132" y="100"/>
                    </a:lnTo>
                    <a:lnTo>
                      <a:pt x="36" y="53"/>
                    </a:lnTo>
                    <a:lnTo>
                      <a:pt x="38" y="93"/>
                    </a:lnTo>
                    <a:lnTo>
                      <a:pt x="0" y="9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18" name="Freeform 366"/>
              <p:cNvSpPr>
                <a:spLocks/>
              </p:cNvSpPr>
              <p:nvPr/>
            </p:nvSpPr>
            <p:spPr bwMode="auto">
              <a:xfrm>
                <a:off x="5629276" y="5395913"/>
                <a:ext cx="428625" cy="398462"/>
              </a:xfrm>
              <a:custGeom>
                <a:avLst/>
                <a:gdLst>
                  <a:gd name="T0" fmla="*/ 0 w 277"/>
                  <a:gd name="T1" fmla="*/ 2147483646 h 261"/>
                  <a:gd name="T2" fmla="*/ 2147483646 w 277"/>
                  <a:gd name="T3" fmla="*/ 2147483646 h 261"/>
                  <a:gd name="T4" fmla="*/ 2147483646 w 277"/>
                  <a:gd name="T5" fmla="*/ 2147483646 h 261"/>
                  <a:gd name="T6" fmla="*/ 2147483646 w 277"/>
                  <a:gd name="T7" fmla="*/ 2147483646 h 261"/>
                  <a:gd name="T8" fmla="*/ 2147483646 w 277"/>
                  <a:gd name="T9" fmla="*/ 2147483646 h 261"/>
                  <a:gd name="T10" fmla="*/ 2147483646 w 277"/>
                  <a:gd name="T11" fmla="*/ 2147483646 h 261"/>
                  <a:gd name="T12" fmla="*/ 2147483646 w 277"/>
                  <a:gd name="T13" fmla="*/ 2147483646 h 261"/>
                  <a:gd name="T14" fmla="*/ 2147483646 w 277"/>
                  <a:gd name="T15" fmla="*/ 2147483646 h 261"/>
                  <a:gd name="T16" fmla="*/ 2147483646 w 277"/>
                  <a:gd name="T17" fmla="*/ 2147483646 h 261"/>
                  <a:gd name="T18" fmla="*/ 2147483646 w 277"/>
                  <a:gd name="T19" fmla="*/ 2147483646 h 261"/>
                  <a:gd name="T20" fmla="*/ 2147483646 w 277"/>
                  <a:gd name="T21" fmla="*/ 2147483646 h 261"/>
                  <a:gd name="T22" fmla="*/ 2147483646 w 277"/>
                  <a:gd name="T23" fmla="*/ 0 h 261"/>
                  <a:gd name="T24" fmla="*/ 2147483646 w 277"/>
                  <a:gd name="T25" fmla="*/ 2147483646 h 261"/>
                  <a:gd name="T26" fmla="*/ 2147483646 w 277"/>
                  <a:gd name="T27" fmla="*/ 2147483646 h 261"/>
                  <a:gd name="T28" fmla="*/ 2147483646 w 277"/>
                  <a:gd name="T29" fmla="*/ 2147483646 h 261"/>
                  <a:gd name="T30" fmla="*/ 2147483646 w 277"/>
                  <a:gd name="T31" fmla="*/ 2147483646 h 261"/>
                  <a:gd name="T32" fmla="*/ 2147483646 w 277"/>
                  <a:gd name="T33" fmla="*/ 2147483646 h 261"/>
                  <a:gd name="T34" fmla="*/ 2147483646 w 277"/>
                  <a:gd name="T35" fmla="*/ 2147483646 h 261"/>
                  <a:gd name="T36" fmla="*/ 2147483646 w 277"/>
                  <a:gd name="T37" fmla="*/ 2147483646 h 261"/>
                  <a:gd name="T38" fmla="*/ 2147483646 w 277"/>
                  <a:gd name="T39" fmla="*/ 2147483646 h 261"/>
                  <a:gd name="T40" fmla="*/ 2147483646 w 277"/>
                  <a:gd name="T41" fmla="*/ 2147483646 h 261"/>
                  <a:gd name="T42" fmla="*/ 2147483646 w 277"/>
                  <a:gd name="T43" fmla="*/ 2147483646 h 261"/>
                  <a:gd name="T44" fmla="*/ 2147483646 w 277"/>
                  <a:gd name="T45" fmla="*/ 2147483646 h 261"/>
                  <a:gd name="T46" fmla="*/ 2147483646 w 277"/>
                  <a:gd name="T47" fmla="*/ 2147483646 h 261"/>
                  <a:gd name="T48" fmla="*/ 2147483646 w 277"/>
                  <a:gd name="T49" fmla="*/ 2147483646 h 261"/>
                  <a:gd name="T50" fmla="*/ 0 w 277"/>
                  <a:gd name="T51" fmla="*/ 2147483646 h 2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7"/>
                  <a:gd name="T79" fmla="*/ 0 h 261"/>
                  <a:gd name="T80" fmla="*/ 277 w 277"/>
                  <a:gd name="T81" fmla="*/ 261 h 2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7" h="261">
                    <a:moveTo>
                      <a:pt x="0" y="138"/>
                    </a:moveTo>
                    <a:lnTo>
                      <a:pt x="10" y="129"/>
                    </a:lnTo>
                    <a:lnTo>
                      <a:pt x="21" y="145"/>
                    </a:lnTo>
                    <a:lnTo>
                      <a:pt x="43" y="145"/>
                    </a:lnTo>
                    <a:lnTo>
                      <a:pt x="58" y="134"/>
                    </a:lnTo>
                    <a:lnTo>
                      <a:pt x="58" y="54"/>
                    </a:lnTo>
                    <a:lnTo>
                      <a:pt x="72" y="75"/>
                    </a:lnTo>
                    <a:lnTo>
                      <a:pt x="71" y="95"/>
                    </a:lnTo>
                    <a:lnTo>
                      <a:pt x="95" y="95"/>
                    </a:lnTo>
                    <a:lnTo>
                      <a:pt x="114" y="70"/>
                    </a:lnTo>
                    <a:lnTo>
                      <a:pt x="152" y="70"/>
                    </a:lnTo>
                    <a:lnTo>
                      <a:pt x="217" y="0"/>
                    </a:lnTo>
                    <a:lnTo>
                      <a:pt x="255" y="12"/>
                    </a:lnTo>
                    <a:lnTo>
                      <a:pt x="261" y="75"/>
                    </a:lnTo>
                    <a:lnTo>
                      <a:pt x="244" y="94"/>
                    </a:lnTo>
                    <a:lnTo>
                      <a:pt x="254" y="106"/>
                    </a:lnTo>
                    <a:lnTo>
                      <a:pt x="264" y="95"/>
                    </a:lnTo>
                    <a:lnTo>
                      <a:pt x="276" y="95"/>
                    </a:lnTo>
                    <a:lnTo>
                      <a:pt x="269" y="134"/>
                    </a:lnTo>
                    <a:lnTo>
                      <a:pt x="230" y="192"/>
                    </a:lnTo>
                    <a:lnTo>
                      <a:pt x="178" y="243"/>
                    </a:lnTo>
                    <a:lnTo>
                      <a:pt x="141" y="260"/>
                    </a:lnTo>
                    <a:lnTo>
                      <a:pt x="33" y="260"/>
                    </a:lnTo>
                    <a:lnTo>
                      <a:pt x="23" y="231"/>
                    </a:lnTo>
                    <a:lnTo>
                      <a:pt x="28" y="208"/>
                    </a:lnTo>
                    <a:lnTo>
                      <a:pt x="0" y="138"/>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19" name="Freeform 367"/>
              <p:cNvSpPr>
                <a:spLocks/>
              </p:cNvSpPr>
              <p:nvPr/>
            </p:nvSpPr>
            <p:spPr bwMode="auto">
              <a:xfrm>
                <a:off x="5905500" y="5716588"/>
                <a:ext cx="63500" cy="74612"/>
              </a:xfrm>
              <a:custGeom>
                <a:avLst/>
                <a:gdLst>
                  <a:gd name="T0" fmla="*/ 0 w 42"/>
                  <a:gd name="T1" fmla="*/ 2147483646 h 50"/>
                  <a:gd name="T2" fmla="*/ 2147483646 w 42"/>
                  <a:gd name="T3" fmla="*/ 2147483646 h 50"/>
                  <a:gd name="T4" fmla="*/ 2147483646 w 42"/>
                  <a:gd name="T5" fmla="*/ 2147483646 h 50"/>
                  <a:gd name="T6" fmla="*/ 2147483646 w 42"/>
                  <a:gd name="T7" fmla="*/ 0 h 50"/>
                  <a:gd name="T8" fmla="*/ 0 w 42"/>
                  <a:gd name="T9" fmla="*/ 2147483646 h 50"/>
                  <a:gd name="T10" fmla="*/ 0 60000 65536"/>
                  <a:gd name="T11" fmla="*/ 0 60000 65536"/>
                  <a:gd name="T12" fmla="*/ 0 60000 65536"/>
                  <a:gd name="T13" fmla="*/ 0 60000 65536"/>
                  <a:gd name="T14" fmla="*/ 0 60000 65536"/>
                  <a:gd name="T15" fmla="*/ 0 w 42"/>
                  <a:gd name="T16" fmla="*/ 0 h 50"/>
                  <a:gd name="T17" fmla="*/ 42 w 42"/>
                  <a:gd name="T18" fmla="*/ 50 h 50"/>
                </a:gdLst>
                <a:ahLst/>
                <a:cxnLst>
                  <a:cxn ang="T10">
                    <a:pos x="T0" y="T1"/>
                  </a:cxn>
                  <a:cxn ang="T11">
                    <a:pos x="T2" y="T3"/>
                  </a:cxn>
                  <a:cxn ang="T12">
                    <a:pos x="T4" y="T5"/>
                  </a:cxn>
                  <a:cxn ang="T13">
                    <a:pos x="T6" y="T7"/>
                  </a:cxn>
                  <a:cxn ang="T14">
                    <a:pos x="T8" y="T9"/>
                  </a:cxn>
                </a:cxnLst>
                <a:rect l="T15" t="T16" r="T17" b="T18"/>
                <a:pathLst>
                  <a:path w="42" h="50">
                    <a:moveTo>
                      <a:pt x="0" y="23"/>
                    </a:moveTo>
                    <a:lnTo>
                      <a:pt x="16" y="49"/>
                    </a:lnTo>
                    <a:lnTo>
                      <a:pt x="41" y="23"/>
                    </a:lnTo>
                    <a:lnTo>
                      <a:pt x="29" y="0"/>
                    </a:lnTo>
                    <a:lnTo>
                      <a:pt x="0" y="23"/>
                    </a:lnTo>
                  </a:path>
                </a:pathLst>
              </a:custGeom>
              <a:grpFill/>
              <a:ln>
                <a:noFill/>
              </a:ln>
              <a:extLst/>
            </p:spPr>
            <p:txBody>
              <a:bodyPr/>
              <a:lstStyle/>
              <a:p>
                <a:pPr eaLnBrk="0" hangingPunct="0"/>
                <a:endParaRPr lang="en-US" sz="2000" b="1">
                  <a:solidFill>
                    <a:srgbClr val="000000"/>
                  </a:solidFill>
                  <a:latin typeface="+mj-lt"/>
                </a:endParaRPr>
              </a:p>
            </p:txBody>
          </p:sp>
          <p:sp>
            <p:nvSpPr>
              <p:cNvPr id="23920" name="Freeform 368"/>
              <p:cNvSpPr>
                <a:spLocks/>
              </p:cNvSpPr>
              <p:nvPr/>
            </p:nvSpPr>
            <p:spPr bwMode="auto">
              <a:xfrm>
                <a:off x="5905500" y="5716588"/>
                <a:ext cx="63500" cy="74612"/>
              </a:xfrm>
              <a:custGeom>
                <a:avLst/>
                <a:gdLst>
                  <a:gd name="T0" fmla="*/ 0 w 42"/>
                  <a:gd name="T1" fmla="*/ 2147483646 h 50"/>
                  <a:gd name="T2" fmla="*/ 2147483646 w 42"/>
                  <a:gd name="T3" fmla="*/ 2147483646 h 50"/>
                  <a:gd name="T4" fmla="*/ 2147483646 w 42"/>
                  <a:gd name="T5" fmla="*/ 2147483646 h 50"/>
                  <a:gd name="T6" fmla="*/ 2147483646 w 42"/>
                  <a:gd name="T7" fmla="*/ 0 h 50"/>
                  <a:gd name="T8" fmla="*/ 0 w 42"/>
                  <a:gd name="T9" fmla="*/ 2147483646 h 50"/>
                  <a:gd name="T10" fmla="*/ 0 60000 65536"/>
                  <a:gd name="T11" fmla="*/ 0 60000 65536"/>
                  <a:gd name="T12" fmla="*/ 0 60000 65536"/>
                  <a:gd name="T13" fmla="*/ 0 60000 65536"/>
                  <a:gd name="T14" fmla="*/ 0 60000 65536"/>
                  <a:gd name="T15" fmla="*/ 0 w 42"/>
                  <a:gd name="T16" fmla="*/ 0 h 50"/>
                  <a:gd name="T17" fmla="*/ 42 w 42"/>
                  <a:gd name="T18" fmla="*/ 50 h 50"/>
                </a:gdLst>
                <a:ahLst/>
                <a:cxnLst>
                  <a:cxn ang="T10">
                    <a:pos x="T0" y="T1"/>
                  </a:cxn>
                  <a:cxn ang="T11">
                    <a:pos x="T2" y="T3"/>
                  </a:cxn>
                  <a:cxn ang="T12">
                    <a:pos x="T4" y="T5"/>
                  </a:cxn>
                  <a:cxn ang="T13">
                    <a:pos x="T6" y="T7"/>
                  </a:cxn>
                  <a:cxn ang="T14">
                    <a:pos x="T8" y="T9"/>
                  </a:cxn>
                </a:cxnLst>
                <a:rect l="T15" t="T16" r="T17" b="T18"/>
                <a:pathLst>
                  <a:path w="42" h="50">
                    <a:moveTo>
                      <a:pt x="0" y="23"/>
                    </a:moveTo>
                    <a:lnTo>
                      <a:pt x="16" y="49"/>
                    </a:lnTo>
                    <a:lnTo>
                      <a:pt x="41" y="23"/>
                    </a:lnTo>
                    <a:lnTo>
                      <a:pt x="29" y="0"/>
                    </a:lnTo>
                    <a:lnTo>
                      <a:pt x="0" y="2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21" name="Freeform 369"/>
              <p:cNvSpPr>
                <a:spLocks/>
              </p:cNvSpPr>
              <p:nvPr/>
            </p:nvSpPr>
            <p:spPr bwMode="auto">
              <a:xfrm>
                <a:off x="5803901" y="2949575"/>
                <a:ext cx="212725" cy="192088"/>
              </a:xfrm>
              <a:custGeom>
                <a:avLst/>
                <a:gdLst>
                  <a:gd name="T0" fmla="*/ 2147483646 w 137"/>
                  <a:gd name="T1" fmla="*/ 0 h 124"/>
                  <a:gd name="T2" fmla="*/ 2147483646 w 137"/>
                  <a:gd name="T3" fmla="*/ 2147483646 h 124"/>
                  <a:gd name="T4" fmla="*/ 2147483646 w 137"/>
                  <a:gd name="T5" fmla="*/ 2147483646 h 124"/>
                  <a:gd name="T6" fmla="*/ 2147483646 w 137"/>
                  <a:gd name="T7" fmla="*/ 2147483646 h 124"/>
                  <a:gd name="T8" fmla="*/ 2147483646 w 137"/>
                  <a:gd name="T9" fmla="*/ 2147483646 h 124"/>
                  <a:gd name="T10" fmla="*/ 2147483646 w 137"/>
                  <a:gd name="T11" fmla="*/ 2147483646 h 124"/>
                  <a:gd name="T12" fmla="*/ 2147483646 w 137"/>
                  <a:gd name="T13" fmla="*/ 2147483646 h 124"/>
                  <a:gd name="T14" fmla="*/ 2147483646 w 137"/>
                  <a:gd name="T15" fmla="*/ 2147483646 h 124"/>
                  <a:gd name="T16" fmla="*/ 2147483646 w 137"/>
                  <a:gd name="T17" fmla="*/ 2147483646 h 124"/>
                  <a:gd name="T18" fmla="*/ 2147483646 w 137"/>
                  <a:gd name="T19" fmla="*/ 2147483646 h 124"/>
                  <a:gd name="T20" fmla="*/ 2147483646 w 137"/>
                  <a:gd name="T21" fmla="*/ 2147483646 h 124"/>
                  <a:gd name="T22" fmla="*/ 2147483646 w 137"/>
                  <a:gd name="T23" fmla="*/ 2147483646 h 124"/>
                  <a:gd name="T24" fmla="*/ 2147483646 w 137"/>
                  <a:gd name="T25" fmla="*/ 2147483646 h 124"/>
                  <a:gd name="T26" fmla="*/ 2147483646 w 137"/>
                  <a:gd name="T27" fmla="*/ 2147483646 h 124"/>
                  <a:gd name="T28" fmla="*/ 2147483646 w 137"/>
                  <a:gd name="T29" fmla="*/ 2147483646 h 124"/>
                  <a:gd name="T30" fmla="*/ 2147483646 w 137"/>
                  <a:gd name="T31" fmla="*/ 2147483646 h 124"/>
                  <a:gd name="T32" fmla="*/ 2147483646 w 137"/>
                  <a:gd name="T33" fmla="*/ 2147483646 h 124"/>
                  <a:gd name="T34" fmla="*/ 2147483646 w 137"/>
                  <a:gd name="T35" fmla="*/ 2147483646 h 124"/>
                  <a:gd name="T36" fmla="*/ 2147483646 w 137"/>
                  <a:gd name="T37" fmla="*/ 2147483646 h 124"/>
                  <a:gd name="T38" fmla="*/ 2147483646 w 137"/>
                  <a:gd name="T39" fmla="*/ 2147483646 h 124"/>
                  <a:gd name="T40" fmla="*/ 2147483646 w 137"/>
                  <a:gd name="T41" fmla="*/ 2147483646 h 124"/>
                  <a:gd name="T42" fmla="*/ 2147483646 w 137"/>
                  <a:gd name="T43" fmla="*/ 2147483646 h 124"/>
                  <a:gd name="T44" fmla="*/ 2147483646 w 137"/>
                  <a:gd name="T45" fmla="*/ 2147483646 h 124"/>
                  <a:gd name="T46" fmla="*/ 2147483646 w 137"/>
                  <a:gd name="T47" fmla="*/ 2147483646 h 124"/>
                  <a:gd name="T48" fmla="*/ 2147483646 w 137"/>
                  <a:gd name="T49" fmla="*/ 2147483646 h 124"/>
                  <a:gd name="T50" fmla="*/ 2147483646 w 137"/>
                  <a:gd name="T51" fmla="*/ 2147483646 h 124"/>
                  <a:gd name="T52" fmla="*/ 2147483646 w 137"/>
                  <a:gd name="T53" fmla="*/ 2147483646 h 124"/>
                  <a:gd name="T54" fmla="*/ 2147483646 w 137"/>
                  <a:gd name="T55" fmla="*/ 2147483646 h 124"/>
                  <a:gd name="T56" fmla="*/ 2147483646 w 137"/>
                  <a:gd name="T57" fmla="*/ 2147483646 h 124"/>
                  <a:gd name="T58" fmla="*/ 2147483646 w 137"/>
                  <a:gd name="T59" fmla="*/ 2147483646 h 124"/>
                  <a:gd name="T60" fmla="*/ 0 w 137"/>
                  <a:gd name="T61" fmla="*/ 2147483646 h 124"/>
                  <a:gd name="T62" fmla="*/ 2147483646 w 137"/>
                  <a:gd name="T63" fmla="*/ 2147483646 h 124"/>
                  <a:gd name="T64" fmla="*/ 2147483646 w 137"/>
                  <a:gd name="T65" fmla="*/ 2147483646 h 124"/>
                  <a:gd name="T66" fmla="*/ 2147483646 w 137"/>
                  <a:gd name="T67" fmla="*/ 2147483646 h 124"/>
                  <a:gd name="T68" fmla="*/ 2147483646 w 137"/>
                  <a:gd name="T69" fmla="*/ 2147483646 h 124"/>
                  <a:gd name="T70" fmla="*/ 2147483646 w 137"/>
                  <a:gd name="T71" fmla="*/ 2147483646 h 124"/>
                  <a:gd name="T72" fmla="*/ 2147483646 w 137"/>
                  <a:gd name="T73" fmla="*/ 2147483646 h 124"/>
                  <a:gd name="T74" fmla="*/ 2147483646 w 137"/>
                  <a:gd name="T75" fmla="*/ 2147483646 h 124"/>
                  <a:gd name="T76" fmla="*/ 2147483646 w 137"/>
                  <a:gd name="T77" fmla="*/ 2147483646 h 124"/>
                  <a:gd name="T78" fmla="*/ 2147483646 w 137"/>
                  <a:gd name="T79" fmla="*/ 0 h 124"/>
                  <a:gd name="T80" fmla="*/ 2147483646 w 137"/>
                  <a:gd name="T81" fmla="*/ 0 h 1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7"/>
                  <a:gd name="T124" fmla="*/ 0 h 124"/>
                  <a:gd name="T125" fmla="*/ 137 w 137"/>
                  <a:gd name="T126" fmla="*/ 124 h 1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7" h="124">
                    <a:moveTo>
                      <a:pt x="44" y="0"/>
                    </a:moveTo>
                    <a:lnTo>
                      <a:pt x="55" y="3"/>
                    </a:lnTo>
                    <a:lnTo>
                      <a:pt x="68" y="11"/>
                    </a:lnTo>
                    <a:lnTo>
                      <a:pt x="86" y="11"/>
                    </a:lnTo>
                    <a:lnTo>
                      <a:pt x="105" y="14"/>
                    </a:lnTo>
                    <a:lnTo>
                      <a:pt x="115" y="29"/>
                    </a:lnTo>
                    <a:lnTo>
                      <a:pt x="122" y="49"/>
                    </a:lnTo>
                    <a:lnTo>
                      <a:pt x="124" y="56"/>
                    </a:lnTo>
                    <a:lnTo>
                      <a:pt x="132" y="64"/>
                    </a:lnTo>
                    <a:lnTo>
                      <a:pt x="136" y="69"/>
                    </a:lnTo>
                    <a:lnTo>
                      <a:pt x="136" y="76"/>
                    </a:lnTo>
                    <a:lnTo>
                      <a:pt x="128" y="76"/>
                    </a:lnTo>
                    <a:lnTo>
                      <a:pt x="116" y="76"/>
                    </a:lnTo>
                    <a:lnTo>
                      <a:pt x="122" y="84"/>
                    </a:lnTo>
                    <a:lnTo>
                      <a:pt x="125" y="90"/>
                    </a:lnTo>
                    <a:lnTo>
                      <a:pt x="128" y="100"/>
                    </a:lnTo>
                    <a:lnTo>
                      <a:pt x="122" y="106"/>
                    </a:lnTo>
                    <a:lnTo>
                      <a:pt x="111" y="106"/>
                    </a:lnTo>
                    <a:lnTo>
                      <a:pt x="108" y="106"/>
                    </a:lnTo>
                    <a:lnTo>
                      <a:pt x="105" y="111"/>
                    </a:lnTo>
                    <a:lnTo>
                      <a:pt x="105" y="120"/>
                    </a:lnTo>
                    <a:lnTo>
                      <a:pt x="98" y="123"/>
                    </a:lnTo>
                    <a:lnTo>
                      <a:pt x="91" y="118"/>
                    </a:lnTo>
                    <a:lnTo>
                      <a:pt x="79" y="116"/>
                    </a:lnTo>
                    <a:lnTo>
                      <a:pt x="71" y="111"/>
                    </a:lnTo>
                    <a:lnTo>
                      <a:pt x="61" y="113"/>
                    </a:lnTo>
                    <a:lnTo>
                      <a:pt x="33" y="100"/>
                    </a:lnTo>
                    <a:lnTo>
                      <a:pt x="23" y="103"/>
                    </a:lnTo>
                    <a:lnTo>
                      <a:pt x="12" y="100"/>
                    </a:lnTo>
                    <a:lnTo>
                      <a:pt x="7" y="111"/>
                    </a:lnTo>
                    <a:lnTo>
                      <a:pt x="0" y="90"/>
                    </a:lnTo>
                    <a:lnTo>
                      <a:pt x="13" y="76"/>
                    </a:lnTo>
                    <a:lnTo>
                      <a:pt x="6" y="49"/>
                    </a:lnTo>
                    <a:lnTo>
                      <a:pt x="12" y="52"/>
                    </a:lnTo>
                    <a:lnTo>
                      <a:pt x="13" y="48"/>
                    </a:lnTo>
                    <a:lnTo>
                      <a:pt x="16" y="36"/>
                    </a:lnTo>
                    <a:lnTo>
                      <a:pt x="22" y="32"/>
                    </a:lnTo>
                    <a:lnTo>
                      <a:pt x="23" y="21"/>
                    </a:lnTo>
                    <a:lnTo>
                      <a:pt x="31" y="9"/>
                    </a:lnTo>
                    <a:lnTo>
                      <a:pt x="37" y="0"/>
                    </a:lnTo>
                    <a:lnTo>
                      <a:pt x="44" y="0"/>
                    </a:lnTo>
                  </a:path>
                </a:pathLst>
              </a:custGeom>
              <a:grpFill/>
              <a:ln>
                <a:noFill/>
              </a:ln>
              <a:extLst/>
            </p:spPr>
            <p:txBody>
              <a:bodyPr/>
              <a:lstStyle/>
              <a:p>
                <a:pPr eaLnBrk="0" hangingPunct="0"/>
                <a:endParaRPr lang="en-US" sz="2000" b="1">
                  <a:solidFill>
                    <a:srgbClr val="000000"/>
                  </a:solidFill>
                  <a:latin typeface="+mj-lt"/>
                </a:endParaRPr>
              </a:p>
            </p:txBody>
          </p:sp>
          <p:sp>
            <p:nvSpPr>
              <p:cNvPr id="23922" name="Freeform 370"/>
              <p:cNvSpPr>
                <a:spLocks/>
              </p:cNvSpPr>
              <p:nvPr/>
            </p:nvSpPr>
            <p:spPr bwMode="auto">
              <a:xfrm>
                <a:off x="5803901" y="2949575"/>
                <a:ext cx="212725" cy="192088"/>
              </a:xfrm>
              <a:custGeom>
                <a:avLst/>
                <a:gdLst>
                  <a:gd name="T0" fmla="*/ 2147483646 w 137"/>
                  <a:gd name="T1" fmla="*/ 0 h 124"/>
                  <a:gd name="T2" fmla="*/ 2147483646 w 137"/>
                  <a:gd name="T3" fmla="*/ 2147483646 h 124"/>
                  <a:gd name="T4" fmla="*/ 2147483646 w 137"/>
                  <a:gd name="T5" fmla="*/ 2147483646 h 124"/>
                  <a:gd name="T6" fmla="*/ 2147483646 w 137"/>
                  <a:gd name="T7" fmla="*/ 2147483646 h 124"/>
                  <a:gd name="T8" fmla="*/ 2147483646 w 137"/>
                  <a:gd name="T9" fmla="*/ 2147483646 h 124"/>
                  <a:gd name="T10" fmla="*/ 2147483646 w 137"/>
                  <a:gd name="T11" fmla="*/ 2147483646 h 124"/>
                  <a:gd name="T12" fmla="*/ 2147483646 w 137"/>
                  <a:gd name="T13" fmla="*/ 2147483646 h 124"/>
                  <a:gd name="T14" fmla="*/ 2147483646 w 137"/>
                  <a:gd name="T15" fmla="*/ 2147483646 h 124"/>
                  <a:gd name="T16" fmla="*/ 2147483646 w 137"/>
                  <a:gd name="T17" fmla="*/ 2147483646 h 124"/>
                  <a:gd name="T18" fmla="*/ 2147483646 w 137"/>
                  <a:gd name="T19" fmla="*/ 2147483646 h 124"/>
                  <a:gd name="T20" fmla="*/ 2147483646 w 137"/>
                  <a:gd name="T21" fmla="*/ 2147483646 h 124"/>
                  <a:gd name="T22" fmla="*/ 2147483646 w 137"/>
                  <a:gd name="T23" fmla="*/ 2147483646 h 124"/>
                  <a:gd name="T24" fmla="*/ 2147483646 w 137"/>
                  <a:gd name="T25" fmla="*/ 2147483646 h 124"/>
                  <a:gd name="T26" fmla="*/ 2147483646 w 137"/>
                  <a:gd name="T27" fmla="*/ 2147483646 h 124"/>
                  <a:gd name="T28" fmla="*/ 2147483646 w 137"/>
                  <a:gd name="T29" fmla="*/ 2147483646 h 124"/>
                  <a:gd name="T30" fmla="*/ 2147483646 w 137"/>
                  <a:gd name="T31" fmla="*/ 2147483646 h 124"/>
                  <a:gd name="T32" fmla="*/ 2147483646 w 137"/>
                  <a:gd name="T33" fmla="*/ 2147483646 h 124"/>
                  <a:gd name="T34" fmla="*/ 2147483646 w 137"/>
                  <a:gd name="T35" fmla="*/ 2147483646 h 124"/>
                  <a:gd name="T36" fmla="*/ 2147483646 w 137"/>
                  <a:gd name="T37" fmla="*/ 2147483646 h 124"/>
                  <a:gd name="T38" fmla="*/ 2147483646 w 137"/>
                  <a:gd name="T39" fmla="*/ 2147483646 h 124"/>
                  <a:gd name="T40" fmla="*/ 2147483646 w 137"/>
                  <a:gd name="T41" fmla="*/ 2147483646 h 124"/>
                  <a:gd name="T42" fmla="*/ 2147483646 w 137"/>
                  <a:gd name="T43" fmla="*/ 2147483646 h 124"/>
                  <a:gd name="T44" fmla="*/ 2147483646 w 137"/>
                  <a:gd name="T45" fmla="*/ 2147483646 h 124"/>
                  <a:gd name="T46" fmla="*/ 2147483646 w 137"/>
                  <a:gd name="T47" fmla="*/ 2147483646 h 124"/>
                  <a:gd name="T48" fmla="*/ 2147483646 w 137"/>
                  <a:gd name="T49" fmla="*/ 2147483646 h 124"/>
                  <a:gd name="T50" fmla="*/ 2147483646 w 137"/>
                  <a:gd name="T51" fmla="*/ 2147483646 h 124"/>
                  <a:gd name="T52" fmla="*/ 2147483646 w 137"/>
                  <a:gd name="T53" fmla="*/ 2147483646 h 124"/>
                  <a:gd name="T54" fmla="*/ 2147483646 w 137"/>
                  <a:gd name="T55" fmla="*/ 2147483646 h 124"/>
                  <a:gd name="T56" fmla="*/ 2147483646 w 137"/>
                  <a:gd name="T57" fmla="*/ 2147483646 h 124"/>
                  <a:gd name="T58" fmla="*/ 2147483646 w 137"/>
                  <a:gd name="T59" fmla="*/ 2147483646 h 124"/>
                  <a:gd name="T60" fmla="*/ 0 w 137"/>
                  <a:gd name="T61" fmla="*/ 2147483646 h 124"/>
                  <a:gd name="T62" fmla="*/ 2147483646 w 137"/>
                  <a:gd name="T63" fmla="*/ 2147483646 h 124"/>
                  <a:gd name="T64" fmla="*/ 2147483646 w 137"/>
                  <a:gd name="T65" fmla="*/ 2147483646 h 124"/>
                  <a:gd name="T66" fmla="*/ 2147483646 w 137"/>
                  <a:gd name="T67" fmla="*/ 2147483646 h 124"/>
                  <a:gd name="T68" fmla="*/ 2147483646 w 137"/>
                  <a:gd name="T69" fmla="*/ 2147483646 h 124"/>
                  <a:gd name="T70" fmla="*/ 2147483646 w 137"/>
                  <a:gd name="T71" fmla="*/ 2147483646 h 124"/>
                  <a:gd name="T72" fmla="*/ 2147483646 w 137"/>
                  <a:gd name="T73" fmla="*/ 2147483646 h 124"/>
                  <a:gd name="T74" fmla="*/ 2147483646 w 137"/>
                  <a:gd name="T75" fmla="*/ 2147483646 h 124"/>
                  <a:gd name="T76" fmla="*/ 2147483646 w 137"/>
                  <a:gd name="T77" fmla="*/ 2147483646 h 124"/>
                  <a:gd name="T78" fmla="*/ 2147483646 w 137"/>
                  <a:gd name="T79" fmla="*/ 0 h 124"/>
                  <a:gd name="T80" fmla="*/ 2147483646 w 137"/>
                  <a:gd name="T81" fmla="*/ 0 h 1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7"/>
                  <a:gd name="T124" fmla="*/ 0 h 124"/>
                  <a:gd name="T125" fmla="*/ 137 w 137"/>
                  <a:gd name="T126" fmla="*/ 124 h 1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7" h="124">
                    <a:moveTo>
                      <a:pt x="44" y="0"/>
                    </a:moveTo>
                    <a:lnTo>
                      <a:pt x="55" y="3"/>
                    </a:lnTo>
                    <a:lnTo>
                      <a:pt x="68" y="11"/>
                    </a:lnTo>
                    <a:lnTo>
                      <a:pt x="86" y="11"/>
                    </a:lnTo>
                    <a:lnTo>
                      <a:pt x="105" y="14"/>
                    </a:lnTo>
                    <a:lnTo>
                      <a:pt x="115" y="29"/>
                    </a:lnTo>
                    <a:lnTo>
                      <a:pt x="122" y="49"/>
                    </a:lnTo>
                    <a:lnTo>
                      <a:pt x="124" y="56"/>
                    </a:lnTo>
                    <a:lnTo>
                      <a:pt x="132" y="64"/>
                    </a:lnTo>
                    <a:lnTo>
                      <a:pt x="136" y="69"/>
                    </a:lnTo>
                    <a:lnTo>
                      <a:pt x="136" y="76"/>
                    </a:lnTo>
                    <a:lnTo>
                      <a:pt x="128" y="76"/>
                    </a:lnTo>
                    <a:lnTo>
                      <a:pt x="116" y="76"/>
                    </a:lnTo>
                    <a:lnTo>
                      <a:pt x="122" y="84"/>
                    </a:lnTo>
                    <a:lnTo>
                      <a:pt x="125" y="90"/>
                    </a:lnTo>
                    <a:lnTo>
                      <a:pt x="128" y="100"/>
                    </a:lnTo>
                    <a:lnTo>
                      <a:pt x="122" y="106"/>
                    </a:lnTo>
                    <a:lnTo>
                      <a:pt x="111" y="106"/>
                    </a:lnTo>
                    <a:lnTo>
                      <a:pt x="108" y="106"/>
                    </a:lnTo>
                    <a:lnTo>
                      <a:pt x="105" y="111"/>
                    </a:lnTo>
                    <a:lnTo>
                      <a:pt x="105" y="120"/>
                    </a:lnTo>
                    <a:lnTo>
                      <a:pt x="98" y="123"/>
                    </a:lnTo>
                    <a:lnTo>
                      <a:pt x="91" y="118"/>
                    </a:lnTo>
                    <a:lnTo>
                      <a:pt x="79" y="116"/>
                    </a:lnTo>
                    <a:lnTo>
                      <a:pt x="71" y="111"/>
                    </a:lnTo>
                    <a:lnTo>
                      <a:pt x="61" y="113"/>
                    </a:lnTo>
                    <a:lnTo>
                      <a:pt x="33" y="100"/>
                    </a:lnTo>
                    <a:lnTo>
                      <a:pt x="23" y="103"/>
                    </a:lnTo>
                    <a:lnTo>
                      <a:pt x="12" y="100"/>
                    </a:lnTo>
                    <a:lnTo>
                      <a:pt x="7" y="111"/>
                    </a:lnTo>
                    <a:lnTo>
                      <a:pt x="0" y="90"/>
                    </a:lnTo>
                    <a:lnTo>
                      <a:pt x="13" y="76"/>
                    </a:lnTo>
                    <a:lnTo>
                      <a:pt x="6" y="49"/>
                    </a:lnTo>
                    <a:lnTo>
                      <a:pt x="12" y="52"/>
                    </a:lnTo>
                    <a:lnTo>
                      <a:pt x="13" y="48"/>
                    </a:lnTo>
                    <a:lnTo>
                      <a:pt x="16" y="36"/>
                    </a:lnTo>
                    <a:lnTo>
                      <a:pt x="22" y="32"/>
                    </a:lnTo>
                    <a:lnTo>
                      <a:pt x="23" y="21"/>
                    </a:lnTo>
                    <a:lnTo>
                      <a:pt x="31" y="9"/>
                    </a:lnTo>
                    <a:lnTo>
                      <a:pt x="37" y="0"/>
                    </a:lnTo>
                    <a:lnTo>
                      <a:pt x="44" y="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23" name="Freeform 371"/>
              <p:cNvSpPr>
                <a:spLocks/>
              </p:cNvSpPr>
              <p:nvPr/>
            </p:nvSpPr>
            <p:spPr bwMode="auto">
              <a:xfrm>
                <a:off x="5776914" y="3084513"/>
                <a:ext cx="460375" cy="309562"/>
              </a:xfrm>
              <a:custGeom>
                <a:avLst/>
                <a:gdLst>
                  <a:gd name="T0" fmla="*/ 2147483646 w 299"/>
                  <a:gd name="T1" fmla="*/ 2147483646 h 203"/>
                  <a:gd name="T2" fmla="*/ 2147483646 w 299"/>
                  <a:gd name="T3" fmla="*/ 0 h 203"/>
                  <a:gd name="T4" fmla="*/ 2147483646 w 299"/>
                  <a:gd name="T5" fmla="*/ 2147483646 h 203"/>
                  <a:gd name="T6" fmla="*/ 2147483646 w 299"/>
                  <a:gd name="T7" fmla="*/ 2147483646 h 203"/>
                  <a:gd name="T8" fmla="*/ 2147483646 w 299"/>
                  <a:gd name="T9" fmla="*/ 2147483646 h 203"/>
                  <a:gd name="T10" fmla="*/ 2147483646 w 299"/>
                  <a:gd name="T11" fmla="*/ 2147483646 h 203"/>
                  <a:gd name="T12" fmla="*/ 2147483646 w 299"/>
                  <a:gd name="T13" fmla="*/ 2147483646 h 203"/>
                  <a:gd name="T14" fmla="*/ 2147483646 w 299"/>
                  <a:gd name="T15" fmla="*/ 2147483646 h 203"/>
                  <a:gd name="T16" fmla="*/ 2147483646 w 299"/>
                  <a:gd name="T17" fmla="*/ 2147483646 h 203"/>
                  <a:gd name="T18" fmla="*/ 2147483646 w 299"/>
                  <a:gd name="T19" fmla="*/ 2147483646 h 203"/>
                  <a:gd name="T20" fmla="*/ 2147483646 w 299"/>
                  <a:gd name="T21" fmla="*/ 2147483646 h 203"/>
                  <a:gd name="T22" fmla="*/ 2147483646 w 299"/>
                  <a:gd name="T23" fmla="*/ 2147483646 h 203"/>
                  <a:gd name="T24" fmla="*/ 2147483646 w 299"/>
                  <a:gd name="T25" fmla="*/ 2147483646 h 203"/>
                  <a:gd name="T26" fmla="*/ 2147483646 w 299"/>
                  <a:gd name="T27" fmla="*/ 2147483646 h 203"/>
                  <a:gd name="T28" fmla="*/ 2147483646 w 299"/>
                  <a:gd name="T29" fmla="*/ 2147483646 h 203"/>
                  <a:gd name="T30" fmla="*/ 2147483646 w 299"/>
                  <a:gd name="T31" fmla="*/ 2147483646 h 203"/>
                  <a:gd name="T32" fmla="*/ 2147483646 w 299"/>
                  <a:gd name="T33" fmla="*/ 2147483646 h 203"/>
                  <a:gd name="T34" fmla="*/ 2147483646 w 299"/>
                  <a:gd name="T35" fmla="*/ 2147483646 h 203"/>
                  <a:gd name="T36" fmla="*/ 2147483646 w 299"/>
                  <a:gd name="T37" fmla="*/ 2147483646 h 203"/>
                  <a:gd name="T38" fmla="*/ 2147483646 w 299"/>
                  <a:gd name="T39" fmla="*/ 2147483646 h 203"/>
                  <a:gd name="T40" fmla="*/ 2147483646 w 299"/>
                  <a:gd name="T41" fmla="*/ 2147483646 h 203"/>
                  <a:gd name="T42" fmla="*/ 2147483646 w 299"/>
                  <a:gd name="T43" fmla="*/ 2147483646 h 203"/>
                  <a:gd name="T44" fmla="*/ 2147483646 w 299"/>
                  <a:gd name="T45" fmla="*/ 2147483646 h 203"/>
                  <a:gd name="T46" fmla="*/ 2147483646 w 299"/>
                  <a:gd name="T47" fmla="*/ 2147483646 h 203"/>
                  <a:gd name="T48" fmla="*/ 2147483646 w 299"/>
                  <a:gd name="T49" fmla="*/ 2147483646 h 203"/>
                  <a:gd name="T50" fmla="*/ 2147483646 w 299"/>
                  <a:gd name="T51" fmla="*/ 2147483646 h 203"/>
                  <a:gd name="T52" fmla="*/ 2147483646 w 299"/>
                  <a:gd name="T53" fmla="*/ 2147483646 h 203"/>
                  <a:gd name="T54" fmla="*/ 2147483646 w 299"/>
                  <a:gd name="T55" fmla="*/ 2147483646 h 203"/>
                  <a:gd name="T56" fmla="*/ 2147483646 w 299"/>
                  <a:gd name="T57" fmla="*/ 2147483646 h 203"/>
                  <a:gd name="T58" fmla="*/ 2147483646 w 299"/>
                  <a:gd name="T59" fmla="*/ 2147483646 h 203"/>
                  <a:gd name="T60" fmla="*/ 2147483646 w 299"/>
                  <a:gd name="T61" fmla="*/ 2147483646 h 203"/>
                  <a:gd name="T62" fmla="*/ 2147483646 w 299"/>
                  <a:gd name="T63" fmla="*/ 2147483646 h 203"/>
                  <a:gd name="T64" fmla="*/ 2147483646 w 299"/>
                  <a:gd name="T65" fmla="*/ 2147483646 h 203"/>
                  <a:gd name="T66" fmla="*/ 2147483646 w 299"/>
                  <a:gd name="T67" fmla="*/ 2147483646 h 2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9"/>
                  <a:gd name="T103" fmla="*/ 0 h 203"/>
                  <a:gd name="T104" fmla="*/ 299 w 299"/>
                  <a:gd name="T105" fmla="*/ 203 h 20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9" h="203">
                    <a:moveTo>
                      <a:pt x="149" y="12"/>
                    </a:moveTo>
                    <a:lnTo>
                      <a:pt x="153" y="9"/>
                    </a:lnTo>
                    <a:lnTo>
                      <a:pt x="162" y="3"/>
                    </a:lnTo>
                    <a:lnTo>
                      <a:pt x="167" y="0"/>
                    </a:lnTo>
                    <a:lnTo>
                      <a:pt x="181" y="3"/>
                    </a:lnTo>
                    <a:lnTo>
                      <a:pt x="186" y="13"/>
                    </a:lnTo>
                    <a:lnTo>
                      <a:pt x="189" y="26"/>
                    </a:lnTo>
                    <a:lnTo>
                      <a:pt x="193" y="30"/>
                    </a:lnTo>
                    <a:lnTo>
                      <a:pt x="200" y="28"/>
                    </a:lnTo>
                    <a:lnTo>
                      <a:pt x="215" y="44"/>
                    </a:lnTo>
                    <a:lnTo>
                      <a:pt x="222" y="56"/>
                    </a:lnTo>
                    <a:lnTo>
                      <a:pt x="242" y="65"/>
                    </a:lnTo>
                    <a:lnTo>
                      <a:pt x="256" y="70"/>
                    </a:lnTo>
                    <a:lnTo>
                      <a:pt x="262" y="65"/>
                    </a:lnTo>
                    <a:lnTo>
                      <a:pt x="274" y="72"/>
                    </a:lnTo>
                    <a:lnTo>
                      <a:pt x="290" y="75"/>
                    </a:lnTo>
                    <a:lnTo>
                      <a:pt x="298" y="105"/>
                    </a:lnTo>
                    <a:lnTo>
                      <a:pt x="283" y="110"/>
                    </a:lnTo>
                    <a:lnTo>
                      <a:pt x="280" y="124"/>
                    </a:lnTo>
                    <a:lnTo>
                      <a:pt x="259" y="140"/>
                    </a:lnTo>
                    <a:lnTo>
                      <a:pt x="224" y="151"/>
                    </a:lnTo>
                    <a:lnTo>
                      <a:pt x="220" y="165"/>
                    </a:lnTo>
                    <a:lnTo>
                      <a:pt x="205" y="159"/>
                    </a:lnTo>
                    <a:lnTo>
                      <a:pt x="220" y="178"/>
                    </a:lnTo>
                    <a:lnTo>
                      <a:pt x="241" y="181"/>
                    </a:lnTo>
                    <a:lnTo>
                      <a:pt x="201" y="202"/>
                    </a:lnTo>
                    <a:lnTo>
                      <a:pt x="179" y="179"/>
                    </a:lnTo>
                    <a:lnTo>
                      <a:pt x="197" y="162"/>
                    </a:lnTo>
                    <a:lnTo>
                      <a:pt x="179" y="156"/>
                    </a:lnTo>
                    <a:lnTo>
                      <a:pt x="166" y="156"/>
                    </a:lnTo>
                    <a:lnTo>
                      <a:pt x="169" y="143"/>
                    </a:lnTo>
                    <a:lnTo>
                      <a:pt x="166" y="144"/>
                    </a:lnTo>
                    <a:lnTo>
                      <a:pt x="138" y="151"/>
                    </a:lnTo>
                    <a:lnTo>
                      <a:pt x="127" y="179"/>
                    </a:lnTo>
                    <a:lnTo>
                      <a:pt x="110" y="178"/>
                    </a:lnTo>
                    <a:lnTo>
                      <a:pt x="114" y="159"/>
                    </a:lnTo>
                    <a:lnTo>
                      <a:pt x="114" y="151"/>
                    </a:lnTo>
                    <a:lnTo>
                      <a:pt x="125" y="146"/>
                    </a:lnTo>
                    <a:lnTo>
                      <a:pt x="132" y="142"/>
                    </a:lnTo>
                    <a:lnTo>
                      <a:pt x="134" y="137"/>
                    </a:lnTo>
                    <a:lnTo>
                      <a:pt x="125" y="133"/>
                    </a:lnTo>
                    <a:lnTo>
                      <a:pt x="119" y="114"/>
                    </a:lnTo>
                    <a:lnTo>
                      <a:pt x="105" y="102"/>
                    </a:lnTo>
                    <a:lnTo>
                      <a:pt x="91" y="102"/>
                    </a:lnTo>
                    <a:lnTo>
                      <a:pt x="73" y="109"/>
                    </a:lnTo>
                    <a:lnTo>
                      <a:pt x="46" y="110"/>
                    </a:lnTo>
                    <a:lnTo>
                      <a:pt x="33" y="114"/>
                    </a:lnTo>
                    <a:lnTo>
                      <a:pt x="12" y="114"/>
                    </a:lnTo>
                    <a:lnTo>
                      <a:pt x="0" y="101"/>
                    </a:lnTo>
                    <a:lnTo>
                      <a:pt x="7" y="84"/>
                    </a:lnTo>
                    <a:lnTo>
                      <a:pt x="19" y="65"/>
                    </a:lnTo>
                    <a:lnTo>
                      <a:pt x="33" y="46"/>
                    </a:lnTo>
                    <a:lnTo>
                      <a:pt x="26" y="23"/>
                    </a:lnTo>
                    <a:lnTo>
                      <a:pt x="26" y="19"/>
                    </a:lnTo>
                    <a:lnTo>
                      <a:pt x="31" y="13"/>
                    </a:lnTo>
                    <a:lnTo>
                      <a:pt x="42" y="16"/>
                    </a:lnTo>
                    <a:lnTo>
                      <a:pt x="52" y="13"/>
                    </a:lnTo>
                    <a:lnTo>
                      <a:pt x="65" y="21"/>
                    </a:lnTo>
                    <a:lnTo>
                      <a:pt x="81" y="26"/>
                    </a:lnTo>
                    <a:lnTo>
                      <a:pt x="90" y="23"/>
                    </a:lnTo>
                    <a:lnTo>
                      <a:pt x="98" y="29"/>
                    </a:lnTo>
                    <a:lnTo>
                      <a:pt x="110" y="32"/>
                    </a:lnTo>
                    <a:lnTo>
                      <a:pt x="117" y="36"/>
                    </a:lnTo>
                    <a:lnTo>
                      <a:pt x="124" y="33"/>
                    </a:lnTo>
                    <a:lnTo>
                      <a:pt x="124" y="25"/>
                    </a:lnTo>
                    <a:lnTo>
                      <a:pt x="127" y="19"/>
                    </a:lnTo>
                    <a:lnTo>
                      <a:pt x="141" y="19"/>
                    </a:lnTo>
                    <a:lnTo>
                      <a:pt x="143" y="16"/>
                    </a:lnTo>
                    <a:lnTo>
                      <a:pt x="149" y="12"/>
                    </a:lnTo>
                  </a:path>
                </a:pathLst>
              </a:custGeom>
              <a:grpFill/>
              <a:ln>
                <a:noFill/>
              </a:ln>
              <a:extLst/>
            </p:spPr>
            <p:txBody>
              <a:bodyPr/>
              <a:lstStyle/>
              <a:p>
                <a:pPr eaLnBrk="0" hangingPunct="0"/>
                <a:endParaRPr lang="en-US" sz="2000" b="1">
                  <a:solidFill>
                    <a:srgbClr val="000000"/>
                  </a:solidFill>
                  <a:latin typeface="+mj-lt"/>
                </a:endParaRPr>
              </a:p>
            </p:txBody>
          </p:sp>
          <p:sp>
            <p:nvSpPr>
              <p:cNvPr id="23924" name="Freeform 372"/>
              <p:cNvSpPr>
                <a:spLocks/>
              </p:cNvSpPr>
              <p:nvPr/>
            </p:nvSpPr>
            <p:spPr bwMode="auto">
              <a:xfrm>
                <a:off x="5776914" y="3084513"/>
                <a:ext cx="460375" cy="309562"/>
              </a:xfrm>
              <a:custGeom>
                <a:avLst/>
                <a:gdLst>
                  <a:gd name="T0" fmla="*/ 2147483646 w 299"/>
                  <a:gd name="T1" fmla="*/ 2147483646 h 203"/>
                  <a:gd name="T2" fmla="*/ 2147483646 w 299"/>
                  <a:gd name="T3" fmla="*/ 0 h 203"/>
                  <a:gd name="T4" fmla="*/ 2147483646 w 299"/>
                  <a:gd name="T5" fmla="*/ 2147483646 h 203"/>
                  <a:gd name="T6" fmla="*/ 2147483646 w 299"/>
                  <a:gd name="T7" fmla="*/ 2147483646 h 203"/>
                  <a:gd name="T8" fmla="*/ 2147483646 w 299"/>
                  <a:gd name="T9" fmla="*/ 2147483646 h 203"/>
                  <a:gd name="T10" fmla="*/ 2147483646 w 299"/>
                  <a:gd name="T11" fmla="*/ 2147483646 h 203"/>
                  <a:gd name="T12" fmla="*/ 2147483646 w 299"/>
                  <a:gd name="T13" fmla="*/ 2147483646 h 203"/>
                  <a:gd name="T14" fmla="*/ 2147483646 w 299"/>
                  <a:gd name="T15" fmla="*/ 2147483646 h 203"/>
                  <a:gd name="T16" fmla="*/ 2147483646 w 299"/>
                  <a:gd name="T17" fmla="*/ 2147483646 h 203"/>
                  <a:gd name="T18" fmla="*/ 2147483646 w 299"/>
                  <a:gd name="T19" fmla="*/ 2147483646 h 203"/>
                  <a:gd name="T20" fmla="*/ 2147483646 w 299"/>
                  <a:gd name="T21" fmla="*/ 2147483646 h 203"/>
                  <a:gd name="T22" fmla="*/ 2147483646 w 299"/>
                  <a:gd name="T23" fmla="*/ 2147483646 h 203"/>
                  <a:gd name="T24" fmla="*/ 2147483646 w 299"/>
                  <a:gd name="T25" fmla="*/ 2147483646 h 203"/>
                  <a:gd name="T26" fmla="*/ 2147483646 w 299"/>
                  <a:gd name="T27" fmla="*/ 2147483646 h 203"/>
                  <a:gd name="T28" fmla="*/ 2147483646 w 299"/>
                  <a:gd name="T29" fmla="*/ 2147483646 h 203"/>
                  <a:gd name="T30" fmla="*/ 2147483646 w 299"/>
                  <a:gd name="T31" fmla="*/ 2147483646 h 203"/>
                  <a:gd name="T32" fmla="*/ 2147483646 w 299"/>
                  <a:gd name="T33" fmla="*/ 2147483646 h 203"/>
                  <a:gd name="T34" fmla="*/ 2147483646 w 299"/>
                  <a:gd name="T35" fmla="*/ 2147483646 h 203"/>
                  <a:gd name="T36" fmla="*/ 2147483646 w 299"/>
                  <a:gd name="T37" fmla="*/ 2147483646 h 203"/>
                  <a:gd name="T38" fmla="*/ 2147483646 w 299"/>
                  <a:gd name="T39" fmla="*/ 2147483646 h 203"/>
                  <a:gd name="T40" fmla="*/ 2147483646 w 299"/>
                  <a:gd name="T41" fmla="*/ 2147483646 h 203"/>
                  <a:gd name="T42" fmla="*/ 2147483646 w 299"/>
                  <a:gd name="T43" fmla="*/ 2147483646 h 203"/>
                  <a:gd name="T44" fmla="*/ 2147483646 w 299"/>
                  <a:gd name="T45" fmla="*/ 2147483646 h 203"/>
                  <a:gd name="T46" fmla="*/ 2147483646 w 299"/>
                  <a:gd name="T47" fmla="*/ 2147483646 h 203"/>
                  <a:gd name="T48" fmla="*/ 2147483646 w 299"/>
                  <a:gd name="T49" fmla="*/ 2147483646 h 203"/>
                  <a:gd name="T50" fmla="*/ 2147483646 w 299"/>
                  <a:gd name="T51" fmla="*/ 2147483646 h 203"/>
                  <a:gd name="T52" fmla="*/ 2147483646 w 299"/>
                  <a:gd name="T53" fmla="*/ 2147483646 h 203"/>
                  <a:gd name="T54" fmla="*/ 2147483646 w 299"/>
                  <a:gd name="T55" fmla="*/ 2147483646 h 203"/>
                  <a:gd name="T56" fmla="*/ 2147483646 w 299"/>
                  <a:gd name="T57" fmla="*/ 2147483646 h 203"/>
                  <a:gd name="T58" fmla="*/ 2147483646 w 299"/>
                  <a:gd name="T59" fmla="*/ 2147483646 h 203"/>
                  <a:gd name="T60" fmla="*/ 2147483646 w 299"/>
                  <a:gd name="T61" fmla="*/ 2147483646 h 203"/>
                  <a:gd name="T62" fmla="*/ 2147483646 w 299"/>
                  <a:gd name="T63" fmla="*/ 2147483646 h 203"/>
                  <a:gd name="T64" fmla="*/ 2147483646 w 299"/>
                  <a:gd name="T65" fmla="*/ 2147483646 h 203"/>
                  <a:gd name="T66" fmla="*/ 2147483646 w 299"/>
                  <a:gd name="T67" fmla="*/ 2147483646 h 2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9"/>
                  <a:gd name="T103" fmla="*/ 0 h 203"/>
                  <a:gd name="T104" fmla="*/ 299 w 299"/>
                  <a:gd name="T105" fmla="*/ 203 h 20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9" h="203">
                    <a:moveTo>
                      <a:pt x="149" y="12"/>
                    </a:moveTo>
                    <a:lnTo>
                      <a:pt x="153" y="9"/>
                    </a:lnTo>
                    <a:lnTo>
                      <a:pt x="162" y="3"/>
                    </a:lnTo>
                    <a:lnTo>
                      <a:pt x="167" y="0"/>
                    </a:lnTo>
                    <a:lnTo>
                      <a:pt x="181" y="3"/>
                    </a:lnTo>
                    <a:lnTo>
                      <a:pt x="186" y="13"/>
                    </a:lnTo>
                    <a:lnTo>
                      <a:pt x="189" y="26"/>
                    </a:lnTo>
                    <a:lnTo>
                      <a:pt x="193" y="30"/>
                    </a:lnTo>
                    <a:lnTo>
                      <a:pt x="200" y="28"/>
                    </a:lnTo>
                    <a:lnTo>
                      <a:pt x="215" y="44"/>
                    </a:lnTo>
                    <a:lnTo>
                      <a:pt x="222" y="56"/>
                    </a:lnTo>
                    <a:lnTo>
                      <a:pt x="242" y="65"/>
                    </a:lnTo>
                    <a:lnTo>
                      <a:pt x="256" y="70"/>
                    </a:lnTo>
                    <a:lnTo>
                      <a:pt x="262" y="65"/>
                    </a:lnTo>
                    <a:lnTo>
                      <a:pt x="274" y="72"/>
                    </a:lnTo>
                    <a:lnTo>
                      <a:pt x="290" y="75"/>
                    </a:lnTo>
                    <a:lnTo>
                      <a:pt x="298" y="105"/>
                    </a:lnTo>
                    <a:lnTo>
                      <a:pt x="283" y="110"/>
                    </a:lnTo>
                    <a:lnTo>
                      <a:pt x="280" y="124"/>
                    </a:lnTo>
                    <a:lnTo>
                      <a:pt x="259" y="140"/>
                    </a:lnTo>
                    <a:lnTo>
                      <a:pt x="224" y="151"/>
                    </a:lnTo>
                    <a:lnTo>
                      <a:pt x="220" y="165"/>
                    </a:lnTo>
                    <a:lnTo>
                      <a:pt x="205" y="159"/>
                    </a:lnTo>
                    <a:lnTo>
                      <a:pt x="220" y="178"/>
                    </a:lnTo>
                    <a:lnTo>
                      <a:pt x="241" y="181"/>
                    </a:lnTo>
                    <a:lnTo>
                      <a:pt x="201" y="202"/>
                    </a:lnTo>
                    <a:lnTo>
                      <a:pt x="179" y="179"/>
                    </a:lnTo>
                    <a:lnTo>
                      <a:pt x="197" y="162"/>
                    </a:lnTo>
                    <a:lnTo>
                      <a:pt x="179" y="156"/>
                    </a:lnTo>
                    <a:lnTo>
                      <a:pt x="166" y="156"/>
                    </a:lnTo>
                    <a:lnTo>
                      <a:pt x="169" y="143"/>
                    </a:lnTo>
                    <a:lnTo>
                      <a:pt x="166" y="144"/>
                    </a:lnTo>
                    <a:lnTo>
                      <a:pt x="138" y="151"/>
                    </a:lnTo>
                    <a:lnTo>
                      <a:pt x="127" y="179"/>
                    </a:lnTo>
                    <a:lnTo>
                      <a:pt x="110" y="178"/>
                    </a:lnTo>
                    <a:lnTo>
                      <a:pt x="114" y="159"/>
                    </a:lnTo>
                    <a:lnTo>
                      <a:pt x="114" y="151"/>
                    </a:lnTo>
                    <a:lnTo>
                      <a:pt x="125" y="146"/>
                    </a:lnTo>
                    <a:lnTo>
                      <a:pt x="132" y="142"/>
                    </a:lnTo>
                    <a:lnTo>
                      <a:pt x="134" y="137"/>
                    </a:lnTo>
                    <a:lnTo>
                      <a:pt x="125" y="133"/>
                    </a:lnTo>
                    <a:lnTo>
                      <a:pt x="119" y="114"/>
                    </a:lnTo>
                    <a:lnTo>
                      <a:pt x="105" y="102"/>
                    </a:lnTo>
                    <a:lnTo>
                      <a:pt x="91" y="102"/>
                    </a:lnTo>
                    <a:lnTo>
                      <a:pt x="73" y="109"/>
                    </a:lnTo>
                    <a:lnTo>
                      <a:pt x="46" y="110"/>
                    </a:lnTo>
                    <a:lnTo>
                      <a:pt x="33" y="114"/>
                    </a:lnTo>
                    <a:lnTo>
                      <a:pt x="12" y="114"/>
                    </a:lnTo>
                    <a:lnTo>
                      <a:pt x="0" y="101"/>
                    </a:lnTo>
                    <a:lnTo>
                      <a:pt x="7" y="84"/>
                    </a:lnTo>
                    <a:lnTo>
                      <a:pt x="19" y="65"/>
                    </a:lnTo>
                    <a:lnTo>
                      <a:pt x="33" y="46"/>
                    </a:lnTo>
                    <a:lnTo>
                      <a:pt x="26" y="23"/>
                    </a:lnTo>
                    <a:lnTo>
                      <a:pt x="26" y="19"/>
                    </a:lnTo>
                    <a:lnTo>
                      <a:pt x="31" y="13"/>
                    </a:lnTo>
                    <a:lnTo>
                      <a:pt x="42" y="16"/>
                    </a:lnTo>
                    <a:lnTo>
                      <a:pt x="52" y="13"/>
                    </a:lnTo>
                    <a:lnTo>
                      <a:pt x="65" y="21"/>
                    </a:lnTo>
                    <a:lnTo>
                      <a:pt x="81" y="26"/>
                    </a:lnTo>
                    <a:lnTo>
                      <a:pt x="90" y="23"/>
                    </a:lnTo>
                    <a:lnTo>
                      <a:pt x="98" y="29"/>
                    </a:lnTo>
                    <a:lnTo>
                      <a:pt x="110" y="32"/>
                    </a:lnTo>
                    <a:lnTo>
                      <a:pt x="117" y="36"/>
                    </a:lnTo>
                    <a:lnTo>
                      <a:pt x="124" y="33"/>
                    </a:lnTo>
                    <a:lnTo>
                      <a:pt x="124" y="25"/>
                    </a:lnTo>
                    <a:lnTo>
                      <a:pt x="127" y="19"/>
                    </a:lnTo>
                    <a:lnTo>
                      <a:pt x="141" y="19"/>
                    </a:lnTo>
                    <a:lnTo>
                      <a:pt x="143" y="16"/>
                    </a:lnTo>
                    <a:lnTo>
                      <a:pt x="149" y="1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25" name="Freeform 373"/>
              <p:cNvSpPr>
                <a:spLocks/>
              </p:cNvSpPr>
              <p:nvPr/>
            </p:nvSpPr>
            <p:spPr bwMode="auto">
              <a:xfrm>
                <a:off x="5894389" y="3241676"/>
                <a:ext cx="90487" cy="112713"/>
              </a:xfrm>
              <a:custGeom>
                <a:avLst/>
                <a:gdLst>
                  <a:gd name="T0" fmla="*/ 2147483646 w 58"/>
                  <a:gd name="T1" fmla="*/ 2147483646 h 74"/>
                  <a:gd name="T2" fmla="*/ 2147483646 w 58"/>
                  <a:gd name="T3" fmla="*/ 2147483646 h 74"/>
                  <a:gd name="T4" fmla="*/ 2147483646 w 58"/>
                  <a:gd name="T5" fmla="*/ 2147483646 h 74"/>
                  <a:gd name="T6" fmla="*/ 2147483646 w 58"/>
                  <a:gd name="T7" fmla="*/ 2147483646 h 74"/>
                  <a:gd name="T8" fmla="*/ 2147483646 w 58"/>
                  <a:gd name="T9" fmla="*/ 2147483646 h 74"/>
                  <a:gd name="T10" fmla="*/ 2147483646 w 58"/>
                  <a:gd name="T11" fmla="*/ 2147483646 h 74"/>
                  <a:gd name="T12" fmla="*/ 2147483646 w 58"/>
                  <a:gd name="T13" fmla="*/ 2147483646 h 74"/>
                  <a:gd name="T14" fmla="*/ 2147483646 w 58"/>
                  <a:gd name="T15" fmla="*/ 2147483646 h 74"/>
                  <a:gd name="T16" fmla="*/ 2147483646 w 58"/>
                  <a:gd name="T17" fmla="*/ 2147483646 h 74"/>
                  <a:gd name="T18" fmla="*/ 2147483646 w 58"/>
                  <a:gd name="T19" fmla="*/ 2147483646 h 74"/>
                  <a:gd name="T20" fmla="*/ 2147483646 w 58"/>
                  <a:gd name="T21" fmla="*/ 2147483646 h 74"/>
                  <a:gd name="T22" fmla="*/ 2147483646 w 58"/>
                  <a:gd name="T23" fmla="*/ 2147483646 h 74"/>
                  <a:gd name="T24" fmla="*/ 2147483646 w 58"/>
                  <a:gd name="T25" fmla="*/ 0 h 74"/>
                  <a:gd name="T26" fmla="*/ 0 w 58"/>
                  <a:gd name="T27" fmla="*/ 2147483646 h 74"/>
                  <a:gd name="T28" fmla="*/ 2147483646 w 58"/>
                  <a:gd name="T29" fmla="*/ 2147483646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8"/>
                  <a:gd name="T46" fmla="*/ 0 h 74"/>
                  <a:gd name="T47" fmla="*/ 58 w 58"/>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8" h="74">
                    <a:moveTo>
                      <a:pt x="13" y="20"/>
                    </a:moveTo>
                    <a:lnTo>
                      <a:pt x="19" y="31"/>
                    </a:lnTo>
                    <a:lnTo>
                      <a:pt x="24" y="39"/>
                    </a:lnTo>
                    <a:lnTo>
                      <a:pt x="27" y="72"/>
                    </a:lnTo>
                    <a:lnTo>
                      <a:pt x="33" y="73"/>
                    </a:lnTo>
                    <a:lnTo>
                      <a:pt x="37" y="56"/>
                    </a:lnTo>
                    <a:lnTo>
                      <a:pt x="37" y="48"/>
                    </a:lnTo>
                    <a:lnTo>
                      <a:pt x="53" y="42"/>
                    </a:lnTo>
                    <a:lnTo>
                      <a:pt x="57" y="35"/>
                    </a:lnTo>
                    <a:lnTo>
                      <a:pt x="49" y="32"/>
                    </a:lnTo>
                    <a:lnTo>
                      <a:pt x="42" y="15"/>
                    </a:lnTo>
                    <a:lnTo>
                      <a:pt x="30" y="2"/>
                    </a:lnTo>
                    <a:lnTo>
                      <a:pt x="14" y="0"/>
                    </a:lnTo>
                    <a:lnTo>
                      <a:pt x="0" y="3"/>
                    </a:lnTo>
                    <a:lnTo>
                      <a:pt x="13" y="20"/>
                    </a:lnTo>
                  </a:path>
                </a:pathLst>
              </a:custGeom>
              <a:grpFill/>
              <a:ln>
                <a:noFill/>
              </a:ln>
              <a:extLst/>
            </p:spPr>
            <p:txBody>
              <a:bodyPr/>
              <a:lstStyle/>
              <a:p>
                <a:pPr eaLnBrk="0" hangingPunct="0"/>
                <a:endParaRPr lang="en-US" sz="2000" b="1">
                  <a:solidFill>
                    <a:srgbClr val="000000"/>
                  </a:solidFill>
                  <a:latin typeface="+mj-lt"/>
                </a:endParaRPr>
              </a:p>
            </p:txBody>
          </p:sp>
          <p:sp>
            <p:nvSpPr>
              <p:cNvPr id="23926" name="Freeform 374"/>
              <p:cNvSpPr>
                <a:spLocks/>
              </p:cNvSpPr>
              <p:nvPr/>
            </p:nvSpPr>
            <p:spPr bwMode="auto">
              <a:xfrm>
                <a:off x="5894389" y="3241676"/>
                <a:ext cx="90487" cy="112713"/>
              </a:xfrm>
              <a:custGeom>
                <a:avLst/>
                <a:gdLst>
                  <a:gd name="T0" fmla="*/ 2147483646 w 58"/>
                  <a:gd name="T1" fmla="*/ 2147483646 h 74"/>
                  <a:gd name="T2" fmla="*/ 2147483646 w 58"/>
                  <a:gd name="T3" fmla="*/ 2147483646 h 74"/>
                  <a:gd name="T4" fmla="*/ 2147483646 w 58"/>
                  <a:gd name="T5" fmla="*/ 2147483646 h 74"/>
                  <a:gd name="T6" fmla="*/ 2147483646 w 58"/>
                  <a:gd name="T7" fmla="*/ 2147483646 h 74"/>
                  <a:gd name="T8" fmla="*/ 2147483646 w 58"/>
                  <a:gd name="T9" fmla="*/ 2147483646 h 74"/>
                  <a:gd name="T10" fmla="*/ 2147483646 w 58"/>
                  <a:gd name="T11" fmla="*/ 2147483646 h 74"/>
                  <a:gd name="T12" fmla="*/ 2147483646 w 58"/>
                  <a:gd name="T13" fmla="*/ 2147483646 h 74"/>
                  <a:gd name="T14" fmla="*/ 2147483646 w 58"/>
                  <a:gd name="T15" fmla="*/ 2147483646 h 74"/>
                  <a:gd name="T16" fmla="*/ 2147483646 w 58"/>
                  <a:gd name="T17" fmla="*/ 2147483646 h 74"/>
                  <a:gd name="T18" fmla="*/ 2147483646 w 58"/>
                  <a:gd name="T19" fmla="*/ 2147483646 h 74"/>
                  <a:gd name="T20" fmla="*/ 2147483646 w 58"/>
                  <a:gd name="T21" fmla="*/ 2147483646 h 74"/>
                  <a:gd name="T22" fmla="*/ 2147483646 w 58"/>
                  <a:gd name="T23" fmla="*/ 2147483646 h 74"/>
                  <a:gd name="T24" fmla="*/ 2147483646 w 58"/>
                  <a:gd name="T25" fmla="*/ 0 h 74"/>
                  <a:gd name="T26" fmla="*/ 0 w 58"/>
                  <a:gd name="T27" fmla="*/ 2147483646 h 74"/>
                  <a:gd name="T28" fmla="*/ 2147483646 w 58"/>
                  <a:gd name="T29" fmla="*/ 2147483646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8"/>
                  <a:gd name="T46" fmla="*/ 0 h 74"/>
                  <a:gd name="T47" fmla="*/ 58 w 58"/>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8" h="74">
                    <a:moveTo>
                      <a:pt x="13" y="20"/>
                    </a:moveTo>
                    <a:lnTo>
                      <a:pt x="19" y="31"/>
                    </a:lnTo>
                    <a:lnTo>
                      <a:pt x="24" y="39"/>
                    </a:lnTo>
                    <a:lnTo>
                      <a:pt x="27" y="72"/>
                    </a:lnTo>
                    <a:lnTo>
                      <a:pt x="33" y="73"/>
                    </a:lnTo>
                    <a:lnTo>
                      <a:pt x="37" y="56"/>
                    </a:lnTo>
                    <a:lnTo>
                      <a:pt x="37" y="48"/>
                    </a:lnTo>
                    <a:lnTo>
                      <a:pt x="53" y="42"/>
                    </a:lnTo>
                    <a:lnTo>
                      <a:pt x="57" y="35"/>
                    </a:lnTo>
                    <a:lnTo>
                      <a:pt x="49" y="32"/>
                    </a:lnTo>
                    <a:lnTo>
                      <a:pt x="42" y="15"/>
                    </a:lnTo>
                    <a:lnTo>
                      <a:pt x="30" y="2"/>
                    </a:lnTo>
                    <a:lnTo>
                      <a:pt x="14" y="0"/>
                    </a:lnTo>
                    <a:lnTo>
                      <a:pt x="0" y="3"/>
                    </a:lnTo>
                    <a:lnTo>
                      <a:pt x="13" y="2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27" name="Freeform 375"/>
              <p:cNvSpPr>
                <a:spLocks/>
              </p:cNvSpPr>
              <p:nvPr/>
            </p:nvSpPr>
            <p:spPr bwMode="auto">
              <a:xfrm>
                <a:off x="6208713" y="3392488"/>
                <a:ext cx="196850" cy="100012"/>
              </a:xfrm>
              <a:custGeom>
                <a:avLst/>
                <a:gdLst>
                  <a:gd name="T0" fmla="*/ 0 w 128"/>
                  <a:gd name="T1" fmla="*/ 2147483646 h 66"/>
                  <a:gd name="T2" fmla="*/ 2147483646 w 128"/>
                  <a:gd name="T3" fmla="*/ 0 h 66"/>
                  <a:gd name="T4" fmla="*/ 2147483646 w 128"/>
                  <a:gd name="T5" fmla="*/ 2147483646 h 66"/>
                  <a:gd name="T6" fmla="*/ 2147483646 w 128"/>
                  <a:gd name="T7" fmla="*/ 2147483646 h 66"/>
                  <a:gd name="T8" fmla="*/ 2147483646 w 128"/>
                  <a:gd name="T9" fmla="*/ 2147483646 h 66"/>
                  <a:gd name="T10" fmla="*/ 2147483646 w 128"/>
                  <a:gd name="T11" fmla="*/ 2147483646 h 66"/>
                  <a:gd name="T12" fmla="*/ 2147483646 w 128"/>
                  <a:gd name="T13" fmla="*/ 2147483646 h 66"/>
                  <a:gd name="T14" fmla="*/ 2147483646 w 128"/>
                  <a:gd name="T15" fmla="*/ 2147483646 h 66"/>
                  <a:gd name="T16" fmla="*/ 2147483646 w 128"/>
                  <a:gd name="T17" fmla="*/ 2147483646 h 66"/>
                  <a:gd name="T18" fmla="*/ 2147483646 w 128"/>
                  <a:gd name="T19" fmla="*/ 2147483646 h 66"/>
                  <a:gd name="T20" fmla="*/ 2147483646 w 128"/>
                  <a:gd name="T21" fmla="*/ 2147483646 h 66"/>
                  <a:gd name="T22" fmla="*/ 2147483646 w 128"/>
                  <a:gd name="T23" fmla="*/ 2147483646 h 66"/>
                  <a:gd name="T24" fmla="*/ 2147483646 w 128"/>
                  <a:gd name="T25" fmla="*/ 2147483646 h 66"/>
                  <a:gd name="T26" fmla="*/ 2147483646 w 128"/>
                  <a:gd name="T27" fmla="*/ 2147483646 h 66"/>
                  <a:gd name="T28" fmla="*/ 2147483646 w 128"/>
                  <a:gd name="T29" fmla="*/ 2147483646 h 66"/>
                  <a:gd name="T30" fmla="*/ 2147483646 w 128"/>
                  <a:gd name="T31" fmla="*/ 2147483646 h 66"/>
                  <a:gd name="T32" fmla="*/ 2147483646 w 128"/>
                  <a:gd name="T33" fmla="*/ 2147483646 h 66"/>
                  <a:gd name="T34" fmla="*/ 2147483646 w 128"/>
                  <a:gd name="T35" fmla="*/ 2147483646 h 66"/>
                  <a:gd name="T36" fmla="*/ 2147483646 w 128"/>
                  <a:gd name="T37" fmla="*/ 2147483646 h 66"/>
                  <a:gd name="T38" fmla="*/ 2147483646 w 128"/>
                  <a:gd name="T39" fmla="*/ 2147483646 h 66"/>
                  <a:gd name="T40" fmla="*/ 2147483646 w 128"/>
                  <a:gd name="T41" fmla="*/ 2147483646 h 66"/>
                  <a:gd name="T42" fmla="*/ 0 w 128"/>
                  <a:gd name="T43" fmla="*/ 2147483646 h 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8"/>
                  <a:gd name="T67" fmla="*/ 0 h 66"/>
                  <a:gd name="T68" fmla="*/ 128 w 128"/>
                  <a:gd name="T69" fmla="*/ 66 h 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8" h="66">
                    <a:moveTo>
                      <a:pt x="0" y="5"/>
                    </a:moveTo>
                    <a:lnTo>
                      <a:pt x="31" y="0"/>
                    </a:lnTo>
                    <a:lnTo>
                      <a:pt x="59" y="14"/>
                    </a:lnTo>
                    <a:lnTo>
                      <a:pt x="72" y="29"/>
                    </a:lnTo>
                    <a:lnTo>
                      <a:pt x="87" y="29"/>
                    </a:lnTo>
                    <a:lnTo>
                      <a:pt x="96" y="21"/>
                    </a:lnTo>
                    <a:lnTo>
                      <a:pt x="105" y="19"/>
                    </a:lnTo>
                    <a:lnTo>
                      <a:pt x="112" y="35"/>
                    </a:lnTo>
                    <a:lnTo>
                      <a:pt x="126" y="37"/>
                    </a:lnTo>
                    <a:lnTo>
                      <a:pt x="122" y="45"/>
                    </a:lnTo>
                    <a:lnTo>
                      <a:pt x="127" y="56"/>
                    </a:lnTo>
                    <a:lnTo>
                      <a:pt x="126" y="65"/>
                    </a:lnTo>
                    <a:lnTo>
                      <a:pt x="112" y="51"/>
                    </a:lnTo>
                    <a:lnTo>
                      <a:pt x="105" y="46"/>
                    </a:lnTo>
                    <a:lnTo>
                      <a:pt x="98" y="46"/>
                    </a:lnTo>
                    <a:lnTo>
                      <a:pt x="94" y="61"/>
                    </a:lnTo>
                    <a:lnTo>
                      <a:pt x="85" y="58"/>
                    </a:lnTo>
                    <a:lnTo>
                      <a:pt x="68" y="65"/>
                    </a:lnTo>
                    <a:lnTo>
                      <a:pt x="48" y="64"/>
                    </a:lnTo>
                    <a:lnTo>
                      <a:pt x="48" y="37"/>
                    </a:lnTo>
                    <a:lnTo>
                      <a:pt x="17" y="16"/>
                    </a:lnTo>
                    <a:lnTo>
                      <a:pt x="0" y="5"/>
                    </a:lnTo>
                  </a:path>
                </a:pathLst>
              </a:custGeom>
              <a:grpFill/>
              <a:ln>
                <a:noFill/>
              </a:ln>
              <a:extLst/>
            </p:spPr>
            <p:txBody>
              <a:bodyPr/>
              <a:lstStyle/>
              <a:p>
                <a:pPr eaLnBrk="0" hangingPunct="0"/>
                <a:endParaRPr lang="en-US" sz="2000" b="1">
                  <a:solidFill>
                    <a:srgbClr val="000000"/>
                  </a:solidFill>
                  <a:latin typeface="+mj-lt"/>
                </a:endParaRPr>
              </a:p>
            </p:txBody>
          </p:sp>
          <p:sp>
            <p:nvSpPr>
              <p:cNvPr id="23928" name="Freeform 376"/>
              <p:cNvSpPr>
                <a:spLocks/>
              </p:cNvSpPr>
              <p:nvPr/>
            </p:nvSpPr>
            <p:spPr bwMode="auto">
              <a:xfrm>
                <a:off x="6208713" y="3392488"/>
                <a:ext cx="196850" cy="100012"/>
              </a:xfrm>
              <a:custGeom>
                <a:avLst/>
                <a:gdLst>
                  <a:gd name="T0" fmla="*/ 0 w 128"/>
                  <a:gd name="T1" fmla="*/ 2147483646 h 66"/>
                  <a:gd name="T2" fmla="*/ 2147483646 w 128"/>
                  <a:gd name="T3" fmla="*/ 0 h 66"/>
                  <a:gd name="T4" fmla="*/ 2147483646 w 128"/>
                  <a:gd name="T5" fmla="*/ 2147483646 h 66"/>
                  <a:gd name="T6" fmla="*/ 2147483646 w 128"/>
                  <a:gd name="T7" fmla="*/ 2147483646 h 66"/>
                  <a:gd name="T8" fmla="*/ 2147483646 w 128"/>
                  <a:gd name="T9" fmla="*/ 2147483646 h 66"/>
                  <a:gd name="T10" fmla="*/ 2147483646 w 128"/>
                  <a:gd name="T11" fmla="*/ 2147483646 h 66"/>
                  <a:gd name="T12" fmla="*/ 2147483646 w 128"/>
                  <a:gd name="T13" fmla="*/ 2147483646 h 66"/>
                  <a:gd name="T14" fmla="*/ 2147483646 w 128"/>
                  <a:gd name="T15" fmla="*/ 2147483646 h 66"/>
                  <a:gd name="T16" fmla="*/ 2147483646 w 128"/>
                  <a:gd name="T17" fmla="*/ 2147483646 h 66"/>
                  <a:gd name="T18" fmla="*/ 2147483646 w 128"/>
                  <a:gd name="T19" fmla="*/ 2147483646 h 66"/>
                  <a:gd name="T20" fmla="*/ 2147483646 w 128"/>
                  <a:gd name="T21" fmla="*/ 2147483646 h 66"/>
                  <a:gd name="T22" fmla="*/ 2147483646 w 128"/>
                  <a:gd name="T23" fmla="*/ 2147483646 h 66"/>
                  <a:gd name="T24" fmla="*/ 2147483646 w 128"/>
                  <a:gd name="T25" fmla="*/ 2147483646 h 66"/>
                  <a:gd name="T26" fmla="*/ 2147483646 w 128"/>
                  <a:gd name="T27" fmla="*/ 2147483646 h 66"/>
                  <a:gd name="T28" fmla="*/ 2147483646 w 128"/>
                  <a:gd name="T29" fmla="*/ 2147483646 h 66"/>
                  <a:gd name="T30" fmla="*/ 2147483646 w 128"/>
                  <a:gd name="T31" fmla="*/ 2147483646 h 66"/>
                  <a:gd name="T32" fmla="*/ 2147483646 w 128"/>
                  <a:gd name="T33" fmla="*/ 2147483646 h 66"/>
                  <a:gd name="T34" fmla="*/ 2147483646 w 128"/>
                  <a:gd name="T35" fmla="*/ 2147483646 h 66"/>
                  <a:gd name="T36" fmla="*/ 2147483646 w 128"/>
                  <a:gd name="T37" fmla="*/ 2147483646 h 66"/>
                  <a:gd name="T38" fmla="*/ 2147483646 w 128"/>
                  <a:gd name="T39" fmla="*/ 2147483646 h 66"/>
                  <a:gd name="T40" fmla="*/ 2147483646 w 128"/>
                  <a:gd name="T41" fmla="*/ 2147483646 h 66"/>
                  <a:gd name="T42" fmla="*/ 0 w 128"/>
                  <a:gd name="T43" fmla="*/ 2147483646 h 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8"/>
                  <a:gd name="T67" fmla="*/ 0 h 66"/>
                  <a:gd name="T68" fmla="*/ 128 w 128"/>
                  <a:gd name="T69" fmla="*/ 66 h 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8" h="66">
                    <a:moveTo>
                      <a:pt x="0" y="5"/>
                    </a:moveTo>
                    <a:lnTo>
                      <a:pt x="31" y="0"/>
                    </a:lnTo>
                    <a:lnTo>
                      <a:pt x="59" y="14"/>
                    </a:lnTo>
                    <a:lnTo>
                      <a:pt x="72" y="29"/>
                    </a:lnTo>
                    <a:lnTo>
                      <a:pt x="87" y="29"/>
                    </a:lnTo>
                    <a:lnTo>
                      <a:pt x="96" y="21"/>
                    </a:lnTo>
                    <a:lnTo>
                      <a:pt x="105" y="19"/>
                    </a:lnTo>
                    <a:lnTo>
                      <a:pt x="112" y="35"/>
                    </a:lnTo>
                    <a:lnTo>
                      <a:pt x="126" y="37"/>
                    </a:lnTo>
                    <a:lnTo>
                      <a:pt x="122" y="45"/>
                    </a:lnTo>
                    <a:lnTo>
                      <a:pt x="127" y="56"/>
                    </a:lnTo>
                    <a:lnTo>
                      <a:pt x="126" y="65"/>
                    </a:lnTo>
                    <a:lnTo>
                      <a:pt x="112" y="51"/>
                    </a:lnTo>
                    <a:lnTo>
                      <a:pt x="105" y="46"/>
                    </a:lnTo>
                    <a:lnTo>
                      <a:pt x="98" y="46"/>
                    </a:lnTo>
                    <a:lnTo>
                      <a:pt x="94" y="61"/>
                    </a:lnTo>
                    <a:lnTo>
                      <a:pt x="85" y="58"/>
                    </a:lnTo>
                    <a:lnTo>
                      <a:pt x="68" y="65"/>
                    </a:lnTo>
                    <a:lnTo>
                      <a:pt x="48" y="64"/>
                    </a:lnTo>
                    <a:lnTo>
                      <a:pt x="48" y="37"/>
                    </a:lnTo>
                    <a:lnTo>
                      <a:pt x="17" y="16"/>
                    </a:lnTo>
                    <a:lnTo>
                      <a:pt x="0" y="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29" name="Freeform 377"/>
              <p:cNvSpPr>
                <a:spLocks/>
              </p:cNvSpPr>
              <p:nvPr/>
            </p:nvSpPr>
            <p:spPr bwMode="auto">
              <a:xfrm>
                <a:off x="6353175" y="3449639"/>
                <a:ext cx="158750" cy="153987"/>
              </a:xfrm>
              <a:custGeom>
                <a:avLst/>
                <a:gdLst>
                  <a:gd name="T0" fmla="*/ 2147483646 w 104"/>
                  <a:gd name="T1" fmla="*/ 2147483646 h 101"/>
                  <a:gd name="T2" fmla="*/ 2147483646 w 104"/>
                  <a:gd name="T3" fmla="*/ 2147483646 h 101"/>
                  <a:gd name="T4" fmla="*/ 2147483646 w 104"/>
                  <a:gd name="T5" fmla="*/ 2147483646 h 101"/>
                  <a:gd name="T6" fmla="*/ 2147483646 w 104"/>
                  <a:gd name="T7" fmla="*/ 2147483646 h 101"/>
                  <a:gd name="T8" fmla="*/ 2147483646 w 104"/>
                  <a:gd name="T9" fmla="*/ 2147483646 h 101"/>
                  <a:gd name="T10" fmla="*/ 2147483646 w 104"/>
                  <a:gd name="T11" fmla="*/ 2147483646 h 101"/>
                  <a:gd name="T12" fmla="*/ 2147483646 w 104"/>
                  <a:gd name="T13" fmla="*/ 2147483646 h 101"/>
                  <a:gd name="T14" fmla="*/ 2147483646 w 104"/>
                  <a:gd name="T15" fmla="*/ 2147483646 h 101"/>
                  <a:gd name="T16" fmla="*/ 2147483646 w 104"/>
                  <a:gd name="T17" fmla="*/ 2147483646 h 101"/>
                  <a:gd name="T18" fmla="*/ 2147483646 w 104"/>
                  <a:gd name="T19" fmla="*/ 2147483646 h 101"/>
                  <a:gd name="T20" fmla="*/ 2147483646 w 104"/>
                  <a:gd name="T21" fmla="*/ 2147483646 h 101"/>
                  <a:gd name="T22" fmla="*/ 2147483646 w 104"/>
                  <a:gd name="T23" fmla="*/ 2147483646 h 101"/>
                  <a:gd name="T24" fmla="*/ 2147483646 w 104"/>
                  <a:gd name="T25" fmla="*/ 2147483646 h 101"/>
                  <a:gd name="T26" fmla="*/ 2147483646 w 104"/>
                  <a:gd name="T27" fmla="*/ 2147483646 h 101"/>
                  <a:gd name="T28" fmla="*/ 2147483646 w 104"/>
                  <a:gd name="T29" fmla="*/ 2147483646 h 101"/>
                  <a:gd name="T30" fmla="*/ 2147483646 w 104"/>
                  <a:gd name="T31" fmla="*/ 2147483646 h 101"/>
                  <a:gd name="T32" fmla="*/ 2147483646 w 104"/>
                  <a:gd name="T33" fmla="*/ 2147483646 h 101"/>
                  <a:gd name="T34" fmla="*/ 2147483646 w 104"/>
                  <a:gd name="T35" fmla="*/ 2147483646 h 101"/>
                  <a:gd name="T36" fmla="*/ 2147483646 w 104"/>
                  <a:gd name="T37" fmla="*/ 2147483646 h 101"/>
                  <a:gd name="T38" fmla="*/ 2147483646 w 104"/>
                  <a:gd name="T39" fmla="*/ 2147483646 h 101"/>
                  <a:gd name="T40" fmla="*/ 2147483646 w 104"/>
                  <a:gd name="T41" fmla="*/ 2147483646 h 101"/>
                  <a:gd name="T42" fmla="*/ 2147483646 w 104"/>
                  <a:gd name="T43" fmla="*/ 2147483646 h 101"/>
                  <a:gd name="T44" fmla="*/ 2147483646 w 104"/>
                  <a:gd name="T45" fmla="*/ 2147483646 h 101"/>
                  <a:gd name="T46" fmla="*/ 2147483646 w 104"/>
                  <a:gd name="T47" fmla="*/ 2147483646 h 101"/>
                  <a:gd name="T48" fmla="*/ 2147483646 w 104"/>
                  <a:gd name="T49" fmla="*/ 2147483646 h 101"/>
                  <a:gd name="T50" fmla="*/ 2147483646 w 104"/>
                  <a:gd name="T51" fmla="*/ 2147483646 h 101"/>
                  <a:gd name="T52" fmla="*/ 0 w 104"/>
                  <a:gd name="T53" fmla="*/ 2147483646 h 101"/>
                  <a:gd name="T54" fmla="*/ 2147483646 w 104"/>
                  <a:gd name="T55" fmla="*/ 2147483646 h 101"/>
                  <a:gd name="T56" fmla="*/ 2147483646 w 104"/>
                  <a:gd name="T57" fmla="*/ 2147483646 h 101"/>
                  <a:gd name="T58" fmla="*/ 2147483646 w 104"/>
                  <a:gd name="T59" fmla="*/ 2147483646 h 101"/>
                  <a:gd name="T60" fmla="*/ 2147483646 w 104"/>
                  <a:gd name="T61" fmla="*/ 2147483646 h 101"/>
                  <a:gd name="T62" fmla="*/ 2147483646 w 104"/>
                  <a:gd name="T63" fmla="*/ 2147483646 h 101"/>
                  <a:gd name="T64" fmla="*/ 2147483646 w 104"/>
                  <a:gd name="T65" fmla="*/ 2147483646 h 101"/>
                  <a:gd name="T66" fmla="*/ 2147483646 w 104"/>
                  <a:gd name="T67" fmla="*/ 2147483646 h 101"/>
                  <a:gd name="T68" fmla="*/ 2147483646 w 104"/>
                  <a:gd name="T69" fmla="*/ 0 h 101"/>
                  <a:gd name="T70" fmla="*/ 2147483646 w 104"/>
                  <a:gd name="T71" fmla="*/ 2147483646 h 1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4"/>
                  <a:gd name="T109" fmla="*/ 0 h 101"/>
                  <a:gd name="T110" fmla="*/ 104 w 104"/>
                  <a:gd name="T111" fmla="*/ 101 h 1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4" h="101">
                    <a:moveTo>
                      <a:pt x="40" y="5"/>
                    </a:moveTo>
                    <a:lnTo>
                      <a:pt x="45" y="5"/>
                    </a:lnTo>
                    <a:lnTo>
                      <a:pt x="61" y="9"/>
                    </a:lnTo>
                    <a:lnTo>
                      <a:pt x="75" y="22"/>
                    </a:lnTo>
                    <a:lnTo>
                      <a:pt x="85" y="40"/>
                    </a:lnTo>
                    <a:lnTo>
                      <a:pt x="103" y="57"/>
                    </a:lnTo>
                    <a:lnTo>
                      <a:pt x="95" y="61"/>
                    </a:lnTo>
                    <a:lnTo>
                      <a:pt x="88" y="73"/>
                    </a:lnTo>
                    <a:lnTo>
                      <a:pt x="85" y="79"/>
                    </a:lnTo>
                    <a:lnTo>
                      <a:pt x="81" y="100"/>
                    </a:lnTo>
                    <a:lnTo>
                      <a:pt x="68" y="95"/>
                    </a:lnTo>
                    <a:lnTo>
                      <a:pt x="65" y="76"/>
                    </a:lnTo>
                    <a:lnTo>
                      <a:pt x="49" y="81"/>
                    </a:lnTo>
                    <a:lnTo>
                      <a:pt x="35" y="93"/>
                    </a:lnTo>
                    <a:lnTo>
                      <a:pt x="27" y="91"/>
                    </a:lnTo>
                    <a:lnTo>
                      <a:pt x="20" y="81"/>
                    </a:lnTo>
                    <a:lnTo>
                      <a:pt x="14" y="73"/>
                    </a:lnTo>
                    <a:lnTo>
                      <a:pt x="21" y="64"/>
                    </a:lnTo>
                    <a:lnTo>
                      <a:pt x="25" y="70"/>
                    </a:lnTo>
                    <a:lnTo>
                      <a:pt x="44" y="81"/>
                    </a:lnTo>
                    <a:lnTo>
                      <a:pt x="45" y="72"/>
                    </a:lnTo>
                    <a:lnTo>
                      <a:pt x="28" y="57"/>
                    </a:lnTo>
                    <a:lnTo>
                      <a:pt x="25" y="42"/>
                    </a:lnTo>
                    <a:lnTo>
                      <a:pt x="18" y="40"/>
                    </a:lnTo>
                    <a:lnTo>
                      <a:pt x="18" y="31"/>
                    </a:lnTo>
                    <a:lnTo>
                      <a:pt x="11" y="28"/>
                    </a:lnTo>
                    <a:lnTo>
                      <a:pt x="0" y="25"/>
                    </a:lnTo>
                    <a:lnTo>
                      <a:pt x="2" y="15"/>
                    </a:lnTo>
                    <a:lnTo>
                      <a:pt x="5" y="9"/>
                    </a:lnTo>
                    <a:lnTo>
                      <a:pt x="13" y="9"/>
                    </a:lnTo>
                    <a:lnTo>
                      <a:pt x="18" y="14"/>
                    </a:lnTo>
                    <a:lnTo>
                      <a:pt x="33" y="28"/>
                    </a:lnTo>
                    <a:lnTo>
                      <a:pt x="34" y="19"/>
                    </a:lnTo>
                    <a:lnTo>
                      <a:pt x="28" y="8"/>
                    </a:lnTo>
                    <a:lnTo>
                      <a:pt x="33" y="0"/>
                    </a:lnTo>
                    <a:lnTo>
                      <a:pt x="40" y="5"/>
                    </a:lnTo>
                  </a:path>
                </a:pathLst>
              </a:custGeom>
              <a:grpFill/>
              <a:ln>
                <a:noFill/>
              </a:ln>
              <a:extLst/>
            </p:spPr>
            <p:txBody>
              <a:bodyPr/>
              <a:lstStyle/>
              <a:p>
                <a:pPr eaLnBrk="0" hangingPunct="0"/>
                <a:endParaRPr lang="en-US" sz="2000" b="1">
                  <a:solidFill>
                    <a:srgbClr val="000000"/>
                  </a:solidFill>
                  <a:latin typeface="+mj-lt"/>
                </a:endParaRPr>
              </a:p>
            </p:txBody>
          </p:sp>
          <p:sp>
            <p:nvSpPr>
              <p:cNvPr id="23930" name="Freeform 378"/>
              <p:cNvSpPr>
                <a:spLocks/>
              </p:cNvSpPr>
              <p:nvPr/>
            </p:nvSpPr>
            <p:spPr bwMode="auto">
              <a:xfrm>
                <a:off x="6353175" y="3449639"/>
                <a:ext cx="158750" cy="153987"/>
              </a:xfrm>
              <a:custGeom>
                <a:avLst/>
                <a:gdLst>
                  <a:gd name="T0" fmla="*/ 2147483646 w 104"/>
                  <a:gd name="T1" fmla="*/ 2147483646 h 101"/>
                  <a:gd name="T2" fmla="*/ 2147483646 w 104"/>
                  <a:gd name="T3" fmla="*/ 2147483646 h 101"/>
                  <a:gd name="T4" fmla="*/ 2147483646 w 104"/>
                  <a:gd name="T5" fmla="*/ 2147483646 h 101"/>
                  <a:gd name="T6" fmla="*/ 2147483646 w 104"/>
                  <a:gd name="T7" fmla="*/ 2147483646 h 101"/>
                  <a:gd name="T8" fmla="*/ 2147483646 w 104"/>
                  <a:gd name="T9" fmla="*/ 2147483646 h 101"/>
                  <a:gd name="T10" fmla="*/ 2147483646 w 104"/>
                  <a:gd name="T11" fmla="*/ 2147483646 h 101"/>
                  <a:gd name="T12" fmla="*/ 2147483646 w 104"/>
                  <a:gd name="T13" fmla="*/ 2147483646 h 101"/>
                  <a:gd name="T14" fmla="*/ 2147483646 w 104"/>
                  <a:gd name="T15" fmla="*/ 2147483646 h 101"/>
                  <a:gd name="T16" fmla="*/ 2147483646 w 104"/>
                  <a:gd name="T17" fmla="*/ 2147483646 h 101"/>
                  <a:gd name="T18" fmla="*/ 2147483646 w 104"/>
                  <a:gd name="T19" fmla="*/ 2147483646 h 101"/>
                  <a:gd name="T20" fmla="*/ 2147483646 w 104"/>
                  <a:gd name="T21" fmla="*/ 2147483646 h 101"/>
                  <a:gd name="T22" fmla="*/ 2147483646 w 104"/>
                  <a:gd name="T23" fmla="*/ 2147483646 h 101"/>
                  <a:gd name="T24" fmla="*/ 2147483646 w 104"/>
                  <a:gd name="T25" fmla="*/ 2147483646 h 101"/>
                  <a:gd name="T26" fmla="*/ 2147483646 w 104"/>
                  <a:gd name="T27" fmla="*/ 2147483646 h 101"/>
                  <a:gd name="T28" fmla="*/ 2147483646 w 104"/>
                  <a:gd name="T29" fmla="*/ 2147483646 h 101"/>
                  <a:gd name="T30" fmla="*/ 2147483646 w 104"/>
                  <a:gd name="T31" fmla="*/ 2147483646 h 101"/>
                  <a:gd name="T32" fmla="*/ 2147483646 w 104"/>
                  <a:gd name="T33" fmla="*/ 2147483646 h 101"/>
                  <a:gd name="T34" fmla="*/ 2147483646 w 104"/>
                  <a:gd name="T35" fmla="*/ 2147483646 h 101"/>
                  <a:gd name="T36" fmla="*/ 2147483646 w 104"/>
                  <a:gd name="T37" fmla="*/ 2147483646 h 101"/>
                  <a:gd name="T38" fmla="*/ 2147483646 w 104"/>
                  <a:gd name="T39" fmla="*/ 2147483646 h 101"/>
                  <a:gd name="T40" fmla="*/ 2147483646 w 104"/>
                  <a:gd name="T41" fmla="*/ 2147483646 h 101"/>
                  <a:gd name="T42" fmla="*/ 2147483646 w 104"/>
                  <a:gd name="T43" fmla="*/ 2147483646 h 101"/>
                  <a:gd name="T44" fmla="*/ 2147483646 w 104"/>
                  <a:gd name="T45" fmla="*/ 2147483646 h 101"/>
                  <a:gd name="T46" fmla="*/ 2147483646 w 104"/>
                  <a:gd name="T47" fmla="*/ 2147483646 h 101"/>
                  <a:gd name="T48" fmla="*/ 2147483646 w 104"/>
                  <a:gd name="T49" fmla="*/ 2147483646 h 101"/>
                  <a:gd name="T50" fmla="*/ 2147483646 w 104"/>
                  <a:gd name="T51" fmla="*/ 2147483646 h 101"/>
                  <a:gd name="T52" fmla="*/ 0 w 104"/>
                  <a:gd name="T53" fmla="*/ 2147483646 h 101"/>
                  <a:gd name="T54" fmla="*/ 2147483646 w 104"/>
                  <a:gd name="T55" fmla="*/ 2147483646 h 101"/>
                  <a:gd name="T56" fmla="*/ 2147483646 w 104"/>
                  <a:gd name="T57" fmla="*/ 2147483646 h 101"/>
                  <a:gd name="T58" fmla="*/ 2147483646 w 104"/>
                  <a:gd name="T59" fmla="*/ 2147483646 h 101"/>
                  <a:gd name="T60" fmla="*/ 2147483646 w 104"/>
                  <a:gd name="T61" fmla="*/ 2147483646 h 101"/>
                  <a:gd name="T62" fmla="*/ 2147483646 w 104"/>
                  <a:gd name="T63" fmla="*/ 2147483646 h 101"/>
                  <a:gd name="T64" fmla="*/ 2147483646 w 104"/>
                  <a:gd name="T65" fmla="*/ 2147483646 h 101"/>
                  <a:gd name="T66" fmla="*/ 2147483646 w 104"/>
                  <a:gd name="T67" fmla="*/ 2147483646 h 101"/>
                  <a:gd name="T68" fmla="*/ 2147483646 w 104"/>
                  <a:gd name="T69" fmla="*/ 0 h 101"/>
                  <a:gd name="T70" fmla="*/ 2147483646 w 104"/>
                  <a:gd name="T71" fmla="*/ 2147483646 h 1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4"/>
                  <a:gd name="T109" fmla="*/ 0 h 101"/>
                  <a:gd name="T110" fmla="*/ 104 w 104"/>
                  <a:gd name="T111" fmla="*/ 101 h 1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4" h="101">
                    <a:moveTo>
                      <a:pt x="40" y="5"/>
                    </a:moveTo>
                    <a:lnTo>
                      <a:pt x="45" y="5"/>
                    </a:lnTo>
                    <a:lnTo>
                      <a:pt x="61" y="9"/>
                    </a:lnTo>
                    <a:lnTo>
                      <a:pt x="75" y="22"/>
                    </a:lnTo>
                    <a:lnTo>
                      <a:pt x="85" y="40"/>
                    </a:lnTo>
                    <a:lnTo>
                      <a:pt x="103" y="57"/>
                    </a:lnTo>
                    <a:lnTo>
                      <a:pt x="95" y="61"/>
                    </a:lnTo>
                    <a:lnTo>
                      <a:pt x="88" y="73"/>
                    </a:lnTo>
                    <a:lnTo>
                      <a:pt x="85" y="79"/>
                    </a:lnTo>
                    <a:lnTo>
                      <a:pt x="81" y="100"/>
                    </a:lnTo>
                    <a:lnTo>
                      <a:pt x="68" y="95"/>
                    </a:lnTo>
                    <a:lnTo>
                      <a:pt x="65" y="76"/>
                    </a:lnTo>
                    <a:lnTo>
                      <a:pt x="49" y="81"/>
                    </a:lnTo>
                    <a:lnTo>
                      <a:pt x="35" y="93"/>
                    </a:lnTo>
                    <a:lnTo>
                      <a:pt x="27" y="91"/>
                    </a:lnTo>
                    <a:lnTo>
                      <a:pt x="20" y="81"/>
                    </a:lnTo>
                    <a:lnTo>
                      <a:pt x="14" y="73"/>
                    </a:lnTo>
                    <a:lnTo>
                      <a:pt x="21" y="64"/>
                    </a:lnTo>
                    <a:lnTo>
                      <a:pt x="25" y="70"/>
                    </a:lnTo>
                    <a:lnTo>
                      <a:pt x="44" y="81"/>
                    </a:lnTo>
                    <a:lnTo>
                      <a:pt x="45" y="72"/>
                    </a:lnTo>
                    <a:lnTo>
                      <a:pt x="28" y="57"/>
                    </a:lnTo>
                    <a:lnTo>
                      <a:pt x="25" y="42"/>
                    </a:lnTo>
                    <a:lnTo>
                      <a:pt x="18" y="40"/>
                    </a:lnTo>
                    <a:lnTo>
                      <a:pt x="18" y="31"/>
                    </a:lnTo>
                    <a:lnTo>
                      <a:pt x="11" y="28"/>
                    </a:lnTo>
                    <a:lnTo>
                      <a:pt x="0" y="25"/>
                    </a:lnTo>
                    <a:lnTo>
                      <a:pt x="2" y="15"/>
                    </a:lnTo>
                    <a:lnTo>
                      <a:pt x="5" y="9"/>
                    </a:lnTo>
                    <a:lnTo>
                      <a:pt x="13" y="9"/>
                    </a:lnTo>
                    <a:lnTo>
                      <a:pt x="18" y="14"/>
                    </a:lnTo>
                    <a:lnTo>
                      <a:pt x="33" y="28"/>
                    </a:lnTo>
                    <a:lnTo>
                      <a:pt x="34" y="19"/>
                    </a:lnTo>
                    <a:lnTo>
                      <a:pt x="28" y="8"/>
                    </a:lnTo>
                    <a:lnTo>
                      <a:pt x="33" y="0"/>
                    </a:lnTo>
                    <a:lnTo>
                      <a:pt x="40" y="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31" name="Freeform 379"/>
              <p:cNvSpPr>
                <a:spLocks/>
              </p:cNvSpPr>
              <p:nvPr/>
            </p:nvSpPr>
            <p:spPr bwMode="auto">
              <a:xfrm>
                <a:off x="6319839" y="3481388"/>
                <a:ext cx="103187" cy="93662"/>
              </a:xfrm>
              <a:custGeom>
                <a:avLst/>
                <a:gdLst>
                  <a:gd name="T0" fmla="*/ 0 w 67"/>
                  <a:gd name="T1" fmla="*/ 2147483646 h 61"/>
                  <a:gd name="T2" fmla="*/ 2147483646 w 67"/>
                  <a:gd name="T3" fmla="*/ 2147483646 h 61"/>
                  <a:gd name="T4" fmla="*/ 2147483646 w 67"/>
                  <a:gd name="T5" fmla="*/ 2147483646 h 61"/>
                  <a:gd name="T6" fmla="*/ 2147483646 w 67"/>
                  <a:gd name="T7" fmla="*/ 2147483646 h 61"/>
                  <a:gd name="T8" fmla="*/ 2147483646 w 67"/>
                  <a:gd name="T9" fmla="*/ 2147483646 h 61"/>
                  <a:gd name="T10" fmla="*/ 2147483646 w 67"/>
                  <a:gd name="T11" fmla="*/ 2147483646 h 61"/>
                  <a:gd name="T12" fmla="*/ 2147483646 w 67"/>
                  <a:gd name="T13" fmla="*/ 2147483646 h 61"/>
                  <a:gd name="T14" fmla="*/ 2147483646 w 67"/>
                  <a:gd name="T15" fmla="*/ 2147483646 h 61"/>
                  <a:gd name="T16" fmla="*/ 2147483646 w 67"/>
                  <a:gd name="T17" fmla="*/ 2147483646 h 61"/>
                  <a:gd name="T18" fmla="*/ 2147483646 w 67"/>
                  <a:gd name="T19" fmla="*/ 2147483646 h 61"/>
                  <a:gd name="T20" fmla="*/ 2147483646 w 67"/>
                  <a:gd name="T21" fmla="*/ 2147483646 h 61"/>
                  <a:gd name="T22" fmla="*/ 2147483646 w 67"/>
                  <a:gd name="T23" fmla="*/ 2147483646 h 61"/>
                  <a:gd name="T24" fmla="*/ 2147483646 w 67"/>
                  <a:gd name="T25" fmla="*/ 2147483646 h 61"/>
                  <a:gd name="T26" fmla="*/ 2147483646 w 67"/>
                  <a:gd name="T27" fmla="*/ 2147483646 h 61"/>
                  <a:gd name="T28" fmla="*/ 2147483646 w 67"/>
                  <a:gd name="T29" fmla="*/ 2147483646 h 61"/>
                  <a:gd name="T30" fmla="*/ 2147483646 w 67"/>
                  <a:gd name="T31" fmla="*/ 0 h 61"/>
                  <a:gd name="T32" fmla="*/ 2147483646 w 67"/>
                  <a:gd name="T33" fmla="*/ 2147483646 h 61"/>
                  <a:gd name="T34" fmla="*/ 0 w 67"/>
                  <a:gd name="T35" fmla="*/ 2147483646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7"/>
                  <a:gd name="T55" fmla="*/ 0 h 61"/>
                  <a:gd name="T56" fmla="*/ 67 w 67"/>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7" h="61">
                    <a:moveTo>
                      <a:pt x="0" y="9"/>
                    </a:moveTo>
                    <a:lnTo>
                      <a:pt x="8" y="19"/>
                    </a:lnTo>
                    <a:lnTo>
                      <a:pt x="17" y="33"/>
                    </a:lnTo>
                    <a:lnTo>
                      <a:pt x="32" y="52"/>
                    </a:lnTo>
                    <a:lnTo>
                      <a:pt x="44" y="40"/>
                    </a:lnTo>
                    <a:lnTo>
                      <a:pt x="45" y="51"/>
                    </a:lnTo>
                    <a:lnTo>
                      <a:pt x="51" y="52"/>
                    </a:lnTo>
                    <a:lnTo>
                      <a:pt x="63" y="60"/>
                    </a:lnTo>
                    <a:lnTo>
                      <a:pt x="66" y="51"/>
                    </a:lnTo>
                    <a:lnTo>
                      <a:pt x="49" y="36"/>
                    </a:lnTo>
                    <a:lnTo>
                      <a:pt x="46" y="23"/>
                    </a:lnTo>
                    <a:lnTo>
                      <a:pt x="39" y="19"/>
                    </a:lnTo>
                    <a:lnTo>
                      <a:pt x="39" y="10"/>
                    </a:lnTo>
                    <a:lnTo>
                      <a:pt x="32" y="7"/>
                    </a:lnTo>
                    <a:lnTo>
                      <a:pt x="22" y="3"/>
                    </a:lnTo>
                    <a:lnTo>
                      <a:pt x="12" y="0"/>
                    </a:lnTo>
                    <a:lnTo>
                      <a:pt x="3" y="2"/>
                    </a:lnTo>
                    <a:lnTo>
                      <a:pt x="0" y="9"/>
                    </a:lnTo>
                  </a:path>
                </a:pathLst>
              </a:custGeom>
              <a:grpFill/>
              <a:ln>
                <a:noFill/>
              </a:ln>
              <a:extLst/>
            </p:spPr>
            <p:txBody>
              <a:bodyPr/>
              <a:lstStyle/>
              <a:p>
                <a:pPr eaLnBrk="0" hangingPunct="0"/>
                <a:endParaRPr lang="en-US" sz="2000" b="1">
                  <a:solidFill>
                    <a:srgbClr val="000000"/>
                  </a:solidFill>
                  <a:latin typeface="+mj-lt"/>
                </a:endParaRPr>
              </a:p>
            </p:txBody>
          </p:sp>
          <p:sp>
            <p:nvSpPr>
              <p:cNvPr id="23932" name="Freeform 380"/>
              <p:cNvSpPr>
                <a:spLocks/>
              </p:cNvSpPr>
              <p:nvPr/>
            </p:nvSpPr>
            <p:spPr bwMode="auto">
              <a:xfrm>
                <a:off x="6319839" y="3481388"/>
                <a:ext cx="103187" cy="93662"/>
              </a:xfrm>
              <a:custGeom>
                <a:avLst/>
                <a:gdLst>
                  <a:gd name="T0" fmla="*/ 0 w 67"/>
                  <a:gd name="T1" fmla="*/ 2147483646 h 61"/>
                  <a:gd name="T2" fmla="*/ 2147483646 w 67"/>
                  <a:gd name="T3" fmla="*/ 2147483646 h 61"/>
                  <a:gd name="T4" fmla="*/ 2147483646 w 67"/>
                  <a:gd name="T5" fmla="*/ 2147483646 h 61"/>
                  <a:gd name="T6" fmla="*/ 2147483646 w 67"/>
                  <a:gd name="T7" fmla="*/ 2147483646 h 61"/>
                  <a:gd name="T8" fmla="*/ 2147483646 w 67"/>
                  <a:gd name="T9" fmla="*/ 2147483646 h 61"/>
                  <a:gd name="T10" fmla="*/ 2147483646 w 67"/>
                  <a:gd name="T11" fmla="*/ 2147483646 h 61"/>
                  <a:gd name="T12" fmla="*/ 2147483646 w 67"/>
                  <a:gd name="T13" fmla="*/ 2147483646 h 61"/>
                  <a:gd name="T14" fmla="*/ 2147483646 w 67"/>
                  <a:gd name="T15" fmla="*/ 2147483646 h 61"/>
                  <a:gd name="T16" fmla="*/ 2147483646 w 67"/>
                  <a:gd name="T17" fmla="*/ 2147483646 h 61"/>
                  <a:gd name="T18" fmla="*/ 2147483646 w 67"/>
                  <a:gd name="T19" fmla="*/ 2147483646 h 61"/>
                  <a:gd name="T20" fmla="*/ 2147483646 w 67"/>
                  <a:gd name="T21" fmla="*/ 2147483646 h 61"/>
                  <a:gd name="T22" fmla="*/ 2147483646 w 67"/>
                  <a:gd name="T23" fmla="*/ 2147483646 h 61"/>
                  <a:gd name="T24" fmla="*/ 2147483646 w 67"/>
                  <a:gd name="T25" fmla="*/ 2147483646 h 61"/>
                  <a:gd name="T26" fmla="*/ 2147483646 w 67"/>
                  <a:gd name="T27" fmla="*/ 2147483646 h 61"/>
                  <a:gd name="T28" fmla="*/ 2147483646 w 67"/>
                  <a:gd name="T29" fmla="*/ 2147483646 h 61"/>
                  <a:gd name="T30" fmla="*/ 2147483646 w 67"/>
                  <a:gd name="T31" fmla="*/ 0 h 61"/>
                  <a:gd name="T32" fmla="*/ 2147483646 w 67"/>
                  <a:gd name="T33" fmla="*/ 2147483646 h 61"/>
                  <a:gd name="T34" fmla="*/ 0 w 67"/>
                  <a:gd name="T35" fmla="*/ 2147483646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7"/>
                  <a:gd name="T55" fmla="*/ 0 h 61"/>
                  <a:gd name="T56" fmla="*/ 67 w 67"/>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7" h="61">
                    <a:moveTo>
                      <a:pt x="0" y="9"/>
                    </a:moveTo>
                    <a:lnTo>
                      <a:pt x="8" y="19"/>
                    </a:lnTo>
                    <a:lnTo>
                      <a:pt x="17" y="33"/>
                    </a:lnTo>
                    <a:lnTo>
                      <a:pt x="32" y="52"/>
                    </a:lnTo>
                    <a:lnTo>
                      <a:pt x="44" y="40"/>
                    </a:lnTo>
                    <a:lnTo>
                      <a:pt x="45" y="51"/>
                    </a:lnTo>
                    <a:lnTo>
                      <a:pt x="51" y="52"/>
                    </a:lnTo>
                    <a:lnTo>
                      <a:pt x="63" y="60"/>
                    </a:lnTo>
                    <a:lnTo>
                      <a:pt x="66" y="51"/>
                    </a:lnTo>
                    <a:lnTo>
                      <a:pt x="49" y="36"/>
                    </a:lnTo>
                    <a:lnTo>
                      <a:pt x="46" y="23"/>
                    </a:lnTo>
                    <a:lnTo>
                      <a:pt x="39" y="19"/>
                    </a:lnTo>
                    <a:lnTo>
                      <a:pt x="39" y="10"/>
                    </a:lnTo>
                    <a:lnTo>
                      <a:pt x="32" y="7"/>
                    </a:lnTo>
                    <a:lnTo>
                      <a:pt x="22" y="3"/>
                    </a:lnTo>
                    <a:lnTo>
                      <a:pt x="12" y="0"/>
                    </a:lnTo>
                    <a:lnTo>
                      <a:pt x="3" y="2"/>
                    </a:lnTo>
                    <a:lnTo>
                      <a:pt x="0" y="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33" name="Freeform 381"/>
              <p:cNvSpPr>
                <a:spLocks/>
              </p:cNvSpPr>
              <p:nvPr/>
            </p:nvSpPr>
            <p:spPr bwMode="auto">
              <a:xfrm>
                <a:off x="6378576" y="2960689"/>
                <a:ext cx="1095375" cy="549275"/>
              </a:xfrm>
              <a:custGeom>
                <a:avLst/>
                <a:gdLst>
                  <a:gd name="T0" fmla="*/ 2147483646 w 709"/>
                  <a:gd name="T1" fmla="*/ 2147483646 h 357"/>
                  <a:gd name="T2" fmla="*/ 2147483646 w 709"/>
                  <a:gd name="T3" fmla="*/ 2147483646 h 357"/>
                  <a:gd name="T4" fmla="*/ 2147483646 w 709"/>
                  <a:gd name="T5" fmla="*/ 2147483646 h 357"/>
                  <a:gd name="T6" fmla="*/ 2147483646 w 709"/>
                  <a:gd name="T7" fmla="*/ 2147483646 h 357"/>
                  <a:gd name="T8" fmla="*/ 2147483646 w 709"/>
                  <a:gd name="T9" fmla="*/ 2147483646 h 357"/>
                  <a:gd name="T10" fmla="*/ 2147483646 w 709"/>
                  <a:gd name="T11" fmla="*/ 2147483646 h 357"/>
                  <a:gd name="T12" fmla="*/ 2147483646 w 709"/>
                  <a:gd name="T13" fmla="*/ 2147483646 h 357"/>
                  <a:gd name="T14" fmla="*/ 2147483646 w 709"/>
                  <a:gd name="T15" fmla="*/ 2147483646 h 357"/>
                  <a:gd name="T16" fmla="*/ 2147483646 w 709"/>
                  <a:gd name="T17" fmla="*/ 2147483646 h 357"/>
                  <a:gd name="T18" fmla="*/ 2147483646 w 709"/>
                  <a:gd name="T19" fmla="*/ 2147483646 h 357"/>
                  <a:gd name="T20" fmla="*/ 2147483646 w 709"/>
                  <a:gd name="T21" fmla="*/ 2147483646 h 357"/>
                  <a:gd name="T22" fmla="*/ 2147483646 w 709"/>
                  <a:gd name="T23" fmla="*/ 2147483646 h 357"/>
                  <a:gd name="T24" fmla="*/ 2147483646 w 709"/>
                  <a:gd name="T25" fmla="*/ 2147483646 h 357"/>
                  <a:gd name="T26" fmla="*/ 2147483646 w 709"/>
                  <a:gd name="T27" fmla="*/ 2147483646 h 357"/>
                  <a:gd name="T28" fmla="*/ 2147483646 w 709"/>
                  <a:gd name="T29" fmla="*/ 2147483646 h 357"/>
                  <a:gd name="T30" fmla="*/ 2147483646 w 709"/>
                  <a:gd name="T31" fmla="*/ 2147483646 h 357"/>
                  <a:gd name="T32" fmla="*/ 2147483646 w 709"/>
                  <a:gd name="T33" fmla="*/ 2147483646 h 357"/>
                  <a:gd name="T34" fmla="*/ 2147483646 w 709"/>
                  <a:gd name="T35" fmla="*/ 2147483646 h 357"/>
                  <a:gd name="T36" fmla="*/ 2147483646 w 709"/>
                  <a:gd name="T37" fmla="*/ 2147483646 h 357"/>
                  <a:gd name="T38" fmla="*/ 2147483646 w 709"/>
                  <a:gd name="T39" fmla="*/ 2147483646 h 357"/>
                  <a:gd name="T40" fmla="*/ 2147483646 w 709"/>
                  <a:gd name="T41" fmla="*/ 2147483646 h 357"/>
                  <a:gd name="T42" fmla="*/ 2147483646 w 709"/>
                  <a:gd name="T43" fmla="*/ 2147483646 h 357"/>
                  <a:gd name="T44" fmla="*/ 0 w 709"/>
                  <a:gd name="T45" fmla="*/ 2147483646 h 357"/>
                  <a:gd name="T46" fmla="*/ 2147483646 w 709"/>
                  <a:gd name="T47" fmla="*/ 2147483646 h 357"/>
                  <a:gd name="T48" fmla="*/ 2147483646 w 709"/>
                  <a:gd name="T49" fmla="*/ 2147483646 h 357"/>
                  <a:gd name="T50" fmla="*/ 2147483646 w 709"/>
                  <a:gd name="T51" fmla="*/ 2147483646 h 357"/>
                  <a:gd name="T52" fmla="*/ 2147483646 w 709"/>
                  <a:gd name="T53" fmla="*/ 2147483646 h 357"/>
                  <a:gd name="T54" fmla="*/ 2147483646 w 709"/>
                  <a:gd name="T55" fmla="*/ 2147483646 h 357"/>
                  <a:gd name="T56" fmla="*/ 2147483646 w 709"/>
                  <a:gd name="T57" fmla="*/ 2147483646 h 357"/>
                  <a:gd name="T58" fmla="*/ 2147483646 w 709"/>
                  <a:gd name="T59" fmla="*/ 2147483646 h 357"/>
                  <a:gd name="T60" fmla="*/ 2147483646 w 709"/>
                  <a:gd name="T61" fmla="*/ 2147483646 h 357"/>
                  <a:gd name="T62" fmla="*/ 2147483646 w 709"/>
                  <a:gd name="T63" fmla="*/ 2147483646 h 357"/>
                  <a:gd name="T64" fmla="*/ 2147483646 w 709"/>
                  <a:gd name="T65" fmla="*/ 2147483646 h 357"/>
                  <a:gd name="T66" fmla="*/ 2147483646 w 709"/>
                  <a:gd name="T67" fmla="*/ 2147483646 h 357"/>
                  <a:gd name="T68" fmla="*/ 2147483646 w 709"/>
                  <a:gd name="T69" fmla="*/ 2147483646 h 357"/>
                  <a:gd name="T70" fmla="*/ 2147483646 w 709"/>
                  <a:gd name="T71" fmla="*/ 2147483646 h 357"/>
                  <a:gd name="T72" fmla="*/ 2147483646 w 709"/>
                  <a:gd name="T73" fmla="*/ 2147483646 h 357"/>
                  <a:gd name="T74" fmla="*/ 2147483646 w 709"/>
                  <a:gd name="T75" fmla="*/ 2147483646 h 357"/>
                  <a:gd name="T76" fmla="*/ 2147483646 w 709"/>
                  <a:gd name="T77" fmla="*/ 2147483646 h 357"/>
                  <a:gd name="T78" fmla="*/ 2147483646 w 709"/>
                  <a:gd name="T79" fmla="*/ 2147483646 h 357"/>
                  <a:gd name="T80" fmla="*/ 2147483646 w 709"/>
                  <a:gd name="T81" fmla="*/ 2147483646 h 357"/>
                  <a:gd name="T82" fmla="*/ 2147483646 w 709"/>
                  <a:gd name="T83" fmla="*/ 2147483646 h 357"/>
                  <a:gd name="T84" fmla="*/ 2147483646 w 709"/>
                  <a:gd name="T85" fmla="*/ 2147483646 h 357"/>
                  <a:gd name="T86" fmla="*/ 2147483646 w 709"/>
                  <a:gd name="T87" fmla="*/ 2147483646 h 357"/>
                  <a:gd name="T88" fmla="*/ 2147483646 w 709"/>
                  <a:gd name="T89" fmla="*/ 2147483646 h 357"/>
                  <a:gd name="T90" fmla="*/ 2147483646 w 709"/>
                  <a:gd name="T91" fmla="*/ 2147483646 h 357"/>
                  <a:gd name="T92" fmla="*/ 2147483646 w 709"/>
                  <a:gd name="T93" fmla="*/ 2147483646 h 357"/>
                  <a:gd name="T94" fmla="*/ 2147483646 w 709"/>
                  <a:gd name="T95" fmla="*/ 2147483646 h 357"/>
                  <a:gd name="T96" fmla="*/ 2147483646 w 709"/>
                  <a:gd name="T97" fmla="*/ 2147483646 h 357"/>
                  <a:gd name="T98" fmla="*/ 2147483646 w 709"/>
                  <a:gd name="T99" fmla="*/ 2147483646 h 357"/>
                  <a:gd name="T100" fmla="*/ 2147483646 w 709"/>
                  <a:gd name="T101" fmla="*/ 2147483646 h 3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9"/>
                  <a:gd name="T154" fmla="*/ 0 h 357"/>
                  <a:gd name="T155" fmla="*/ 709 w 709"/>
                  <a:gd name="T156" fmla="*/ 357 h 35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9" h="357">
                    <a:moveTo>
                      <a:pt x="691" y="181"/>
                    </a:moveTo>
                    <a:lnTo>
                      <a:pt x="708" y="176"/>
                    </a:lnTo>
                    <a:lnTo>
                      <a:pt x="673" y="147"/>
                    </a:lnTo>
                    <a:lnTo>
                      <a:pt x="651" y="158"/>
                    </a:lnTo>
                    <a:lnTo>
                      <a:pt x="617" y="149"/>
                    </a:lnTo>
                    <a:lnTo>
                      <a:pt x="601" y="139"/>
                    </a:lnTo>
                    <a:lnTo>
                      <a:pt x="589" y="139"/>
                    </a:lnTo>
                    <a:lnTo>
                      <a:pt x="580" y="123"/>
                    </a:lnTo>
                    <a:lnTo>
                      <a:pt x="576" y="111"/>
                    </a:lnTo>
                    <a:lnTo>
                      <a:pt x="563" y="111"/>
                    </a:lnTo>
                    <a:lnTo>
                      <a:pt x="553" y="111"/>
                    </a:lnTo>
                    <a:lnTo>
                      <a:pt x="543" y="116"/>
                    </a:lnTo>
                    <a:lnTo>
                      <a:pt x="525" y="95"/>
                    </a:lnTo>
                    <a:lnTo>
                      <a:pt x="517" y="100"/>
                    </a:lnTo>
                    <a:lnTo>
                      <a:pt x="511" y="104"/>
                    </a:lnTo>
                    <a:lnTo>
                      <a:pt x="501" y="107"/>
                    </a:lnTo>
                    <a:lnTo>
                      <a:pt x="486" y="93"/>
                    </a:lnTo>
                    <a:lnTo>
                      <a:pt x="450" y="59"/>
                    </a:lnTo>
                    <a:lnTo>
                      <a:pt x="422" y="40"/>
                    </a:lnTo>
                    <a:lnTo>
                      <a:pt x="406" y="21"/>
                    </a:lnTo>
                    <a:lnTo>
                      <a:pt x="379" y="44"/>
                    </a:lnTo>
                    <a:lnTo>
                      <a:pt x="374" y="28"/>
                    </a:lnTo>
                    <a:lnTo>
                      <a:pt x="332" y="26"/>
                    </a:lnTo>
                    <a:lnTo>
                      <a:pt x="326" y="26"/>
                    </a:lnTo>
                    <a:lnTo>
                      <a:pt x="310" y="0"/>
                    </a:lnTo>
                    <a:lnTo>
                      <a:pt x="289" y="3"/>
                    </a:lnTo>
                    <a:lnTo>
                      <a:pt x="277" y="14"/>
                    </a:lnTo>
                    <a:lnTo>
                      <a:pt x="250" y="20"/>
                    </a:lnTo>
                    <a:lnTo>
                      <a:pt x="241" y="14"/>
                    </a:lnTo>
                    <a:lnTo>
                      <a:pt x="229" y="28"/>
                    </a:lnTo>
                    <a:lnTo>
                      <a:pt x="219" y="28"/>
                    </a:lnTo>
                    <a:lnTo>
                      <a:pt x="181" y="30"/>
                    </a:lnTo>
                    <a:lnTo>
                      <a:pt x="174" y="28"/>
                    </a:lnTo>
                    <a:lnTo>
                      <a:pt x="168" y="33"/>
                    </a:lnTo>
                    <a:lnTo>
                      <a:pt x="185" y="52"/>
                    </a:lnTo>
                    <a:lnTo>
                      <a:pt x="174" y="70"/>
                    </a:lnTo>
                    <a:lnTo>
                      <a:pt x="175" y="84"/>
                    </a:lnTo>
                    <a:lnTo>
                      <a:pt x="175" y="91"/>
                    </a:lnTo>
                    <a:lnTo>
                      <a:pt x="195" y="91"/>
                    </a:lnTo>
                    <a:lnTo>
                      <a:pt x="201" y="104"/>
                    </a:lnTo>
                    <a:lnTo>
                      <a:pt x="201" y="116"/>
                    </a:lnTo>
                    <a:lnTo>
                      <a:pt x="195" y="118"/>
                    </a:lnTo>
                    <a:lnTo>
                      <a:pt x="186" y="111"/>
                    </a:lnTo>
                    <a:lnTo>
                      <a:pt x="178" y="116"/>
                    </a:lnTo>
                    <a:lnTo>
                      <a:pt x="174" y="120"/>
                    </a:lnTo>
                    <a:lnTo>
                      <a:pt x="158" y="111"/>
                    </a:lnTo>
                    <a:lnTo>
                      <a:pt x="155" y="100"/>
                    </a:lnTo>
                    <a:lnTo>
                      <a:pt x="143" y="105"/>
                    </a:lnTo>
                    <a:lnTo>
                      <a:pt x="143" y="108"/>
                    </a:lnTo>
                    <a:lnTo>
                      <a:pt x="133" y="100"/>
                    </a:lnTo>
                    <a:lnTo>
                      <a:pt x="122" y="111"/>
                    </a:lnTo>
                    <a:lnTo>
                      <a:pt x="106" y="116"/>
                    </a:lnTo>
                    <a:lnTo>
                      <a:pt x="100" y="111"/>
                    </a:lnTo>
                    <a:lnTo>
                      <a:pt x="96" y="100"/>
                    </a:lnTo>
                    <a:lnTo>
                      <a:pt x="78" y="100"/>
                    </a:lnTo>
                    <a:lnTo>
                      <a:pt x="44" y="97"/>
                    </a:lnTo>
                    <a:lnTo>
                      <a:pt x="37" y="100"/>
                    </a:lnTo>
                    <a:lnTo>
                      <a:pt x="34" y="105"/>
                    </a:lnTo>
                    <a:lnTo>
                      <a:pt x="27" y="104"/>
                    </a:lnTo>
                    <a:lnTo>
                      <a:pt x="22" y="114"/>
                    </a:lnTo>
                    <a:lnTo>
                      <a:pt x="19" y="123"/>
                    </a:lnTo>
                    <a:lnTo>
                      <a:pt x="19" y="125"/>
                    </a:lnTo>
                    <a:lnTo>
                      <a:pt x="22" y="133"/>
                    </a:lnTo>
                    <a:lnTo>
                      <a:pt x="17" y="135"/>
                    </a:lnTo>
                    <a:lnTo>
                      <a:pt x="10" y="123"/>
                    </a:lnTo>
                    <a:lnTo>
                      <a:pt x="3" y="123"/>
                    </a:lnTo>
                    <a:lnTo>
                      <a:pt x="0" y="141"/>
                    </a:lnTo>
                    <a:lnTo>
                      <a:pt x="0" y="153"/>
                    </a:lnTo>
                    <a:lnTo>
                      <a:pt x="0" y="163"/>
                    </a:lnTo>
                    <a:lnTo>
                      <a:pt x="5" y="173"/>
                    </a:lnTo>
                    <a:lnTo>
                      <a:pt x="9" y="179"/>
                    </a:lnTo>
                    <a:lnTo>
                      <a:pt x="9" y="189"/>
                    </a:lnTo>
                    <a:lnTo>
                      <a:pt x="17" y="188"/>
                    </a:lnTo>
                    <a:lnTo>
                      <a:pt x="26" y="180"/>
                    </a:lnTo>
                    <a:lnTo>
                      <a:pt x="31" y="188"/>
                    </a:lnTo>
                    <a:lnTo>
                      <a:pt x="38" y="199"/>
                    </a:lnTo>
                    <a:lnTo>
                      <a:pt x="46" y="207"/>
                    </a:lnTo>
                    <a:lnTo>
                      <a:pt x="53" y="228"/>
                    </a:lnTo>
                    <a:lnTo>
                      <a:pt x="67" y="223"/>
                    </a:lnTo>
                    <a:lnTo>
                      <a:pt x="91" y="218"/>
                    </a:lnTo>
                    <a:lnTo>
                      <a:pt x="129" y="212"/>
                    </a:lnTo>
                    <a:lnTo>
                      <a:pt x="137" y="225"/>
                    </a:lnTo>
                    <a:lnTo>
                      <a:pt x="139" y="251"/>
                    </a:lnTo>
                    <a:lnTo>
                      <a:pt x="122" y="255"/>
                    </a:lnTo>
                    <a:lnTo>
                      <a:pt x="106" y="261"/>
                    </a:lnTo>
                    <a:lnTo>
                      <a:pt x="109" y="277"/>
                    </a:lnTo>
                    <a:lnTo>
                      <a:pt x="84" y="277"/>
                    </a:lnTo>
                    <a:lnTo>
                      <a:pt x="106" y="313"/>
                    </a:lnTo>
                    <a:lnTo>
                      <a:pt x="115" y="314"/>
                    </a:lnTo>
                    <a:lnTo>
                      <a:pt x="126" y="317"/>
                    </a:lnTo>
                    <a:lnTo>
                      <a:pt x="131" y="332"/>
                    </a:lnTo>
                    <a:lnTo>
                      <a:pt x="137" y="326"/>
                    </a:lnTo>
                    <a:lnTo>
                      <a:pt x="157" y="323"/>
                    </a:lnTo>
                    <a:lnTo>
                      <a:pt x="165" y="329"/>
                    </a:lnTo>
                    <a:lnTo>
                      <a:pt x="174" y="336"/>
                    </a:lnTo>
                    <a:lnTo>
                      <a:pt x="178" y="329"/>
                    </a:lnTo>
                    <a:lnTo>
                      <a:pt x="191" y="330"/>
                    </a:lnTo>
                    <a:lnTo>
                      <a:pt x="171" y="253"/>
                    </a:lnTo>
                    <a:lnTo>
                      <a:pt x="178" y="248"/>
                    </a:lnTo>
                    <a:lnTo>
                      <a:pt x="206" y="230"/>
                    </a:lnTo>
                    <a:lnTo>
                      <a:pt x="212" y="230"/>
                    </a:lnTo>
                    <a:lnTo>
                      <a:pt x="208" y="223"/>
                    </a:lnTo>
                    <a:lnTo>
                      <a:pt x="215" y="226"/>
                    </a:lnTo>
                    <a:lnTo>
                      <a:pt x="215" y="218"/>
                    </a:lnTo>
                    <a:lnTo>
                      <a:pt x="219" y="212"/>
                    </a:lnTo>
                    <a:lnTo>
                      <a:pt x="220" y="216"/>
                    </a:lnTo>
                    <a:lnTo>
                      <a:pt x="226" y="216"/>
                    </a:lnTo>
                    <a:lnTo>
                      <a:pt x="233" y="221"/>
                    </a:lnTo>
                    <a:lnTo>
                      <a:pt x="240" y="209"/>
                    </a:lnTo>
                    <a:lnTo>
                      <a:pt x="247" y="212"/>
                    </a:lnTo>
                    <a:lnTo>
                      <a:pt x="240" y="226"/>
                    </a:lnTo>
                    <a:lnTo>
                      <a:pt x="244" y="245"/>
                    </a:lnTo>
                    <a:lnTo>
                      <a:pt x="260" y="256"/>
                    </a:lnTo>
                    <a:lnTo>
                      <a:pt x="260" y="261"/>
                    </a:lnTo>
                    <a:lnTo>
                      <a:pt x="254" y="270"/>
                    </a:lnTo>
                    <a:lnTo>
                      <a:pt x="255" y="274"/>
                    </a:lnTo>
                    <a:lnTo>
                      <a:pt x="275" y="281"/>
                    </a:lnTo>
                    <a:lnTo>
                      <a:pt x="281" y="293"/>
                    </a:lnTo>
                    <a:lnTo>
                      <a:pt x="296" y="287"/>
                    </a:lnTo>
                    <a:lnTo>
                      <a:pt x="316" y="281"/>
                    </a:lnTo>
                    <a:lnTo>
                      <a:pt x="332" y="316"/>
                    </a:lnTo>
                    <a:lnTo>
                      <a:pt x="337" y="333"/>
                    </a:lnTo>
                    <a:lnTo>
                      <a:pt x="332" y="337"/>
                    </a:lnTo>
                    <a:lnTo>
                      <a:pt x="329" y="342"/>
                    </a:lnTo>
                    <a:lnTo>
                      <a:pt x="344" y="348"/>
                    </a:lnTo>
                    <a:lnTo>
                      <a:pt x="348" y="356"/>
                    </a:lnTo>
                    <a:lnTo>
                      <a:pt x="370" y="348"/>
                    </a:lnTo>
                    <a:lnTo>
                      <a:pt x="375" y="356"/>
                    </a:lnTo>
                    <a:lnTo>
                      <a:pt x="389" y="346"/>
                    </a:lnTo>
                    <a:lnTo>
                      <a:pt x="399" y="344"/>
                    </a:lnTo>
                    <a:lnTo>
                      <a:pt x="413" y="348"/>
                    </a:lnTo>
                    <a:lnTo>
                      <a:pt x="439" y="348"/>
                    </a:lnTo>
                    <a:lnTo>
                      <a:pt x="432" y="340"/>
                    </a:lnTo>
                    <a:lnTo>
                      <a:pt x="432" y="330"/>
                    </a:lnTo>
                    <a:lnTo>
                      <a:pt x="436" y="323"/>
                    </a:lnTo>
                    <a:lnTo>
                      <a:pt x="436" y="318"/>
                    </a:lnTo>
                    <a:lnTo>
                      <a:pt x="429" y="313"/>
                    </a:lnTo>
                    <a:lnTo>
                      <a:pt x="446" y="311"/>
                    </a:lnTo>
                    <a:lnTo>
                      <a:pt x="460" y="313"/>
                    </a:lnTo>
                    <a:lnTo>
                      <a:pt x="462" y="318"/>
                    </a:lnTo>
                    <a:lnTo>
                      <a:pt x="476" y="316"/>
                    </a:lnTo>
                    <a:lnTo>
                      <a:pt x="465" y="302"/>
                    </a:lnTo>
                    <a:lnTo>
                      <a:pt x="476" y="298"/>
                    </a:lnTo>
                    <a:lnTo>
                      <a:pt x="517" y="306"/>
                    </a:lnTo>
                    <a:lnTo>
                      <a:pt x="552" y="309"/>
                    </a:lnTo>
                    <a:lnTo>
                      <a:pt x="576" y="321"/>
                    </a:lnTo>
                    <a:lnTo>
                      <a:pt x="589" y="321"/>
                    </a:lnTo>
                    <a:lnTo>
                      <a:pt x="593" y="336"/>
                    </a:lnTo>
                    <a:lnTo>
                      <a:pt x="601" y="306"/>
                    </a:lnTo>
                    <a:lnTo>
                      <a:pt x="589" y="271"/>
                    </a:lnTo>
                    <a:lnTo>
                      <a:pt x="631" y="260"/>
                    </a:lnTo>
                    <a:lnTo>
                      <a:pt x="635" y="241"/>
                    </a:lnTo>
                    <a:lnTo>
                      <a:pt x="641" y="212"/>
                    </a:lnTo>
                    <a:lnTo>
                      <a:pt x="684" y="216"/>
                    </a:lnTo>
                    <a:lnTo>
                      <a:pt x="691" y="181"/>
                    </a:lnTo>
                  </a:path>
                </a:pathLst>
              </a:custGeom>
              <a:grpFill/>
              <a:ln>
                <a:noFill/>
              </a:ln>
              <a:extLst/>
            </p:spPr>
            <p:txBody>
              <a:bodyPr/>
              <a:lstStyle/>
              <a:p>
                <a:pPr eaLnBrk="0" hangingPunct="0"/>
                <a:endParaRPr lang="en-US" sz="2000" b="1">
                  <a:solidFill>
                    <a:srgbClr val="000000"/>
                  </a:solidFill>
                  <a:latin typeface="+mj-lt"/>
                </a:endParaRPr>
              </a:p>
            </p:txBody>
          </p:sp>
          <p:sp>
            <p:nvSpPr>
              <p:cNvPr id="23934" name="Freeform 382"/>
              <p:cNvSpPr>
                <a:spLocks/>
              </p:cNvSpPr>
              <p:nvPr/>
            </p:nvSpPr>
            <p:spPr bwMode="auto">
              <a:xfrm>
                <a:off x="6378576" y="2960689"/>
                <a:ext cx="1095375" cy="549275"/>
              </a:xfrm>
              <a:custGeom>
                <a:avLst/>
                <a:gdLst>
                  <a:gd name="T0" fmla="*/ 2147483646 w 709"/>
                  <a:gd name="T1" fmla="*/ 2147483646 h 357"/>
                  <a:gd name="T2" fmla="*/ 2147483646 w 709"/>
                  <a:gd name="T3" fmla="*/ 2147483646 h 357"/>
                  <a:gd name="T4" fmla="*/ 2147483646 w 709"/>
                  <a:gd name="T5" fmla="*/ 2147483646 h 357"/>
                  <a:gd name="T6" fmla="*/ 2147483646 w 709"/>
                  <a:gd name="T7" fmla="*/ 2147483646 h 357"/>
                  <a:gd name="T8" fmla="*/ 2147483646 w 709"/>
                  <a:gd name="T9" fmla="*/ 2147483646 h 357"/>
                  <a:gd name="T10" fmla="*/ 2147483646 w 709"/>
                  <a:gd name="T11" fmla="*/ 2147483646 h 357"/>
                  <a:gd name="T12" fmla="*/ 2147483646 w 709"/>
                  <a:gd name="T13" fmla="*/ 2147483646 h 357"/>
                  <a:gd name="T14" fmla="*/ 2147483646 w 709"/>
                  <a:gd name="T15" fmla="*/ 2147483646 h 357"/>
                  <a:gd name="T16" fmla="*/ 2147483646 w 709"/>
                  <a:gd name="T17" fmla="*/ 2147483646 h 357"/>
                  <a:gd name="T18" fmla="*/ 2147483646 w 709"/>
                  <a:gd name="T19" fmla="*/ 2147483646 h 357"/>
                  <a:gd name="T20" fmla="*/ 2147483646 w 709"/>
                  <a:gd name="T21" fmla="*/ 2147483646 h 357"/>
                  <a:gd name="T22" fmla="*/ 2147483646 w 709"/>
                  <a:gd name="T23" fmla="*/ 2147483646 h 357"/>
                  <a:gd name="T24" fmla="*/ 2147483646 w 709"/>
                  <a:gd name="T25" fmla="*/ 2147483646 h 357"/>
                  <a:gd name="T26" fmla="*/ 2147483646 w 709"/>
                  <a:gd name="T27" fmla="*/ 2147483646 h 357"/>
                  <a:gd name="T28" fmla="*/ 2147483646 w 709"/>
                  <a:gd name="T29" fmla="*/ 2147483646 h 357"/>
                  <a:gd name="T30" fmla="*/ 2147483646 w 709"/>
                  <a:gd name="T31" fmla="*/ 2147483646 h 357"/>
                  <a:gd name="T32" fmla="*/ 2147483646 w 709"/>
                  <a:gd name="T33" fmla="*/ 2147483646 h 357"/>
                  <a:gd name="T34" fmla="*/ 2147483646 w 709"/>
                  <a:gd name="T35" fmla="*/ 2147483646 h 357"/>
                  <a:gd name="T36" fmla="*/ 2147483646 w 709"/>
                  <a:gd name="T37" fmla="*/ 2147483646 h 357"/>
                  <a:gd name="T38" fmla="*/ 2147483646 w 709"/>
                  <a:gd name="T39" fmla="*/ 2147483646 h 357"/>
                  <a:gd name="T40" fmla="*/ 2147483646 w 709"/>
                  <a:gd name="T41" fmla="*/ 2147483646 h 357"/>
                  <a:gd name="T42" fmla="*/ 2147483646 w 709"/>
                  <a:gd name="T43" fmla="*/ 2147483646 h 357"/>
                  <a:gd name="T44" fmla="*/ 0 w 709"/>
                  <a:gd name="T45" fmla="*/ 2147483646 h 357"/>
                  <a:gd name="T46" fmla="*/ 2147483646 w 709"/>
                  <a:gd name="T47" fmla="*/ 2147483646 h 357"/>
                  <a:gd name="T48" fmla="*/ 2147483646 w 709"/>
                  <a:gd name="T49" fmla="*/ 2147483646 h 357"/>
                  <a:gd name="T50" fmla="*/ 2147483646 w 709"/>
                  <a:gd name="T51" fmla="*/ 2147483646 h 357"/>
                  <a:gd name="T52" fmla="*/ 2147483646 w 709"/>
                  <a:gd name="T53" fmla="*/ 2147483646 h 357"/>
                  <a:gd name="T54" fmla="*/ 2147483646 w 709"/>
                  <a:gd name="T55" fmla="*/ 2147483646 h 357"/>
                  <a:gd name="T56" fmla="*/ 2147483646 w 709"/>
                  <a:gd name="T57" fmla="*/ 2147483646 h 357"/>
                  <a:gd name="T58" fmla="*/ 2147483646 w 709"/>
                  <a:gd name="T59" fmla="*/ 2147483646 h 357"/>
                  <a:gd name="T60" fmla="*/ 2147483646 w 709"/>
                  <a:gd name="T61" fmla="*/ 2147483646 h 357"/>
                  <a:gd name="T62" fmla="*/ 2147483646 w 709"/>
                  <a:gd name="T63" fmla="*/ 2147483646 h 357"/>
                  <a:gd name="T64" fmla="*/ 2147483646 w 709"/>
                  <a:gd name="T65" fmla="*/ 2147483646 h 357"/>
                  <a:gd name="T66" fmla="*/ 2147483646 w 709"/>
                  <a:gd name="T67" fmla="*/ 2147483646 h 357"/>
                  <a:gd name="T68" fmla="*/ 2147483646 w 709"/>
                  <a:gd name="T69" fmla="*/ 2147483646 h 357"/>
                  <a:gd name="T70" fmla="*/ 2147483646 w 709"/>
                  <a:gd name="T71" fmla="*/ 2147483646 h 357"/>
                  <a:gd name="T72" fmla="*/ 2147483646 w 709"/>
                  <a:gd name="T73" fmla="*/ 2147483646 h 357"/>
                  <a:gd name="T74" fmla="*/ 2147483646 w 709"/>
                  <a:gd name="T75" fmla="*/ 2147483646 h 357"/>
                  <a:gd name="T76" fmla="*/ 2147483646 w 709"/>
                  <a:gd name="T77" fmla="*/ 2147483646 h 357"/>
                  <a:gd name="T78" fmla="*/ 2147483646 w 709"/>
                  <a:gd name="T79" fmla="*/ 2147483646 h 357"/>
                  <a:gd name="T80" fmla="*/ 2147483646 w 709"/>
                  <a:gd name="T81" fmla="*/ 2147483646 h 357"/>
                  <a:gd name="T82" fmla="*/ 2147483646 w 709"/>
                  <a:gd name="T83" fmla="*/ 2147483646 h 357"/>
                  <a:gd name="T84" fmla="*/ 2147483646 w 709"/>
                  <a:gd name="T85" fmla="*/ 2147483646 h 357"/>
                  <a:gd name="T86" fmla="*/ 2147483646 w 709"/>
                  <a:gd name="T87" fmla="*/ 2147483646 h 357"/>
                  <a:gd name="T88" fmla="*/ 2147483646 w 709"/>
                  <a:gd name="T89" fmla="*/ 2147483646 h 357"/>
                  <a:gd name="T90" fmla="*/ 2147483646 w 709"/>
                  <a:gd name="T91" fmla="*/ 2147483646 h 357"/>
                  <a:gd name="T92" fmla="*/ 2147483646 w 709"/>
                  <a:gd name="T93" fmla="*/ 2147483646 h 357"/>
                  <a:gd name="T94" fmla="*/ 2147483646 w 709"/>
                  <a:gd name="T95" fmla="*/ 2147483646 h 357"/>
                  <a:gd name="T96" fmla="*/ 2147483646 w 709"/>
                  <a:gd name="T97" fmla="*/ 2147483646 h 357"/>
                  <a:gd name="T98" fmla="*/ 2147483646 w 709"/>
                  <a:gd name="T99" fmla="*/ 2147483646 h 357"/>
                  <a:gd name="T100" fmla="*/ 2147483646 w 709"/>
                  <a:gd name="T101" fmla="*/ 2147483646 h 3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9"/>
                  <a:gd name="T154" fmla="*/ 0 h 357"/>
                  <a:gd name="T155" fmla="*/ 709 w 709"/>
                  <a:gd name="T156" fmla="*/ 357 h 35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9" h="357">
                    <a:moveTo>
                      <a:pt x="691" y="181"/>
                    </a:moveTo>
                    <a:lnTo>
                      <a:pt x="708" y="176"/>
                    </a:lnTo>
                    <a:lnTo>
                      <a:pt x="673" y="147"/>
                    </a:lnTo>
                    <a:lnTo>
                      <a:pt x="651" y="158"/>
                    </a:lnTo>
                    <a:lnTo>
                      <a:pt x="617" y="149"/>
                    </a:lnTo>
                    <a:lnTo>
                      <a:pt x="601" y="139"/>
                    </a:lnTo>
                    <a:lnTo>
                      <a:pt x="589" y="139"/>
                    </a:lnTo>
                    <a:lnTo>
                      <a:pt x="580" y="123"/>
                    </a:lnTo>
                    <a:lnTo>
                      <a:pt x="576" y="111"/>
                    </a:lnTo>
                    <a:lnTo>
                      <a:pt x="563" y="111"/>
                    </a:lnTo>
                    <a:lnTo>
                      <a:pt x="553" y="111"/>
                    </a:lnTo>
                    <a:lnTo>
                      <a:pt x="543" y="116"/>
                    </a:lnTo>
                    <a:lnTo>
                      <a:pt x="525" y="95"/>
                    </a:lnTo>
                    <a:lnTo>
                      <a:pt x="517" y="100"/>
                    </a:lnTo>
                    <a:lnTo>
                      <a:pt x="511" y="104"/>
                    </a:lnTo>
                    <a:lnTo>
                      <a:pt x="501" y="107"/>
                    </a:lnTo>
                    <a:lnTo>
                      <a:pt x="486" y="93"/>
                    </a:lnTo>
                    <a:lnTo>
                      <a:pt x="450" y="59"/>
                    </a:lnTo>
                    <a:lnTo>
                      <a:pt x="422" y="40"/>
                    </a:lnTo>
                    <a:lnTo>
                      <a:pt x="406" y="21"/>
                    </a:lnTo>
                    <a:lnTo>
                      <a:pt x="379" y="44"/>
                    </a:lnTo>
                    <a:lnTo>
                      <a:pt x="374" y="28"/>
                    </a:lnTo>
                    <a:lnTo>
                      <a:pt x="332" y="26"/>
                    </a:lnTo>
                    <a:lnTo>
                      <a:pt x="326" y="26"/>
                    </a:lnTo>
                    <a:lnTo>
                      <a:pt x="310" y="0"/>
                    </a:lnTo>
                    <a:lnTo>
                      <a:pt x="289" y="3"/>
                    </a:lnTo>
                    <a:lnTo>
                      <a:pt x="277" y="14"/>
                    </a:lnTo>
                    <a:lnTo>
                      <a:pt x="250" y="20"/>
                    </a:lnTo>
                    <a:lnTo>
                      <a:pt x="241" y="14"/>
                    </a:lnTo>
                    <a:lnTo>
                      <a:pt x="229" y="28"/>
                    </a:lnTo>
                    <a:lnTo>
                      <a:pt x="219" y="28"/>
                    </a:lnTo>
                    <a:lnTo>
                      <a:pt x="181" y="30"/>
                    </a:lnTo>
                    <a:lnTo>
                      <a:pt x="174" y="28"/>
                    </a:lnTo>
                    <a:lnTo>
                      <a:pt x="168" y="33"/>
                    </a:lnTo>
                    <a:lnTo>
                      <a:pt x="185" y="52"/>
                    </a:lnTo>
                    <a:lnTo>
                      <a:pt x="174" y="70"/>
                    </a:lnTo>
                    <a:lnTo>
                      <a:pt x="175" y="84"/>
                    </a:lnTo>
                    <a:lnTo>
                      <a:pt x="175" y="91"/>
                    </a:lnTo>
                    <a:lnTo>
                      <a:pt x="195" y="91"/>
                    </a:lnTo>
                    <a:lnTo>
                      <a:pt x="201" y="104"/>
                    </a:lnTo>
                    <a:lnTo>
                      <a:pt x="201" y="116"/>
                    </a:lnTo>
                    <a:lnTo>
                      <a:pt x="195" y="118"/>
                    </a:lnTo>
                    <a:lnTo>
                      <a:pt x="186" y="111"/>
                    </a:lnTo>
                    <a:lnTo>
                      <a:pt x="178" y="116"/>
                    </a:lnTo>
                    <a:lnTo>
                      <a:pt x="174" y="120"/>
                    </a:lnTo>
                    <a:lnTo>
                      <a:pt x="158" y="111"/>
                    </a:lnTo>
                    <a:lnTo>
                      <a:pt x="155" y="100"/>
                    </a:lnTo>
                    <a:lnTo>
                      <a:pt x="143" y="105"/>
                    </a:lnTo>
                    <a:lnTo>
                      <a:pt x="143" y="108"/>
                    </a:lnTo>
                    <a:lnTo>
                      <a:pt x="133" y="100"/>
                    </a:lnTo>
                    <a:lnTo>
                      <a:pt x="122" y="111"/>
                    </a:lnTo>
                    <a:lnTo>
                      <a:pt x="106" y="116"/>
                    </a:lnTo>
                    <a:lnTo>
                      <a:pt x="100" y="111"/>
                    </a:lnTo>
                    <a:lnTo>
                      <a:pt x="96" y="100"/>
                    </a:lnTo>
                    <a:lnTo>
                      <a:pt x="78" y="100"/>
                    </a:lnTo>
                    <a:lnTo>
                      <a:pt x="44" y="97"/>
                    </a:lnTo>
                    <a:lnTo>
                      <a:pt x="37" y="100"/>
                    </a:lnTo>
                    <a:lnTo>
                      <a:pt x="34" y="105"/>
                    </a:lnTo>
                    <a:lnTo>
                      <a:pt x="27" y="104"/>
                    </a:lnTo>
                    <a:lnTo>
                      <a:pt x="22" y="114"/>
                    </a:lnTo>
                    <a:lnTo>
                      <a:pt x="19" y="123"/>
                    </a:lnTo>
                    <a:lnTo>
                      <a:pt x="19" y="125"/>
                    </a:lnTo>
                    <a:lnTo>
                      <a:pt x="22" y="133"/>
                    </a:lnTo>
                    <a:lnTo>
                      <a:pt x="17" y="135"/>
                    </a:lnTo>
                    <a:lnTo>
                      <a:pt x="10" y="123"/>
                    </a:lnTo>
                    <a:lnTo>
                      <a:pt x="3" y="123"/>
                    </a:lnTo>
                    <a:lnTo>
                      <a:pt x="0" y="141"/>
                    </a:lnTo>
                    <a:lnTo>
                      <a:pt x="0" y="153"/>
                    </a:lnTo>
                    <a:lnTo>
                      <a:pt x="0" y="163"/>
                    </a:lnTo>
                    <a:lnTo>
                      <a:pt x="5" y="173"/>
                    </a:lnTo>
                    <a:lnTo>
                      <a:pt x="9" y="179"/>
                    </a:lnTo>
                    <a:lnTo>
                      <a:pt x="9" y="189"/>
                    </a:lnTo>
                    <a:lnTo>
                      <a:pt x="17" y="188"/>
                    </a:lnTo>
                    <a:lnTo>
                      <a:pt x="26" y="180"/>
                    </a:lnTo>
                    <a:lnTo>
                      <a:pt x="31" y="188"/>
                    </a:lnTo>
                    <a:lnTo>
                      <a:pt x="38" y="199"/>
                    </a:lnTo>
                    <a:lnTo>
                      <a:pt x="46" y="207"/>
                    </a:lnTo>
                    <a:lnTo>
                      <a:pt x="53" y="228"/>
                    </a:lnTo>
                    <a:lnTo>
                      <a:pt x="67" y="223"/>
                    </a:lnTo>
                    <a:lnTo>
                      <a:pt x="91" y="218"/>
                    </a:lnTo>
                    <a:lnTo>
                      <a:pt x="129" y="212"/>
                    </a:lnTo>
                    <a:lnTo>
                      <a:pt x="137" y="225"/>
                    </a:lnTo>
                    <a:lnTo>
                      <a:pt x="139" y="251"/>
                    </a:lnTo>
                    <a:lnTo>
                      <a:pt x="122" y="255"/>
                    </a:lnTo>
                    <a:lnTo>
                      <a:pt x="106" y="261"/>
                    </a:lnTo>
                    <a:lnTo>
                      <a:pt x="109" y="277"/>
                    </a:lnTo>
                    <a:lnTo>
                      <a:pt x="84" y="277"/>
                    </a:lnTo>
                    <a:lnTo>
                      <a:pt x="106" y="313"/>
                    </a:lnTo>
                    <a:lnTo>
                      <a:pt x="115" y="314"/>
                    </a:lnTo>
                    <a:lnTo>
                      <a:pt x="126" y="317"/>
                    </a:lnTo>
                    <a:lnTo>
                      <a:pt x="131" y="332"/>
                    </a:lnTo>
                    <a:lnTo>
                      <a:pt x="137" y="326"/>
                    </a:lnTo>
                    <a:lnTo>
                      <a:pt x="157" y="323"/>
                    </a:lnTo>
                    <a:lnTo>
                      <a:pt x="165" y="329"/>
                    </a:lnTo>
                    <a:lnTo>
                      <a:pt x="174" y="336"/>
                    </a:lnTo>
                    <a:lnTo>
                      <a:pt x="178" y="329"/>
                    </a:lnTo>
                    <a:lnTo>
                      <a:pt x="191" y="330"/>
                    </a:lnTo>
                    <a:lnTo>
                      <a:pt x="171" y="253"/>
                    </a:lnTo>
                    <a:lnTo>
                      <a:pt x="178" y="248"/>
                    </a:lnTo>
                    <a:lnTo>
                      <a:pt x="206" y="230"/>
                    </a:lnTo>
                    <a:lnTo>
                      <a:pt x="212" y="230"/>
                    </a:lnTo>
                    <a:lnTo>
                      <a:pt x="208" y="223"/>
                    </a:lnTo>
                    <a:lnTo>
                      <a:pt x="215" y="226"/>
                    </a:lnTo>
                    <a:lnTo>
                      <a:pt x="215" y="218"/>
                    </a:lnTo>
                    <a:lnTo>
                      <a:pt x="219" y="212"/>
                    </a:lnTo>
                    <a:lnTo>
                      <a:pt x="220" y="216"/>
                    </a:lnTo>
                    <a:lnTo>
                      <a:pt x="226" y="216"/>
                    </a:lnTo>
                    <a:lnTo>
                      <a:pt x="233" y="221"/>
                    </a:lnTo>
                    <a:lnTo>
                      <a:pt x="240" y="209"/>
                    </a:lnTo>
                    <a:lnTo>
                      <a:pt x="247" y="212"/>
                    </a:lnTo>
                    <a:lnTo>
                      <a:pt x="240" y="226"/>
                    </a:lnTo>
                    <a:lnTo>
                      <a:pt x="244" y="245"/>
                    </a:lnTo>
                    <a:lnTo>
                      <a:pt x="260" y="256"/>
                    </a:lnTo>
                    <a:lnTo>
                      <a:pt x="260" y="261"/>
                    </a:lnTo>
                    <a:lnTo>
                      <a:pt x="254" y="270"/>
                    </a:lnTo>
                    <a:lnTo>
                      <a:pt x="255" y="274"/>
                    </a:lnTo>
                    <a:lnTo>
                      <a:pt x="275" y="281"/>
                    </a:lnTo>
                    <a:lnTo>
                      <a:pt x="281" y="293"/>
                    </a:lnTo>
                    <a:lnTo>
                      <a:pt x="296" y="287"/>
                    </a:lnTo>
                    <a:lnTo>
                      <a:pt x="316" y="281"/>
                    </a:lnTo>
                    <a:lnTo>
                      <a:pt x="332" y="316"/>
                    </a:lnTo>
                    <a:lnTo>
                      <a:pt x="337" y="333"/>
                    </a:lnTo>
                    <a:lnTo>
                      <a:pt x="332" y="337"/>
                    </a:lnTo>
                    <a:lnTo>
                      <a:pt x="329" y="342"/>
                    </a:lnTo>
                    <a:lnTo>
                      <a:pt x="344" y="348"/>
                    </a:lnTo>
                    <a:lnTo>
                      <a:pt x="348" y="356"/>
                    </a:lnTo>
                    <a:lnTo>
                      <a:pt x="370" y="348"/>
                    </a:lnTo>
                    <a:lnTo>
                      <a:pt x="375" y="356"/>
                    </a:lnTo>
                    <a:lnTo>
                      <a:pt x="389" y="346"/>
                    </a:lnTo>
                    <a:lnTo>
                      <a:pt x="399" y="344"/>
                    </a:lnTo>
                    <a:lnTo>
                      <a:pt x="413" y="348"/>
                    </a:lnTo>
                    <a:lnTo>
                      <a:pt x="439" y="348"/>
                    </a:lnTo>
                    <a:lnTo>
                      <a:pt x="432" y="340"/>
                    </a:lnTo>
                    <a:lnTo>
                      <a:pt x="432" y="330"/>
                    </a:lnTo>
                    <a:lnTo>
                      <a:pt x="436" y="323"/>
                    </a:lnTo>
                    <a:lnTo>
                      <a:pt x="436" y="318"/>
                    </a:lnTo>
                    <a:lnTo>
                      <a:pt x="429" y="313"/>
                    </a:lnTo>
                    <a:lnTo>
                      <a:pt x="446" y="311"/>
                    </a:lnTo>
                    <a:lnTo>
                      <a:pt x="460" y="313"/>
                    </a:lnTo>
                    <a:lnTo>
                      <a:pt x="462" y="318"/>
                    </a:lnTo>
                    <a:lnTo>
                      <a:pt x="476" y="316"/>
                    </a:lnTo>
                    <a:lnTo>
                      <a:pt x="465" y="302"/>
                    </a:lnTo>
                    <a:lnTo>
                      <a:pt x="476" y="298"/>
                    </a:lnTo>
                    <a:lnTo>
                      <a:pt x="517" y="306"/>
                    </a:lnTo>
                    <a:lnTo>
                      <a:pt x="552" y="309"/>
                    </a:lnTo>
                    <a:lnTo>
                      <a:pt x="576" y="321"/>
                    </a:lnTo>
                    <a:lnTo>
                      <a:pt x="589" y="321"/>
                    </a:lnTo>
                    <a:lnTo>
                      <a:pt x="593" y="336"/>
                    </a:lnTo>
                    <a:lnTo>
                      <a:pt x="601" y="306"/>
                    </a:lnTo>
                    <a:lnTo>
                      <a:pt x="589" y="271"/>
                    </a:lnTo>
                    <a:lnTo>
                      <a:pt x="631" y="260"/>
                    </a:lnTo>
                    <a:lnTo>
                      <a:pt x="635" y="241"/>
                    </a:lnTo>
                    <a:lnTo>
                      <a:pt x="641" y="212"/>
                    </a:lnTo>
                    <a:lnTo>
                      <a:pt x="684" y="216"/>
                    </a:lnTo>
                    <a:lnTo>
                      <a:pt x="691" y="181"/>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35" name="Freeform 383"/>
              <p:cNvSpPr>
                <a:spLocks/>
              </p:cNvSpPr>
              <p:nvPr/>
            </p:nvSpPr>
            <p:spPr bwMode="auto">
              <a:xfrm>
                <a:off x="6643689" y="3314700"/>
                <a:ext cx="477837" cy="338138"/>
              </a:xfrm>
              <a:custGeom>
                <a:avLst/>
                <a:gdLst>
                  <a:gd name="T0" fmla="*/ 2147483646 w 310"/>
                  <a:gd name="T1" fmla="*/ 2147483646 h 221"/>
                  <a:gd name="T2" fmla="*/ 2147483646 w 310"/>
                  <a:gd name="T3" fmla="*/ 2147483646 h 221"/>
                  <a:gd name="T4" fmla="*/ 2147483646 w 310"/>
                  <a:gd name="T5" fmla="*/ 2147483646 h 221"/>
                  <a:gd name="T6" fmla="*/ 2147483646 w 310"/>
                  <a:gd name="T7" fmla="*/ 2147483646 h 221"/>
                  <a:gd name="T8" fmla="*/ 2147483646 w 310"/>
                  <a:gd name="T9" fmla="*/ 2147483646 h 221"/>
                  <a:gd name="T10" fmla="*/ 2147483646 w 310"/>
                  <a:gd name="T11" fmla="*/ 2147483646 h 221"/>
                  <a:gd name="T12" fmla="*/ 2147483646 w 310"/>
                  <a:gd name="T13" fmla="*/ 2147483646 h 221"/>
                  <a:gd name="T14" fmla="*/ 2147483646 w 310"/>
                  <a:gd name="T15" fmla="*/ 2147483646 h 221"/>
                  <a:gd name="T16" fmla="*/ 2147483646 w 310"/>
                  <a:gd name="T17" fmla="*/ 2147483646 h 221"/>
                  <a:gd name="T18" fmla="*/ 2147483646 w 310"/>
                  <a:gd name="T19" fmla="*/ 2147483646 h 221"/>
                  <a:gd name="T20" fmla="*/ 2147483646 w 310"/>
                  <a:gd name="T21" fmla="*/ 2147483646 h 221"/>
                  <a:gd name="T22" fmla="*/ 2147483646 w 310"/>
                  <a:gd name="T23" fmla="*/ 2147483646 h 221"/>
                  <a:gd name="T24" fmla="*/ 2147483646 w 310"/>
                  <a:gd name="T25" fmla="*/ 2147483646 h 221"/>
                  <a:gd name="T26" fmla="*/ 2147483646 w 310"/>
                  <a:gd name="T27" fmla="*/ 2147483646 h 221"/>
                  <a:gd name="T28" fmla="*/ 2147483646 w 310"/>
                  <a:gd name="T29" fmla="*/ 2147483646 h 221"/>
                  <a:gd name="T30" fmla="*/ 2147483646 w 310"/>
                  <a:gd name="T31" fmla="*/ 2147483646 h 221"/>
                  <a:gd name="T32" fmla="*/ 2147483646 w 310"/>
                  <a:gd name="T33" fmla="*/ 2147483646 h 221"/>
                  <a:gd name="T34" fmla="*/ 2147483646 w 310"/>
                  <a:gd name="T35" fmla="*/ 2147483646 h 221"/>
                  <a:gd name="T36" fmla="*/ 2147483646 w 310"/>
                  <a:gd name="T37" fmla="*/ 2147483646 h 221"/>
                  <a:gd name="T38" fmla="*/ 2147483646 w 310"/>
                  <a:gd name="T39" fmla="*/ 2147483646 h 221"/>
                  <a:gd name="T40" fmla="*/ 2147483646 w 310"/>
                  <a:gd name="T41" fmla="*/ 2147483646 h 221"/>
                  <a:gd name="T42" fmla="*/ 2147483646 w 310"/>
                  <a:gd name="T43" fmla="*/ 2147483646 h 221"/>
                  <a:gd name="T44" fmla="*/ 2147483646 w 310"/>
                  <a:gd name="T45" fmla="*/ 2147483646 h 221"/>
                  <a:gd name="T46" fmla="*/ 2147483646 w 310"/>
                  <a:gd name="T47" fmla="*/ 2147483646 h 221"/>
                  <a:gd name="T48" fmla="*/ 2147483646 w 310"/>
                  <a:gd name="T49" fmla="*/ 2147483646 h 221"/>
                  <a:gd name="T50" fmla="*/ 2147483646 w 310"/>
                  <a:gd name="T51" fmla="*/ 2147483646 h 221"/>
                  <a:gd name="T52" fmla="*/ 2147483646 w 310"/>
                  <a:gd name="T53" fmla="*/ 2147483646 h 221"/>
                  <a:gd name="T54" fmla="*/ 2147483646 w 310"/>
                  <a:gd name="T55" fmla="*/ 2147483646 h 221"/>
                  <a:gd name="T56" fmla="*/ 2147483646 w 310"/>
                  <a:gd name="T57" fmla="*/ 2147483646 h 221"/>
                  <a:gd name="T58" fmla="*/ 2147483646 w 310"/>
                  <a:gd name="T59" fmla="*/ 2147483646 h 221"/>
                  <a:gd name="T60" fmla="*/ 2147483646 w 310"/>
                  <a:gd name="T61" fmla="*/ 2147483646 h 221"/>
                  <a:gd name="T62" fmla="*/ 2147483646 w 310"/>
                  <a:gd name="T63" fmla="*/ 2147483646 h 221"/>
                  <a:gd name="T64" fmla="*/ 2147483646 w 310"/>
                  <a:gd name="T65" fmla="*/ 2147483646 h 221"/>
                  <a:gd name="T66" fmla="*/ 2147483646 w 310"/>
                  <a:gd name="T67" fmla="*/ 0 h 221"/>
                  <a:gd name="T68" fmla="*/ 2147483646 w 310"/>
                  <a:gd name="T69" fmla="*/ 2147483646 h 2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0"/>
                  <a:gd name="T106" fmla="*/ 0 h 221"/>
                  <a:gd name="T107" fmla="*/ 310 w 310"/>
                  <a:gd name="T108" fmla="*/ 221 h 2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0" h="221">
                    <a:moveTo>
                      <a:pt x="20" y="101"/>
                    </a:moveTo>
                    <a:lnTo>
                      <a:pt x="30" y="99"/>
                    </a:lnTo>
                    <a:lnTo>
                      <a:pt x="31" y="90"/>
                    </a:lnTo>
                    <a:lnTo>
                      <a:pt x="34" y="83"/>
                    </a:lnTo>
                    <a:lnTo>
                      <a:pt x="44" y="86"/>
                    </a:lnTo>
                    <a:lnTo>
                      <a:pt x="41" y="76"/>
                    </a:lnTo>
                    <a:lnTo>
                      <a:pt x="50" y="72"/>
                    </a:lnTo>
                    <a:lnTo>
                      <a:pt x="53" y="79"/>
                    </a:lnTo>
                    <a:lnTo>
                      <a:pt x="62" y="79"/>
                    </a:lnTo>
                    <a:lnTo>
                      <a:pt x="69" y="83"/>
                    </a:lnTo>
                    <a:lnTo>
                      <a:pt x="74" y="86"/>
                    </a:lnTo>
                    <a:lnTo>
                      <a:pt x="74" y="89"/>
                    </a:lnTo>
                    <a:lnTo>
                      <a:pt x="75" y="97"/>
                    </a:lnTo>
                    <a:lnTo>
                      <a:pt x="84" y="99"/>
                    </a:lnTo>
                    <a:lnTo>
                      <a:pt x="84" y="109"/>
                    </a:lnTo>
                    <a:lnTo>
                      <a:pt x="92" y="125"/>
                    </a:lnTo>
                    <a:lnTo>
                      <a:pt x="98" y="127"/>
                    </a:lnTo>
                    <a:lnTo>
                      <a:pt x="102" y="122"/>
                    </a:lnTo>
                    <a:lnTo>
                      <a:pt x="112" y="116"/>
                    </a:lnTo>
                    <a:lnTo>
                      <a:pt x="120" y="125"/>
                    </a:lnTo>
                    <a:lnTo>
                      <a:pt x="129" y="137"/>
                    </a:lnTo>
                    <a:lnTo>
                      <a:pt x="144" y="154"/>
                    </a:lnTo>
                    <a:lnTo>
                      <a:pt x="170" y="162"/>
                    </a:lnTo>
                    <a:lnTo>
                      <a:pt x="170" y="173"/>
                    </a:lnTo>
                    <a:lnTo>
                      <a:pt x="186" y="180"/>
                    </a:lnTo>
                    <a:lnTo>
                      <a:pt x="195" y="190"/>
                    </a:lnTo>
                    <a:lnTo>
                      <a:pt x="188" y="220"/>
                    </a:lnTo>
                    <a:lnTo>
                      <a:pt x="205" y="220"/>
                    </a:lnTo>
                    <a:lnTo>
                      <a:pt x="215" y="206"/>
                    </a:lnTo>
                    <a:lnTo>
                      <a:pt x="220" y="197"/>
                    </a:lnTo>
                    <a:lnTo>
                      <a:pt x="223" y="189"/>
                    </a:lnTo>
                    <a:lnTo>
                      <a:pt x="222" y="174"/>
                    </a:lnTo>
                    <a:lnTo>
                      <a:pt x="210" y="167"/>
                    </a:lnTo>
                    <a:lnTo>
                      <a:pt x="213" y="141"/>
                    </a:lnTo>
                    <a:lnTo>
                      <a:pt x="223" y="129"/>
                    </a:lnTo>
                    <a:lnTo>
                      <a:pt x="232" y="134"/>
                    </a:lnTo>
                    <a:lnTo>
                      <a:pt x="257" y="128"/>
                    </a:lnTo>
                    <a:lnTo>
                      <a:pt x="260" y="139"/>
                    </a:lnTo>
                    <a:lnTo>
                      <a:pt x="272" y="138"/>
                    </a:lnTo>
                    <a:lnTo>
                      <a:pt x="301" y="137"/>
                    </a:lnTo>
                    <a:lnTo>
                      <a:pt x="309" y="125"/>
                    </a:lnTo>
                    <a:lnTo>
                      <a:pt x="301" y="116"/>
                    </a:lnTo>
                    <a:lnTo>
                      <a:pt x="282" y="116"/>
                    </a:lnTo>
                    <a:lnTo>
                      <a:pt x="251" y="116"/>
                    </a:lnTo>
                    <a:lnTo>
                      <a:pt x="239" y="116"/>
                    </a:lnTo>
                    <a:lnTo>
                      <a:pt x="226" y="115"/>
                    </a:lnTo>
                    <a:lnTo>
                      <a:pt x="205" y="127"/>
                    </a:lnTo>
                    <a:lnTo>
                      <a:pt x="203" y="125"/>
                    </a:lnTo>
                    <a:lnTo>
                      <a:pt x="199" y="118"/>
                    </a:lnTo>
                    <a:lnTo>
                      <a:pt x="188" y="122"/>
                    </a:lnTo>
                    <a:lnTo>
                      <a:pt x="177" y="127"/>
                    </a:lnTo>
                    <a:lnTo>
                      <a:pt x="177" y="124"/>
                    </a:lnTo>
                    <a:lnTo>
                      <a:pt x="175" y="118"/>
                    </a:lnTo>
                    <a:lnTo>
                      <a:pt x="161" y="115"/>
                    </a:lnTo>
                    <a:lnTo>
                      <a:pt x="158" y="112"/>
                    </a:lnTo>
                    <a:lnTo>
                      <a:pt x="161" y="108"/>
                    </a:lnTo>
                    <a:lnTo>
                      <a:pt x="167" y="104"/>
                    </a:lnTo>
                    <a:lnTo>
                      <a:pt x="158" y="82"/>
                    </a:lnTo>
                    <a:lnTo>
                      <a:pt x="146" y="51"/>
                    </a:lnTo>
                    <a:lnTo>
                      <a:pt x="112" y="62"/>
                    </a:lnTo>
                    <a:lnTo>
                      <a:pt x="102" y="51"/>
                    </a:lnTo>
                    <a:lnTo>
                      <a:pt x="84" y="44"/>
                    </a:lnTo>
                    <a:lnTo>
                      <a:pt x="69" y="56"/>
                    </a:lnTo>
                    <a:lnTo>
                      <a:pt x="55" y="53"/>
                    </a:lnTo>
                    <a:lnTo>
                      <a:pt x="38" y="40"/>
                    </a:lnTo>
                    <a:lnTo>
                      <a:pt x="36" y="25"/>
                    </a:lnTo>
                    <a:lnTo>
                      <a:pt x="37" y="11"/>
                    </a:lnTo>
                    <a:lnTo>
                      <a:pt x="36" y="0"/>
                    </a:lnTo>
                    <a:lnTo>
                      <a:pt x="0" y="25"/>
                    </a:lnTo>
                    <a:lnTo>
                      <a:pt x="20" y="101"/>
                    </a:lnTo>
                  </a:path>
                </a:pathLst>
              </a:custGeom>
              <a:grpFill/>
              <a:ln>
                <a:noFill/>
              </a:ln>
              <a:extLst/>
            </p:spPr>
            <p:txBody>
              <a:bodyPr/>
              <a:lstStyle/>
              <a:p>
                <a:pPr eaLnBrk="0" hangingPunct="0"/>
                <a:endParaRPr lang="en-US" sz="2000" b="1">
                  <a:solidFill>
                    <a:srgbClr val="000000"/>
                  </a:solidFill>
                  <a:latin typeface="+mj-lt"/>
                </a:endParaRPr>
              </a:p>
            </p:txBody>
          </p:sp>
          <p:sp>
            <p:nvSpPr>
              <p:cNvPr id="23936" name="Freeform 384"/>
              <p:cNvSpPr>
                <a:spLocks/>
              </p:cNvSpPr>
              <p:nvPr/>
            </p:nvSpPr>
            <p:spPr bwMode="auto">
              <a:xfrm>
                <a:off x="6643689" y="3314700"/>
                <a:ext cx="477837" cy="338138"/>
              </a:xfrm>
              <a:custGeom>
                <a:avLst/>
                <a:gdLst>
                  <a:gd name="T0" fmla="*/ 2147483646 w 310"/>
                  <a:gd name="T1" fmla="*/ 2147483646 h 221"/>
                  <a:gd name="T2" fmla="*/ 2147483646 w 310"/>
                  <a:gd name="T3" fmla="*/ 2147483646 h 221"/>
                  <a:gd name="T4" fmla="*/ 2147483646 w 310"/>
                  <a:gd name="T5" fmla="*/ 2147483646 h 221"/>
                  <a:gd name="T6" fmla="*/ 2147483646 w 310"/>
                  <a:gd name="T7" fmla="*/ 2147483646 h 221"/>
                  <a:gd name="T8" fmla="*/ 2147483646 w 310"/>
                  <a:gd name="T9" fmla="*/ 2147483646 h 221"/>
                  <a:gd name="T10" fmla="*/ 2147483646 w 310"/>
                  <a:gd name="T11" fmla="*/ 2147483646 h 221"/>
                  <a:gd name="T12" fmla="*/ 2147483646 w 310"/>
                  <a:gd name="T13" fmla="*/ 2147483646 h 221"/>
                  <a:gd name="T14" fmla="*/ 2147483646 w 310"/>
                  <a:gd name="T15" fmla="*/ 2147483646 h 221"/>
                  <a:gd name="T16" fmla="*/ 2147483646 w 310"/>
                  <a:gd name="T17" fmla="*/ 2147483646 h 221"/>
                  <a:gd name="T18" fmla="*/ 2147483646 w 310"/>
                  <a:gd name="T19" fmla="*/ 2147483646 h 221"/>
                  <a:gd name="T20" fmla="*/ 2147483646 w 310"/>
                  <a:gd name="T21" fmla="*/ 2147483646 h 221"/>
                  <a:gd name="T22" fmla="*/ 2147483646 w 310"/>
                  <a:gd name="T23" fmla="*/ 2147483646 h 221"/>
                  <a:gd name="T24" fmla="*/ 2147483646 w 310"/>
                  <a:gd name="T25" fmla="*/ 2147483646 h 221"/>
                  <a:gd name="T26" fmla="*/ 2147483646 w 310"/>
                  <a:gd name="T27" fmla="*/ 2147483646 h 221"/>
                  <a:gd name="T28" fmla="*/ 2147483646 w 310"/>
                  <a:gd name="T29" fmla="*/ 2147483646 h 221"/>
                  <a:gd name="T30" fmla="*/ 2147483646 w 310"/>
                  <a:gd name="T31" fmla="*/ 2147483646 h 221"/>
                  <a:gd name="T32" fmla="*/ 2147483646 w 310"/>
                  <a:gd name="T33" fmla="*/ 2147483646 h 221"/>
                  <a:gd name="T34" fmla="*/ 2147483646 w 310"/>
                  <a:gd name="T35" fmla="*/ 2147483646 h 221"/>
                  <a:gd name="T36" fmla="*/ 2147483646 w 310"/>
                  <a:gd name="T37" fmla="*/ 2147483646 h 221"/>
                  <a:gd name="T38" fmla="*/ 2147483646 w 310"/>
                  <a:gd name="T39" fmla="*/ 2147483646 h 221"/>
                  <a:gd name="T40" fmla="*/ 2147483646 w 310"/>
                  <a:gd name="T41" fmla="*/ 2147483646 h 221"/>
                  <a:gd name="T42" fmla="*/ 2147483646 w 310"/>
                  <a:gd name="T43" fmla="*/ 2147483646 h 221"/>
                  <a:gd name="T44" fmla="*/ 2147483646 w 310"/>
                  <a:gd name="T45" fmla="*/ 2147483646 h 221"/>
                  <a:gd name="T46" fmla="*/ 2147483646 w 310"/>
                  <a:gd name="T47" fmla="*/ 2147483646 h 221"/>
                  <a:gd name="T48" fmla="*/ 2147483646 w 310"/>
                  <a:gd name="T49" fmla="*/ 2147483646 h 221"/>
                  <a:gd name="T50" fmla="*/ 2147483646 w 310"/>
                  <a:gd name="T51" fmla="*/ 2147483646 h 221"/>
                  <a:gd name="T52" fmla="*/ 2147483646 w 310"/>
                  <a:gd name="T53" fmla="*/ 2147483646 h 221"/>
                  <a:gd name="T54" fmla="*/ 2147483646 w 310"/>
                  <a:gd name="T55" fmla="*/ 2147483646 h 221"/>
                  <a:gd name="T56" fmla="*/ 2147483646 w 310"/>
                  <a:gd name="T57" fmla="*/ 2147483646 h 221"/>
                  <a:gd name="T58" fmla="*/ 2147483646 w 310"/>
                  <a:gd name="T59" fmla="*/ 2147483646 h 221"/>
                  <a:gd name="T60" fmla="*/ 2147483646 w 310"/>
                  <a:gd name="T61" fmla="*/ 2147483646 h 221"/>
                  <a:gd name="T62" fmla="*/ 2147483646 w 310"/>
                  <a:gd name="T63" fmla="*/ 2147483646 h 221"/>
                  <a:gd name="T64" fmla="*/ 2147483646 w 310"/>
                  <a:gd name="T65" fmla="*/ 2147483646 h 221"/>
                  <a:gd name="T66" fmla="*/ 2147483646 w 310"/>
                  <a:gd name="T67" fmla="*/ 0 h 221"/>
                  <a:gd name="T68" fmla="*/ 2147483646 w 310"/>
                  <a:gd name="T69" fmla="*/ 2147483646 h 2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0"/>
                  <a:gd name="T106" fmla="*/ 0 h 221"/>
                  <a:gd name="T107" fmla="*/ 310 w 310"/>
                  <a:gd name="T108" fmla="*/ 221 h 2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0" h="221">
                    <a:moveTo>
                      <a:pt x="20" y="101"/>
                    </a:moveTo>
                    <a:lnTo>
                      <a:pt x="30" y="99"/>
                    </a:lnTo>
                    <a:lnTo>
                      <a:pt x="31" y="90"/>
                    </a:lnTo>
                    <a:lnTo>
                      <a:pt x="34" y="83"/>
                    </a:lnTo>
                    <a:lnTo>
                      <a:pt x="44" y="86"/>
                    </a:lnTo>
                    <a:lnTo>
                      <a:pt x="41" y="76"/>
                    </a:lnTo>
                    <a:lnTo>
                      <a:pt x="50" y="72"/>
                    </a:lnTo>
                    <a:lnTo>
                      <a:pt x="53" y="79"/>
                    </a:lnTo>
                    <a:lnTo>
                      <a:pt x="62" y="79"/>
                    </a:lnTo>
                    <a:lnTo>
                      <a:pt x="69" y="83"/>
                    </a:lnTo>
                    <a:lnTo>
                      <a:pt x="74" y="86"/>
                    </a:lnTo>
                    <a:lnTo>
                      <a:pt x="74" y="89"/>
                    </a:lnTo>
                    <a:lnTo>
                      <a:pt x="75" y="97"/>
                    </a:lnTo>
                    <a:lnTo>
                      <a:pt x="84" y="99"/>
                    </a:lnTo>
                    <a:lnTo>
                      <a:pt x="84" y="109"/>
                    </a:lnTo>
                    <a:lnTo>
                      <a:pt x="92" y="125"/>
                    </a:lnTo>
                    <a:lnTo>
                      <a:pt x="98" y="127"/>
                    </a:lnTo>
                    <a:lnTo>
                      <a:pt x="102" y="122"/>
                    </a:lnTo>
                    <a:lnTo>
                      <a:pt x="112" y="116"/>
                    </a:lnTo>
                    <a:lnTo>
                      <a:pt x="120" y="125"/>
                    </a:lnTo>
                    <a:lnTo>
                      <a:pt x="129" y="137"/>
                    </a:lnTo>
                    <a:lnTo>
                      <a:pt x="144" y="154"/>
                    </a:lnTo>
                    <a:lnTo>
                      <a:pt x="170" y="162"/>
                    </a:lnTo>
                    <a:lnTo>
                      <a:pt x="170" y="173"/>
                    </a:lnTo>
                    <a:lnTo>
                      <a:pt x="186" y="180"/>
                    </a:lnTo>
                    <a:lnTo>
                      <a:pt x="195" y="190"/>
                    </a:lnTo>
                    <a:lnTo>
                      <a:pt x="188" y="220"/>
                    </a:lnTo>
                    <a:lnTo>
                      <a:pt x="205" y="220"/>
                    </a:lnTo>
                    <a:lnTo>
                      <a:pt x="215" y="206"/>
                    </a:lnTo>
                    <a:lnTo>
                      <a:pt x="220" y="197"/>
                    </a:lnTo>
                    <a:lnTo>
                      <a:pt x="223" y="189"/>
                    </a:lnTo>
                    <a:lnTo>
                      <a:pt x="222" y="174"/>
                    </a:lnTo>
                    <a:lnTo>
                      <a:pt x="210" y="167"/>
                    </a:lnTo>
                    <a:lnTo>
                      <a:pt x="213" y="141"/>
                    </a:lnTo>
                    <a:lnTo>
                      <a:pt x="223" y="129"/>
                    </a:lnTo>
                    <a:lnTo>
                      <a:pt x="232" y="134"/>
                    </a:lnTo>
                    <a:lnTo>
                      <a:pt x="257" y="128"/>
                    </a:lnTo>
                    <a:lnTo>
                      <a:pt x="260" y="139"/>
                    </a:lnTo>
                    <a:lnTo>
                      <a:pt x="272" y="138"/>
                    </a:lnTo>
                    <a:lnTo>
                      <a:pt x="301" y="137"/>
                    </a:lnTo>
                    <a:lnTo>
                      <a:pt x="309" y="125"/>
                    </a:lnTo>
                    <a:lnTo>
                      <a:pt x="301" y="116"/>
                    </a:lnTo>
                    <a:lnTo>
                      <a:pt x="282" y="116"/>
                    </a:lnTo>
                    <a:lnTo>
                      <a:pt x="251" y="116"/>
                    </a:lnTo>
                    <a:lnTo>
                      <a:pt x="239" y="116"/>
                    </a:lnTo>
                    <a:lnTo>
                      <a:pt x="226" y="115"/>
                    </a:lnTo>
                    <a:lnTo>
                      <a:pt x="205" y="127"/>
                    </a:lnTo>
                    <a:lnTo>
                      <a:pt x="203" y="125"/>
                    </a:lnTo>
                    <a:lnTo>
                      <a:pt x="199" y="118"/>
                    </a:lnTo>
                    <a:lnTo>
                      <a:pt x="188" y="122"/>
                    </a:lnTo>
                    <a:lnTo>
                      <a:pt x="177" y="127"/>
                    </a:lnTo>
                    <a:lnTo>
                      <a:pt x="177" y="124"/>
                    </a:lnTo>
                    <a:lnTo>
                      <a:pt x="175" y="118"/>
                    </a:lnTo>
                    <a:lnTo>
                      <a:pt x="161" y="115"/>
                    </a:lnTo>
                    <a:lnTo>
                      <a:pt x="158" y="112"/>
                    </a:lnTo>
                    <a:lnTo>
                      <a:pt x="161" y="108"/>
                    </a:lnTo>
                    <a:lnTo>
                      <a:pt x="167" y="104"/>
                    </a:lnTo>
                    <a:lnTo>
                      <a:pt x="158" y="82"/>
                    </a:lnTo>
                    <a:lnTo>
                      <a:pt x="146" y="51"/>
                    </a:lnTo>
                    <a:lnTo>
                      <a:pt x="112" y="62"/>
                    </a:lnTo>
                    <a:lnTo>
                      <a:pt x="102" y="51"/>
                    </a:lnTo>
                    <a:lnTo>
                      <a:pt x="84" y="44"/>
                    </a:lnTo>
                    <a:lnTo>
                      <a:pt x="69" y="56"/>
                    </a:lnTo>
                    <a:lnTo>
                      <a:pt x="55" y="53"/>
                    </a:lnTo>
                    <a:lnTo>
                      <a:pt x="38" y="40"/>
                    </a:lnTo>
                    <a:lnTo>
                      <a:pt x="36" y="25"/>
                    </a:lnTo>
                    <a:lnTo>
                      <a:pt x="37" y="11"/>
                    </a:lnTo>
                    <a:lnTo>
                      <a:pt x="36" y="0"/>
                    </a:lnTo>
                    <a:lnTo>
                      <a:pt x="0" y="25"/>
                    </a:lnTo>
                    <a:lnTo>
                      <a:pt x="20" y="101"/>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37" name="Freeform 385"/>
              <p:cNvSpPr>
                <a:spLocks/>
              </p:cNvSpPr>
              <p:nvPr/>
            </p:nvSpPr>
            <p:spPr bwMode="auto">
              <a:xfrm>
                <a:off x="6581775" y="3424239"/>
                <a:ext cx="363538" cy="295275"/>
              </a:xfrm>
              <a:custGeom>
                <a:avLst/>
                <a:gdLst>
                  <a:gd name="T0" fmla="*/ 0 w 235"/>
                  <a:gd name="T1" fmla="*/ 2147483646 h 192"/>
                  <a:gd name="T2" fmla="*/ 2147483646 w 235"/>
                  <a:gd name="T3" fmla="*/ 2147483646 h 192"/>
                  <a:gd name="T4" fmla="*/ 2147483646 w 235"/>
                  <a:gd name="T5" fmla="*/ 2147483646 h 192"/>
                  <a:gd name="T6" fmla="*/ 2147483646 w 235"/>
                  <a:gd name="T7" fmla="*/ 2147483646 h 192"/>
                  <a:gd name="T8" fmla="*/ 2147483646 w 235"/>
                  <a:gd name="T9" fmla="*/ 2147483646 h 192"/>
                  <a:gd name="T10" fmla="*/ 2147483646 w 235"/>
                  <a:gd name="T11" fmla="*/ 2147483646 h 192"/>
                  <a:gd name="T12" fmla="*/ 0 w 235"/>
                  <a:gd name="T13" fmla="*/ 2147483646 h 192"/>
                  <a:gd name="T14" fmla="*/ 2147483646 w 235"/>
                  <a:gd name="T15" fmla="*/ 2147483646 h 192"/>
                  <a:gd name="T16" fmla="*/ 2147483646 w 235"/>
                  <a:gd name="T17" fmla="*/ 2147483646 h 192"/>
                  <a:gd name="T18" fmla="*/ 2147483646 w 235"/>
                  <a:gd name="T19" fmla="*/ 2147483646 h 192"/>
                  <a:gd name="T20" fmla="*/ 2147483646 w 235"/>
                  <a:gd name="T21" fmla="*/ 2147483646 h 192"/>
                  <a:gd name="T22" fmla="*/ 2147483646 w 235"/>
                  <a:gd name="T23" fmla="*/ 2147483646 h 192"/>
                  <a:gd name="T24" fmla="*/ 2147483646 w 235"/>
                  <a:gd name="T25" fmla="*/ 2147483646 h 192"/>
                  <a:gd name="T26" fmla="*/ 2147483646 w 235"/>
                  <a:gd name="T27" fmla="*/ 2147483646 h 192"/>
                  <a:gd name="T28" fmla="*/ 2147483646 w 235"/>
                  <a:gd name="T29" fmla="*/ 2147483646 h 192"/>
                  <a:gd name="T30" fmla="*/ 2147483646 w 235"/>
                  <a:gd name="T31" fmla="*/ 2147483646 h 192"/>
                  <a:gd name="T32" fmla="*/ 2147483646 w 235"/>
                  <a:gd name="T33" fmla="*/ 2147483646 h 192"/>
                  <a:gd name="T34" fmla="*/ 2147483646 w 235"/>
                  <a:gd name="T35" fmla="*/ 2147483646 h 192"/>
                  <a:gd name="T36" fmla="*/ 2147483646 w 235"/>
                  <a:gd name="T37" fmla="*/ 2147483646 h 192"/>
                  <a:gd name="T38" fmla="*/ 2147483646 w 235"/>
                  <a:gd name="T39" fmla="*/ 2147483646 h 192"/>
                  <a:gd name="T40" fmla="*/ 2147483646 w 235"/>
                  <a:gd name="T41" fmla="*/ 2147483646 h 192"/>
                  <a:gd name="T42" fmla="*/ 2147483646 w 235"/>
                  <a:gd name="T43" fmla="*/ 2147483646 h 192"/>
                  <a:gd name="T44" fmla="*/ 2147483646 w 235"/>
                  <a:gd name="T45" fmla="*/ 2147483646 h 192"/>
                  <a:gd name="T46" fmla="*/ 2147483646 w 235"/>
                  <a:gd name="T47" fmla="*/ 2147483646 h 192"/>
                  <a:gd name="T48" fmla="*/ 2147483646 w 235"/>
                  <a:gd name="T49" fmla="*/ 2147483646 h 192"/>
                  <a:gd name="T50" fmla="*/ 2147483646 w 235"/>
                  <a:gd name="T51" fmla="*/ 2147483646 h 192"/>
                  <a:gd name="T52" fmla="*/ 2147483646 w 235"/>
                  <a:gd name="T53" fmla="*/ 2147483646 h 192"/>
                  <a:gd name="T54" fmla="*/ 2147483646 w 235"/>
                  <a:gd name="T55" fmla="*/ 2147483646 h 192"/>
                  <a:gd name="T56" fmla="*/ 2147483646 w 235"/>
                  <a:gd name="T57" fmla="*/ 2147483646 h 192"/>
                  <a:gd name="T58" fmla="*/ 2147483646 w 235"/>
                  <a:gd name="T59" fmla="*/ 2147483646 h 192"/>
                  <a:gd name="T60" fmla="*/ 2147483646 w 235"/>
                  <a:gd name="T61" fmla="*/ 2147483646 h 192"/>
                  <a:gd name="T62" fmla="*/ 2147483646 w 235"/>
                  <a:gd name="T63" fmla="*/ 2147483646 h 192"/>
                  <a:gd name="T64" fmla="*/ 2147483646 w 235"/>
                  <a:gd name="T65" fmla="*/ 2147483646 h 192"/>
                  <a:gd name="T66" fmla="*/ 2147483646 w 235"/>
                  <a:gd name="T67" fmla="*/ 2147483646 h 192"/>
                  <a:gd name="T68" fmla="*/ 2147483646 w 235"/>
                  <a:gd name="T69" fmla="*/ 2147483646 h 192"/>
                  <a:gd name="T70" fmla="*/ 2147483646 w 235"/>
                  <a:gd name="T71" fmla="*/ 2147483646 h 192"/>
                  <a:gd name="T72" fmla="*/ 2147483646 w 235"/>
                  <a:gd name="T73" fmla="*/ 2147483646 h 192"/>
                  <a:gd name="T74" fmla="*/ 2147483646 w 235"/>
                  <a:gd name="T75" fmla="*/ 2147483646 h 192"/>
                  <a:gd name="T76" fmla="*/ 2147483646 w 235"/>
                  <a:gd name="T77" fmla="*/ 2147483646 h 192"/>
                  <a:gd name="T78" fmla="*/ 2147483646 w 235"/>
                  <a:gd name="T79" fmla="*/ 0 h 192"/>
                  <a:gd name="T80" fmla="*/ 2147483646 w 235"/>
                  <a:gd name="T81" fmla="*/ 2147483646 h 192"/>
                  <a:gd name="T82" fmla="*/ 2147483646 w 235"/>
                  <a:gd name="T83" fmla="*/ 2147483646 h 192"/>
                  <a:gd name="T84" fmla="*/ 2147483646 w 235"/>
                  <a:gd name="T85" fmla="*/ 2147483646 h 192"/>
                  <a:gd name="T86" fmla="*/ 2147483646 w 235"/>
                  <a:gd name="T87" fmla="*/ 2147483646 h 192"/>
                  <a:gd name="T88" fmla="*/ 2147483646 w 235"/>
                  <a:gd name="T89" fmla="*/ 2147483646 h 192"/>
                  <a:gd name="T90" fmla="*/ 2147483646 w 235"/>
                  <a:gd name="T91" fmla="*/ 2147483646 h 192"/>
                  <a:gd name="T92" fmla="*/ 2147483646 w 235"/>
                  <a:gd name="T93" fmla="*/ 2147483646 h 192"/>
                  <a:gd name="T94" fmla="*/ 2147483646 w 235"/>
                  <a:gd name="T95" fmla="*/ 2147483646 h 192"/>
                  <a:gd name="T96" fmla="*/ 2147483646 w 235"/>
                  <a:gd name="T97" fmla="*/ 2147483646 h 192"/>
                  <a:gd name="T98" fmla="*/ 2147483646 w 235"/>
                  <a:gd name="T99" fmla="*/ 2147483646 h 192"/>
                  <a:gd name="T100" fmla="*/ 0 w 235"/>
                  <a:gd name="T101" fmla="*/ 2147483646 h 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192"/>
                  <a:gd name="T155" fmla="*/ 235 w 235"/>
                  <a:gd name="T156" fmla="*/ 192 h 19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192">
                    <a:moveTo>
                      <a:pt x="0" y="27"/>
                    </a:moveTo>
                    <a:lnTo>
                      <a:pt x="1" y="53"/>
                    </a:lnTo>
                    <a:lnTo>
                      <a:pt x="14" y="37"/>
                    </a:lnTo>
                    <a:lnTo>
                      <a:pt x="31" y="56"/>
                    </a:lnTo>
                    <a:lnTo>
                      <a:pt x="24" y="69"/>
                    </a:lnTo>
                    <a:lnTo>
                      <a:pt x="1" y="57"/>
                    </a:lnTo>
                    <a:lnTo>
                      <a:pt x="0" y="74"/>
                    </a:lnTo>
                    <a:lnTo>
                      <a:pt x="1" y="85"/>
                    </a:lnTo>
                    <a:lnTo>
                      <a:pt x="14" y="86"/>
                    </a:lnTo>
                    <a:lnTo>
                      <a:pt x="9" y="97"/>
                    </a:lnTo>
                    <a:lnTo>
                      <a:pt x="18" y="106"/>
                    </a:lnTo>
                    <a:lnTo>
                      <a:pt x="18" y="141"/>
                    </a:lnTo>
                    <a:lnTo>
                      <a:pt x="50" y="130"/>
                    </a:lnTo>
                    <a:lnTo>
                      <a:pt x="70" y="121"/>
                    </a:lnTo>
                    <a:lnTo>
                      <a:pt x="109" y="142"/>
                    </a:lnTo>
                    <a:lnTo>
                      <a:pt x="136" y="156"/>
                    </a:lnTo>
                    <a:lnTo>
                      <a:pt x="141" y="162"/>
                    </a:lnTo>
                    <a:lnTo>
                      <a:pt x="145" y="179"/>
                    </a:lnTo>
                    <a:lnTo>
                      <a:pt x="169" y="191"/>
                    </a:lnTo>
                    <a:lnTo>
                      <a:pt x="205" y="146"/>
                    </a:lnTo>
                    <a:lnTo>
                      <a:pt x="227" y="146"/>
                    </a:lnTo>
                    <a:lnTo>
                      <a:pt x="232" y="126"/>
                    </a:lnTo>
                    <a:lnTo>
                      <a:pt x="234" y="119"/>
                    </a:lnTo>
                    <a:lnTo>
                      <a:pt x="227" y="106"/>
                    </a:lnTo>
                    <a:lnTo>
                      <a:pt x="209" y="97"/>
                    </a:lnTo>
                    <a:lnTo>
                      <a:pt x="208" y="89"/>
                    </a:lnTo>
                    <a:lnTo>
                      <a:pt x="184" y="81"/>
                    </a:lnTo>
                    <a:lnTo>
                      <a:pt x="169" y="65"/>
                    </a:lnTo>
                    <a:lnTo>
                      <a:pt x="163" y="55"/>
                    </a:lnTo>
                    <a:lnTo>
                      <a:pt x="152" y="43"/>
                    </a:lnTo>
                    <a:lnTo>
                      <a:pt x="145" y="49"/>
                    </a:lnTo>
                    <a:lnTo>
                      <a:pt x="138" y="55"/>
                    </a:lnTo>
                    <a:lnTo>
                      <a:pt x="132" y="53"/>
                    </a:lnTo>
                    <a:lnTo>
                      <a:pt x="124" y="37"/>
                    </a:lnTo>
                    <a:lnTo>
                      <a:pt x="122" y="27"/>
                    </a:lnTo>
                    <a:lnTo>
                      <a:pt x="115" y="24"/>
                    </a:lnTo>
                    <a:lnTo>
                      <a:pt x="114" y="14"/>
                    </a:lnTo>
                    <a:lnTo>
                      <a:pt x="102" y="7"/>
                    </a:lnTo>
                    <a:lnTo>
                      <a:pt x="94" y="7"/>
                    </a:lnTo>
                    <a:lnTo>
                      <a:pt x="90" y="0"/>
                    </a:lnTo>
                    <a:lnTo>
                      <a:pt x="81" y="4"/>
                    </a:lnTo>
                    <a:lnTo>
                      <a:pt x="84" y="14"/>
                    </a:lnTo>
                    <a:lnTo>
                      <a:pt x="80" y="13"/>
                    </a:lnTo>
                    <a:lnTo>
                      <a:pt x="74" y="11"/>
                    </a:lnTo>
                    <a:lnTo>
                      <a:pt x="70" y="27"/>
                    </a:lnTo>
                    <a:lnTo>
                      <a:pt x="59" y="28"/>
                    </a:lnTo>
                    <a:lnTo>
                      <a:pt x="50" y="25"/>
                    </a:lnTo>
                    <a:lnTo>
                      <a:pt x="43" y="34"/>
                    </a:lnTo>
                    <a:lnTo>
                      <a:pt x="35" y="27"/>
                    </a:lnTo>
                    <a:lnTo>
                      <a:pt x="25" y="20"/>
                    </a:lnTo>
                    <a:lnTo>
                      <a:pt x="0" y="27"/>
                    </a:lnTo>
                  </a:path>
                </a:pathLst>
              </a:custGeom>
              <a:grpFill/>
              <a:ln>
                <a:noFill/>
              </a:ln>
              <a:extLst/>
            </p:spPr>
            <p:txBody>
              <a:bodyPr/>
              <a:lstStyle/>
              <a:p>
                <a:pPr eaLnBrk="0" hangingPunct="0"/>
                <a:endParaRPr lang="en-US" sz="2000" b="1">
                  <a:solidFill>
                    <a:srgbClr val="000000"/>
                  </a:solidFill>
                  <a:latin typeface="+mj-lt"/>
                </a:endParaRPr>
              </a:p>
            </p:txBody>
          </p:sp>
          <p:sp>
            <p:nvSpPr>
              <p:cNvPr id="23938" name="Freeform 386"/>
              <p:cNvSpPr>
                <a:spLocks/>
              </p:cNvSpPr>
              <p:nvPr/>
            </p:nvSpPr>
            <p:spPr bwMode="auto">
              <a:xfrm>
                <a:off x="6581775" y="3424239"/>
                <a:ext cx="363538" cy="295275"/>
              </a:xfrm>
              <a:custGeom>
                <a:avLst/>
                <a:gdLst>
                  <a:gd name="T0" fmla="*/ 0 w 235"/>
                  <a:gd name="T1" fmla="*/ 2147483646 h 192"/>
                  <a:gd name="T2" fmla="*/ 2147483646 w 235"/>
                  <a:gd name="T3" fmla="*/ 2147483646 h 192"/>
                  <a:gd name="T4" fmla="*/ 2147483646 w 235"/>
                  <a:gd name="T5" fmla="*/ 2147483646 h 192"/>
                  <a:gd name="T6" fmla="*/ 2147483646 w 235"/>
                  <a:gd name="T7" fmla="*/ 2147483646 h 192"/>
                  <a:gd name="T8" fmla="*/ 2147483646 w 235"/>
                  <a:gd name="T9" fmla="*/ 2147483646 h 192"/>
                  <a:gd name="T10" fmla="*/ 2147483646 w 235"/>
                  <a:gd name="T11" fmla="*/ 2147483646 h 192"/>
                  <a:gd name="T12" fmla="*/ 0 w 235"/>
                  <a:gd name="T13" fmla="*/ 2147483646 h 192"/>
                  <a:gd name="T14" fmla="*/ 2147483646 w 235"/>
                  <a:gd name="T15" fmla="*/ 2147483646 h 192"/>
                  <a:gd name="T16" fmla="*/ 2147483646 w 235"/>
                  <a:gd name="T17" fmla="*/ 2147483646 h 192"/>
                  <a:gd name="T18" fmla="*/ 2147483646 w 235"/>
                  <a:gd name="T19" fmla="*/ 2147483646 h 192"/>
                  <a:gd name="T20" fmla="*/ 2147483646 w 235"/>
                  <a:gd name="T21" fmla="*/ 2147483646 h 192"/>
                  <a:gd name="T22" fmla="*/ 2147483646 w 235"/>
                  <a:gd name="T23" fmla="*/ 2147483646 h 192"/>
                  <a:gd name="T24" fmla="*/ 2147483646 w 235"/>
                  <a:gd name="T25" fmla="*/ 2147483646 h 192"/>
                  <a:gd name="T26" fmla="*/ 2147483646 w 235"/>
                  <a:gd name="T27" fmla="*/ 2147483646 h 192"/>
                  <a:gd name="T28" fmla="*/ 2147483646 w 235"/>
                  <a:gd name="T29" fmla="*/ 2147483646 h 192"/>
                  <a:gd name="T30" fmla="*/ 2147483646 w 235"/>
                  <a:gd name="T31" fmla="*/ 2147483646 h 192"/>
                  <a:gd name="T32" fmla="*/ 2147483646 w 235"/>
                  <a:gd name="T33" fmla="*/ 2147483646 h 192"/>
                  <a:gd name="T34" fmla="*/ 2147483646 w 235"/>
                  <a:gd name="T35" fmla="*/ 2147483646 h 192"/>
                  <a:gd name="T36" fmla="*/ 2147483646 w 235"/>
                  <a:gd name="T37" fmla="*/ 2147483646 h 192"/>
                  <a:gd name="T38" fmla="*/ 2147483646 w 235"/>
                  <a:gd name="T39" fmla="*/ 2147483646 h 192"/>
                  <a:gd name="T40" fmla="*/ 2147483646 w 235"/>
                  <a:gd name="T41" fmla="*/ 2147483646 h 192"/>
                  <a:gd name="T42" fmla="*/ 2147483646 w 235"/>
                  <a:gd name="T43" fmla="*/ 2147483646 h 192"/>
                  <a:gd name="T44" fmla="*/ 2147483646 w 235"/>
                  <a:gd name="T45" fmla="*/ 2147483646 h 192"/>
                  <a:gd name="T46" fmla="*/ 2147483646 w 235"/>
                  <a:gd name="T47" fmla="*/ 2147483646 h 192"/>
                  <a:gd name="T48" fmla="*/ 2147483646 w 235"/>
                  <a:gd name="T49" fmla="*/ 2147483646 h 192"/>
                  <a:gd name="T50" fmla="*/ 2147483646 w 235"/>
                  <a:gd name="T51" fmla="*/ 2147483646 h 192"/>
                  <a:gd name="T52" fmla="*/ 2147483646 w 235"/>
                  <a:gd name="T53" fmla="*/ 2147483646 h 192"/>
                  <a:gd name="T54" fmla="*/ 2147483646 w 235"/>
                  <a:gd name="T55" fmla="*/ 2147483646 h 192"/>
                  <a:gd name="T56" fmla="*/ 2147483646 w 235"/>
                  <a:gd name="T57" fmla="*/ 2147483646 h 192"/>
                  <a:gd name="T58" fmla="*/ 2147483646 w 235"/>
                  <a:gd name="T59" fmla="*/ 2147483646 h 192"/>
                  <a:gd name="T60" fmla="*/ 2147483646 w 235"/>
                  <a:gd name="T61" fmla="*/ 2147483646 h 192"/>
                  <a:gd name="T62" fmla="*/ 2147483646 w 235"/>
                  <a:gd name="T63" fmla="*/ 2147483646 h 192"/>
                  <a:gd name="T64" fmla="*/ 2147483646 w 235"/>
                  <a:gd name="T65" fmla="*/ 2147483646 h 192"/>
                  <a:gd name="T66" fmla="*/ 2147483646 w 235"/>
                  <a:gd name="T67" fmla="*/ 2147483646 h 192"/>
                  <a:gd name="T68" fmla="*/ 2147483646 w 235"/>
                  <a:gd name="T69" fmla="*/ 2147483646 h 192"/>
                  <a:gd name="T70" fmla="*/ 2147483646 w 235"/>
                  <a:gd name="T71" fmla="*/ 2147483646 h 192"/>
                  <a:gd name="T72" fmla="*/ 2147483646 w 235"/>
                  <a:gd name="T73" fmla="*/ 2147483646 h 192"/>
                  <a:gd name="T74" fmla="*/ 2147483646 w 235"/>
                  <a:gd name="T75" fmla="*/ 2147483646 h 192"/>
                  <a:gd name="T76" fmla="*/ 2147483646 w 235"/>
                  <a:gd name="T77" fmla="*/ 2147483646 h 192"/>
                  <a:gd name="T78" fmla="*/ 2147483646 w 235"/>
                  <a:gd name="T79" fmla="*/ 0 h 192"/>
                  <a:gd name="T80" fmla="*/ 2147483646 w 235"/>
                  <a:gd name="T81" fmla="*/ 2147483646 h 192"/>
                  <a:gd name="T82" fmla="*/ 2147483646 w 235"/>
                  <a:gd name="T83" fmla="*/ 2147483646 h 192"/>
                  <a:gd name="T84" fmla="*/ 2147483646 w 235"/>
                  <a:gd name="T85" fmla="*/ 2147483646 h 192"/>
                  <a:gd name="T86" fmla="*/ 2147483646 w 235"/>
                  <a:gd name="T87" fmla="*/ 2147483646 h 192"/>
                  <a:gd name="T88" fmla="*/ 2147483646 w 235"/>
                  <a:gd name="T89" fmla="*/ 2147483646 h 192"/>
                  <a:gd name="T90" fmla="*/ 2147483646 w 235"/>
                  <a:gd name="T91" fmla="*/ 2147483646 h 192"/>
                  <a:gd name="T92" fmla="*/ 2147483646 w 235"/>
                  <a:gd name="T93" fmla="*/ 2147483646 h 192"/>
                  <a:gd name="T94" fmla="*/ 2147483646 w 235"/>
                  <a:gd name="T95" fmla="*/ 2147483646 h 192"/>
                  <a:gd name="T96" fmla="*/ 2147483646 w 235"/>
                  <a:gd name="T97" fmla="*/ 2147483646 h 192"/>
                  <a:gd name="T98" fmla="*/ 2147483646 w 235"/>
                  <a:gd name="T99" fmla="*/ 2147483646 h 192"/>
                  <a:gd name="T100" fmla="*/ 0 w 235"/>
                  <a:gd name="T101" fmla="*/ 2147483646 h 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192"/>
                  <a:gd name="T155" fmla="*/ 235 w 235"/>
                  <a:gd name="T156" fmla="*/ 192 h 19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192">
                    <a:moveTo>
                      <a:pt x="0" y="27"/>
                    </a:moveTo>
                    <a:lnTo>
                      <a:pt x="1" y="53"/>
                    </a:lnTo>
                    <a:lnTo>
                      <a:pt x="14" y="37"/>
                    </a:lnTo>
                    <a:lnTo>
                      <a:pt x="31" y="56"/>
                    </a:lnTo>
                    <a:lnTo>
                      <a:pt x="24" y="69"/>
                    </a:lnTo>
                    <a:lnTo>
                      <a:pt x="1" y="57"/>
                    </a:lnTo>
                    <a:lnTo>
                      <a:pt x="0" y="74"/>
                    </a:lnTo>
                    <a:lnTo>
                      <a:pt x="1" y="85"/>
                    </a:lnTo>
                    <a:lnTo>
                      <a:pt x="14" y="86"/>
                    </a:lnTo>
                    <a:lnTo>
                      <a:pt x="9" y="97"/>
                    </a:lnTo>
                    <a:lnTo>
                      <a:pt x="18" y="106"/>
                    </a:lnTo>
                    <a:lnTo>
                      <a:pt x="18" y="141"/>
                    </a:lnTo>
                    <a:lnTo>
                      <a:pt x="50" y="130"/>
                    </a:lnTo>
                    <a:lnTo>
                      <a:pt x="70" y="121"/>
                    </a:lnTo>
                    <a:lnTo>
                      <a:pt x="109" y="142"/>
                    </a:lnTo>
                    <a:lnTo>
                      <a:pt x="136" y="156"/>
                    </a:lnTo>
                    <a:lnTo>
                      <a:pt x="141" y="162"/>
                    </a:lnTo>
                    <a:lnTo>
                      <a:pt x="145" y="179"/>
                    </a:lnTo>
                    <a:lnTo>
                      <a:pt x="169" y="191"/>
                    </a:lnTo>
                    <a:lnTo>
                      <a:pt x="205" y="146"/>
                    </a:lnTo>
                    <a:lnTo>
                      <a:pt x="227" y="146"/>
                    </a:lnTo>
                    <a:lnTo>
                      <a:pt x="232" y="126"/>
                    </a:lnTo>
                    <a:lnTo>
                      <a:pt x="234" y="119"/>
                    </a:lnTo>
                    <a:lnTo>
                      <a:pt x="227" y="106"/>
                    </a:lnTo>
                    <a:lnTo>
                      <a:pt x="209" y="97"/>
                    </a:lnTo>
                    <a:lnTo>
                      <a:pt x="208" y="89"/>
                    </a:lnTo>
                    <a:lnTo>
                      <a:pt x="184" y="81"/>
                    </a:lnTo>
                    <a:lnTo>
                      <a:pt x="169" y="65"/>
                    </a:lnTo>
                    <a:lnTo>
                      <a:pt x="163" y="55"/>
                    </a:lnTo>
                    <a:lnTo>
                      <a:pt x="152" y="43"/>
                    </a:lnTo>
                    <a:lnTo>
                      <a:pt x="145" y="49"/>
                    </a:lnTo>
                    <a:lnTo>
                      <a:pt x="138" y="55"/>
                    </a:lnTo>
                    <a:lnTo>
                      <a:pt x="132" y="53"/>
                    </a:lnTo>
                    <a:lnTo>
                      <a:pt x="124" y="37"/>
                    </a:lnTo>
                    <a:lnTo>
                      <a:pt x="122" y="27"/>
                    </a:lnTo>
                    <a:lnTo>
                      <a:pt x="115" y="24"/>
                    </a:lnTo>
                    <a:lnTo>
                      <a:pt x="114" y="14"/>
                    </a:lnTo>
                    <a:lnTo>
                      <a:pt x="102" y="7"/>
                    </a:lnTo>
                    <a:lnTo>
                      <a:pt x="94" y="7"/>
                    </a:lnTo>
                    <a:lnTo>
                      <a:pt x="90" y="0"/>
                    </a:lnTo>
                    <a:lnTo>
                      <a:pt x="81" y="4"/>
                    </a:lnTo>
                    <a:lnTo>
                      <a:pt x="84" y="14"/>
                    </a:lnTo>
                    <a:lnTo>
                      <a:pt x="80" y="13"/>
                    </a:lnTo>
                    <a:lnTo>
                      <a:pt x="74" y="11"/>
                    </a:lnTo>
                    <a:lnTo>
                      <a:pt x="70" y="27"/>
                    </a:lnTo>
                    <a:lnTo>
                      <a:pt x="59" y="28"/>
                    </a:lnTo>
                    <a:lnTo>
                      <a:pt x="50" y="25"/>
                    </a:lnTo>
                    <a:lnTo>
                      <a:pt x="43" y="34"/>
                    </a:lnTo>
                    <a:lnTo>
                      <a:pt x="35" y="27"/>
                    </a:lnTo>
                    <a:lnTo>
                      <a:pt x="25" y="20"/>
                    </a:lnTo>
                    <a:lnTo>
                      <a:pt x="0" y="27"/>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39" name="Freeform 387"/>
              <p:cNvSpPr>
                <a:spLocks/>
              </p:cNvSpPr>
              <p:nvPr/>
            </p:nvSpPr>
            <p:spPr bwMode="auto">
              <a:xfrm>
                <a:off x="6988175" y="3419475"/>
                <a:ext cx="304800" cy="152400"/>
              </a:xfrm>
              <a:custGeom>
                <a:avLst/>
                <a:gdLst>
                  <a:gd name="T0" fmla="*/ 2147483646 w 198"/>
                  <a:gd name="T1" fmla="*/ 2147483646 h 99"/>
                  <a:gd name="T2" fmla="*/ 2147483646 w 198"/>
                  <a:gd name="T3" fmla="*/ 2147483646 h 99"/>
                  <a:gd name="T4" fmla="*/ 2147483646 w 198"/>
                  <a:gd name="T5" fmla="*/ 2147483646 h 99"/>
                  <a:gd name="T6" fmla="*/ 0 w 198"/>
                  <a:gd name="T7" fmla="*/ 2147483646 h 99"/>
                  <a:gd name="T8" fmla="*/ 2147483646 w 198"/>
                  <a:gd name="T9" fmla="*/ 2147483646 h 99"/>
                  <a:gd name="T10" fmla="*/ 2147483646 w 198"/>
                  <a:gd name="T11" fmla="*/ 2147483646 h 99"/>
                  <a:gd name="T12" fmla="*/ 2147483646 w 198"/>
                  <a:gd name="T13" fmla="*/ 2147483646 h 99"/>
                  <a:gd name="T14" fmla="*/ 2147483646 w 198"/>
                  <a:gd name="T15" fmla="*/ 2147483646 h 99"/>
                  <a:gd name="T16" fmla="*/ 2147483646 w 198"/>
                  <a:gd name="T17" fmla="*/ 2147483646 h 99"/>
                  <a:gd name="T18" fmla="*/ 2147483646 w 198"/>
                  <a:gd name="T19" fmla="*/ 2147483646 h 99"/>
                  <a:gd name="T20" fmla="*/ 2147483646 w 198"/>
                  <a:gd name="T21" fmla="*/ 2147483646 h 99"/>
                  <a:gd name="T22" fmla="*/ 2147483646 w 198"/>
                  <a:gd name="T23" fmla="*/ 2147483646 h 99"/>
                  <a:gd name="T24" fmla="*/ 2147483646 w 198"/>
                  <a:gd name="T25" fmla="*/ 2147483646 h 99"/>
                  <a:gd name="T26" fmla="*/ 2147483646 w 198"/>
                  <a:gd name="T27" fmla="*/ 2147483646 h 99"/>
                  <a:gd name="T28" fmla="*/ 2147483646 w 198"/>
                  <a:gd name="T29" fmla="*/ 2147483646 h 99"/>
                  <a:gd name="T30" fmla="*/ 2147483646 w 198"/>
                  <a:gd name="T31" fmla="*/ 2147483646 h 99"/>
                  <a:gd name="T32" fmla="*/ 2147483646 w 198"/>
                  <a:gd name="T33" fmla="*/ 2147483646 h 99"/>
                  <a:gd name="T34" fmla="*/ 2147483646 w 198"/>
                  <a:gd name="T35" fmla="*/ 2147483646 h 99"/>
                  <a:gd name="T36" fmla="*/ 2147483646 w 198"/>
                  <a:gd name="T37" fmla="*/ 2147483646 h 99"/>
                  <a:gd name="T38" fmla="*/ 2147483646 w 198"/>
                  <a:gd name="T39" fmla="*/ 2147483646 h 99"/>
                  <a:gd name="T40" fmla="*/ 2147483646 w 198"/>
                  <a:gd name="T41" fmla="*/ 2147483646 h 99"/>
                  <a:gd name="T42" fmla="*/ 2147483646 w 198"/>
                  <a:gd name="T43" fmla="*/ 0 h 99"/>
                  <a:gd name="T44" fmla="*/ 2147483646 w 198"/>
                  <a:gd name="T45" fmla="*/ 2147483646 h 99"/>
                  <a:gd name="T46" fmla="*/ 2147483646 w 198"/>
                  <a:gd name="T47" fmla="*/ 2147483646 h 99"/>
                  <a:gd name="T48" fmla="*/ 2147483646 w 198"/>
                  <a:gd name="T49" fmla="*/ 2147483646 h 99"/>
                  <a:gd name="T50" fmla="*/ 2147483646 w 198"/>
                  <a:gd name="T51" fmla="*/ 2147483646 h 99"/>
                  <a:gd name="T52" fmla="*/ 2147483646 w 198"/>
                  <a:gd name="T53" fmla="*/ 2147483646 h 99"/>
                  <a:gd name="T54" fmla="*/ 2147483646 w 198"/>
                  <a:gd name="T55" fmla="*/ 2147483646 h 99"/>
                  <a:gd name="T56" fmla="*/ 2147483646 w 198"/>
                  <a:gd name="T57" fmla="*/ 2147483646 h 99"/>
                  <a:gd name="T58" fmla="*/ 2147483646 w 198"/>
                  <a:gd name="T59" fmla="*/ 2147483646 h 99"/>
                  <a:gd name="T60" fmla="*/ 2147483646 w 198"/>
                  <a:gd name="T61" fmla="*/ 2147483646 h 99"/>
                  <a:gd name="T62" fmla="*/ 2147483646 w 198"/>
                  <a:gd name="T63" fmla="*/ 2147483646 h 99"/>
                  <a:gd name="T64" fmla="*/ 2147483646 w 198"/>
                  <a:gd name="T65" fmla="*/ 2147483646 h 99"/>
                  <a:gd name="T66" fmla="*/ 2147483646 w 198"/>
                  <a:gd name="T67" fmla="*/ 2147483646 h 99"/>
                  <a:gd name="T68" fmla="*/ 2147483646 w 198"/>
                  <a:gd name="T69" fmla="*/ 2147483646 h 99"/>
                  <a:gd name="T70" fmla="*/ 2147483646 w 198"/>
                  <a:gd name="T71" fmla="*/ 2147483646 h 99"/>
                  <a:gd name="T72" fmla="*/ 2147483646 w 198"/>
                  <a:gd name="T73" fmla="*/ 2147483646 h 99"/>
                  <a:gd name="T74" fmla="*/ 2147483646 w 198"/>
                  <a:gd name="T75" fmla="*/ 2147483646 h 99"/>
                  <a:gd name="T76" fmla="*/ 2147483646 w 198"/>
                  <a:gd name="T77" fmla="*/ 2147483646 h 99"/>
                  <a:gd name="T78" fmla="*/ 2147483646 w 198"/>
                  <a:gd name="T79" fmla="*/ 2147483646 h 99"/>
                  <a:gd name="T80" fmla="*/ 2147483646 w 198"/>
                  <a:gd name="T81" fmla="*/ 2147483646 h 99"/>
                  <a:gd name="T82" fmla="*/ 2147483646 w 198"/>
                  <a:gd name="T83" fmla="*/ 2147483646 h 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8"/>
                  <a:gd name="T127" fmla="*/ 0 h 99"/>
                  <a:gd name="T128" fmla="*/ 198 w 198"/>
                  <a:gd name="T129" fmla="*/ 99 h 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8" h="99">
                    <a:moveTo>
                      <a:pt x="52" y="69"/>
                    </a:moveTo>
                    <a:lnTo>
                      <a:pt x="36" y="69"/>
                    </a:lnTo>
                    <a:lnTo>
                      <a:pt x="9" y="74"/>
                    </a:lnTo>
                    <a:lnTo>
                      <a:pt x="0" y="85"/>
                    </a:lnTo>
                    <a:lnTo>
                      <a:pt x="9" y="89"/>
                    </a:lnTo>
                    <a:lnTo>
                      <a:pt x="12" y="93"/>
                    </a:lnTo>
                    <a:lnTo>
                      <a:pt x="54" y="93"/>
                    </a:lnTo>
                    <a:lnTo>
                      <a:pt x="82" y="93"/>
                    </a:lnTo>
                    <a:lnTo>
                      <a:pt x="92" y="98"/>
                    </a:lnTo>
                    <a:lnTo>
                      <a:pt x="97" y="86"/>
                    </a:lnTo>
                    <a:lnTo>
                      <a:pt x="107" y="85"/>
                    </a:lnTo>
                    <a:lnTo>
                      <a:pt x="123" y="81"/>
                    </a:lnTo>
                    <a:lnTo>
                      <a:pt x="137" y="78"/>
                    </a:lnTo>
                    <a:lnTo>
                      <a:pt x="164" y="60"/>
                    </a:lnTo>
                    <a:lnTo>
                      <a:pt x="189" y="46"/>
                    </a:lnTo>
                    <a:lnTo>
                      <a:pt x="197" y="37"/>
                    </a:lnTo>
                    <a:lnTo>
                      <a:pt x="195" y="23"/>
                    </a:lnTo>
                    <a:lnTo>
                      <a:pt x="182" y="23"/>
                    </a:lnTo>
                    <a:lnTo>
                      <a:pt x="169" y="16"/>
                    </a:lnTo>
                    <a:lnTo>
                      <a:pt x="156" y="10"/>
                    </a:lnTo>
                    <a:lnTo>
                      <a:pt x="123" y="7"/>
                    </a:lnTo>
                    <a:lnTo>
                      <a:pt x="82" y="0"/>
                    </a:lnTo>
                    <a:lnTo>
                      <a:pt x="71" y="3"/>
                    </a:lnTo>
                    <a:lnTo>
                      <a:pt x="76" y="10"/>
                    </a:lnTo>
                    <a:lnTo>
                      <a:pt x="82" y="17"/>
                    </a:lnTo>
                    <a:lnTo>
                      <a:pt x="68" y="20"/>
                    </a:lnTo>
                    <a:lnTo>
                      <a:pt x="66" y="14"/>
                    </a:lnTo>
                    <a:lnTo>
                      <a:pt x="52" y="13"/>
                    </a:lnTo>
                    <a:lnTo>
                      <a:pt x="35" y="14"/>
                    </a:lnTo>
                    <a:lnTo>
                      <a:pt x="42" y="20"/>
                    </a:lnTo>
                    <a:lnTo>
                      <a:pt x="43" y="25"/>
                    </a:lnTo>
                    <a:lnTo>
                      <a:pt x="38" y="32"/>
                    </a:lnTo>
                    <a:lnTo>
                      <a:pt x="38" y="42"/>
                    </a:lnTo>
                    <a:lnTo>
                      <a:pt x="45" y="49"/>
                    </a:lnTo>
                    <a:lnTo>
                      <a:pt x="68" y="49"/>
                    </a:lnTo>
                    <a:lnTo>
                      <a:pt x="76" y="48"/>
                    </a:lnTo>
                    <a:lnTo>
                      <a:pt x="86" y="58"/>
                    </a:lnTo>
                    <a:lnTo>
                      <a:pt x="76" y="68"/>
                    </a:lnTo>
                    <a:lnTo>
                      <a:pt x="68" y="68"/>
                    </a:lnTo>
                    <a:lnTo>
                      <a:pt x="59" y="68"/>
                    </a:lnTo>
                    <a:lnTo>
                      <a:pt x="56" y="68"/>
                    </a:lnTo>
                    <a:lnTo>
                      <a:pt x="52" y="69"/>
                    </a:lnTo>
                  </a:path>
                </a:pathLst>
              </a:custGeom>
              <a:grpFill/>
              <a:ln>
                <a:noFill/>
              </a:ln>
              <a:extLst/>
            </p:spPr>
            <p:txBody>
              <a:bodyPr/>
              <a:lstStyle/>
              <a:p>
                <a:pPr eaLnBrk="0" hangingPunct="0"/>
                <a:endParaRPr lang="en-US" sz="2000" b="1">
                  <a:solidFill>
                    <a:srgbClr val="000000"/>
                  </a:solidFill>
                  <a:latin typeface="+mj-lt"/>
                </a:endParaRPr>
              </a:p>
            </p:txBody>
          </p:sp>
          <p:sp>
            <p:nvSpPr>
              <p:cNvPr id="23940" name="Freeform 388"/>
              <p:cNvSpPr>
                <a:spLocks/>
              </p:cNvSpPr>
              <p:nvPr/>
            </p:nvSpPr>
            <p:spPr bwMode="auto">
              <a:xfrm>
                <a:off x="6988175" y="3419475"/>
                <a:ext cx="304800" cy="152400"/>
              </a:xfrm>
              <a:custGeom>
                <a:avLst/>
                <a:gdLst>
                  <a:gd name="T0" fmla="*/ 2147483646 w 198"/>
                  <a:gd name="T1" fmla="*/ 2147483646 h 99"/>
                  <a:gd name="T2" fmla="*/ 2147483646 w 198"/>
                  <a:gd name="T3" fmla="*/ 2147483646 h 99"/>
                  <a:gd name="T4" fmla="*/ 2147483646 w 198"/>
                  <a:gd name="T5" fmla="*/ 2147483646 h 99"/>
                  <a:gd name="T6" fmla="*/ 0 w 198"/>
                  <a:gd name="T7" fmla="*/ 2147483646 h 99"/>
                  <a:gd name="T8" fmla="*/ 2147483646 w 198"/>
                  <a:gd name="T9" fmla="*/ 2147483646 h 99"/>
                  <a:gd name="T10" fmla="*/ 2147483646 w 198"/>
                  <a:gd name="T11" fmla="*/ 2147483646 h 99"/>
                  <a:gd name="T12" fmla="*/ 2147483646 w 198"/>
                  <a:gd name="T13" fmla="*/ 2147483646 h 99"/>
                  <a:gd name="T14" fmla="*/ 2147483646 w 198"/>
                  <a:gd name="T15" fmla="*/ 2147483646 h 99"/>
                  <a:gd name="T16" fmla="*/ 2147483646 w 198"/>
                  <a:gd name="T17" fmla="*/ 2147483646 h 99"/>
                  <a:gd name="T18" fmla="*/ 2147483646 w 198"/>
                  <a:gd name="T19" fmla="*/ 2147483646 h 99"/>
                  <a:gd name="T20" fmla="*/ 2147483646 w 198"/>
                  <a:gd name="T21" fmla="*/ 2147483646 h 99"/>
                  <a:gd name="T22" fmla="*/ 2147483646 w 198"/>
                  <a:gd name="T23" fmla="*/ 2147483646 h 99"/>
                  <a:gd name="T24" fmla="*/ 2147483646 w 198"/>
                  <a:gd name="T25" fmla="*/ 2147483646 h 99"/>
                  <a:gd name="T26" fmla="*/ 2147483646 w 198"/>
                  <a:gd name="T27" fmla="*/ 2147483646 h 99"/>
                  <a:gd name="T28" fmla="*/ 2147483646 w 198"/>
                  <a:gd name="T29" fmla="*/ 2147483646 h 99"/>
                  <a:gd name="T30" fmla="*/ 2147483646 w 198"/>
                  <a:gd name="T31" fmla="*/ 2147483646 h 99"/>
                  <a:gd name="T32" fmla="*/ 2147483646 w 198"/>
                  <a:gd name="T33" fmla="*/ 2147483646 h 99"/>
                  <a:gd name="T34" fmla="*/ 2147483646 w 198"/>
                  <a:gd name="T35" fmla="*/ 2147483646 h 99"/>
                  <a:gd name="T36" fmla="*/ 2147483646 w 198"/>
                  <a:gd name="T37" fmla="*/ 2147483646 h 99"/>
                  <a:gd name="T38" fmla="*/ 2147483646 w 198"/>
                  <a:gd name="T39" fmla="*/ 2147483646 h 99"/>
                  <a:gd name="T40" fmla="*/ 2147483646 w 198"/>
                  <a:gd name="T41" fmla="*/ 2147483646 h 99"/>
                  <a:gd name="T42" fmla="*/ 2147483646 w 198"/>
                  <a:gd name="T43" fmla="*/ 0 h 99"/>
                  <a:gd name="T44" fmla="*/ 2147483646 w 198"/>
                  <a:gd name="T45" fmla="*/ 2147483646 h 99"/>
                  <a:gd name="T46" fmla="*/ 2147483646 w 198"/>
                  <a:gd name="T47" fmla="*/ 2147483646 h 99"/>
                  <a:gd name="T48" fmla="*/ 2147483646 w 198"/>
                  <a:gd name="T49" fmla="*/ 2147483646 h 99"/>
                  <a:gd name="T50" fmla="*/ 2147483646 w 198"/>
                  <a:gd name="T51" fmla="*/ 2147483646 h 99"/>
                  <a:gd name="T52" fmla="*/ 2147483646 w 198"/>
                  <a:gd name="T53" fmla="*/ 2147483646 h 99"/>
                  <a:gd name="T54" fmla="*/ 2147483646 w 198"/>
                  <a:gd name="T55" fmla="*/ 2147483646 h 99"/>
                  <a:gd name="T56" fmla="*/ 2147483646 w 198"/>
                  <a:gd name="T57" fmla="*/ 2147483646 h 99"/>
                  <a:gd name="T58" fmla="*/ 2147483646 w 198"/>
                  <a:gd name="T59" fmla="*/ 2147483646 h 99"/>
                  <a:gd name="T60" fmla="*/ 2147483646 w 198"/>
                  <a:gd name="T61" fmla="*/ 2147483646 h 99"/>
                  <a:gd name="T62" fmla="*/ 2147483646 w 198"/>
                  <a:gd name="T63" fmla="*/ 2147483646 h 99"/>
                  <a:gd name="T64" fmla="*/ 2147483646 w 198"/>
                  <a:gd name="T65" fmla="*/ 2147483646 h 99"/>
                  <a:gd name="T66" fmla="*/ 2147483646 w 198"/>
                  <a:gd name="T67" fmla="*/ 2147483646 h 99"/>
                  <a:gd name="T68" fmla="*/ 2147483646 w 198"/>
                  <a:gd name="T69" fmla="*/ 2147483646 h 99"/>
                  <a:gd name="T70" fmla="*/ 2147483646 w 198"/>
                  <a:gd name="T71" fmla="*/ 2147483646 h 99"/>
                  <a:gd name="T72" fmla="*/ 2147483646 w 198"/>
                  <a:gd name="T73" fmla="*/ 2147483646 h 99"/>
                  <a:gd name="T74" fmla="*/ 2147483646 w 198"/>
                  <a:gd name="T75" fmla="*/ 2147483646 h 99"/>
                  <a:gd name="T76" fmla="*/ 2147483646 w 198"/>
                  <a:gd name="T77" fmla="*/ 2147483646 h 99"/>
                  <a:gd name="T78" fmla="*/ 2147483646 w 198"/>
                  <a:gd name="T79" fmla="*/ 2147483646 h 99"/>
                  <a:gd name="T80" fmla="*/ 2147483646 w 198"/>
                  <a:gd name="T81" fmla="*/ 2147483646 h 99"/>
                  <a:gd name="T82" fmla="*/ 2147483646 w 198"/>
                  <a:gd name="T83" fmla="*/ 2147483646 h 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8"/>
                  <a:gd name="T127" fmla="*/ 0 h 99"/>
                  <a:gd name="T128" fmla="*/ 198 w 198"/>
                  <a:gd name="T129" fmla="*/ 99 h 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8" h="99">
                    <a:moveTo>
                      <a:pt x="52" y="69"/>
                    </a:moveTo>
                    <a:lnTo>
                      <a:pt x="36" y="69"/>
                    </a:lnTo>
                    <a:lnTo>
                      <a:pt x="9" y="74"/>
                    </a:lnTo>
                    <a:lnTo>
                      <a:pt x="0" y="85"/>
                    </a:lnTo>
                    <a:lnTo>
                      <a:pt x="9" y="89"/>
                    </a:lnTo>
                    <a:lnTo>
                      <a:pt x="12" y="93"/>
                    </a:lnTo>
                    <a:lnTo>
                      <a:pt x="54" y="93"/>
                    </a:lnTo>
                    <a:lnTo>
                      <a:pt x="82" y="93"/>
                    </a:lnTo>
                    <a:lnTo>
                      <a:pt x="92" y="98"/>
                    </a:lnTo>
                    <a:lnTo>
                      <a:pt x="97" y="86"/>
                    </a:lnTo>
                    <a:lnTo>
                      <a:pt x="107" y="85"/>
                    </a:lnTo>
                    <a:lnTo>
                      <a:pt x="123" y="81"/>
                    </a:lnTo>
                    <a:lnTo>
                      <a:pt x="137" y="78"/>
                    </a:lnTo>
                    <a:lnTo>
                      <a:pt x="164" y="60"/>
                    </a:lnTo>
                    <a:lnTo>
                      <a:pt x="189" y="46"/>
                    </a:lnTo>
                    <a:lnTo>
                      <a:pt x="197" y="37"/>
                    </a:lnTo>
                    <a:lnTo>
                      <a:pt x="195" y="23"/>
                    </a:lnTo>
                    <a:lnTo>
                      <a:pt x="182" y="23"/>
                    </a:lnTo>
                    <a:lnTo>
                      <a:pt x="169" y="16"/>
                    </a:lnTo>
                    <a:lnTo>
                      <a:pt x="156" y="10"/>
                    </a:lnTo>
                    <a:lnTo>
                      <a:pt x="123" y="7"/>
                    </a:lnTo>
                    <a:lnTo>
                      <a:pt x="82" y="0"/>
                    </a:lnTo>
                    <a:lnTo>
                      <a:pt x="71" y="3"/>
                    </a:lnTo>
                    <a:lnTo>
                      <a:pt x="76" y="10"/>
                    </a:lnTo>
                    <a:lnTo>
                      <a:pt x="82" y="17"/>
                    </a:lnTo>
                    <a:lnTo>
                      <a:pt x="68" y="20"/>
                    </a:lnTo>
                    <a:lnTo>
                      <a:pt x="66" y="14"/>
                    </a:lnTo>
                    <a:lnTo>
                      <a:pt x="52" y="13"/>
                    </a:lnTo>
                    <a:lnTo>
                      <a:pt x="35" y="14"/>
                    </a:lnTo>
                    <a:lnTo>
                      <a:pt x="42" y="20"/>
                    </a:lnTo>
                    <a:lnTo>
                      <a:pt x="43" y="25"/>
                    </a:lnTo>
                    <a:lnTo>
                      <a:pt x="38" y="32"/>
                    </a:lnTo>
                    <a:lnTo>
                      <a:pt x="38" y="42"/>
                    </a:lnTo>
                    <a:lnTo>
                      <a:pt x="45" y="49"/>
                    </a:lnTo>
                    <a:lnTo>
                      <a:pt x="68" y="49"/>
                    </a:lnTo>
                    <a:lnTo>
                      <a:pt x="76" y="48"/>
                    </a:lnTo>
                    <a:lnTo>
                      <a:pt x="86" y="58"/>
                    </a:lnTo>
                    <a:lnTo>
                      <a:pt x="76" y="68"/>
                    </a:lnTo>
                    <a:lnTo>
                      <a:pt x="68" y="68"/>
                    </a:lnTo>
                    <a:lnTo>
                      <a:pt x="59" y="68"/>
                    </a:lnTo>
                    <a:lnTo>
                      <a:pt x="56" y="68"/>
                    </a:lnTo>
                    <a:lnTo>
                      <a:pt x="52" y="6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41" name="Freeform 389"/>
              <p:cNvSpPr>
                <a:spLocks/>
              </p:cNvSpPr>
              <p:nvPr/>
            </p:nvSpPr>
            <p:spPr bwMode="auto">
              <a:xfrm>
                <a:off x="6959601" y="3511551"/>
                <a:ext cx="195263" cy="157163"/>
              </a:xfrm>
              <a:custGeom>
                <a:avLst/>
                <a:gdLst>
                  <a:gd name="T0" fmla="*/ 0 w 126"/>
                  <a:gd name="T1" fmla="*/ 2147483646 h 103"/>
                  <a:gd name="T2" fmla="*/ 2147483646 w 126"/>
                  <a:gd name="T3" fmla="*/ 2147483646 h 103"/>
                  <a:gd name="T4" fmla="*/ 2147483646 w 126"/>
                  <a:gd name="T5" fmla="*/ 2147483646 h 103"/>
                  <a:gd name="T6" fmla="*/ 2147483646 w 126"/>
                  <a:gd name="T7" fmla="*/ 2147483646 h 103"/>
                  <a:gd name="T8" fmla="*/ 2147483646 w 126"/>
                  <a:gd name="T9" fmla="*/ 2147483646 h 103"/>
                  <a:gd name="T10" fmla="*/ 2147483646 w 126"/>
                  <a:gd name="T11" fmla="*/ 2147483646 h 103"/>
                  <a:gd name="T12" fmla="*/ 2147483646 w 126"/>
                  <a:gd name="T13" fmla="*/ 2147483646 h 103"/>
                  <a:gd name="T14" fmla="*/ 2147483646 w 126"/>
                  <a:gd name="T15" fmla="*/ 2147483646 h 103"/>
                  <a:gd name="T16" fmla="*/ 2147483646 w 126"/>
                  <a:gd name="T17" fmla="*/ 2147483646 h 103"/>
                  <a:gd name="T18" fmla="*/ 2147483646 w 126"/>
                  <a:gd name="T19" fmla="*/ 2147483646 h 103"/>
                  <a:gd name="T20" fmla="*/ 2147483646 w 126"/>
                  <a:gd name="T21" fmla="*/ 2147483646 h 103"/>
                  <a:gd name="T22" fmla="*/ 2147483646 w 126"/>
                  <a:gd name="T23" fmla="*/ 2147483646 h 103"/>
                  <a:gd name="T24" fmla="*/ 2147483646 w 126"/>
                  <a:gd name="T25" fmla="*/ 2147483646 h 103"/>
                  <a:gd name="T26" fmla="*/ 2147483646 w 126"/>
                  <a:gd name="T27" fmla="*/ 2147483646 h 103"/>
                  <a:gd name="T28" fmla="*/ 2147483646 w 126"/>
                  <a:gd name="T29" fmla="*/ 2147483646 h 103"/>
                  <a:gd name="T30" fmla="*/ 2147483646 w 126"/>
                  <a:gd name="T31" fmla="*/ 2147483646 h 103"/>
                  <a:gd name="T32" fmla="*/ 2147483646 w 126"/>
                  <a:gd name="T33" fmla="*/ 2147483646 h 103"/>
                  <a:gd name="T34" fmla="*/ 2147483646 w 126"/>
                  <a:gd name="T35" fmla="*/ 2147483646 h 103"/>
                  <a:gd name="T36" fmla="*/ 2147483646 w 126"/>
                  <a:gd name="T37" fmla="*/ 2147483646 h 103"/>
                  <a:gd name="T38" fmla="*/ 2147483646 w 126"/>
                  <a:gd name="T39" fmla="*/ 2147483646 h 103"/>
                  <a:gd name="T40" fmla="*/ 2147483646 w 126"/>
                  <a:gd name="T41" fmla="*/ 2147483646 h 103"/>
                  <a:gd name="T42" fmla="*/ 2147483646 w 126"/>
                  <a:gd name="T43" fmla="*/ 2147483646 h 103"/>
                  <a:gd name="T44" fmla="*/ 2147483646 w 126"/>
                  <a:gd name="T45" fmla="*/ 2147483646 h 103"/>
                  <a:gd name="T46" fmla="*/ 2147483646 w 126"/>
                  <a:gd name="T47" fmla="*/ 2147483646 h 103"/>
                  <a:gd name="T48" fmla="*/ 2147483646 w 126"/>
                  <a:gd name="T49" fmla="*/ 0 h 103"/>
                  <a:gd name="T50" fmla="*/ 2147483646 w 126"/>
                  <a:gd name="T51" fmla="*/ 2147483646 h 103"/>
                  <a:gd name="T52" fmla="*/ 2147483646 w 126"/>
                  <a:gd name="T53" fmla="*/ 2147483646 h 103"/>
                  <a:gd name="T54" fmla="*/ 2147483646 w 126"/>
                  <a:gd name="T55" fmla="*/ 2147483646 h 103"/>
                  <a:gd name="T56" fmla="*/ 2147483646 w 126"/>
                  <a:gd name="T57" fmla="*/ 2147483646 h 103"/>
                  <a:gd name="T58" fmla="*/ 2147483646 w 126"/>
                  <a:gd name="T59" fmla="*/ 2147483646 h 103"/>
                  <a:gd name="T60" fmla="*/ 2147483646 w 126"/>
                  <a:gd name="T61" fmla="*/ 2147483646 h 103"/>
                  <a:gd name="T62" fmla="*/ 2147483646 w 126"/>
                  <a:gd name="T63" fmla="*/ 2147483646 h 103"/>
                  <a:gd name="T64" fmla="*/ 2147483646 w 126"/>
                  <a:gd name="T65" fmla="*/ 2147483646 h 103"/>
                  <a:gd name="T66" fmla="*/ 2147483646 w 126"/>
                  <a:gd name="T67" fmla="*/ 2147483646 h 103"/>
                  <a:gd name="T68" fmla="*/ 2147483646 w 126"/>
                  <a:gd name="T69" fmla="*/ 2147483646 h 103"/>
                  <a:gd name="T70" fmla="*/ 2147483646 w 126"/>
                  <a:gd name="T71" fmla="*/ 2147483646 h 103"/>
                  <a:gd name="T72" fmla="*/ 0 w 126"/>
                  <a:gd name="T73" fmla="*/ 2147483646 h 1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6"/>
                  <a:gd name="T112" fmla="*/ 0 h 103"/>
                  <a:gd name="T113" fmla="*/ 126 w 126"/>
                  <a:gd name="T114" fmla="*/ 103 h 10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6" h="103">
                    <a:moveTo>
                      <a:pt x="0" y="86"/>
                    </a:moveTo>
                    <a:lnTo>
                      <a:pt x="3" y="92"/>
                    </a:lnTo>
                    <a:lnTo>
                      <a:pt x="12" y="92"/>
                    </a:lnTo>
                    <a:lnTo>
                      <a:pt x="34" y="93"/>
                    </a:lnTo>
                    <a:lnTo>
                      <a:pt x="59" y="62"/>
                    </a:lnTo>
                    <a:lnTo>
                      <a:pt x="66" y="82"/>
                    </a:lnTo>
                    <a:lnTo>
                      <a:pt x="74" y="102"/>
                    </a:lnTo>
                    <a:lnTo>
                      <a:pt x="90" y="93"/>
                    </a:lnTo>
                    <a:lnTo>
                      <a:pt x="107" y="86"/>
                    </a:lnTo>
                    <a:lnTo>
                      <a:pt x="125" y="92"/>
                    </a:lnTo>
                    <a:lnTo>
                      <a:pt x="125" y="63"/>
                    </a:lnTo>
                    <a:lnTo>
                      <a:pt x="114" y="58"/>
                    </a:lnTo>
                    <a:lnTo>
                      <a:pt x="107" y="58"/>
                    </a:lnTo>
                    <a:lnTo>
                      <a:pt x="111" y="39"/>
                    </a:lnTo>
                    <a:lnTo>
                      <a:pt x="97" y="34"/>
                    </a:lnTo>
                    <a:lnTo>
                      <a:pt x="84" y="33"/>
                    </a:lnTo>
                    <a:lnTo>
                      <a:pt x="67" y="33"/>
                    </a:lnTo>
                    <a:lnTo>
                      <a:pt x="53" y="33"/>
                    </a:lnTo>
                    <a:lnTo>
                      <a:pt x="36" y="33"/>
                    </a:lnTo>
                    <a:lnTo>
                      <a:pt x="22" y="29"/>
                    </a:lnTo>
                    <a:lnTo>
                      <a:pt x="19" y="27"/>
                    </a:lnTo>
                    <a:lnTo>
                      <a:pt x="22" y="18"/>
                    </a:lnTo>
                    <a:lnTo>
                      <a:pt x="28" y="14"/>
                    </a:lnTo>
                    <a:lnTo>
                      <a:pt x="53" y="10"/>
                    </a:lnTo>
                    <a:lnTo>
                      <a:pt x="52" y="0"/>
                    </a:lnTo>
                    <a:lnTo>
                      <a:pt x="32" y="2"/>
                    </a:lnTo>
                    <a:lnTo>
                      <a:pt x="17" y="2"/>
                    </a:lnTo>
                    <a:lnTo>
                      <a:pt x="9" y="13"/>
                    </a:lnTo>
                    <a:lnTo>
                      <a:pt x="3" y="33"/>
                    </a:lnTo>
                    <a:lnTo>
                      <a:pt x="5" y="37"/>
                    </a:lnTo>
                    <a:lnTo>
                      <a:pt x="3" y="39"/>
                    </a:lnTo>
                    <a:lnTo>
                      <a:pt x="14" y="44"/>
                    </a:lnTo>
                    <a:lnTo>
                      <a:pt x="21" y="56"/>
                    </a:lnTo>
                    <a:lnTo>
                      <a:pt x="17" y="69"/>
                    </a:lnTo>
                    <a:lnTo>
                      <a:pt x="14" y="69"/>
                    </a:lnTo>
                    <a:lnTo>
                      <a:pt x="10" y="74"/>
                    </a:lnTo>
                    <a:lnTo>
                      <a:pt x="0" y="86"/>
                    </a:lnTo>
                  </a:path>
                </a:pathLst>
              </a:custGeom>
              <a:grpFill/>
              <a:ln>
                <a:noFill/>
              </a:ln>
              <a:extLst/>
            </p:spPr>
            <p:txBody>
              <a:bodyPr/>
              <a:lstStyle/>
              <a:p>
                <a:pPr eaLnBrk="0" hangingPunct="0"/>
                <a:endParaRPr lang="en-US" sz="2000" b="1">
                  <a:solidFill>
                    <a:srgbClr val="000000"/>
                  </a:solidFill>
                  <a:latin typeface="+mj-lt"/>
                </a:endParaRPr>
              </a:p>
            </p:txBody>
          </p:sp>
          <p:sp>
            <p:nvSpPr>
              <p:cNvPr id="23942" name="Freeform 390"/>
              <p:cNvSpPr>
                <a:spLocks/>
              </p:cNvSpPr>
              <p:nvPr/>
            </p:nvSpPr>
            <p:spPr bwMode="auto">
              <a:xfrm>
                <a:off x="6959601" y="3511551"/>
                <a:ext cx="195263" cy="157163"/>
              </a:xfrm>
              <a:custGeom>
                <a:avLst/>
                <a:gdLst>
                  <a:gd name="T0" fmla="*/ 0 w 126"/>
                  <a:gd name="T1" fmla="*/ 2147483646 h 103"/>
                  <a:gd name="T2" fmla="*/ 2147483646 w 126"/>
                  <a:gd name="T3" fmla="*/ 2147483646 h 103"/>
                  <a:gd name="T4" fmla="*/ 2147483646 w 126"/>
                  <a:gd name="T5" fmla="*/ 2147483646 h 103"/>
                  <a:gd name="T6" fmla="*/ 2147483646 w 126"/>
                  <a:gd name="T7" fmla="*/ 2147483646 h 103"/>
                  <a:gd name="T8" fmla="*/ 2147483646 w 126"/>
                  <a:gd name="T9" fmla="*/ 2147483646 h 103"/>
                  <a:gd name="T10" fmla="*/ 2147483646 w 126"/>
                  <a:gd name="T11" fmla="*/ 2147483646 h 103"/>
                  <a:gd name="T12" fmla="*/ 2147483646 w 126"/>
                  <a:gd name="T13" fmla="*/ 2147483646 h 103"/>
                  <a:gd name="T14" fmla="*/ 2147483646 w 126"/>
                  <a:gd name="T15" fmla="*/ 2147483646 h 103"/>
                  <a:gd name="T16" fmla="*/ 2147483646 w 126"/>
                  <a:gd name="T17" fmla="*/ 2147483646 h 103"/>
                  <a:gd name="T18" fmla="*/ 2147483646 w 126"/>
                  <a:gd name="T19" fmla="*/ 2147483646 h 103"/>
                  <a:gd name="T20" fmla="*/ 2147483646 w 126"/>
                  <a:gd name="T21" fmla="*/ 2147483646 h 103"/>
                  <a:gd name="T22" fmla="*/ 2147483646 w 126"/>
                  <a:gd name="T23" fmla="*/ 2147483646 h 103"/>
                  <a:gd name="T24" fmla="*/ 2147483646 w 126"/>
                  <a:gd name="T25" fmla="*/ 2147483646 h 103"/>
                  <a:gd name="T26" fmla="*/ 2147483646 w 126"/>
                  <a:gd name="T27" fmla="*/ 2147483646 h 103"/>
                  <a:gd name="T28" fmla="*/ 2147483646 w 126"/>
                  <a:gd name="T29" fmla="*/ 2147483646 h 103"/>
                  <a:gd name="T30" fmla="*/ 2147483646 w 126"/>
                  <a:gd name="T31" fmla="*/ 2147483646 h 103"/>
                  <a:gd name="T32" fmla="*/ 2147483646 w 126"/>
                  <a:gd name="T33" fmla="*/ 2147483646 h 103"/>
                  <a:gd name="T34" fmla="*/ 2147483646 w 126"/>
                  <a:gd name="T35" fmla="*/ 2147483646 h 103"/>
                  <a:gd name="T36" fmla="*/ 2147483646 w 126"/>
                  <a:gd name="T37" fmla="*/ 2147483646 h 103"/>
                  <a:gd name="T38" fmla="*/ 2147483646 w 126"/>
                  <a:gd name="T39" fmla="*/ 2147483646 h 103"/>
                  <a:gd name="T40" fmla="*/ 2147483646 w 126"/>
                  <a:gd name="T41" fmla="*/ 2147483646 h 103"/>
                  <a:gd name="T42" fmla="*/ 2147483646 w 126"/>
                  <a:gd name="T43" fmla="*/ 2147483646 h 103"/>
                  <a:gd name="T44" fmla="*/ 2147483646 w 126"/>
                  <a:gd name="T45" fmla="*/ 2147483646 h 103"/>
                  <a:gd name="T46" fmla="*/ 2147483646 w 126"/>
                  <a:gd name="T47" fmla="*/ 2147483646 h 103"/>
                  <a:gd name="T48" fmla="*/ 2147483646 w 126"/>
                  <a:gd name="T49" fmla="*/ 0 h 103"/>
                  <a:gd name="T50" fmla="*/ 2147483646 w 126"/>
                  <a:gd name="T51" fmla="*/ 2147483646 h 103"/>
                  <a:gd name="T52" fmla="*/ 2147483646 w 126"/>
                  <a:gd name="T53" fmla="*/ 2147483646 h 103"/>
                  <a:gd name="T54" fmla="*/ 2147483646 w 126"/>
                  <a:gd name="T55" fmla="*/ 2147483646 h 103"/>
                  <a:gd name="T56" fmla="*/ 2147483646 w 126"/>
                  <a:gd name="T57" fmla="*/ 2147483646 h 103"/>
                  <a:gd name="T58" fmla="*/ 2147483646 w 126"/>
                  <a:gd name="T59" fmla="*/ 2147483646 h 103"/>
                  <a:gd name="T60" fmla="*/ 2147483646 w 126"/>
                  <a:gd name="T61" fmla="*/ 2147483646 h 103"/>
                  <a:gd name="T62" fmla="*/ 2147483646 w 126"/>
                  <a:gd name="T63" fmla="*/ 2147483646 h 103"/>
                  <a:gd name="T64" fmla="*/ 2147483646 w 126"/>
                  <a:gd name="T65" fmla="*/ 2147483646 h 103"/>
                  <a:gd name="T66" fmla="*/ 2147483646 w 126"/>
                  <a:gd name="T67" fmla="*/ 2147483646 h 103"/>
                  <a:gd name="T68" fmla="*/ 2147483646 w 126"/>
                  <a:gd name="T69" fmla="*/ 2147483646 h 103"/>
                  <a:gd name="T70" fmla="*/ 2147483646 w 126"/>
                  <a:gd name="T71" fmla="*/ 2147483646 h 103"/>
                  <a:gd name="T72" fmla="*/ 0 w 126"/>
                  <a:gd name="T73" fmla="*/ 2147483646 h 1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6"/>
                  <a:gd name="T112" fmla="*/ 0 h 103"/>
                  <a:gd name="T113" fmla="*/ 126 w 126"/>
                  <a:gd name="T114" fmla="*/ 103 h 10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6" h="103">
                    <a:moveTo>
                      <a:pt x="0" y="86"/>
                    </a:moveTo>
                    <a:lnTo>
                      <a:pt x="3" y="92"/>
                    </a:lnTo>
                    <a:lnTo>
                      <a:pt x="12" y="92"/>
                    </a:lnTo>
                    <a:lnTo>
                      <a:pt x="34" y="93"/>
                    </a:lnTo>
                    <a:lnTo>
                      <a:pt x="59" y="62"/>
                    </a:lnTo>
                    <a:lnTo>
                      <a:pt x="66" y="82"/>
                    </a:lnTo>
                    <a:lnTo>
                      <a:pt x="74" y="102"/>
                    </a:lnTo>
                    <a:lnTo>
                      <a:pt x="90" y="93"/>
                    </a:lnTo>
                    <a:lnTo>
                      <a:pt x="107" y="86"/>
                    </a:lnTo>
                    <a:lnTo>
                      <a:pt x="125" y="92"/>
                    </a:lnTo>
                    <a:lnTo>
                      <a:pt x="125" y="63"/>
                    </a:lnTo>
                    <a:lnTo>
                      <a:pt x="114" y="58"/>
                    </a:lnTo>
                    <a:lnTo>
                      <a:pt x="107" y="58"/>
                    </a:lnTo>
                    <a:lnTo>
                      <a:pt x="111" y="39"/>
                    </a:lnTo>
                    <a:lnTo>
                      <a:pt x="97" y="34"/>
                    </a:lnTo>
                    <a:lnTo>
                      <a:pt x="84" y="33"/>
                    </a:lnTo>
                    <a:lnTo>
                      <a:pt x="67" y="33"/>
                    </a:lnTo>
                    <a:lnTo>
                      <a:pt x="53" y="33"/>
                    </a:lnTo>
                    <a:lnTo>
                      <a:pt x="36" y="33"/>
                    </a:lnTo>
                    <a:lnTo>
                      <a:pt x="22" y="29"/>
                    </a:lnTo>
                    <a:lnTo>
                      <a:pt x="19" y="27"/>
                    </a:lnTo>
                    <a:lnTo>
                      <a:pt x="22" y="18"/>
                    </a:lnTo>
                    <a:lnTo>
                      <a:pt x="28" y="14"/>
                    </a:lnTo>
                    <a:lnTo>
                      <a:pt x="53" y="10"/>
                    </a:lnTo>
                    <a:lnTo>
                      <a:pt x="52" y="0"/>
                    </a:lnTo>
                    <a:lnTo>
                      <a:pt x="32" y="2"/>
                    </a:lnTo>
                    <a:lnTo>
                      <a:pt x="17" y="2"/>
                    </a:lnTo>
                    <a:lnTo>
                      <a:pt x="9" y="13"/>
                    </a:lnTo>
                    <a:lnTo>
                      <a:pt x="3" y="33"/>
                    </a:lnTo>
                    <a:lnTo>
                      <a:pt x="5" y="37"/>
                    </a:lnTo>
                    <a:lnTo>
                      <a:pt x="3" y="39"/>
                    </a:lnTo>
                    <a:lnTo>
                      <a:pt x="14" y="44"/>
                    </a:lnTo>
                    <a:lnTo>
                      <a:pt x="21" y="56"/>
                    </a:lnTo>
                    <a:lnTo>
                      <a:pt x="17" y="69"/>
                    </a:lnTo>
                    <a:lnTo>
                      <a:pt x="14" y="69"/>
                    </a:lnTo>
                    <a:lnTo>
                      <a:pt x="10" y="74"/>
                    </a:lnTo>
                    <a:lnTo>
                      <a:pt x="0" y="8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43" name="Freeform 391"/>
              <p:cNvSpPr>
                <a:spLocks/>
              </p:cNvSpPr>
              <p:nvPr/>
            </p:nvSpPr>
            <p:spPr bwMode="auto">
              <a:xfrm>
                <a:off x="5708650" y="2955926"/>
                <a:ext cx="90488" cy="55563"/>
              </a:xfrm>
              <a:custGeom>
                <a:avLst/>
                <a:gdLst>
                  <a:gd name="T0" fmla="*/ 0 w 59"/>
                  <a:gd name="T1" fmla="*/ 2147483646 h 37"/>
                  <a:gd name="T2" fmla="*/ 2147483646 w 59"/>
                  <a:gd name="T3" fmla="*/ 2147483646 h 37"/>
                  <a:gd name="T4" fmla="*/ 2147483646 w 59"/>
                  <a:gd name="T5" fmla="*/ 2147483646 h 37"/>
                  <a:gd name="T6" fmla="*/ 2147483646 w 59"/>
                  <a:gd name="T7" fmla="*/ 2147483646 h 37"/>
                  <a:gd name="T8" fmla="*/ 2147483646 w 59"/>
                  <a:gd name="T9" fmla="*/ 2147483646 h 37"/>
                  <a:gd name="T10" fmla="*/ 2147483646 w 59"/>
                  <a:gd name="T11" fmla="*/ 2147483646 h 37"/>
                  <a:gd name="T12" fmla="*/ 2147483646 w 59"/>
                  <a:gd name="T13" fmla="*/ 2147483646 h 37"/>
                  <a:gd name="T14" fmla="*/ 2147483646 w 59"/>
                  <a:gd name="T15" fmla="*/ 2147483646 h 37"/>
                  <a:gd name="T16" fmla="*/ 2147483646 w 59"/>
                  <a:gd name="T17" fmla="*/ 2147483646 h 37"/>
                  <a:gd name="T18" fmla="*/ 2147483646 w 59"/>
                  <a:gd name="T19" fmla="*/ 2147483646 h 37"/>
                  <a:gd name="T20" fmla="*/ 2147483646 w 59"/>
                  <a:gd name="T21" fmla="*/ 2147483646 h 37"/>
                  <a:gd name="T22" fmla="*/ 2147483646 w 59"/>
                  <a:gd name="T23" fmla="*/ 2147483646 h 37"/>
                  <a:gd name="T24" fmla="*/ 2147483646 w 59"/>
                  <a:gd name="T25" fmla="*/ 0 h 37"/>
                  <a:gd name="T26" fmla="*/ 2147483646 w 59"/>
                  <a:gd name="T27" fmla="*/ 2147483646 h 37"/>
                  <a:gd name="T28" fmla="*/ 2147483646 w 59"/>
                  <a:gd name="T29" fmla="*/ 2147483646 h 37"/>
                  <a:gd name="T30" fmla="*/ 2147483646 w 59"/>
                  <a:gd name="T31" fmla="*/ 2147483646 h 37"/>
                  <a:gd name="T32" fmla="*/ 2147483646 w 59"/>
                  <a:gd name="T33" fmla="*/ 2147483646 h 37"/>
                  <a:gd name="T34" fmla="*/ 0 w 59"/>
                  <a:gd name="T35" fmla="*/ 214748364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37"/>
                  <a:gd name="T56" fmla="*/ 59 w 59"/>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37">
                    <a:moveTo>
                      <a:pt x="0" y="27"/>
                    </a:moveTo>
                    <a:lnTo>
                      <a:pt x="53" y="36"/>
                    </a:lnTo>
                    <a:lnTo>
                      <a:pt x="50" y="33"/>
                    </a:lnTo>
                    <a:lnTo>
                      <a:pt x="50" y="29"/>
                    </a:lnTo>
                    <a:lnTo>
                      <a:pt x="53" y="23"/>
                    </a:lnTo>
                    <a:lnTo>
                      <a:pt x="55" y="18"/>
                    </a:lnTo>
                    <a:lnTo>
                      <a:pt x="58" y="16"/>
                    </a:lnTo>
                    <a:lnTo>
                      <a:pt x="54" y="8"/>
                    </a:lnTo>
                    <a:lnTo>
                      <a:pt x="54" y="4"/>
                    </a:lnTo>
                    <a:lnTo>
                      <a:pt x="53" y="1"/>
                    </a:lnTo>
                    <a:lnTo>
                      <a:pt x="48" y="1"/>
                    </a:lnTo>
                    <a:lnTo>
                      <a:pt x="43" y="4"/>
                    </a:lnTo>
                    <a:lnTo>
                      <a:pt x="34" y="0"/>
                    </a:lnTo>
                    <a:lnTo>
                      <a:pt x="29" y="1"/>
                    </a:lnTo>
                    <a:lnTo>
                      <a:pt x="29" y="14"/>
                    </a:lnTo>
                    <a:lnTo>
                      <a:pt x="17" y="13"/>
                    </a:lnTo>
                    <a:lnTo>
                      <a:pt x="26" y="2"/>
                    </a:lnTo>
                    <a:lnTo>
                      <a:pt x="0" y="27"/>
                    </a:lnTo>
                  </a:path>
                </a:pathLst>
              </a:custGeom>
              <a:grpFill/>
              <a:ln>
                <a:noFill/>
              </a:ln>
              <a:extLst/>
            </p:spPr>
            <p:txBody>
              <a:bodyPr/>
              <a:lstStyle/>
              <a:p>
                <a:pPr eaLnBrk="0" hangingPunct="0"/>
                <a:endParaRPr lang="en-US" sz="2000" b="1">
                  <a:solidFill>
                    <a:srgbClr val="000000"/>
                  </a:solidFill>
                  <a:latin typeface="+mj-lt"/>
                </a:endParaRPr>
              </a:p>
            </p:txBody>
          </p:sp>
          <p:sp>
            <p:nvSpPr>
              <p:cNvPr id="23944" name="Freeform 392"/>
              <p:cNvSpPr>
                <a:spLocks/>
              </p:cNvSpPr>
              <p:nvPr/>
            </p:nvSpPr>
            <p:spPr bwMode="auto">
              <a:xfrm>
                <a:off x="2141539" y="3803651"/>
                <a:ext cx="788987" cy="582613"/>
              </a:xfrm>
              <a:custGeom>
                <a:avLst/>
                <a:gdLst>
                  <a:gd name="T0" fmla="*/ 0 w 511"/>
                  <a:gd name="T1" fmla="*/ 2147483646 h 380"/>
                  <a:gd name="T2" fmla="*/ 2147483646 w 511"/>
                  <a:gd name="T3" fmla="*/ 2147483646 h 380"/>
                  <a:gd name="T4" fmla="*/ 2147483646 w 511"/>
                  <a:gd name="T5" fmla="*/ 2147483646 h 380"/>
                  <a:gd name="T6" fmla="*/ 2147483646 w 511"/>
                  <a:gd name="T7" fmla="*/ 2147483646 h 380"/>
                  <a:gd name="T8" fmla="*/ 2147483646 w 511"/>
                  <a:gd name="T9" fmla="*/ 2147483646 h 380"/>
                  <a:gd name="T10" fmla="*/ 2147483646 w 511"/>
                  <a:gd name="T11" fmla="*/ 2147483646 h 380"/>
                  <a:gd name="T12" fmla="*/ 2147483646 w 511"/>
                  <a:gd name="T13" fmla="*/ 2147483646 h 380"/>
                  <a:gd name="T14" fmla="*/ 2147483646 w 511"/>
                  <a:gd name="T15" fmla="*/ 2147483646 h 380"/>
                  <a:gd name="T16" fmla="*/ 2147483646 w 511"/>
                  <a:gd name="T17" fmla="*/ 2147483646 h 380"/>
                  <a:gd name="T18" fmla="*/ 2147483646 w 511"/>
                  <a:gd name="T19" fmla="*/ 2147483646 h 380"/>
                  <a:gd name="T20" fmla="*/ 2147483646 w 511"/>
                  <a:gd name="T21" fmla="*/ 2147483646 h 380"/>
                  <a:gd name="T22" fmla="*/ 2147483646 w 511"/>
                  <a:gd name="T23" fmla="*/ 2147483646 h 380"/>
                  <a:gd name="T24" fmla="*/ 2147483646 w 511"/>
                  <a:gd name="T25" fmla="*/ 2147483646 h 380"/>
                  <a:gd name="T26" fmla="*/ 2147483646 w 511"/>
                  <a:gd name="T27" fmla="*/ 2147483646 h 380"/>
                  <a:gd name="T28" fmla="*/ 2147483646 w 511"/>
                  <a:gd name="T29" fmla="*/ 2147483646 h 380"/>
                  <a:gd name="T30" fmla="*/ 2147483646 w 511"/>
                  <a:gd name="T31" fmla="*/ 2147483646 h 380"/>
                  <a:gd name="T32" fmla="*/ 2147483646 w 511"/>
                  <a:gd name="T33" fmla="*/ 2147483646 h 380"/>
                  <a:gd name="T34" fmla="*/ 2147483646 w 511"/>
                  <a:gd name="T35" fmla="*/ 2147483646 h 380"/>
                  <a:gd name="T36" fmla="*/ 2147483646 w 511"/>
                  <a:gd name="T37" fmla="*/ 2147483646 h 380"/>
                  <a:gd name="T38" fmla="*/ 2147483646 w 511"/>
                  <a:gd name="T39" fmla="*/ 2147483646 h 380"/>
                  <a:gd name="T40" fmla="*/ 2147483646 w 511"/>
                  <a:gd name="T41" fmla="*/ 2147483646 h 380"/>
                  <a:gd name="T42" fmla="*/ 2147483646 w 511"/>
                  <a:gd name="T43" fmla="*/ 2147483646 h 380"/>
                  <a:gd name="T44" fmla="*/ 2147483646 w 511"/>
                  <a:gd name="T45" fmla="*/ 2147483646 h 380"/>
                  <a:gd name="T46" fmla="*/ 2147483646 w 511"/>
                  <a:gd name="T47" fmla="*/ 2147483646 h 380"/>
                  <a:gd name="T48" fmla="*/ 2147483646 w 511"/>
                  <a:gd name="T49" fmla="*/ 2147483646 h 380"/>
                  <a:gd name="T50" fmla="*/ 2147483646 w 511"/>
                  <a:gd name="T51" fmla="*/ 2147483646 h 380"/>
                  <a:gd name="T52" fmla="*/ 2147483646 w 511"/>
                  <a:gd name="T53" fmla="*/ 2147483646 h 380"/>
                  <a:gd name="T54" fmla="*/ 2147483646 w 511"/>
                  <a:gd name="T55" fmla="*/ 2147483646 h 380"/>
                  <a:gd name="T56" fmla="*/ 2147483646 w 511"/>
                  <a:gd name="T57" fmla="*/ 2147483646 h 380"/>
                  <a:gd name="T58" fmla="*/ 2147483646 w 511"/>
                  <a:gd name="T59" fmla="*/ 2147483646 h 380"/>
                  <a:gd name="T60" fmla="*/ 2147483646 w 511"/>
                  <a:gd name="T61" fmla="*/ 2147483646 h 380"/>
                  <a:gd name="T62" fmla="*/ 2147483646 w 511"/>
                  <a:gd name="T63" fmla="*/ 2147483646 h 380"/>
                  <a:gd name="T64" fmla="*/ 2147483646 w 511"/>
                  <a:gd name="T65" fmla="*/ 2147483646 h 380"/>
                  <a:gd name="T66" fmla="*/ 2147483646 w 511"/>
                  <a:gd name="T67" fmla="*/ 2147483646 h 380"/>
                  <a:gd name="T68" fmla="*/ 2147483646 w 511"/>
                  <a:gd name="T69" fmla="*/ 2147483646 h 380"/>
                  <a:gd name="T70" fmla="*/ 2147483646 w 511"/>
                  <a:gd name="T71" fmla="*/ 2147483646 h 380"/>
                  <a:gd name="T72" fmla="*/ 2147483646 w 511"/>
                  <a:gd name="T73" fmla="*/ 2147483646 h 380"/>
                  <a:gd name="T74" fmla="*/ 2147483646 w 511"/>
                  <a:gd name="T75" fmla="*/ 2147483646 h 380"/>
                  <a:gd name="T76" fmla="*/ 2147483646 w 511"/>
                  <a:gd name="T77" fmla="*/ 2147483646 h 380"/>
                  <a:gd name="T78" fmla="*/ 2147483646 w 511"/>
                  <a:gd name="T79" fmla="*/ 2147483646 h 380"/>
                  <a:gd name="T80" fmla="*/ 2147483646 w 511"/>
                  <a:gd name="T81" fmla="*/ 2147483646 h 380"/>
                  <a:gd name="T82" fmla="*/ 2147483646 w 511"/>
                  <a:gd name="T83" fmla="*/ 2147483646 h 380"/>
                  <a:gd name="T84" fmla="*/ 2147483646 w 511"/>
                  <a:gd name="T85" fmla="*/ 2147483646 h 380"/>
                  <a:gd name="T86" fmla="*/ 2147483646 w 511"/>
                  <a:gd name="T87" fmla="*/ 2147483646 h 380"/>
                  <a:gd name="T88" fmla="*/ 2147483646 w 511"/>
                  <a:gd name="T89" fmla="*/ 0 h 380"/>
                  <a:gd name="T90" fmla="*/ 0 w 511"/>
                  <a:gd name="T91" fmla="*/ 2147483646 h 3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11"/>
                  <a:gd name="T139" fmla="*/ 0 h 380"/>
                  <a:gd name="T140" fmla="*/ 511 w 511"/>
                  <a:gd name="T141" fmla="*/ 380 h 38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11" h="380">
                    <a:moveTo>
                      <a:pt x="0" y="4"/>
                    </a:moveTo>
                    <a:lnTo>
                      <a:pt x="22" y="63"/>
                    </a:lnTo>
                    <a:lnTo>
                      <a:pt x="52" y="91"/>
                    </a:lnTo>
                    <a:lnTo>
                      <a:pt x="49" y="107"/>
                    </a:lnTo>
                    <a:lnTo>
                      <a:pt x="35" y="111"/>
                    </a:lnTo>
                    <a:lnTo>
                      <a:pt x="66" y="124"/>
                    </a:lnTo>
                    <a:lnTo>
                      <a:pt x="85" y="150"/>
                    </a:lnTo>
                    <a:lnTo>
                      <a:pt x="83" y="173"/>
                    </a:lnTo>
                    <a:lnTo>
                      <a:pt x="121" y="209"/>
                    </a:lnTo>
                    <a:lnTo>
                      <a:pt x="128" y="197"/>
                    </a:lnTo>
                    <a:lnTo>
                      <a:pt x="42" y="55"/>
                    </a:lnTo>
                    <a:lnTo>
                      <a:pt x="36" y="17"/>
                    </a:lnTo>
                    <a:lnTo>
                      <a:pt x="54" y="27"/>
                    </a:lnTo>
                    <a:lnTo>
                      <a:pt x="87" y="89"/>
                    </a:lnTo>
                    <a:lnTo>
                      <a:pt x="132" y="134"/>
                    </a:lnTo>
                    <a:lnTo>
                      <a:pt x="131" y="153"/>
                    </a:lnTo>
                    <a:lnTo>
                      <a:pt x="193" y="218"/>
                    </a:lnTo>
                    <a:lnTo>
                      <a:pt x="202" y="244"/>
                    </a:lnTo>
                    <a:lnTo>
                      <a:pt x="193" y="261"/>
                    </a:lnTo>
                    <a:lnTo>
                      <a:pt x="209" y="285"/>
                    </a:lnTo>
                    <a:lnTo>
                      <a:pt x="330" y="351"/>
                    </a:lnTo>
                    <a:lnTo>
                      <a:pt x="383" y="348"/>
                    </a:lnTo>
                    <a:lnTo>
                      <a:pt x="417" y="379"/>
                    </a:lnTo>
                    <a:lnTo>
                      <a:pt x="431" y="348"/>
                    </a:lnTo>
                    <a:lnTo>
                      <a:pt x="450" y="348"/>
                    </a:lnTo>
                    <a:lnTo>
                      <a:pt x="430" y="321"/>
                    </a:lnTo>
                    <a:lnTo>
                      <a:pt x="471" y="311"/>
                    </a:lnTo>
                    <a:lnTo>
                      <a:pt x="483" y="298"/>
                    </a:lnTo>
                    <a:lnTo>
                      <a:pt x="489" y="293"/>
                    </a:lnTo>
                    <a:lnTo>
                      <a:pt x="493" y="307"/>
                    </a:lnTo>
                    <a:lnTo>
                      <a:pt x="510" y="245"/>
                    </a:lnTo>
                    <a:lnTo>
                      <a:pt x="489" y="235"/>
                    </a:lnTo>
                    <a:lnTo>
                      <a:pt x="450" y="245"/>
                    </a:lnTo>
                    <a:lnTo>
                      <a:pt x="430" y="298"/>
                    </a:lnTo>
                    <a:lnTo>
                      <a:pt x="380" y="304"/>
                    </a:lnTo>
                    <a:lnTo>
                      <a:pt x="359" y="291"/>
                    </a:lnTo>
                    <a:lnTo>
                      <a:pt x="326" y="225"/>
                    </a:lnTo>
                    <a:lnTo>
                      <a:pt x="326" y="173"/>
                    </a:lnTo>
                    <a:lnTo>
                      <a:pt x="337" y="147"/>
                    </a:lnTo>
                    <a:lnTo>
                      <a:pt x="302" y="134"/>
                    </a:lnTo>
                    <a:lnTo>
                      <a:pt x="262" y="63"/>
                    </a:lnTo>
                    <a:lnTo>
                      <a:pt x="225" y="79"/>
                    </a:lnTo>
                    <a:lnTo>
                      <a:pt x="178" y="20"/>
                    </a:lnTo>
                    <a:lnTo>
                      <a:pt x="101" y="33"/>
                    </a:lnTo>
                    <a:lnTo>
                      <a:pt x="36" y="0"/>
                    </a:lnTo>
                    <a:lnTo>
                      <a:pt x="0" y="4"/>
                    </a:lnTo>
                  </a:path>
                </a:pathLst>
              </a:custGeom>
              <a:grpFill/>
              <a:ln>
                <a:noFill/>
              </a:ln>
              <a:extLst/>
            </p:spPr>
            <p:txBody>
              <a:bodyPr/>
              <a:lstStyle/>
              <a:p>
                <a:pPr eaLnBrk="0" hangingPunct="0"/>
                <a:endParaRPr lang="en-US" sz="2000" b="1">
                  <a:solidFill>
                    <a:srgbClr val="000000"/>
                  </a:solidFill>
                  <a:latin typeface="+mj-lt"/>
                </a:endParaRPr>
              </a:p>
            </p:txBody>
          </p:sp>
          <p:sp>
            <p:nvSpPr>
              <p:cNvPr id="23945" name="Freeform 393"/>
              <p:cNvSpPr>
                <a:spLocks/>
              </p:cNvSpPr>
              <p:nvPr/>
            </p:nvSpPr>
            <p:spPr bwMode="auto">
              <a:xfrm>
                <a:off x="2141539" y="3803651"/>
                <a:ext cx="788987" cy="582613"/>
              </a:xfrm>
              <a:custGeom>
                <a:avLst/>
                <a:gdLst>
                  <a:gd name="T0" fmla="*/ 0 w 511"/>
                  <a:gd name="T1" fmla="*/ 2147483646 h 380"/>
                  <a:gd name="T2" fmla="*/ 2147483646 w 511"/>
                  <a:gd name="T3" fmla="*/ 2147483646 h 380"/>
                  <a:gd name="T4" fmla="*/ 2147483646 w 511"/>
                  <a:gd name="T5" fmla="*/ 2147483646 h 380"/>
                  <a:gd name="T6" fmla="*/ 2147483646 w 511"/>
                  <a:gd name="T7" fmla="*/ 2147483646 h 380"/>
                  <a:gd name="T8" fmla="*/ 2147483646 w 511"/>
                  <a:gd name="T9" fmla="*/ 2147483646 h 380"/>
                  <a:gd name="T10" fmla="*/ 2147483646 w 511"/>
                  <a:gd name="T11" fmla="*/ 2147483646 h 380"/>
                  <a:gd name="T12" fmla="*/ 2147483646 w 511"/>
                  <a:gd name="T13" fmla="*/ 2147483646 h 380"/>
                  <a:gd name="T14" fmla="*/ 2147483646 w 511"/>
                  <a:gd name="T15" fmla="*/ 2147483646 h 380"/>
                  <a:gd name="T16" fmla="*/ 2147483646 w 511"/>
                  <a:gd name="T17" fmla="*/ 2147483646 h 380"/>
                  <a:gd name="T18" fmla="*/ 2147483646 w 511"/>
                  <a:gd name="T19" fmla="*/ 2147483646 h 380"/>
                  <a:gd name="T20" fmla="*/ 2147483646 w 511"/>
                  <a:gd name="T21" fmla="*/ 2147483646 h 380"/>
                  <a:gd name="T22" fmla="*/ 2147483646 w 511"/>
                  <a:gd name="T23" fmla="*/ 2147483646 h 380"/>
                  <a:gd name="T24" fmla="*/ 2147483646 w 511"/>
                  <a:gd name="T25" fmla="*/ 2147483646 h 380"/>
                  <a:gd name="T26" fmla="*/ 2147483646 w 511"/>
                  <a:gd name="T27" fmla="*/ 2147483646 h 380"/>
                  <a:gd name="T28" fmla="*/ 2147483646 w 511"/>
                  <a:gd name="T29" fmla="*/ 2147483646 h 380"/>
                  <a:gd name="T30" fmla="*/ 2147483646 w 511"/>
                  <a:gd name="T31" fmla="*/ 2147483646 h 380"/>
                  <a:gd name="T32" fmla="*/ 2147483646 w 511"/>
                  <a:gd name="T33" fmla="*/ 2147483646 h 380"/>
                  <a:gd name="T34" fmla="*/ 2147483646 w 511"/>
                  <a:gd name="T35" fmla="*/ 2147483646 h 380"/>
                  <a:gd name="T36" fmla="*/ 2147483646 w 511"/>
                  <a:gd name="T37" fmla="*/ 2147483646 h 380"/>
                  <a:gd name="T38" fmla="*/ 2147483646 w 511"/>
                  <a:gd name="T39" fmla="*/ 2147483646 h 380"/>
                  <a:gd name="T40" fmla="*/ 2147483646 w 511"/>
                  <a:gd name="T41" fmla="*/ 2147483646 h 380"/>
                  <a:gd name="T42" fmla="*/ 2147483646 w 511"/>
                  <a:gd name="T43" fmla="*/ 2147483646 h 380"/>
                  <a:gd name="T44" fmla="*/ 2147483646 w 511"/>
                  <a:gd name="T45" fmla="*/ 2147483646 h 380"/>
                  <a:gd name="T46" fmla="*/ 2147483646 w 511"/>
                  <a:gd name="T47" fmla="*/ 2147483646 h 380"/>
                  <a:gd name="T48" fmla="*/ 2147483646 w 511"/>
                  <a:gd name="T49" fmla="*/ 2147483646 h 380"/>
                  <a:gd name="T50" fmla="*/ 2147483646 w 511"/>
                  <a:gd name="T51" fmla="*/ 2147483646 h 380"/>
                  <a:gd name="T52" fmla="*/ 2147483646 w 511"/>
                  <a:gd name="T53" fmla="*/ 2147483646 h 380"/>
                  <a:gd name="T54" fmla="*/ 2147483646 w 511"/>
                  <a:gd name="T55" fmla="*/ 2147483646 h 380"/>
                  <a:gd name="T56" fmla="*/ 2147483646 w 511"/>
                  <a:gd name="T57" fmla="*/ 2147483646 h 380"/>
                  <a:gd name="T58" fmla="*/ 2147483646 w 511"/>
                  <a:gd name="T59" fmla="*/ 2147483646 h 380"/>
                  <a:gd name="T60" fmla="*/ 2147483646 w 511"/>
                  <a:gd name="T61" fmla="*/ 2147483646 h 380"/>
                  <a:gd name="T62" fmla="*/ 2147483646 w 511"/>
                  <a:gd name="T63" fmla="*/ 2147483646 h 380"/>
                  <a:gd name="T64" fmla="*/ 2147483646 w 511"/>
                  <a:gd name="T65" fmla="*/ 2147483646 h 380"/>
                  <a:gd name="T66" fmla="*/ 2147483646 w 511"/>
                  <a:gd name="T67" fmla="*/ 2147483646 h 380"/>
                  <a:gd name="T68" fmla="*/ 2147483646 w 511"/>
                  <a:gd name="T69" fmla="*/ 2147483646 h 380"/>
                  <a:gd name="T70" fmla="*/ 2147483646 w 511"/>
                  <a:gd name="T71" fmla="*/ 2147483646 h 380"/>
                  <a:gd name="T72" fmla="*/ 2147483646 w 511"/>
                  <a:gd name="T73" fmla="*/ 2147483646 h 380"/>
                  <a:gd name="T74" fmla="*/ 2147483646 w 511"/>
                  <a:gd name="T75" fmla="*/ 2147483646 h 380"/>
                  <a:gd name="T76" fmla="*/ 2147483646 w 511"/>
                  <a:gd name="T77" fmla="*/ 2147483646 h 380"/>
                  <a:gd name="T78" fmla="*/ 2147483646 w 511"/>
                  <a:gd name="T79" fmla="*/ 2147483646 h 380"/>
                  <a:gd name="T80" fmla="*/ 2147483646 w 511"/>
                  <a:gd name="T81" fmla="*/ 2147483646 h 380"/>
                  <a:gd name="T82" fmla="*/ 2147483646 w 511"/>
                  <a:gd name="T83" fmla="*/ 2147483646 h 380"/>
                  <a:gd name="T84" fmla="*/ 2147483646 w 511"/>
                  <a:gd name="T85" fmla="*/ 2147483646 h 380"/>
                  <a:gd name="T86" fmla="*/ 2147483646 w 511"/>
                  <a:gd name="T87" fmla="*/ 2147483646 h 380"/>
                  <a:gd name="T88" fmla="*/ 2147483646 w 511"/>
                  <a:gd name="T89" fmla="*/ 0 h 380"/>
                  <a:gd name="T90" fmla="*/ 0 w 511"/>
                  <a:gd name="T91" fmla="*/ 2147483646 h 3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11"/>
                  <a:gd name="T139" fmla="*/ 0 h 380"/>
                  <a:gd name="T140" fmla="*/ 511 w 511"/>
                  <a:gd name="T141" fmla="*/ 380 h 38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11" h="380">
                    <a:moveTo>
                      <a:pt x="0" y="4"/>
                    </a:moveTo>
                    <a:lnTo>
                      <a:pt x="22" y="63"/>
                    </a:lnTo>
                    <a:lnTo>
                      <a:pt x="52" y="91"/>
                    </a:lnTo>
                    <a:lnTo>
                      <a:pt x="49" y="107"/>
                    </a:lnTo>
                    <a:lnTo>
                      <a:pt x="35" y="111"/>
                    </a:lnTo>
                    <a:lnTo>
                      <a:pt x="66" y="124"/>
                    </a:lnTo>
                    <a:lnTo>
                      <a:pt x="85" y="150"/>
                    </a:lnTo>
                    <a:lnTo>
                      <a:pt x="83" y="173"/>
                    </a:lnTo>
                    <a:lnTo>
                      <a:pt x="121" y="209"/>
                    </a:lnTo>
                    <a:lnTo>
                      <a:pt x="128" y="197"/>
                    </a:lnTo>
                    <a:lnTo>
                      <a:pt x="42" y="55"/>
                    </a:lnTo>
                    <a:lnTo>
                      <a:pt x="36" y="17"/>
                    </a:lnTo>
                    <a:lnTo>
                      <a:pt x="54" y="27"/>
                    </a:lnTo>
                    <a:lnTo>
                      <a:pt x="87" y="89"/>
                    </a:lnTo>
                    <a:lnTo>
                      <a:pt x="132" y="134"/>
                    </a:lnTo>
                    <a:lnTo>
                      <a:pt x="131" y="153"/>
                    </a:lnTo>
                    <a:lnTo>
                      <a:pt x="193" y="218"/>
                    </a:lnTo>
                    <a:lnTo>
                      <a:pt x="202" y="244"/>
                    </a:lnTo>
                    <a:lnTo>
                      <a:pt x="193" y="261"/>
                    </a:lnTo>
                    <a:lnTo>
                      <a:pt x="209" y="285"/>
                    </a:lnTo>
                    <a:lnTo>
                      <a:pt x="330" y="351"/>
                    </a:lnTo>
                    <a:lnTo>
                      <a:pt x="383" y="348"/>
                    </a:lnTo>
                    <a:lnTo>
                      <a:pt x="417" y="379"/>
                    </a:lnTo>
                    <a:lnTo>
                      <a:pt x="431" y="348"/>
                    </a:lnTo>
                    <a:lnTo>
                      <a:pt x="450" y="348"/>
                    </a:lnTo>
                    <a:lnTo>
                      <a:pt x="430" y="321"/>
                    </a:lnTo>
                    <a:lnTo>
                      <a:pt x="471" y="311"/>
                    </a:lnTo>
                    <a:lnTo>
                      <a:pt x="483" y="298"/>
                    </a:lnTo>
                    <a:lnTo>
                      <a:pt x="489" y="293"/>
                    </a:lnTo>
                    <a:lnTo>
                      <a:pt x="493" y="307"/>
                    </a:lnTo>
                    <a:lnTo>
                      <a:pt x="510" y="245"/>
                    </a:lnTo>
                    <a:lnTo>
                      <a:pt x="489" y="235"/>
                    </a:lnTo>
                    <a:lnTo>
                      <a:pt x="450" y="245"/>
                    </a:lnTo>
                    <a:lnTo>
                      <a:pt x="430" y="298"/>
                    </a:lnTo>
                    <a:lnTo>
                      <a:pt x="380" y="304"/>
                    </a:lnTo>
                    <a:lnTo>
                      <a:pt x="359" y="291"/>
                    </a:lnTo>
                    <a:lnTo>
                      <a:pt x="326" y="225"/>
                    </a:lnTo>
                    <a:lnTo>
                      <a:pt x="326" y="173"/>
                    </a:lnTo>
                    <a:lnTo>
                      <a:pt x="337" y="147"/>
                    </a:lnTo>
                    <a:lnTo>
                      <a:pt x="302" y="134"/>
                    </a:lnTo>
                    <a:lnTo>
                      <a:pt x="262" y="63"/>
                    </a:lnTo>
                    <a:lnTo>
                      <a:pt x="225" y="79"/>
                    </a:lnTo>
                    <a:lnTo>
                      <a:pt x="178" y="20"/>
                    </a:lnTo>
                    <a:lnTo>
                      <a:pt x="101" y="33"/>
                    </a:lnTo>
                    <a:lnTo>
                      <a:pt x="36" y="0"/>
                    </a:lnTo>
                    <a:lnTo>
                      <a:pt x="0" y="4"/>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46" name="Freeform 394"/>
              <p:cNvSpPr>
                <a:spLocks/>
              </p:cNvSpPr>
              <p:nvPr/>
            </p:nvSpPr>
            <p:spPr bwMode="auto">
              <a:xfrm>
                <a:off x="1938338" y="3201988"/>
                <a:ext cx="1509712" cy="850900"/>
              </a:xfrm>
              <a:custGeom>
                <a:avLst/>
                <a:gdLst>
                  <a:gd name="T0" fmla="*/ 2147483646 w 978"/>
                  <a:gd name="T1" fmla="*/ 2147483646 h 555"/>
                  <a:gd name="T2" fmla="*/ 2147483646 w 978"/>
                  <a:gd name="T3" fmla="*/ 2147483646 h 555"/>
                  <a:gd name="T4" fmla="*/ 2147483646 w 978"/>
                  <a:gd name="T5" fmla="*/ 2147483646 h 555"/>
                  <a:gd name="T6" fmla="*/ 2147483646 w 978"/>
                  <a:gd name="T7" fmla="*/ 2147483646 h 555"/>
                  <a:gd name="T8" fmla="*/ 2147483646 w 978"/>
                  <a:gd name="T9" fmla="*/ 2147483646 h 555"/>
                  <a:gd name="T10" fmla="*/ 2147483646 w 978"/>
                  <a:gd name="T11" fmla="*/ 2147483646 h 555"/>
                  <a:gd name="T12" fmla="*/ 2147483646 w 978"/>
                  <a:gd name="T13" fmla="*/ 2147483646 h 555"/>
                  <a:gd name="T14" fmla="*/ 2147483646 w 978"/>
                  <a:gd name="T15" fmla="*/ 2147483646 h 555"/>
                  <a:gd name="T16" fmla="*/ 2147483646 w 978"/>
                  <a:gd name="T17" fmla="*/ 2147483646 h 555"/>
                  <a:gd name="T18" fmla="*/ 2147483646 w 978"/>
                  <a:gd name="T19" fmla="*/ 2147483646 h 555"/>
                  <a:gd name="T20" fmla="*/ 2147483646 w 978"/>
                  <a:gd name="T21" fmla="*/ 2147483646 h 555"/>
                  <a:gd name="T22" fmla="*/ 2147483646 w 978"/>
                  <a:gd name="T23" fmla="*/ 2147483646 h 555"/>
                  <a:gd name="T24" fmla="*/ 2147483646 w 978"/>
                  <a:gd name="T25" fmla="*/ 2147483646 h 555"/>
                  <a:gd name="T26" fmla="*/ 2147483646 w 978"/>
                  <a:gd name="T27" fmla="*/ 2147483646 h 555"/>
                  <a:gd name="T28" fmla="*/ 2147483646 w 978"/>
                  <a:gd name="T29" fmla="*/ 2147483646 h 555"/>
                  <a:gd name="T30" fmla="*/ 2147483646 w 978"/>
                  <a:gd name="T31" fmla="*/ 2147483646 h 555"/>
                  <a:gd name="T32" fmla="*/ 2147483646 w 978"/>
                  <a:gd name="T33" fmla="*/ 2147483646 h 555"/>
                  <a:gd name="T34" fmla="*/ 2147483646 w 978"/>
                  <a:gd name="T35" fmla="*/ 2147483646 h 555"/>
                  <a:gd name="T36" fmla="*/ 2147483646 w 978"/>
                  <a:gd name="T37" fmla="*/ 2147483646 h 555"/>
                  <a:gd name="T38" fmla="*/ 2147483646 w 978"/>
                  <a:gd name="T39" fmla="*/ 2147483646 h 555"/>
                  <a:gd name="T40" fmla="*/ 2147483646 w 978"/>
                  <a:gd name="T41" fmla="*/ 2147483646 h 555"/>
                  <a:gd name="T42" fmla="*/ 2147483646 w 978"/>
                  <a:gd name="T43" fmla="*/ 2147483646 h 555"/>
                  <a:gd name="T44" fmla="*/ 2147483646 w 978"/>
                  <a:gd name="T45" fmla="*/ 2147483646 h 555"/>
                  <a:gd name="T46" fmla="*/ 2147483646 w 978"/>
                  <a:gd name="T47" fmla="*/ 2147483646 h 555"/>
                  <a:gd name="T48" fmla="*/ 2147483646 w 978"/>
                  <a:gd name="T49" fmla="*/ 2147483646 h 555"/>
                  <a:gd name="T50" fmla="*/ 2147483646 w 978"/>
                  <a:gd name="T51" fmla="*/ 2147483646 h 555"/>
                  <a:gd name="T52" fmla="*/ 2147483646 w 978"/>
                  <a:gd name="T53" fmla="*/ 2147483646 h 555"/>
                  <a:gd name="T54" fmla="*/ 2147483646 w 978"/>
                  <a:gd name="T55" fmla="*/ 2147483646 h 555"/>
                  <a:gd name="T56" fmla="*/ 2147483646 w 978"/>
                  <a:gd name="T57" fmla="*/ 2147483646 h 555"/>
                  <a:gd name="T58" fmla="*/ 2147483646 w 978"/>
                  <a:gd name="T59" fmla="*/ 2147483646 h 555"/>
                  <a:gd name="T60" fmla="*/ 2147483646 w 978"/>
                  <a:gd name="T61" fmla="*/ 2147483646 h 555"/>
                  <a:gd name="T62" fmla="*/ 2147483646 w 978"/>
                  <a:gd name="T63" fmla="*/ 2147483646 h 555"/>
                  <a:gd name="T64" fmla="*/ 2147483646 w 978"/>
                  <a:gd name="T65" fmla="*/ 2147483646 h 555"/>
                  <a:gd name="T66" fmla="*/ 2147483646 w 978"/>
                  <a:gd name="T67" fmla="*/ 2147483646 h 555"/>
                  <a:gd name="T68" fmla="*/ 2147483646 w 978"/>
                  <a:gd name="T69" fmla="*/ 2147483646 h 555"/>
                  <a:gd name="T70" fmla="*/ 2147483646 w 978"/>
                  <a:gd name="T71" fmla="*/ 2147483646 h 555"/>
                  <a:gd name="T72" fmla="*/ 2147483646 w 978"/>
                  <a:gd name="T73" fmla="*/ 2147483646 h 555"/>
                  <a:gd name="T74" fmla="*/ 2147483646 w 978"/>
                  <a:gd name="T75" fmla="*/ 2147483646 h 555"/>
                  <a:gd name="T76" fmla="*/ 2147483646 w 978"/>
                  <a:gd name="T77" fmla="*/ 2147483646 h 555"/>
                  <a:gd name="T78" fmla="*/ 2147483646 w 978"/>
                  <a:gd name="T79" fmla="*/ 2147483646 h 555"/>
                  <a:gd name="T80" fmla="*/ 2147483646 w 978"/>
                  <a:gd name="T81" fmla="*/ 2147483646 h 555"/>
                  <a:gd name="T82" fmla="*/ 2147483646 w 978"/>
                  <a:gd name="T83" fmla="*/ 2147483646 h 555"/>
                  <a:gd name="T84" fmla="*/ 2147483646 w 978"/>
                  <a:gd name="T85" fmla="*/ 2147483646 h 555"/>
                  <a:gd name="T86" fmla="*/ 2147483646 w 978"/>
                  <a:gd name="T87" fmla="*/ 2147483646 h 555"/>
                  <a:gd name="T88" fmla="*/ 2147483646 w 978"/>
                  <a:gd name="T89" fmla="*/ 0 h 555"/>
                  <a:gd name="T90" fmla="*/ 2147483646 w 978"/>
                  <a:gd name="T91" fmla="*/ 2147483646 h 555"/>
                  <a:gd name="T92" fmla="*/ 2147483646 w 978"/>
                  <a:gd name="T93" fmla="*/ 2147483646 h 555"/>
                  <a:gd name="T94" fmla="*/ 0 w 978"/>
                  <a:gd name="T95" fmla="*/ 2147483646 h 5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78"/>
                  <a:gd name="T145" fmla="*/ 0 h 555"/>
                  <a:gd name="T146" fmla="*/ 978 w 978"/>
                  <a:gd name="T147" fmla="*/ 555 h 5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78" h="555">
                    <a:moveTo>
                      <a:pt x="0" y="31"/>
                    </a:moveTo>
                    <a:lnTo>
                      <a:pt x="12" y="75"/>
                    </a:lnTo>
                    <a:lnTo>
                      <a:pt x="27" y="80"/>
                    </a:lnTo>
                    <a:lnTo>
                      <a:pt x="16" y="82"/>
                    </a:lnTo>
                    <a:lnTo>
                      <a:pt x="8" y="219"/>
                    </a:lnTo>
                    <a:lnTo>
                      <a:pt x="31" y="275"/>
                    </a:lnTo>
                    <a:lnTo>
                      <a:pt x="47" y="275"/>
                    </a:lnTo>
                    <a:lnTo>
                      <a:pt x="41" y="293"/>
                    </a:lnTo>
                    <a:lnTo>
                      <a:pt x="72" y="352"/>
                    </a:lnTo>
                    <a:lnTo>
                      <a:pt x="105" y="363"/>
                    </a:lnTo>
                    <a:lnTo>
                      <a:pt x="132" y="397"/>
                    </a:lnTo>
                    <a:lnTo>
                      <a:pt x="168" y="393"/>
                    </a:lnTo>
                    <a:lnTo>
                      <a:pt x="233" y="426"/>
                    </a:lnTo>
                    <a:lnTo>
                      <a:pt x="310" y="412"/>
                    </a:lnTo>
                    <a:lnTo>
                      <a:pt x="357" y="472"/>
                    </a:lnTo>
                    <a:lnTo>
                      <a:pt x="394" y="456"/>
                    </a:lnTo>
                    <a:lnTo>
                      <a:pt x="434" y="526"/>
                    </a:lnTo>
                    <a:lnTo>
                      <a:pt x="468" y="540"/>
                    </a:lnTo>
                    <a:lnTo>
                      <a:pt x="465" y="500"/>
                    </a:lnTo>
                    <a:lnTo>
                      <a:pt x="499" y="477"/>
                    </a:lnTo>
                    <a:lnTo>
                      <a:pt x="504" y="456"/>
                    </a:lnTo>
                    <a:lnTo>
                      <a:pt x="553" y="456"/>
                    </a:lnTo>
                    <a:lnTo>
                      <a:pt x="598" y="472"/>
                    </a:lnTo>
                    <a:lnTo>
                      <a:pt x="600" y="447"/>
                    </a:lnTo>
                    <a:lnTo>
                      <a:pt x="582" y="444"/>
                    </a:lnTo>
                    <a:lnTo>
                      <a:pt x="620" y="444"/>
                    </a:lnTo>
                    <a:lnTo>
                      <a:pt x="620" y="433"/>
                    </a:lnTo>
                    <a:lnTo>
                      <a:pt x="624" y="447"/>
                    </a:lnTo>
                    <a:lnTo>
                      <a:pt x="691" y="452"/>
                    </a:lnTo>
                    <a:lnTo>
                      <a:pt x="711" y="470"/>
                    </a:lnTo>
                    <a:lnTo>
                      <a:pt x="714" y="507"/>
                    </a:lnTo>
                    <a:lnTo>
                      <a:pt x="735" y="554"/>
                    </a:lnTo>
                    <a:lnTo>
                      <a:pt x="749" y="551"/>
                    </a:lnTo>
                    <a:lnTo>
                      <a:pt x="755" y="517"/>
                    </a:lnTo>
                    <a:lnTo>
                      <a:pt x="731" y="433"/>
                    </a:lnTo>
                    <a:lnTo>
                      <a:pt x="746" y="397"/>
                    </a:lnTo>
                    <a:lnTo>
                      <a:pt x="832" y="329"/>
                    </a:lnTo>
                    <a:lnTo>
                      <a:pt x="814" y="322"/>
                    </a:lnTo>
                    <a:lnTo>
                      <a:pt x="830" y="319"/>
                    </a:lnTo>
                    <a:lnTo>
                      <a:pt x="818" y="296"/>
                    </a:lnTo>
                    <a:lnTo>
                      <a:pt x="821" y="276"/>
                    </a:lnTo>
                    <a:lnTo>
                      <a:pt x="804" y="261"/>
                    </a:lnTo>
                    <a:lnTo>
                      <a:pt x="821" y="272"/>
                    </a:lnTo>
                    <a:lnTo>
                      <a:pt x="814" y="247"/>
                    </a:lnTo>
                    <a:lnTo>
                      <a:pt x="827" y="240"/>
                    </a:lnTo>
                    <a:lnTo>
                      <a:pt x="830" y="293"/>
                    </a:lnTo>
                    <a:lnTo>
                      <a:pt x="842" y="263"/>
                    </a:lnTo>
                    <a:lnTo>
                      <a:pt x="835" y="237"/>
                    </a:lnTo>
                    <a:lnTo>
                      <a:pt x="844" y="251"/>
                    </a:lnTo>
                    <a:lnTo>
                      <a:pt x="862" y="208"/>
                    </a:lnTo>
                    <a:lnTo>
                      <a:pt x="930" y="188"/>
                    </a:lnTo>
                    <a:lnTo>
                      <a:pt x="911" y="177"/>
                    </a:lnTo>
                    <a:lnTo>
                      <a:pt x="925" y="142"/>
                    </a:lnTo>
                    <a:lnTo>
                      <a:pt x="976" y="117"/>
                    </a:lnTo>
                    <a:lnTo>
                      <a:pt x="977" y="105"/>
                    </a:lnTo>
                    <a:lnTo>
                      <a:pt x="963" y="93"/>
                    </a:lnTo>
                    <a:lnTo>
                      <a:pt x="963" y="61"/>
                    </a:lnTo>
                    <a:lnTo>
                      <a:pt x="937" y="51"/>
                    </a:lnTo>
                    <a:lnTo>
                      <a:pt x="917" y="103"/>
                    </a:lnTo>
                    <a:lnTo>
                      <a:pt x="830" y="121"/>
                    </a:lnTo>
                    <a:lnTo>
                      <a:pt x="822" y="145"/>
                    </a:lnTo>
                    <a:lnTo>
                      <a:pt x="775" y="154"/>
                    </a:lnTo>
                    <a:lnTo>
                      <a:pt x="779" y="162"/>
                    </a:lnTo>
                    <a:lnTo>
                      <a:pt x="727" y="194"/>
                    </a:lnTo>
                    <a:lnTo>
                      <a:pt x="707" y="192"/>
                    </a:lnTo>
                    <a:lnTo>
                      <a:pt x="706" y="182"/>
                    </a:lnTo>
                    <a:lnTo>
                      <a:pt x="710" y="173"/>
                    </a:lnTo>
                    <a:lnTo>
                      <a:pt x="714" y="166"/>
                    </a:lnTo>
                    <a:lnTo>
                      <a:pt x="717" y="156"/>
                    </a:lnTo>
                    <a:lnTo>
                      <a:pt x="710" y="133"/>
                    </a:lnTo>
                    <a:lnTo>
                      <a:pt x="691" y="142"/>
                    </a:lnTo>
                    <a:lnTo>
                      <a:pt x="698" y="105"/>
                    </a:lnTo>
                    <a:lnTo>
                      <a:pt x="672" y="93"/>
                    </a:lnTo>
                    <a:lnTo>
                      <a:pt x="651" y="117"/>
                    </a:lnTo>
                    <a:lnTo>
                      <a:pt x="644" y="184"/>
                    </a:lnTo>
                    <a:lnTo>
                      <a:pt x="629" y="185"/>
                    </a:lnTo>
                    <a:lnTo>
                      <a:pt x="624" y="154"/>
                    </a:lnTo>
                    <a:lnTo>
                      <a:pt x="636" y="105"/>
                    </a:lnTo>
                    <a:lnTo>
                      <a:pt x="625" y="113"/>
                    </a:lnTo>
                    <a:lnTo>
                      <a:pt x="645" y="87"/>
                    </a:lnTo>
                    <a:lnTo>
                      <a:pt x="691" y="86"/>
                    </a:lnTo>
                    <a:lnTo>
                      <a:pt x="683" y="73"/>
                    </a:lnTo>
                    <a:lnTo>
                      <a:pt x="680" y="73"/>
                    </a:lnTo>
                    <a:lnTo>
                      <a:pt x="615" y="65"/>
                    </a:lnTo>
                    <a:lnTo>
                      <a:pt x="625" y="49"/>
                    </a:lnTo>
                    <a:lnTo>
                      <a:pt x="584" y="70"/>
                    </a:lnTo>
                    <a:lnTo>
                      <a:pt x="553" y="70"/>
                    </a:lnTo>
                    <a:lnTo>
                      <a:pt x="591" y="36"/>
                    </a:lnTo>
                    <a:lnTo>
                      <a:pt x="512" y="17"/>
                    </a:lnTo>
                    <a:lnTo>
                      <a:pt x="501" y="0"/>
                    </a:lnTo>
                    <a:lnTo>
                      <a:pt x="499" y="10"/>
                    </a:lnTo>
                    <a:lnTo>
                      <a:pt x="33" y="10"/>
                    </a:lnTo>
                    <a:lnTo>
                      <a:pt x="43" y="32"/>
                    </a:lnTo>
                    <a:lnTo>
                      <a:pt x="31" y="51"/>
                    </a:lnTo>
                    <a:lnTo>
                      <a:pt x="34" y="32"/>
                    </a:lnTo>
                    <a:lnTo>
                      <a:pt x="0" y="31"/>
                    </a:lnTo>
                  </a:path>
                </a:pathLst>
              </a:custGeom>
              <a:grpFill/>
              <a:ln>
                <a:noFill/>
              </a:ln>
              <a:extLst/>
            </p:spPr>
            <p:txBody>
              <a:bodyPr/>
              <a:lstStyle/>
              <a:p>
                <a:pPr eaLnBrk="0" hangingPunct="0"/>
                <a:endParaRPr lang="en-US" sz="2000" b="1">
                  <a:solidFill>
                    <a:srgbClr val="000000"/>
                  </a:solidFill>
                  <a:latin typeface="+mj-lt"/>
                </a:endParaRPr>
              </a:p>
            </p:txBody>
          </p:sp>
          <p:sp>
            <p:nvSpPr>
              <p:cNvPr id="23947" name="Freeform 395"/>
              <p:cNvSpPr>
                <a:spLocks/>
              </p:cNvSpPr>
              <p:nvPr/>
            </p:nvSpPr>
            <p:spPr bwMode="auto">
              <a:xfrm>
                <a:off x="1938338" y="3201988"/>
                <a:ext cx="1509712" cy="850900"/>
              </a:xfrm>
              <a:custGeom>
                <a:avLst/>
                <a:gdLst>
                  <a:gd name="T0" fmla="*/ 2147483646 w 978"/>
                  <a:gd name="T1" fmla="*/ 2147483646 h 555"/>
                  <a:gd name="T2" fmla="*/ 2147483646 w 978"/>
                  <a:gd name="T3" fmla="*/ 2147483646 h 555"/>
                  <a:gd name="T4" fmla="*/ 2147483646 w 978"/>
                  <a:gd name="T5" fmla="*/ 2147483646 h 555"/>
                  <a:gd name="T6" fmla="*/ 2147483646 w 978"/>
                  <a:gd name="T7" fmla="*/ 2147483646 h 555"/>
                  <a:gd name="T8" fmla="*/ 2147483646 w 978"/>
                  <a:gd name="T9" fmla="*/ 2147483646 h 555"/>
                  <a:gd name="T10" fmla="*/ 2147483646 w 978"/>
                  <a:gd name="T11" fmla="*/ 2147483646 h 555"/>
                  <a:gd name="T12" fmla="*/ 2147483646 w 978"/>
                  <a:gd name="T13" fmla="*/ 2147483646 h 555"/>
                  <a:gd name="T14" fmla="*/ 2147483646 w 978"/>
                  <a:gd name="T15" fmla="*/ 2147483646 h 555"/>
                  <a:gd name="T16" fmla="*/ 2147483646 w 978"/>
                  <a:gd name="T17" fmla="*/ 2147483646 h 555"/>
                  <a:gd name="T18" fmla="*/ 2147483646 w 978"/>
                  <a:gd name="T19" fmla="*/ 2147483646 h 555"/>
                  <a:gd name="T20" fmla="*/ 2147483646 w 978"/>
                  <a:gd name="T21" fmla="*/ 2147483646 h 555"/>
                  <a:gd name="T22" fmla="*/ 2147483646 w 978"/>
                  <a:gd name="T23" fmla="*/ 2147483646 h 555"/>
                  <a:gd name="T24" fmla="*/ 2147483646 w 978"/>
                  <a:gd name="T25" fmla="*/ 2147483646 h 555"/>
                  <a:gd name="T26" fmla="*/ 2147483646 w 978"/>
                  <a:gd name="T27" fmla="*/ 2147483646 h 555"/>
                  <a:gd name="T28" fmla="*/ 2147483646 w 978"/>
                  <a:gd name="T29" fmla="*/ 2147483646 h 555"/>
                  <a:gd name="T30" fmla="*/ 2147483646 w 978"/>
                  <a:gd name="T31" fmla="*/ 2147483646 h 555"/>
                  <a:gd name="T32" fmla="*/ 2147483646 w 978"/>
                  <a:gd name="T33" fmla="*/ 2147483646 h 555"/>
                  <a:gd name="T34" fmla="*/ 2147483646 w 978"/>
                  <a:gd name="T35" fmla="*/ 2147483646 h 555"/>
                  <a:gd name="T36" fmla="*/ 2147483646 w 978"/>
                  <a:gd name="T37" fmla="*/ 2147483646 h 555"/>
                  <a:gd name="T38" fmla="*/ 2147483646 w 978"/>
                  <a:gd name="T39" fmla="*/ 2147483646 h 555"/>
                  <a:gd name="T40" fmla="*/ 2147483646 w 978"/>
                  <a:gd name="T41" fmla="*/ 2147483646 h 555"/>
                  <a:gd name="T42" fmla="*/ 2147483646 w 978"/>
                  <a:gd name="T43" fmla="*/ 2147483646 h 555"/>
                  <a:gd name="T44" fmla="*/ 2147483646 w 978"/>
                  <a:gd name="T45" fmla="*/ 2147483646 h 555"/>
                  <a:gd name="T46" fmla="*/ 2147483646 w 978"/>
                  <a:gd name="T47" fmla="*/ 2147483646 h 555"/>
                  <a:gd name="T48" fmla="*/ 2147483646 w 978"/>
                  <a:gd name="T49" fmla="*/ 2147483646 h 555"/>
                  <a:gd name="T50" fmla="*/ 2147483646 w 978"/>
                  <a:gd name="T51" fmla="*/ 2147483646 h 555"/>
                  <a:gd name="T52" fmla="*/ 2147483646 w 978"/>
                  <a:gd name="T53" fmla="*/ 2147483646 h 555"/>
                  <a:gd name="T54" fmla="*/ 2147483646 w 978"/>
                  <a:gd name="T55" fmla="*/ 2147483646 h 555"/>
                  <a:gd name="T56" fmla="*/ 2147483646 w 978"/>
                  <a:gd name="T57" fmla="*/ 2147483646 h 555"/>
                  <a:gd name="T58" fmla="*/ 2147483646 w 978"/>
                  <a:gd name="T59" fmla="*/ 2147483646 h 555"/>
                  <a:gd name="T60" fmla="*/ 2147483646 w 978"/>
                  <a:gd name="T61" fmla="*/ 2147483646 h 555"/>
                  <a:gd name="T62" fmla="*/ 2147483646 w 978"/>
                  <a:gd name="T63" fmla="*/ 2147483646 h 555"/>
                  <a:gd name="T64" fmla="*/ 2147483646 w 978"/>
                  <a:gd name="T65" fmla="*/ 2147483646 h 555"/>
                  <a:gd name="T66" fmla="*/ 2147483646 w 978"/>
                  <a:gd name="T67" fmla="*/ 2147483646 h 555"/>
                  <a:gd name="T68" fmla="*/ 2147483646 w 978"/>
                  <a:gd name="T69" fmla="*/ 2147483646 h 555"/>
                  <a:gd name="T70" fmla="*/ 2147483646 w 978"/>
                  <a:gd name="T71" fmla="*/ 2147483646 h 555"/>
                  <a:gd name="T72" fmla="*/ 2147483646 w 978"/>
                  <a:gd name="T73" fmla="*/ 2147483646 h 555"/>
                  <a:gd name="T74" fmla="*/ 2147483646 w 978"/>
                  <a:gd name="T75" fmla="*/ 2147483646 h 555"/>
                  <a:gd name="T76" fmla="*/ 2147483646 w 978"/>
                  <a:gd name="T77" fmla="*/ 2147483646 h 555"/>
                  <a:gd name="T78" fmla="*/ 2147483646 w 978"/>
                  <a:gd name="T79" fmla="*/ 2147483646 h 555"/>
                  <a:gd name="T80" fmla="*/ 2147483646 w 978"/>
                  <a:gd name="T81" fmla="*/ 2147483646 h 555"/>
                  <a:gd name="T82" fmla="*/ 2147483646 w 978"/>
                  <a:gd name="T83" fmla="*/ 2147483646 h 555"/>
                  <a:gd name="T84" fmla="*/ 2147483646 w 978"/>
                  <a:gd name="T85" fmla="*/ 2147483646 h 555"/>
                  <a:gd name="T86" fmla="*/ 2147483646 w 978"/>
                  <a:gd name="T87" fmla="*/ 2147483646 h 555"/>
                  <a:gd name="T88" fmla="*/ 2147483646 w 978"/>
                  <a:gd name="T89" fmla="*/ 0 h 555"/>
                  <a:gd name="T90" fmla="*/ 2147483646 w 978"/>
                  <a:gd name="T91" fmla="*/ 2147483646 h 555"/>
                  <a:gd name="T92" fmla="*/ 2147483646 w 978"/>
                  <a:gd name="T93" fmla="*/ 2147483646 h 555"/>
                  <a:gd name="T94" fmla="*/ 0 w 978"/>
                  <a:gd name="T95" fmla="*/ 2147483646 h 5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78"/>
                  <a:gd name="T145" fmla="*/ 0 h 555"/>
                  <a:gd name="T146" fmla="*/ 978 w 978"/>
                  <a:gd name="T147" fmla="*/ 555 h 5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78" h="555">
                    <a:moveTo>
                      <a:pt x="0" y="31"/>
                    </a:moveTo>
                    <a:lnTo>
                      <a:pt x="12" y="75"/>
                    </a:lnTo>
                    <a:lnTo>
                      <a:pt x="27" y="80"/>
                    </a:lnTo>
                    <a:lnTo>
                      <a:pt x="16" y="82"/>
                    </a:lnTo>
                    <a:lnTo>
                      <a:pt x="8" y="219"/>
                    </a:lnTo>
                    <a:lnTo>
                      <a:pt x="31" y="275"/>
                    </a:lnTo>
                    <a:lnTo>
                      <a:pt x="47" y="275"/>
                    </a:lnTo>
                    <a:lnTo>
                      <a:pt x="41" y="293"/>
                    </a:lnTo>
                    <a:lnTo>
                      <a:pt x="72" y="352"/>
                    </a:lnTo>
                    <a:lnTo>
                      <a:pt x="105" y="363"/>
                    </a:lnTo>
                    <a:lnTo>
                      <a:pt x="132" y="397"/>
                    </a:lnTo>
                    <a:lnTo>
                      <a:pt x="168" y="393"/>
                    </a:lnTo>
                    <a:lnTo>
                      <a:pt x="233" y="426"/>
                    </a:lnTo>
                    <a:lnTo>
                      <a:pt x="310" y="412"/>
                    </a:lnTo>
                    <a:lnTo>
                      <a:pt x="357" y="472"/>
                    </a:lnTo>
                    <a:lnTo>
                      <a:pt x="394" y="456"/>
                    </a:lnTo>
                    <a:lnTo>
                      <a:pt x="434" y="526"/>
                    </a:lnTo>
                    <a:lnTo>
                      <a:pt x="468" y="540"/>
                    </a:lnTo>
                    <a:lnTo>
                      <a:pt x="465" y="500"/>
                    </a:lnTo>
                    <a:lnTo>
                      <a:pt x="499" y="477"/>
                    </a:lnTo>
                    <a:lnTo>
                      <a:pt x="504" y="456"/>
                    </a:lnTo>
                    <a:lnTo>
                      <a:pt x="553" y="456"/>
                    </a:lnTo>
                    <a:lnTo>
                      <a:pt x="598" y="472"/>
                    </a:lnTo>
                    <a:lnTo>
                      <a:pt x="600" y="447"/>
                    </a:lnTo>
                    <a:lnTo>
                      <a:pt x="582" y="444"/>
                    </a:lnTo>
                    <a:lnTo>
                      <a:pt x="620" y="444"/>
                    </a:lnTo>
                    <a:lnTo>
                      <a:pt x="620" y="433"/>
                    </a:lnTo>
                    <a:lnTo>
                      <a:pt x="624" y="447"/>
                    </a:lnTo>
                    <a:lnTo>
                      <a:pt x="691" y="452"/>
                    </a:lnTo>
                    <a:lnTo>
                      <a:pt x="711" y="470"/>
                    </a:lnTo>
                    <a:lnTo>
                      <a:pt x="714" y="507"/>
                    </a:lnTo>
                    <a:lnTo>
                      <a:pt x="735" y="554"/>
                    </a:lnTo>
                    <a:lnTo>
                      <a:pt x="749" y="551"/>
                    </a:lnTo>
                    <a:lnTo>
                      <a:pt x="755" y="517"/>
                    </a:lnTo>
                    <a:lnTo>
                      <a:pt x="731" y="433"/>
                    </a:lnTo>
                    <a:lnTo>
                      <a:pt x="746" y="397"/>
                    </a:lnTo>
                    <a:lnTo>
                      <a:pt x="832" y="329"/>
                    </a:lnTo>
                    <a:lnTo>
                      <a:pt x="814" y="322"/>
                    </a:lnTo>
                    <a:lnTo>
                      <a:pt x="830" y="319"/>
                    </a:lnTo>
                    <a:lnTo>
                      <a:pt x="818" y="296"/>
                    </a:lnTo>
                    <a:lnTo>
                      <a:pt x="821" y="276"/>
                    </a:lnTo>
                    <a:lnTo>
                      <a:pt x="804" y="261"/>
                    </a:lnTo>
                    <a:lnTo>
                      <a:pt x="821" y="272"/>
                    </a:lnTo>
                    <a:lnTo>
                      <a:pt x="814" y="247"/>
                    </a:lnTo>
                    <a:lnTo>
                      <a:pt x="827" y="240"/>
                    </a:lnTo>
                    <a:lnTo>
                      <a:pt x="830" y="293"/>
                    </a:lnTo>
                    <a:lnTo>
                      <a:pt x="842" y="263"/>
                    </a:lnTo>
                    <a:lnTo>
                      <a:pt x="835" y="237"/>
                    </a:lnTo>
                    <a:lnTo>
                      <a:pt x="844" y="251"/>
                    </a:lnTo>
                    <a:lnTo>
                      <a:pt x="862" y="208"/>
                    </a:lnTo>
                    <a:lnTo>
                      <a:pt x="930" y="188"/>
                    </a:lnTo>
                    <a:lnTo>
                      <a:pt x="911" y="177"/>
                    </a:lnTo>
                    <a:lnTo>
                      <a:pt x="925" y="142"/>
                    </a:lnTo>
                    <a:lnTo>
                      <a:pt x="976" y="117"/>
                    </a:lnTo>
                    <a:lnTo>
                      <a:pt x="977" y="105"/>
                    </a:lnTo>
                    <a:lnTo>
                      <a:pt x="963" y="93"/>
                    </a:lnTo>
                    <a:lnTo>
                      <a:pt x="963" y="61"/>
                    </a:lnTo>
                    <a:lnTo>
                      <a:pt x="937" y="51"/>
                    </a:lnTo>
                    <a:lnTo>
                      <a:pt x="917" y="103"/>
                    </a:lnTo>
                    <a:lnTo>
                      <a:pt x="830" y="121"/>
                    </a:lnTo>
                    <a:lnTo>
                      <a:pt x="822" y="145"/>
                    </a:lnTo>
                    <a:lnTo>
                      <a:pt x="775" y="154"/>
                    </a:lnTo>
                    <a:lnTo>
                      <a:pt x="779" y="162"/>
                    </a:lnTo>
                    <a:lnTo>
                      <a:pt x="727" y="194"/>
                    </a:lnTo>
                    <a:lnTo>
                      <a:pt x="707" y="192"/>
                    </a:lnTo>
                    <a:lnTo>
                      <a:pt x="706" y="182"/>
                    </a:lnTo>
                    <a:lnTo>
                      <a:pt x="710" y="173"/>
                    </a:lnTo>
                    <a:lnTo>
                      <a:pt x="714" y="166"/>
                    </a:lnTo>
                    <a:lnTo>
                      <a:pt x="717" y="156"/>
                    </a:lnTo>
                    <a:lnTo>
                      <a:pt x="710" y="133"/>
                    </a:lnTo>
                    <a:lnTo>
                      <a:pt x="691" y="142"/>
                    </a:lnTo>
                    <a:lnTo>
                      <a:pt x="698" y="105"/>
                    </a:lnTo>
                    <a:lnTo>
                      <a:pt x="672" y="93"/>
                    </a:lnTo>
                    <a:lnTo>
                      <a:pt x="651" y="117"/>
                    </a:lnTo>
                    <a:lnTo>
                      <a:pt x="644" y="184"/>
                    </a:lnTo>
                    <a:lnTo>
                      <a:pt x="629" y="185"/>
                    </a:lnTo>
                    <a:lnTo>
                      <a:pt x="624" y="154"/>
                    </a:lnTo>
                    <a:lnTo>
                      <a:pt x="636" y="105"/>
                    </a:lnTo>
                    <a:lnTo>
                      <a:pt x="625" y="113"/>
                    </a:lnTo>
                    <a:lnTo>
                      <a:pt x="645" y="87"/>
                    </a:lnTo>
                    <a:lnTo>
                      <a:pt x="691" y="86"/>
                    </a:lnTo>
                    <a:lnTo>
                      <a:pt x="683" y="73"/>
                    </a:lnTo>
                    <a:lnTo>
                      <a:pt x="680" y="73"/>
                    </a:lnTo>
                    <a:lnTo>
                      <a:pt x="615" y="65"/>
                    </a:lnTo>
                    <a:lnTo>
                      <a:pt x="625" y="49"/>
                    </a:lnTo>
                    <a:lnTo>
                      <a:pt x="584" y="70"/>
                    </a:lnTo>
                    <a:lnTo>
                      <a:pt x="553" y="70"/>
                    </a:lnTo>
                    <a:lnTo>
                      <a:pt x="591" y="36"/>
                    </a:lnTo>
                    <a:lnTo>
                      <a:pt x="512" y="17"/>
                    </a:lnTo>
                    <a:lnTo>
                      <a:pt x="501" y="0"/>
                    </a:lnTo>
                    <a:lnTo>
                      <a:pt x="499" y="10"/>
                    </a:lnTo>
                    <a:lnTo>
                      <a:pt x="33" y="10"/>
                    </a:lnTo>
                    <a:lnTo>
                      <a:pt x="43" y="32"/>
                    </a:lnTo>
                    <a:lnTo>
                      <a:pt x="31" y="51"/>
                    </a:lnTo>
                    <a:lnTo>
                      <a:pt x="34" y="32"/>
                    </a:lnTo>
                    <a:lnTo>
                      <a:pt x="0" y="31"/>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48" name="Freeform 396"/>
              <p:cNvSpPr>
                <a:spLocks/>
              </p:cNvSpPr>
              <p:nvPr/>
            </p:nvSpPr>
            <p:spPr bwMode="auto">
              <a:xfrm>
                <a:off x="5480051" y="1657351"/>
                <a:ext cx="277813" cy="227013"/>
              </a:xfrm>
              <a:custGeom>
                <a:avLst/>
                <a:gdLst>
                  <a:gd name="T0" fmla="*/ 0 w 180"/>
                  <a:gd name="T1" fmla="*/ 2147483646 h 149"/>
                  <a:gd name="T2" fmla="*/ 2147483646 w 180"/>
                  <a:gd name="T3" fmla="*/ 2147483646 h 149"/>
                  <a:gd name="T4" fmla="*/ 2147483646 w 180"/>
                  <a:gd name="T5" fmla="*/ 2147483646 h 149"/>
                  <a:gd name="T6" fmla="*/ 2147483646 w 180"/>
                  <a:gd name="T7" fmla="*/ 2147483646 h 149"/>
                  <a:gd name="T8" fmla="*/ 2147483646 w 180"/>
                  <a:gd name="T9" fmla="*/ 2147483646 h 149"/>
                  <a:gd name="T10" fmla="*/ 2147483646 w 180"/>
                  <a:gd name="T11" fmla="*/ 2147483646 h 149"/>
                  <a:gd name="T12" fmla="*/ 2147483646 w 180"/>
                  <a:gd name="T13" fmla="*/ 2147483646 h 149"/>
                  <a:gd name="T14" fmla="*/ 2147483646 w 180"/>
                  <a:gd name="T15" fmla="*/ 2147483646 h 149"/>
                  <a:gd name="T16" fmla="*/ 2147483646 w 180"/>
                  <a:gd name="T17" fmla="*/ 2147483646 h 149"/>
                  <a:gd name="T18" fmla="*/ 2147483646 w 180"/>
                  <a:gd name="T19" fmla="*/ 2147483646 h 149"/>
                  <a:gd name="T20" fmla="*/ 2147483646 w 180"/>
                  <a:gd name="T21" fmla="*/ 2147483646 h 149"/>
                  <a:gd name="T22" fmla="*/ 2147483646 w 180"/>
                  <a:gd name="T23" fmla="*/ 2147483646 h 149"/>
                  <a:gd name="T24" fmla="*/ 2147483646 w 180"/>
                  <a:gd name="T25" fmla="*/ 2147483646 h 149"/>
                  <a:gd name="T26" fmla="*/ 2147483646 w 180"/>
                  <a:gd name="T27" fmla="*/ 2147483646 h 149"/>
                  <a:gd name="T28" fmla="*/ 2147483646 w 180"/>
                  <a:gd name="T29" fmla="*/ 2147483646 h 149"/>
                  <a:gd name="T30" fmla="*/ 2147483646 w 180"/>
                  <a:gd name="T31" fmla="*/ 2147483646 h 149"/>
                  <a:gd name="T32" fmla="*/ 2147483646 w 180"/>
                  <a:gd name="T33" fmla="*/ 2147483646 h 149"/>
                  <a:gd name="T34" fmla="*/ 2147483646 w 180"/>
                  <a:gd name="T35" fmla="*/ 2147483646 h 149"/>
                  <a:gd name="T36" fmla="*/ 2147483646 w 180"/>
                  <a:gd name="T37" fmla="*/ 2147483646 h 149"/>
                  <a:gd name="T38" fmla="*/ 2147483646 w 180"/>
                  <a:gd name="T39" fmla="*/ 2147483646 h 149"/>
                  <a:gd name="T40" fmla="*/ 2147483646 w 180"/>
                  <a:gd name="T41" fmla="*/ 2147483646 h 149"/>
                  <a:gd name="T42" fmla="*/ 2147483646 w 180"/>
                  <a:gd name="T43" fmla="*/ 2147483646 h 149"/>
                  <a:gd name="T44" fmla="*/ 2147483646 w 180"/>
                  <a:gd name="T45" fmla="*/ 2147483646 h 149"/>
                  <a:gd name="T46" fmla="*/ 2147483646 w 180"/>
                  <a:gd name="T47" fmla="*/ 2147483646 h 149"/>
                  <a:gd name="T48" fmla="*/ 2147483646 w 180"/>
                  <a:gd name="T49" fmla="*/ 2147483646 h 149"/>
                  <a:gd name="T50" fmla="*/ 2147483646 w 180"/>
                  <a:gd name="T51" fmla="*/ 2147483646 h 149"/>
                  <a:gd name="T52" fmla="*/ 2147483646 w 180"/>
                  <a:gd name="T53" fmla="*/ 2147483646 h 149"/>
                  <a:gd name="T54" fmla="*/ 2147483646 w 180"/>
                  <a:gd name="T55" fmla="*/ 2147483646 h 149"/>
                  <a:gd name="T56" fmla="*/ 2147483646 w 180"/>
                  <a:gd name="T57" fmla="*/ 2147483646 h 149"/>
                  <a:gd name="T58" fmla="*/ 2147483646 w 180"/>
                  <a:gd name="T59" fmla="*/ 0 h 149"/>
                  <a:gd name="T60" fmla="*/ 2147483646 w 180"/>
                  <a:gd name="T61" fmla="*/ 2147483646 h 149"/>
                  <a:gd name="T62" fmla="*/ 2147483646 w 180"/>
                  <a:gd name="T63" fmla="*/ 2147483646 h 149"/>
                  <a:gd name="T64" fmla="*/ 2147483646 w 180"/>
                  <a:gd name="T65" fmla="*/ 2147483646 h 149"/>
                  <a:gd name="T66" fmla="*/ 2147483646 w 180"/>
                  <a:gd name="T67" fmla="*/ 2147483646 h 149"/>
                  <a:gd name="T68" fmla="*/ 2147483646 w 180"/>
                  <a:gd name="T69" fmla="*/ 2147483646 h 149"/>
                  <a:gd name="T70" fmla="*/ 2147483646 w 180"/>
                  <a:gd name="T71" fmla="*/ 2147483646 h 149"/>
                  <a:gd name="T72" fmla="*/ 2147483646 w 180"/>
                  <a:gd name="T73" fmla="*/ 2147483646 h 149"/>
                  <a:gd name="T74" fmla="*/ 0 w 180"/>
                  <a:gd name="T75" fmla="*/ 2147483646 h 1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0"/>
                  <a:gd name="T115" fmla="*/ 0 h 149"/>
                  <a:gd name="T116" fmla="*/ 180 w 180"/>
                  <a:gd name="T117" fmla="*/ 149 h 1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0" h="149">
                    <a:moveTo>
                      <a:pt x="0" y="18"/>
                    </a:moveTo>
                    <a:lnTo>
                      <a:pt x="2" y="36"/>
                    </a:lnTo>
                    <a:lnTo>
                      <a:pt x="21" y="36"/>
                    </a:lnTo>
                    <a:lnTo>
                      <a:pt x="14" y="46"/>
                    </a:lnTo>
                    <a:lnTo>
                      <a:pt x="28" y="50"/>
                    </a:lnTo>
                    <a:lnTo>
                      <a:pt x="9" y="50"/>
                    </a:lnTo>
                    <a:lnTo>
                      <a:pt x="42" y="66"/>
                    </a:lnTo>
                    <a:lnTo>
                      <a:pt x="28" y="71"/>
                    </a:lnTo>
                    <a:lnTo>
                      <a:pt x="40" y="82"/>
                    </a:lnTo>
                    <a:lnTo>
                      <a:pt x="67" y="74"/>
                    </a:lnTo>
                    <a:lnTo>
                      <a:pt x="66" y="62"/>
                    </a:lnTo>
                    <a:lnTo>
                      <a:pt x="80" y="55"/>
                    </a:lnTo>
                    <a:lnTo>
                      <a:pt x="81" y="74"/>
                    </a:lnTo>
                    <a:lnTo>
                      <a:pt x="100" y="62"/>
                    </a:lnTo>
                    <a:lnTo>
                      <a:pt x="95" y="74"/>
                    </a:lnTo>
                    <a:lnTo>
                      <a:pt x="112" y="74"/>
                    </a:lnTo>
                    <a:lnTo>
                      <a:pt x="50" y="90"/>
                    </a:lnTo>
                    <a:lnTo>
                      <a:pt x="54" y="102"/>
                    </a:lnTo>
                    <a:lnTo>
                      <a:pt x="104" y="94"/>
                    </a:lnTo>
                    <a:lnTo>
                      <a:pt x="69" y="105"/>
                    </a:lnTo>
                    <a:lnTo>
                      <a:pt x="88" y="114"/>
                    </a:lnTo>
                    <a:lnTo>
                      <a:pt x="54" y="118"/>
                    </a:lnTo>
                    <a:lnTo>
                      <a:pt x="106" y="148"/>
                    </a:lnTo>
                    <a:lnTo>
                      <a:pt x="140" y="74"/>
                    </a:lnTo>
                    <a:lnTo>
                      <a:pt x="179" y="55"/>
                    </a:lnTo>
                    <a:lnTo>
                      <a:pt x="137" y="41"/>
                    </a:lnTo>
                    <a:lnTo>
                      <a:pt x="130" y="23"/>
                    </a:lnTo>
                    <a:lnTo>
                      <a:pt x="117" y="34"/>
                    </a:lnTo>
                    <a:lnTo>
                      <a:pt x="123" y="16"/>
                    </a:lnTo>
                    <a:lnTo>
                      <a:pt x="93" y="0"/>
                    </a:lnTo>
                    <a:lnTo>
                      <a:pt x="83" y="16"/>
                    </a:lnTo>
                    <a:lnTo>
                      <a:pt x="97" y="50"/>
                    </a:lnTo>
                    <a:lnTo>
                      <a:pt x="64" y="14"/>
                    </a:lnTo>
                    <a:lnTo>
                      <a:pt x="54" y="23"/>
                    </a:lnTo>
                    <a:lnTo>
                      <a:pt x="61" y="40"/>
                    </a:lnTo>
                    <a:lnTo>
                      <a:pt x="26" y="25"/>
                    </a:lnTo>
                    <a:lnTo>
                      <a:pt x="50" y="13"/>
                    </a:lnTo>
                    <a:lnTo>
                      <a:pt x="0" y="18"/>
                    </a:lnTo>
                  </a:path>
                </a:pathLst>
              </a:custGeom>
              <a:grpFill/>
              <a:ln>
                <a:noFill/>
              </a:ln>
              <a:extLst/>
            </p:spPr>
            <p:txBody>
              <a:bodyPr/>
              <a:lstStyle/>
              <a:p>
                <a:pPr eaLnBrk="0" hangingPunct="0"/>
                <a:endParaRPr lang="en-US" sz="2000" b="1">
                  <a:solidFill>
                    <a:srgbClr val="000000"/>
                  </a:solidFill>
                  <a:latin typeface="+mj-lt"/>
                </a:endParaRPr>
              </a:p>
            </p:txBody>
          </p:sp>
          <p:sp>
            <p:nvSpPr>
              <p:cNvPr id="23949" name="Freeform 397"/>
              <p:cNvSpPr>
                <a:spLocks/>
              </p:cNvSpPr>
              <p:nvPr/>
            </p:nvSpPr>
            <p:spPr bwMode="auto">
              <a:xfrm>
                <a:off x="5480051" y="1657351"/>
                <a:ext cx="277813" cy="227013"/>
              </a:xfrm>
              <a:custGeom>
                <a:avLst/>
                <a:gdLst>
                  <a:gd name="T0" fmla="*/ 0 w 180"/>
                  <a:gd name="T1" fmla="*/ 2147483646 h 149"/>
                  <a:gd name="T2" fmla="*/ 2147483646 w 180"/>
                  <a:gd name="T3" fmla="*/ 2147483646 h 149"/>
                  <a:gd name="T4" fmla="*/ 2147483646 w 180"/>
                  <a:gd name="T5" fmla="*/ 2147483646 h 149"/>
                  <a:gd name="T6" fmla="*/ 2147483646 w 180"/>
                  <a:gd name="T7" fmla="*/ 2147483646 h 149"/>
                  <a:gd name="T8" fmla="*/ 2147483646 w 180"/>
                  <a:gd name="T9" fmla="*/ 2147483646 h 149"/>
                  <a:gd name="T10" fmla="*/ 2147483646 w 180"/>
                  <a:gd name="T11" fmla="*/ 2147483646 h 149"/>
                  <a:gd name="T12" fmla="*/ 2147483646 w 180"/>
                  <a:gd name="T13" fmla="*/ 2147483646 h 149"/>
                  <a:gd name="T14" fmla="*/ 2147483646 w 180"/>
                  <a:gd name="T15" fmla="*/ 2147483646 h 149"/>
                  <a:gd name="T16" fmla="*/ 2147483646 w 180"/>
                  <a:gd name="T17" fmla="*/ 2147483646 h 149"/>
                  <a:gd name="T18" fmla="*/ 2147483646 w 180"/>
                  <a:gd name="T19" fmla="*/ 2147483646 h 149"/>
                  <a:gd name="T20" fmla="*/ 2147483646 w 180"/>
                  <a:gd name="T21" fmla="*/ 2147483646 h 149"/>
                  <a:gd name="T22" fmla="*/ 2147483646 w 180"/>
                  <a:gd name="T23" fmla="*/ 2147483646 h 149"/>
                  <a:gd name="T24" fmla="*/ 2147483646 w 180"/>
                  <a:gd name="T25" fmla="*/ 2147483646 h 149"/>
                  <a:gd name="T26" fmla="*/ 2147483646 w 180"/>
                  <a:gd name="T27" fmla="*/ 2147483646 h 149"/>
                  <a:gd name="T28" fmla="*/ 2147483646 w 180"/>
                  <a:gd name="T29" fmla="*/ 2147483646 h 149"/>
                  <a:gd name="T30" fmla="*/ 2147483646 w 180"/>
                  <a:gd name="T31" fmla="*/ 2147483646 h 149"/>
                  <a:gd name="T32" fmla="*/ 2147483646 w 180"/>
                  <a:gd name="T33" fmla="*/ 2147483646 h 149"/>
                  <a:gd name="T34" fmla="*/ 2147483646 w 180"/>
                  <a:gd name="T35" fmla="*/ 2147483646 h 149"/>
                  <a:gd name="T36" fmla="*/ 2147483646 w 180"/>
                  <a:gd name="T37" fmla="*/ 2147483646 h 149"/>
                  <a:gd name="T38" fmla="*/ 2147483646 w 180"/>
                  <a:gd name="T39" fmla="*/ 2147483646 h 149"/>
                  <a:gd name="T40" fmla="*/ 2147483646 w 180"/>
                  <a:gd name="T41" fmla="*/ 2147483646 h 149"/>
                  <a:gd name="T42" fmla="*/ 2147483646 w 180"/>
                  <a:gd name="T43" fmla="*/ 2147483646 h 149"/>
                  <a:gd name="T44" fmla="*/ 2147483646 w 180"/>
                  <a:gd name="T45" fmla="*/ 2147483646 h 149"/>
                  <a:gd name="T46" fmla="*/ 2147483646 w 180"/>
                  <a:gd name="T47" fmla="*/ 2147483646 h 149"/>
                  <a:gd name="T48" fmla="*/ 2147483646 w 180"/>
                  <a:gd name="T49" fmla="*/ 2147483646 h 149"/>
                  <a:gd name="T50" fmla="*/ 2147483646 w 180"/>
                  <a:gd name="T51" fmla="*/ 2147483646 h 149"/>
                  <a:gd name="T52" fmla="*/ 2147483646 w 180"/>
                  <a:gd name="T53" fmla="*/ 2147483646 h 149"/>
                  <a:gd name="T54" fmla="*/ 2147483646 w 180"/>
                  <a:gd name="T55" fmla="*/ 2147483646 h 149"/>
                  <a:gd name="T56" fmla="*/ 2147483646 w 180"/>
                  <a:gd name="T57" fmla="*/ 2147483646 h 149"/>
                  <a:gd name="T58" fmla="*/ 2147483646 w 180"/>
                  <a:gd name="T59" fmla="*/ 0 h 149"/>
                  <a:gd name="T60" fmla="*/ 2147483646 w 180"/>
                  <a:gd name="T61" fmla="*/ 2147483646 h 149"/>
                  <a:gd name="T62" fmla="*/ 2147483646 w 180"/>
                  <a:gd name="T63" fmla="*/ 2147483646 h 149"/>
                  <a:gd name="T64" fmla="*/ 2147483646 w 180"/>
                  <a:gd name="T65" fmla="*/ 2147483646 h 149"/>
                  <a:gd name="T66" fmla="*/ 2147483646 w 180"/>
                  <a:gd name="T67" fmla="*/ 2147483646 h 149"/>
                  <a:gd name="T68" fmla="*/ 2147483646 w 180"/>
                  <a:gd name="T69" fmla="*/ 2147483646 h 149"/>
                  <a:gd name="T70" fmla="*/ 2147483646 w 180"/>
                  <a:gd name="T71" fmla="*/ 2147483646 h 149"/>
                  <a:gd name="T72" fmla="*/ 2147483646 w 180"/>
                  <a:gd name="T73" fmla="*/ 2147483646 h 149"/>
                  <a:gd name="T74" fmla="*/ 0 w 180"/>
                  <a:gd name="T75" fmla="*/ 2147483646 h 1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0"/>
                  <a:gd name="T115" fmla="*/ 0 h 149"/>
                  <a:gd name="T116" fmla="*/ 180 w 180"/>
                  <a:gd name="T117" fmla="*/ 149 h 1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0" h="149">
                    <a:moveTo>
                      <a:pt x="0" y="18"/>
                    </a:moveTo>
                    <a:lnTo>
                      <a:pt x="2" y="36"/>
                    </a:lnTo>
                    <a:lnTo>
                      <a:pt x="21" y="36"/>
                    </a:lnTo>
                    <a:lnTo>
                      <a:pt x="14" y="46"/>
                    </a:lnTo>
                    <a:lnTo>
                      <a:pt x="28" y="50"/>
                    </a:lnTo>
                    <a:lnTo>
                      <a:pt x="9" y="50"/>
                    </a:lnTo>
                    <a:lnTo>
                      <a:pt x="42" y="66"/>
                    </a:lnTo>
                    <a:lnTo>
                      <a:pt x="28" y="71"/>
                    </a:lnTo>
                    <a:lnTo>
                      <a:pt x="40" y="82"/>
                    </a:lnTo>
                    <a:lnTo>
                      <a:pt x="67" y="74"/>
                    </a:lnTo>
                    <a:lnTo>
                      <a:pt x="66" y="62"/>
                    </a:lnTo>
                    <a:lnTo>
                      <a:pt x="80" y="55"/>
                    </a:lnTo>
                    <a:lnTo>
                      <a:pt x="81" y="74"/>
                    </a:lnTo>
                    <a:lnTo>
                      <a:pt x="100" y="62"/>
                    </a:lnTo>
                    <a:lnTo>
                      <a:pt x="95" y="74"/>
                    </a:lnTo>
                    <a:lnTo>
                      <a:pt x="112" y="74"/>
                    </a:lnTo>
                    <a:lnTo>
                      <a:pt x="50" y="90"/>
                    </a:lnTo>
                    <a:lnTo>
                      <a:pt x="54" y="102"/>
                    </a:lnTo>
                    <a:lnTo>
                      <a:pt x="104" y="94"/>
                    </a:lnTo>
                    <a:lnTo>
                      <a:pt x="69" y="105"/>
                    </a:lnTo>
                    <a:lnTo>
                      <a:pt x="88" y="114"/>
                    </a:lnTo>
                    <a:lnTo>
                      <a:pt x="54" y="118"/>
                    </a:lnTo>
                    <a:lnTo>
                      <a:pt x="106" y="148"/>
                    </a:lnTo>
                    <a:lnTo>
                      <a:pt x="140" y="74"/>
                    </a:lnTo>
                    <a:lnTo>
                      <a:pt x="179" y="55"/>
                    </a:lnTo>
                    <a:lnTo>
                      <a:pt x="137" y="41"/>
                    </a:lnTo>
                    <a:lnTo>
                      <a:pt x="130" y="23"/>
                    </a:lnTo>
                    <a:lnTo>
                      <a:pt x="117" y="34"/>
                    </a:lnTo>
                    <a:lnTo>
                      <a:pt x="123" y="16"/>
                    </a:lnTo>
                    <a:lnTo>
                      <a:pt x="93" y="0"/>
                    </a:lnTo>
                    <a:lnTo>
                      <a:pt x="83" y="16"/>
                    </a:lnTo>
                    <a:lnTo>
                      <a:pt x="97" y="50"/>
                    </a:lnTo>
                    <a:lnTo>
                      <a:pt x="64" y="14"/>
                    </a:lnTo>
                    <a:lnTo>
                      <a:pt x="54" y="23"/>
                    </a:lnTo>
                    <a:lnTo>
                      <a:pt x="61" y="40"/>
                    </a:lnTo>
                    <a:lnTo>
                      <a:pt x="26" y="25"/>
                    </a:lnTo>
                    <a:lnTo>
                      <a:pt x="50" y="13"/>
                    </a:lnTo>
                    <a:lnTo>
                      <a:pt x="0" y="18"/>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50" name="Freeform 398"/>
              <p:cNvSpPr>
                <a:spLocks/>
              </p:cNvSpPr>
              <p:nvPr/>
            </p:nvSpPr>
            <p:spPr bwMode="auto">
              <a:xfrm>
                <a:off x="5659438" y="1625600"/>
                <a:ext cx="252412" cy="96838"/>
              </a:xfrm>
              <a:custGeom>
                <a:avLst/>
                <a:gdLst>
                  <a:gd name="T0" fmla="*/ 0 w 164"/>
                  <a:gd name="T1" fmla="*/ 2147483646 h 63"/>
                  <a:gd name="T2" fmla="*/ 2147483646 w 164"/>
                  <a:gd name="T3" fmla="*/ 2147483646 h 63"/>
                  <a:gd name="T4" fmla="*/ 2147483646 w 164"/>
                  <a:gd name="T5" fmla="*/ 2147483646 h 63"/>
                  <a:gd name="T6" fmla="*/ 2147483646 w 164"/>
                  <a:gd name="T7" fmla="*/ 2147483646 h 63"/>
                  <a:gd name="T8" fmla="*/ 2147483646 w 164"/>
                  <a:gd name="T9" fmla="*/ 2147483646 h 63"/>
                  <a:gd name="T10" fmla="*/ 2147483646 w 164"/>
                  <a:gd name="T11" fmla="*/ 2147483646 h 63"/>
                  <a:gd name="T12" fmla="*/ 2147483646 w 164"/>
                  <a:gd name="T13" fmla="*/ 2147483646 h 63"/>
                  <a:gd name="T14" fmla="*/ 2147483646 w 164"/>
                  <a:gd name="T15" fmla="*/ 2147483646 h 63"/>
                  <a:gd name="T16" fmla="*/ 2147483646 w 164"/>
                  <a:gd name="T17" fmla="*/ 2147483646 h 63"/>
                  <a:gd name="T18" fmla="*/ 2147483646 w 164"/>
                  <a:gd name="T19" fmla="*/ 2147483646 h 63"/>
                  <a:gd name="T20" fmla="*/ 2147483646 w 164"/>
                  <a:gd name="T21" fmla="*/ 2147483646 h 63"/>
                  <a:gd name="T22" fmla="*/ 2147483646 w 164"/>
                  <a:gd name="T23" fmla="*/ 2147483646 h 63"/>
                  <a:gd name="T24" fmla="*/ 2147483646 w 164"/>
                  <a:gd name="T25" fmla="*/ 2147483646 h 63"/>
                  <a:gd name="T26" fmla="*/ 2147483646 w 164"/>
                  <a:gd name="T27" fmla="*/ 0 h 63"/>
                  <a:gd name="T28" fmla="*/ 2147483646 w 164"/>
                  <a:gd name="T29" fmla="*/ 2147483646 h 63"/>
                  <a:gd name="T30" fmla="*/ 2147483646 w 164"/>
                  <a:gd name="T31" fmla="*/ 0 h 63"/>
                  <a:gd name="T32" fmla="*/ 2147483646 w 164"/>
                  <a:gd name="T33" fmla="*/ 2147483646 h 63"/>
                  <a:gd name="T34" fmla="*/ 2147483646 w 164"/>
                  <a:gd name="T35" fmla="*/ 2147483646 h 63"/>
                  <a:gd name="T36" fmla="*/ 2147483646 w 164"/>
                  <a:gd name="T37" fmla="*/ 2147483646 h 63"/>
                  <a:gd name="T38" fmla="*/ 0 w 164"/>
                  <a:gd name="T39" fmla="*/ 2147483646 h 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4"/>
                  <a:gd name="T61" fmla="*/ 0 h 63"/>
                  <a:gd name="T62" fmla="*/ 164 w 164"/>
                  <a:gd name="T63" fmla="*/ 63 h 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4" h="63">
                    <a:moveTo>
                      <a:pt x="0" y="18"/>
                    </a:moveTo>
                    <a:lnTo>
                      <a:pt x="24" y="22"/>
                    </a:lnTo>
                    <a:lnTo>
                      <a:pt x="9" y="30"/>
                    </a:lnTo>
                    <a:lnTo>
                      <a:pt x="15" y="35"/>
                    </a:lnTo>
                    <a:lnTo>
                      <a:pt x="74" y="35"/>
                    </a:lnTo>
                    <a:lnTo>
                      <a:pt x="36" y="44"/>
                    </a:lnTo>
                    <a:lnTo>
                      <a:pt x="95" y="62"/>
                    </a:lnTo>
                    <a:lnTo>
                      <a:pt x="136" y="51"/>
                    </a:lnTo>
                    <a:lnTo>
                      <a:pt x="163" y="30"/>
                    </a:lnTo>
                    <a:lnTo>
                      <a:pt x="156" y="19"/>
                    </a:lnTo>
                    <a:lnTo>
                      <a:pt x="117" y="21"/>
                    </a:lnTo>
                    <a:lnTo>
                      <a:pt x="124" y="7"/>
                    </a:lnTo>
                    <a:lnTo>
                      <a:pt x="93" y="21"/>
                    </a:lnTo>
                    <a:lnTo>
                      <a:pt x="88" y="0"/>
                    </a:lnTo>
                    <a:lnTo>
                      <a:pt x="80" y="25"/>
                    </a:lnTo>
                    <a:lnTo>
                      <a:pt x="36" y="0"/>
                    </a:lnTo>
                    <a:lnTo>
                      <a:pt x="38" y="16"/>
                    </a:lnTo>
                    <a:lnTo>
                      <a:pt x="25" y="7"/>
                    </a:lnTo>
                    <a:lnTo>
                      <a:pt x="31" y="23"/>
                    </a:lnTo>
                    <a:lnTo>
                      <a:pt x="0" y="18"/>
                    </a:lnTo>
                  </a:path>
                </a:pathLst>
              </a:custGeom>
              <a:grpFill/>
              <a:ln>
                <a:noFill/>
              </a:ln>
              <a:extLst/>
            </p:spPr>
            <p:txBody>
              <a:bodyPr/>
              <a:lstStyle/>
              <a:p>
                <a:pPr eaLnBrk="0" hangingPunct="0"/>
                <a:endParaRPr lang="en-US" sz="2000" b="1">
                  <a:solidFill>
                    <a:srgbClr val="000000"/>
                  </a:solidFill>
                  <a:latin typeface="+mj-lt"/>
                </a:endParaRPr>
              </a:p>
            </p:txBody>
          </p:sp>
          <p:sp>
            <p:nvSpPr>
              <p:cNvPr id="23951" name="Freeform 399"/>
              <p:cNvSpPr>
                <a:spLocks/>
              </p:cNvSpPr>
              <p:nvPr/>
            </p:nvSpPr>
            <p:spPr bwMode="auto">
              <a:xfrm>
                <a:off x="5659438" y="1625600"/>
                <a:ext cx="252412" cy="96838"/>
              </a:xfrm>
              <a:custGeom>
                <a:avLst/>
                <a:gdLst>
                  <a:gd name="T0" fmla="*/ 0 w 164"/>
                  <a:gd name="T1" fmla="*/ 2147483646 h 63"/>
                  <a:gd name="T2" fmla="*/ 2147483646 w 164"/>
                  <a:gd name="T3" fmla="*/ 2147483646 h 63"/>
                  <a:gd name="T4" fmla="*/ 2147483646 w 164"/>
                  <a:gd name="T5" fmla="*/ 2147483646 h 63"/>
                  <a:gd name="T6" fmla="*/ 2147483646 w 164"/>
                  <a:gd name="T7" fmla="*/ 2147483646 h 63"/>
                  <a:gd name="T8" fmla="*/ 2147483646 w 164"/>
                  <a:gd name="T9" fmla="*/ 2147483646 h 63"/>
                  <a:gd name="T10" fmla="*/ 2147483646 w 164"/>
                  <a:gd name="T11" fmla="*/ 2147483646 h 63"/>
                  <a:gd name="T12" fmla="*/ 2147483646 w 164"/>
                  <a:gd name="T13" fmla="*/ 2147483646 h 63"/>
                  <a:gd name="T14" fmla="*/ 2147483646 w 164"/>
                  <a:gd name="T15" fmla="*/ 2147483646 h 63"/>
                  <a:gd name="T16" fmla="*/ 2147483646 w 164"/>
                  <a:gd name="T17" fmla="*/ 2147483646 h 63"/>
                  <a:gd name="T18" fmla="*/ 2147483646 w 164"/>
                  <a:gd name="T19" fmla="*/ 2147483646 h 63"/>
                  <a:gd name="T20" fmla="*/ 2147483646 w 164"/>
                  <a:gd name="T21" fmla="*/ 2147483646 h 63"/>
                  <a:gd name="T22" fmla="*/ 2147483646 w 164"/>
                  <a:gd name="T23" fmla="*/ 2147483646 h 63"/>
                  <a:gd name="T24" fmla="*/ 2147483646 w 164"/>
                  <a:gd name="T25" fmla="*/ 2147483646 h 63"/>
                  <a:gd name="T26" fmla="*/ 2147483646 w 164"/>
                  <a:gd name="T27" fmla="*/ 0 h 63"/>
                  <a:gd name="T28" fmla="*/ 2147483646 w 164"/>
                  <a:gd name="T29" fmla="*/ 2147483646 h 63"/>
                  <a:gd name="T30" fmla="*/ 2147483646 w 164"/>
                  <a:gd name="T31" fmla="*/ 0 h 63"/>
                  <a:gd name="T32" fmla="*/ 2147483646 w 164"/>
                  <a:gd name="T33" fmla="*/ 2147483646 h 63"/>
                  <a:gd name="T34" fmla="*/ 2147483646 w 164"/>
                  <a:gd name="T35" fmla="*/ 2147483646 h 63"/>
                  <a:gd name="T36" fmla="*/ 2147483646 w 164"/>
                  <a:gd name="T37" fmla="*/ 2147483646 h 63"/>
                  <a:gd name="T38" fmla="*/ 0 w 164"/>
                  <a:gd name="T39" fmla="*/ 2147483646 h 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4"/>
                  <a:gd name="T61" fmla="*/ 0 h 63"/>
                  <a:gd name="T62" fmla="*/ 164 w 164"/>
                  <a:gd name="T63" fmla="*/ 63 h 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4" h="63">
                    <a:moveTo>
                      <a:pt x="0" y="18"/>
                    </a:moveTo>
                    <a:lnTo>
                      <a:pt x="24" y="22"/>
                    </a:lnTo>
                    <a:lnTo>
                      <a:pt x="9" y="30"/>
                    </a:lnTo>
                    <a:lnTo>
                      <a:pt x="15" y="35"/>
                    </a:lnTo>
                    <a:lnTo>
                      <a:pt x="74" y="35"/>
                    </a:lnTo>
                    <a:lnTo>
                      <a:pt x="36" y="44"/>
                    </a:lnTo>
                    <a:lnTo>
                      <a:pt x="95" y="62"/>
                    </a:lnTo>
                    <a:lnTo>
                      <a:pt x="136" y="51"/>
                    </a:lnTo>
                    <a:lnTo>
                      <a:pt x="163" y="30"/>
                    </a:lnTo>
                    <a:lnTo>
                      <a:pt x="156" y="19"/>
                    </a:lnTo>
                    <a:lnTo>
                      <a:pt x="117" y="21"/>
                    </a:lnTo>
                    <a:lnTo>
                      <a:pt x="124" y="7"/>
                    </a:lnTo>
                    <a:lnTo>
                      <a:pt x="93" y="21"/>
                    </a:lnTo>
                    <a:lnTo>
                      <a:pt x="88" y="0"/>
                    </a:lnTo>
                    <a:lnTo>
                      <a:pt x="80" y="25"/>
                    </a:lnTo>
                    <a:lnTo>
                      <a:pt x="36" y="0"/>
                    </a:lnTo>
                    <a:lnTo>
                      <a:pt x="38" y="16"/>
                    </a:lnTo>
                    <a:lnTo>
                      <a:pt x="25" y="7"/>
                    </a:lnTo>
                    <a:lnTo>
                      <a:pt x="31" y="23"/>
                    </a:lnTo>
                    <a:lnTo>
                      <a:pt x="0" y="18"/>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52" name="Freeform 400"/>
              <p:cNvSpPr>
                <a:spLocks/>
              </p:cNvSpPr>
              <p:nvPr/>
            </p:nvSpPr>
            <p:spPr bwMode="auto">
              <a:xfrm>
                <a:off x="5745163" y="1781175"/>
                <a:ext cx="107950" cy="63500"/>
              </a:xfrm>
              <a:custGeom>
                <a:avLst/>
                <a:gdLst>
                  <a:gd name="T0" fmla="*/ 0 w 70"/>
                  <a:gd name="T1" fmla="*/ 2147483646 h 41"/>
                  <a:gd name="T2" fmla="*/ 2147483646 w 70"/>
                  <a:gd name="T3" fmla="*/ 2147483646 h 41"/>
                  <a:gd name="T4" fmla="*/ 2147483646 w 70"/>
                  <a:gd name="T5" fmla="*/ 0 h 41"/>
                  <a:gd name="T6" fmla="*/ 2147483646 w 70"/>
                  <a:gd name="T7" fmla="*/ 2147483646 h 41"/>
                  <a:gd name="T8" fmla="*/ 2147483646 w 70"/>
                  <a:gd name="T9" fmla="*/ 2147483646 h 41"/>
                  <a:gd name="T10" fmla="*/ 2147483646 w 70"/>
                  <a:gd name="T11" fmla="*/ 2147483646 h 41"/>
                  <a:gd name="T12" fmla="*/ 2147483646 w 70"/>
                  <a:gd name="T13" fmla="*/ 2147483646 h 41"/>
                  <a:gd name="T14" fmla="*/ 0 w 70"/>
                  <a:gd name="T15" fmla="*/ 2147483646 h 41"/>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41"/>
                  <a:gd name="T26" fmla="*/ 70 w 70"/>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41">
                    <a:moveTo>
                      <a:pt x="0" y="33"/>
                    </a:moveTo>
                    <a:lnTo>
                      <a:pt x="6" y="10"/>
                    </a:lnTo>
                    <a:lnTo>
                      <a:pt x="34" y="0"/>
                    </a:lnTo>
                    <a:lnTo>
                      <a:pt x="38" y="10"/>
                    </a:lnTo>
                    <a:lnTo>
                      <a:pt x="69" y="21"/>
                    </a:lnTo>
                    <a:lnTo>
                      <a:pt x="27" y="40"/>
                    </a:lnTo>
                    <a:lnTo>
                      <a:pt x="34" y="30"/>
                    </a:lnTo>
                    <a:lnTo>
                      <a:pt x="0" y="33"/>
                    </a:lnTo>
                  </a:path>
                </a:pathLst>
              </a:custGeom>
              <a:grpFill/>
              <a:ln>
                <a:noFill/>
              </a:ln>
              <a:extLst/>
            </p:spPr>
            <p:txBody>
              <a:bodyPr/>
              <a:lstStyle/>
              <a:p>
                <a:pPr eaLnBrk="0" hangingPunct="0"/>
                <a:endParaRPr lang="en-US" sz="2000" b="1">
                  <a:solidFill>
                    <a:srgbClr val="000000"/>
                  </a:solidFill>
                  <a:latin typeface="+mj-lt"/>
                </a:endParaRPr>
              </a:p>
            </p:txBody>
          </p:sp>
          <p:sp>
            <p:nvSpPr>
              <p:cNvPr id="23953" name="Freeform 401"/>
              <p:cNvSpPr>
                <a:spLocks/>
              </p:cNvSpPr>
              <p:nvPr/>
            </p:nvSpPr>
            <p:spPr bwMode="auto">
              <a:xfrm>
                <a:off x="5745163" y="1781175"/>
                <a:ext cx="107950" cy="63500"/>
              </a:xfrm>
              <a:custGeom>
                <a:avLst/>
                <a:gdLst>
                  <a:gd name="T0" fmla="*/ 0 w 70"/>
                  <a:gd name="T1" fmla="*/ 2147483646 h 41"/>
                  <a:gd name="T2" fmla="*/ 2147483646 w 70"/>
                  <a:gd name="T3" fmla="*/ 2147483646 h 41"/>
                  <a:gd name="T4" fmla="*/ 2147483646 w 70"/>
                  <a:gd name="T5" fmla="*/ 0 h 41"/>
                  <a:gd name="T6" fmla="*/ 2147483646 w 70"/>
                  <a:gd name="T7" fmla="*/ 2147483646 h 41"/>
                  <a:gd name="T8" fmla="*/ 2147483646 w 70"/>
                  <a:gd name="T9" fmla="*/ 2147483646 h 41"/>
                  <a:gd name="T10" fmla="*/ 2147483646 w 70"/>
                  <a:gd name="T11" fmla="*/ 2147483646 h 41"/>
                  <a:gd name="T12" fmla="*/ 2147483646 w 70"/>
                  <a:gd name="T13" fmla="*/ 2147483646 h 41"/>
                  <a:gd name="T14" fmla="*/ 0 w 70"/>
                  <a:gd name="T15" fmla="*/ 2147483646 h 41"/>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41"/>
                  <a:gd name="T26" fmla="*/ 70 w 70"/>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41">
                    <a:moveTo>
                      <a:pt x="0" y="33"/>
                    </a:moveTo>
                    <a:lnTo>
                      <a:pt x="6" y="10"/>
                    </a:lnTo>
                    <a:lnTo>
                      <a:pt x="34" y="0"/>
                    </a:lnTo>
                    <a:lnTo>
                      <a:pt x="38" y="10"/>
                    </a:lnTo>
                    <a:lnTo>
                      <a:pt x="69" y="21"/>
                    </a:lnTo>
                    <a:lnTo>
                      <a:pt x="27" y="40"/>
                    </a:lnTo>
                    <a:lnTo>
                      <a:pt x="34" y="30"/>
                    </a:lnTo>
                    <a:lnTo>
                      <a:pt x="0" y="3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54" name="Freeform 402"/>
              <p:cNvSpPr>
                <a:spLocks/>
              </p:cNvSpPr>
              <p:nvPr/>
            </p:nvSpPr>
            <p:spPr bwMode="auto">
              <a:xfrm>
                <a:off x="5753101" y="2938463"/>
                <a:ext cx="106363" cy="93662"/>
              </a:xfrm>
              <a:custGeom>
                <a:avLst/>
                <a:gdLst>
                  <a:gd name="T0" fmla="*/ 2147483646 w 70"/>
                  <a:gd name="T1" fmla="*/ 2147483646 h 60"/>
                  <a:gd name="T2" fmla="*/ 2147483646 w 70"/>
                  <a:gd name="T3" fmla="*/ 2147483646 h 60"/>
                  <a:gd name="T4" fmla="*/ 2147483646 w 70"/>
                  <a:gd name="T5" fmla="*/ 2147483646 h 60"/>
                  <a:gd name="T6" fmla="*/ 2147483646 w 70"/>
                  <a:gd name="T7" fmla="*/ 2147483646 h 60"/>
                  <a:gd name="T8" fmla="*/ 2147483646 w 70"/>
                  <a:gd name="T9" fmla="*/ 2147483646 h 60"/>
                  <a:gd name="T10" fmla="*/ 2147483646 w 70"/>
                  <a:gd name="T11" fmla="*/ 2147483646 h 60"/>
                  <a:gd name="T12" fmla="*/ 2147483646 w 70"/>
                  <a:gd name="T13" fmla="*/ 2147483646 h 60"/>
                  <a:gd name="T14" fmla="*/ 2147483646 w 70"/>
                  <a:gd name="T15" fmla="*/ 2147483646 h 60"/>
                  <a:gd name="T16" fmla="*/ 2147483646 w 70"/>
                  <a:gd name="T17" fmla="*/ 2147483646 h 60"/>
                  <a:gd name="T18" fmla="*/ 2147483646 w 70"/>
                  <a:gd name="T19" fmla="*/ 2147483646 h 60"/>
                  <a:gd name="T20" fmla="*/ 2147483646 w 70"/>
                  <a:gd name="T21" fmla="*/ 0 h 60"/>
                  <a:gd name="T22" fmla="*/ 0 w 70"/>
                  <a:gd name="T23" fmla="*/ 0 h 60"/>
                  <a:gd name="T24" fmla="*/ 2147483646 w 70"/>
                  <a:gd name="T25" fmla="*/ 214748364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60"/>
                  <a:gd name="T41" fmla="*/ 70 w 70"/>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60">
                    <a:moveTo>
                      <a:pt x="2" y="26"/>
                    </a:moveTo>
                    <a:lnTo>
                      <a:pt x="14" y="30"/>
                    </a:lnTo>
                    <a:lnTo>
                      <a:pt x="16" y="45"/>
                    </a:lnTo>
                    <a:lnTo>
                      <a:pt x="38" y="48"/>
                    </a:lnTo>
                    <a:lnTo>
                      <a:pt x="40" y="58"/>
                    </a:lnTo>
                    <a:lnTo>
                      <a:pt x="48" y="59"/>
                    </a:lnTo>
                    <a:lnTo>
                      <a:pt x="51" y="44"/>
                    </a:lnTo>
                    <a:lnTo>
                      <a:pt x="57" y="40"/>
                    </a:lnTo>
                    <a:lnTo>
                      <a:pt x="58" y="30"/>
                    </a:lnTo>
                    <a:lnTo>
                      <a:pt x="69" y="12"/>
                    </a:lnTo>
                    <a:lnTo>
                      <a:pt x="37" y="0"/>
                    </a:lnTo>
                    <a:lnTo>
                      <a:pt x="0" y="0"/>
                    </a:lnTo>
                    <a:lnTo>
                      <a:pt x="2" y="26"/>
                    </a:lnTo>
                  </a:path>
                </a:pathLst>
              </a:custGeom>
              <a:grpFill/>
              <a:ln>
                <a:noFill/>
              </a:ln>
              <a:extLst/>
            </p:spPr>
            <p:txBody>
              <a:bodyPr/>
              <a:lstStyle/>
              <a:p>
                <a:pPr eaLnBrk="0" hangingPunct="0"/>
                <a:endParaRPr lang="en-US" sz="2000" b="1">
                  <a:solidFill>
                    <a:srgbClr val="000000"/>
                  </a:solidFill>
                  <a:latin typeface="+mj-lt"/>
                </a:endParaRPr>
              </a:p>
            </p:txBody>
          </p:sp>
          <p:sp>
            <p:nvSpPr>
              <p:cNvPr id="23955" name="Freeform 403"/>
              <p:cNvSpPr>
                <a:spLocks/>
              </p:cNvSpPr>
              <p:nvPr/>
            </p:nvSpPr>
            <p:spPr bwMode="auto">
              <a:xfrm>
                <a:off x="5753101" y="2938463"/>
                <a:ext cx="106363" cy="93662"/>
              </a:xfrm>
              <a:custGeom>
                <a:avLst/>
                <a:gdLst>
                  <a:gd name="T0" fmla="*/ 2147483646 w 70"/>
                  <a:gd name="T1" fmla="*/ 2147483646 h 60"/>
                  <a:gd name="T2" fmla="*/ 2147483646 w 70"/>
                  <a:gd name="T3" fmla="*/ 2147483646 h 60"/>
                  <a:gd name="T4" fmla="*/ 2147483646 w 70"/>
                  <a:gd name="T5" fmla="*/ 2147483646 h 60"/>
                  <a:gd name="T6" fmla="*/ 2147483646 w 70"/>
                  <a:gd name="T7" fmla="*/ 2147483646 h 60"/>
                  <a:gd name="T8" fmla="*/ 2147483646 w 70"/>
                  <a:gd name="T9" fmla="*/ 2147483646 h 60"/>
                  <a:gd name="T10" fmla="*/ 2147483646 w 70"/>
                  <a:gd name="T11" fmla="*/ 2147483646 h 60"/>
                  <a:gd name="T12" fmla="*/ 2147483646 w 70"/>
                  <a:gd name="T13" fmla="*/ 2147483646 h 60"/>
                  <a:gd name="T14" fmla="*/ 2147483646 w 70"/>
                  <a:gd name="T15" fmla="*/ 2147483646 h 60"/>
                  <a:gd name="T16" fmla="*/ 2147483646 w 70"/>
                  <a:gd name="T17" fmla="*/ 2147483646 h 60"/>
                  <a:gd name="T18" fmla="*/ 2147483646 w 70"/>
                  <a:gd name="T19" fmla="*/ 2147483646 h 60"/>
                  <a:gd name="T20" fmla="*/ 2147483646 w 70"/>
                  <a:gd name="T21" fmla="*/ 0 h 60"/>
                  <a:gd name="T22" fmla="*/ 0 w 70"/>
                  <a:gd name="T23" fmla="*/ 0 h 60"/>
                  <a:gd name="T24" fmla="*/ 2147483646 w 70"/>
                  <a:gd name="T25" fmla="*/ 214748364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60"/>
                  <a:gd name="T41" fmla="*/ 70 w 70"/>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60">
                    <a:moveTo>
                      <a:pt x="2" y="26"/>
                    </a:moveTo>
                    <a:lnTo>
                      <a:pt x="14" y="30"/>
                    </a:lnTo>
                    <a:lnTo>
                      <a:pt x="16" y="45"/>
                    </a:lnTo>
                    <a:lnTo>
                      <a:pt x="38" y="48"/>
                    </a:lnTo>
                    <a:lnTo>
                      <a:pt x="40" y="58"/>
                    </a:lnTo>
                    <a:lnTo>
                      <a:pt x="48" y="59"/>
                    </a:lnTo>
                    <a:lnTo>
                      <a:pt x="51" y="44"/>
                    </a:lnTo>
                    <a:lnTo>
                      <a:pt x="57" y="40"/>
                    </a:lnTo>
                    <a:lnTo>
                      <a:pt x="58" y="30"/>
                    </a:lnTo>
                    <a:lnTo>
                      <a:pt x="69" y="12"/>
                    </a:lnTo>
                    <a:lnTo>
                      <a:pt x="37" y="0"/>
                    </a:lnTo>
                    <a:lnTo>
                      <a:pt x="0" y="0"/>
                    </a:lnTo>
                    <a:lnTo>
                      <a:pt x="2" y="2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56" name="Freeform 404"/>
              <p:cNvSpPr>
                <a:spLocks/>
              </p:cNvSpPr>
              <p:nvPr/>
            </p:nvSpPr>
            <p:spPr bwMode="auto">
              <a:xfrm>
                <a:off x="5749925" y="2844800"/>
                <a:ext cx="141288" cy="114300"/>
              </a:xfrm>
              <a:custGeom>
                <a:avLst/>
                <a:gdLst>
                  <a:gd name="T0" fmla="*/ 2147483646 w 92"/>
                  <a:gd name="T1" fmla="*/ 2147483646 h 75"/>
                  <a:gd name="T2" fmla="*/ 2147483646 w 92"/>
                  <a:gd name="T3" fmla="*/ 2147483646 h 75"/>
                  <a:gd name="T4" fmla="*/ 2147483646 w 92"/>
                  <a:gd name="T5" fmla="*/ 2147483646 h 75"/>
                  <a:gd name="T6" fmla="*/ 2147483646 w 92"/>
                  <a:gd name="T7" fmla="*/ 2147483646 h 75"/>
                  <a:gd name="T8" fmla="*/ 2147483646 w 92"/>
                  <a:gd name="T9" fmla="*/ 2147483646 h 75"/>
                  <a:gd name="T10" fmla="*/ 2147483646 w 92"/>
                  <a:gd name="T11" fmla="*/ 0 h 75"/>
                  <a:gd name="T12" fmla="*/ 2147483646 w 92"/>
                  <a:gd name="T13" fmla="*/ 2147483646 h 75"/>
                  <a:gd name="T14" fmla="*/ 2147483646 w 92"/>
                  <a:gd name="T15" fmla="*/ 2147483646 h 75"/>
                  <a:gd name="T16" fmla="*/ 2147483646 w 92"/>
                  <a:gd name="T17" fmla="*/ 2147483646 h 75"/>
                  <a:gd name="T18" fmla="*/ 2147483646 w 92"/>
                  <a:gd name="T19" fmla="*/ 2147483646 h 75"/>
                  <a:gd name="T20" fmla="*/ 0 w 92"/>
                  <a:gd name="T21" fmla="*/ 2147483646 h 75"/>
                  <a:gd name="T22" fmla="*/ 2147483646 w 92"/>
                  <a:gd name="T23" fmla="*/ 2147483646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
                  <a:gd name="T37" fmla="*/ 0 h 75"/>
                  <a:gd name="T38" fmla="*/ 92 w 92"/>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 h="75">
                    <a:moveTo>
                      <a:pt x="2" y="63"/>
                    </a:moveTo>
                    <a:lnTo>
                      <a:pt x="36" y="63"/>
                    </a:lnTo>
                    <a:lnTo>
                      <a:pt x="70" y="74"/>
                    </a:lnTo>
                    <a:lnTo>
                      <a:pt x="74" y="70"/>
                    </a:lnTo>
                    <a:lnTo>
                      <a:pt x="91" y="6"/>
                    </a:lnTo>
                    <a:lnTo>
                      <a:pt x="72" y="0"/>
                    </a:lnTo>
                    <a:lnTo>
                      <a:pt x="55" y="6"/>
                    </a:lnTo>
                    <a:lnTo>
                      <a:pt x="51" y="33"/>
                    </a:lnTo>
                    <a:lnTo>
                      <a:pt x="22" y="11"/>
                    </a:lnTo>
                    <a:lnTo>
                      <a:pt x="9" y="14"/>
                    </a:lnTo>
                    <a:lnTo>
                      <a:pt x="0" y="39"/>
                    </a:lnTo>
                    <a:lnTo>
                      <a:pt x="2" y="63"/>
                    </a:lnTo>
                  </a:path>
                </a:pathLst>
              </a:custGeom>
              <a:grpFill/>
              <a:ln>
                <a:noFill/>
              </a:ln>
              <a:extLst/>
            </p:spPr>
            <p:txBody>
              <a:bodyPr/>
              <a:lstStyle/>
              <a:p>
                <a:pPr eaLnBrk="0" hangingPunct="0"/>
                <a:endParaRPr lang="en-US" sz="2000" b="1">
                  <a:solidFill>
                    <a:srgbClr val="000000"/>
                  </a:solidFill>
                  <a:latin typeface="+mj-lt"/>
                </a:endParaRPr>
              </a:p>
            </p:txBody>
          </p:sp>
          <p:sp>
            <p:nvSpPr>
              <p:cNvPr id="23957" name="Freeform 405"/>
              <p:cNvSpPr>
                <a:spLocks/>
              </p:cNvSpPr>
              <p:nvPr/>
            </p:nvSpPr>
            <p:spPr bwMode="auto">
              <a:xfrm>
                <a:off x="5749925" y="2844800"/>
                <a:ext cx="141288" cy="114300"/>
              </a:xfrm>
              <a:custGeom>
                <a:avLst/>
                <a:gdLst>
                  <a:gd name="T0" fmla="*/ 2147483646 w 92"/>
                  <a:gd name="T1" fmla="*/ 2147483646 h 75"/>
                  <a:gd name="T2" fmla="*/ 2147483646 w 92"/>
                  <a:gd name="T3" fmla="*/ 2147483646 h 75"/>
                  <a:gd name="T4" fmla="*/ 2147483646 w 92"/>
                  <a:gd name="T5" fmla="*/ 2147483646 h 75"/>
                  <a:gd name="T6" fmla="*/ 2147483646 w 92"/>
                  <a:gd name="T7" fmla="*/ 2147483646 h 75"/>
                  <a:gd name="T8" fmla="*/ 2147483646 w 92"/>
                  <a:gd name="T9" fmla="*/ 2147483646 h 75"/>
                  <a:gd name="T10" fmla="*/ 2147483646 w 92"/>
                  <a:gd name="T11" fmla="*/ 0 h 75"/>
                  <a:gd name="T12" fmla="*/ 2147483646 w 92"/>
                  <a:gd name="T13" fmla="*/ 2147483646 h 75"/>
                  <a:gd name="T14" fmla="*/ 2147483646 w 92"/>
                  <a:gd name="T15" fmla="*/ 2147483646 h 75"/>
                  <a:gd name="T16" fmla="*/ 2147483646 w 92"/>
                  <a:gd name="T17" fmla="*/ 2147483646 h 75"/>
                  <a:gd name="T18" fmla="*/ 2147483646 w 92"/>
                  <a:gd name="T19" fmla="*/ 2147483646 h 75"/>
                  <a:gd name="T20" fmla="*/ 0 w 92"/>
                  <a:gd name="T21" fmla="*/ 2147483646 h 75"/>
                  <a:gd name="T22" fmla="*/ 2147483646 w 92"/>
                  <a:gd name="T23" fmla="*/ 2147483646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
                  <a:gd name="T37" fmla="*/ 0 h 75"/>
                  <a:gd name="T38" fmla="*/ 92 w 92"/>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 h="75">
                    <a:moveTo>
                      <a:pt x="2" y="63"/>
                    </a:moveTo>
                    <a:lnTo>
                      <a:pt x="36" y="63"/>
                    </a:lnTo>
                    <a:lnTo>
                      <a:pt x="70" y="74"/>
                    </a:lnTo>
                    <a:lnTo>
                      <a:pt x="74" y="70"/>
                    </a:lnTo>
                    <a:lnTo>
                      <a:pt x="91" y="6"/>
                    </a:lnTo>
                    <a:lnTo>
                      <a:pt x="72" y="0"/>
                    </a:lnTo>
                    <a:lnTo>
                      <a:pt x="55" y="6"/>
                    </a:lnTo>
                    <a:lnTo>
                      <a:pt x="51" y="33"/>
                    </a:lnTo>
                    <a:lnTo>
                      <a:pt x="22" y="11"/>
                    </a:lnTo>
                    <a:lnTo>
                      <a:pt x="9" y="14"/>
                    </a:lnTo>
                    <a:lnTo>
                      <a:pt x="0" y="39"/>
                    </a:lnTo>
                    <a:lnTo>
                      <a:pt x="2" y="6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58" name="Freeform 406"/>
              <p:cNvSpPr>
                <a:spLocks/>
              </p:cNvSpPr>
              <p:nvPr/>
            </p:nvSpPr>
            <p:spPr bwMode="auto">
              <a:xfrm>
                <a:off x="5815013" y="2779713"/>
                <a:ext cx="80962" cy="74612"/>
              </a:xfrm>
              <a:custGeom>
                <a:avLst/>
                <a:gdLst>
                  <a:gd name="T0" fmla="*/ 2147483646 w 53"/>
                  <a:gd name="T1" fmla="*/ 2147483646 h 50"/>
                  <a:gd name="T2" fmla="*/ 2147483646 w 53"/>
                  <a:gd name="T3" fmla="*/ 2147483646 h 50"/>
                  <a:gd name="T4" fmla="*/ 2147483646 w 53"/>
                  <a:gd name="T5" fmla="*/ 2147483646 h 50"/>
                  <a:gd name="T6" fmla="*/ 2147483646 w 53"/>
                  <a:gd name="T7" fmla="*/ 2147483646 h 50"/>
                  <a:gd name="T8" fmla="*/ 2147483646 w 53"/>
                  <a:gd name="T9" fmla="*/ 2147483646 h 50"/>
                  <a:gd name="T10" fmla="*/ 2147483646 w 53"/>
                  <a:gd name="T11" fmla="*/ 0 h 50"/>
                  <a:gd name="T12" fmla="*/ 0 w 53"/>
                  <a:gd name="T13" fmla="*/ 2147483646 h 50"/>
                  <a:gd name="T14" fmla="*/ 2147483646 w 53"/>
                  <a:gd name="T15" fmla="*/ 2147483646 h 50"/>
                  <a:gd name="T16" fmla="*/ 2147483646 w 53"/>
                  <a:gd name="T17" fmla="*/ 2147483646 h 50"/>
                  <a:gd name="T18" fmla="*/ 2147483646 w 53"/>
                  <a:gd name="T19" fmla="*/ 2147483646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50"/>
                  <a:gd name="T32" fmla="*/ 53 w 53"/>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50">
                    <a:moveTo>
                      <a:pt x="12" y="49"/>
                    </a:moveTo>
                    <a:lnTo>
                      <a:pt x="30" y="43"/>
                    </a:lnTo>
                    <a:lnTo>
                      <a:pt x="49" y="49"/>
                    </a:lnTo>
                    <a:lnTo>
                      <a:pt x="52" y="35"/>
                    </a:lnTo>
                    <a:lnTo>
                      <a:pt x="42" y="17"/>
                    </a:lnTo>
                    <a:lnTo>
                      <a:pt x="44" y="0"/>
                    </a:lnTo>
                    <a:lnTo>
                      <a:pt x="0" y="9"/>
                    </a:lnTo>
                    <a:lnTo>
                      <a:pt x="4" y="33"/>
                    </a:lnTo>
                    <a:lnTo>
                      <a:pt x="16" y="33"/>
                    </a:lnTo>
                    <a:lnTo>
                      <a:pt x="12" y="49"/>
                    </a:lnTo>
                  </a:path>
                </a:pathLst>
              </a:custGeom>
              <a:grpFill/>
              <a:ln>
                <a:noFill/>
              </a:ln>
              <a:extLst/>
            </p:spPr>
            <p:txBody>
              <a:bodyPr/>
              <a:lstStyle/>
              <a:p>
                <a:pPr eaLnBrk="0" hangingPunct="0"/>
                <a:endParaRPr lang="en-US" sz="2000" b="1">
                  <a:solidFill>
                    <a:srgbClr val="000000"/>
                  </a:solidFill>
                  <a:latin typeface="+mj-lt"/>
                </a:endParaRPr>
              </a:p>
            </p:txBody>
          </p:sp>
          <p:sp>
            <p:nvSpPr>
              <p:cNvPr id="23959" name="Freeform 407"/>
              <p:cNvSpPr>
                <a:spLocks/>
              </p:cNvSpPr>
              <p:nvPr/>
            </p:nvSpPr>
            <p:spPr bwMode="auto">
              <a:xfrm>
                <a:off x="5815013" y="2779713"/>
                <a:ext cx="80962" cy="74612"/>
              </a:xfrm>
              <a:custGeom>
                <a:avLst/>
                <a:gdLst>
                  <a:gd name="T0" fmla="*/ 2147483646 w 53"/>
                  <a:gd name="T1" fmla="*/ 2147483646 h 50"/>
                  <a:gd name="T2" fmla="*/ 2147483646 w 53"/>
                  <a:gd name="T3" fmla="*/ 2147483646 h 50"/>
                  <a:gd name="T4" fmla="*/ 2147483646 w 53"/>
                  <a:gd name="T5" fmla="*/ 2147483646 h 50"/>
                  <a:gd name="T6" fmla="*/ 2147483646 w 53"/>
                  <a:gd name="T7" fmla="*/ 2147483646 h 50"/>
                  <a:gd name="T8" fmla="*/ 2147483646 w 53"/>
                  <a:gd name="T9" fmla="*/ 2147483646 h 50"/>
                  <a:gd name="T10" fmla="*/ 2147483646 w 53"/>
                  <a:gd name="T11" fmla="*/ 0 h 50"/>
                  <a:gd name="T12" fmla="*/ 0 w 53"/>
                  <a:gd name="T13" fmla="*/ 2147483646 h 50"/>
                  <a:gd name="T14" fmla="*/ 2147483646 w 53"/>
                  <a:gd name="T15" fmla="*/ 2147483646 h 50"/>
                  <a:gd name="T16" fmla="*/ 2147483646 w 53"/>
                  <a:gd name="T17" fmla="*/ 2147483646 h 50"/>
                  <a:gd name="T18" fmla="*/ 2147483646 w 53"/>
                  <a:gd name="T19" fmla="*/ 2147483646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50"/>
                  <a:gd name="T32" fmla="*/ 53 w 53"/>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50">
                    <a:moveTo>
                      <a:pt x="12" y="49"/>
                    </a:moveTo>
                    <a:lnTo>
                      <a:pt x="30" y="43"/>
                    </a:lnTo>
                    <a:lnTo>
                      <a:pt x="49" y="49"/>
                    </a:lnTo>
                    <a:lnTo>
                      <a:pt x="52" y="35"/>
                    </a:lnTo>
                    <a:lnTo>
                      <a:pt x="42" y="17"/>
                    </a:lnTo>
                    <a:lnTo>
                      <a:pt x="44" y="0"/>
                    </a:lnTo>
                    <a:lnTo>
                      <a:pt x="0" y="9"/>
                    </a:lnTo>
                    <a:lnTo>
                      <a:pt x="4" y="33"/>
                    </a:lnTo>
                    <a:lnTo>
                      <a:pt x="16" y="33"/>
                    </a:lnTo>
                    <a:lnTo>
                      <a:pt x="12" y="49"/>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60" name="Freeform 408"/>
              <p:cNvSpPr>
                <a:spLocks/>
              </p:cNvSpPr>
              <p:nvPr/>
            </p:nvSpPr>
            <p:spPr bwMode="auto">
              <a:xfrm>
                <a:off x="8042275" y="4214813"/>
                <a:ext cx="58738" cy="55562"/>
              </a:xfrm>
              <a:custGeom>
                <a:avLst/>
                <a:gdLst>
                  <a:gd name="T0" fmla="*/ 0 w 38"/>
                  <a:gd name="T1" fmla="*/ 2147483646 h 36"/>
                  <a:gd name="T2" fmla="*/ 2147483646 w 38"/>
                  <a:gd name="T3" fmla="*/ 0 h 36"/>
                  <a:gd name="T4" fmla="*/ 2147483646 w 38"/>
                  <a:gd name="T5" fmla="*/ 2147483646 h 36"/>
                  <a:gd name="T6" fmla="*/ 2147483646 w 38"/>
                  <a:gd name="T7" fmla="*/ 2147483646 h 36"/>
                  <a:gd name="T8" fmla="*/ 0 w 38"/>
                  <a:gd name="T9" fmla="*/ 2147483646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0" y="28"/>
                    </a:moveTo>
                    <a:lnTo>
                      <a:pt x="12" y="0"/>
                    </a:lnTo>
                    <a:lnTo>
                      <a:pt x="37" y="7"/>
                    </a:lnTo>
                    <a:lnTo>
                      <a:pt x="16" y="35"/>
                    </a:lnTo>
                    <a:lnTo>
                      <a:pt x="0" y="28"/>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61" name="Freeform 409"/>
              <p:cNvSpPr>
                <a:spLocks/>
              </p:cNvSpPr>
              <p:nvPr/>
            </p:nvSpPr>
            <p:spPr bwMode="auto">
              <a:xfrm>
                <a:off x="7126289" y="3040063"/>
                <a:ext cx="1603375" cy="1168400"/>
              </a:xfrm>
              <a:custGeom>
                <a:avLst/>
                <a:gdLst>
                  <a:gd name="T0" fmla="*/ 2147483646 w 1038"/>
                  <a:gd name="T1" fmla="*/ 2147483646 h 763"/>
                  <a:gd name="T2" fmla="*/ 2147483646 w 1038"/>
                  <a:gd name="T3" fmla="*/ 2147483646 h 763"/>
                  <a:gd name="T4" fmla="*/ 2147483646 w 1038"/>
                  <a:gd name="T5" fmla="*/ 2147483646 h 763"/>
                  <a:gd name="T6" fmla="*/ 2147483646 w 1038"/>
                  <a:gd name="T7" fmla="*/ 2147483646 h 763"/>
                  <a:gd name="T8" fmla="*/ 2147483646 w 1038"/>
                  <a:gd name="T9" fmla="*/ 2147483646 h 763"/>
                  <a:gd name="T10" fmla="*/ 2147483646 w 1038"/>
                  <a:gd name="T11" fmla="*/ 2147483646 h 763"/>
                  <a:gd name="T12" fmla="*/ 2147483646 w 1038"/>
                  <a:gd name="T13" fmla="*/ 2147483646 h 763"/>
                  <a:gd name="T14" fmla="*/ 2147483646 w 1038"/>
                  <a:gd name="T15" fmla="*/ 2147483646 h 763"/>
                  <a:gd name="T16" fmla="*/ 2147483646 w 1038"/>
                  <a:gd name="T17" fmla="*/ 2147483646 h 763"/>
                  <a:gd name="T18" fmla="*/ 2147483646 w 1038"/>
                  <a:gd name="T19" fmla="*/ 2147483646 h 763"/>
                  <a:gd name="T20" fmla="*/ 2147483646 w 1038"/>
                  <a:gd name="T21" fmla="*/ 2147483646 h 763"/>
                  <a:gd name="T22" fmla="*/ 2147483646 w 1038"/>
                  <a:gd name="T23" fmla="*/ 2147483646 h 763"/>
                  <a:gd name="T24" fmla="*/ 2147483646 w 1038"/>
                  <a:gd name="T25" fmla="*/ 2147483646 h 763"/>
                  <a:gd name="T26" fmla="*/ 2147483646 w 1038"/>
                  <a:gd name="T27" fmla="*/ 2147483646 h 763"/>
                  <a:gd name="T28" fmla="*/ 2147483646 w 1038"/>
                  <a:gd name="T29" fmla="*/ 2147483646 h 763"/>
                  <a:gd name="T30" fmla="*/ 2147483646 w 1038"/>
                  <a:gd name="T31" fmla="*/ 2147483646 h 763"/>
                  <a:gd name="T32" fmla="*/ 2147483646 w 1038"/>
                  <a:gd name="T33" fmla="*/ 2147483646 h 763"/>
                  <a:gd name="T34" fmla="*/ 2147483646 w 1038"/>
                  <a:gd name="T35" fmla="*/ 2147483646 h 763"/>
                  <a:gd name="T36" fmla="*/ 2147483646 w 1038"/>
                  <a:gd name="T37" fmla="*/ 2147483646 h 763"/>
                  <a:gd name="T38" fmla="*/ 2147483646 w 1038"/>
                  <a:gd name="T39" fmla="*/ 2147483646 h 763"/>
                  <a:gd name="T40" fmla="*/ 2147483646 w 1038"/>
                  <a:gd name="T41" fmla="*/ 2147483646 h 763"/>
                  <a:gd name="T42" fmla="*/ 2147483646 w 1038"/>
                  <a:gd name="T43" fmla="*/ 2147483646 h 763"/>
                  <a:gd name="T44" fmla="*/ 2147483646 w 1038"/>
                  <a:gd name="T45" fmla="*/ 2147483646 h 763"/>
                  <a:gd name="T46" fmla="*/ 2147483646 w 1038"/>
                  <a:gd name="T47" fmla="*/ 2147483646 h 763"/>
                  <a:gd name="T48" fmla="*/ 2147483646 w 1038"/>
                  <a:gd name="T49" fmla="*/ 2147483646 h 763"/>
                  <a:gd name="T50" fmla="*/ 2147483646 w 1038"/>
                  <a:gd name="T51" fmla="*/ 2147483646 h 763"/>
                  <a:gd name="T52" fmla="*/ 2147483646 w 1038"/>
                  <a:gd name="T53" fmla="*/ 2147483646 h 763"/>
                  <a:gd name="T54" fmla="*/ 2147483646 w 1038"/>
                  <a:gd name="T55" fmla="*/ 2147483646 h 763"/>
                  <a:gd name="T56" fmla="*/ 2147483646 w 1038"/>
                  <a:gd name="T57" fmla="*/ 2147483646 h 763"/>
                  <a:gd name="T58" fmla="*/ 2147483646 w 1038"/>
                  <a:gd name="T59" fmla="*/ 2147483646 h 763"/>
                  <a:gd name="T60" fmla="*/ 2147483646 w 1038"/>
                  <a:gd name="T61" fmla="*/ 2147483646 h 763"/>
                  <a:gd name="T62" fmla="*/ 2147483646 w 1038"/>
                  <a:gd name="T63" fmla="*/ 2147483646 h 763"/>
                  <a:gd name="T64" fmla="*/ 2147483646 w 1038"/>
                  <a:gd name="T65" fmla="*/ 2147483646 h 763"/>
                  <a:gd name="T66" fmla="*/ 2147483646 w 1038"/>
                  <a:gd name="T67" fmla="*/ 2147483646 h 763"/>
                  <a:gd name="T68" fmla="*/ 2147483646 w 1038"/>
                  <a:gd name="T69" fmla="*/ 2147483646 h 763"/>
                  <a:gd name="T70" fmla="*/ 2147483646 w 1038"/>
                  <a:gd name="T71" fmla="*/ 2147483646 h 763"/>
                  <a:gd name="T72" fmla="*/ 2147483646 w 1038"/>
                  <a:gd name="T73" fmla="*/ 2147483646 h 763"/>
                  <a:gd name="T74" fmla="*/ 2147483646 w 1038"/>
                  <a:gd name="T75" fmla="*/ 2147483646 h 763"/>
                  <a:gd name="T76" fmla="*/ 2147483646 w 1038"/>
                  <a:gd name="T77" fmla="*/ 2147483646 h 763"/>
                  <a:gd name="T78" fmla="*/ 2147483646 w 1038"/>
                  <a:gd name="T79" fmla="*/ 2147483646 h 763"/>
                  <a:gd name="T80" fmla="*/ 2147483646 w 1038"/>
                  <a:gd name="T81" fmla="*/ 2147483646 h 763"/>
                  <a:gd name="T82" fmla="*/ 2147483646 w 1038"/>
                  <a:gd name="T83" fmla="*/ 2147483646 h 763"/>
                  <a:gd name="T84" fmla="*/ 2147483646 w 1038"/>
                  <a:gd name="T85" fmla="*/ 2147483646 h 763"/>
                  <a:gd name="T86" fmla="*/ 2147483646 w 1038"/>
                  <a:gd name="T87" fmla="*/ 2147483646 h 763"/>
                  <a:gd name="T88" fmla="*/ 2147483646 w 1038"/>
                  <a:gd name="T89" fmla="*/ 2147483646 h 763"/>
                  <a:gd name="T90" fmla="*/ 2147483646 w 1038"/>
                  <a:gd name="T91" fmla="*/ 2147483646 h 763"/>
                  <a:gd name="T92" fmla="*/ 2147483646 w 1038"/>
                  <a:gd name="T93" fmla="*/ 2147483646 h 763"/>
                  <a:gd name="T94" fmla="*/ 2147483646 w 1038"/>
                  <a:gd name="T95" fmla="*/ 2147483646 h 763"/>
                  <a:gd name="T96" fmla="*/ 2147483646 w 1038"/>
                  <a:gd name="T97" fmla="*/ 2147483646 h 763"/>
                  <a:gd name="T98" fmla="*/ 2147483646 w 1038"/>
                  <a:gd name="T99" fmla="*/ 2147483646 h 763"/>
                  <a:gd name="T100" fmla="*/ 2147483646 w 1038"/>
                  <a:gd name="T101" fmla="*/ 2147483646 h 763"/>
                  <a:gd name="T102" fmla="*/ 0 w 1038"/>
                  <a:gd name="T103" fmla="*/ 2147483646 h 7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38"/>
                  <a:gd name="T157" fmla="*/ 0 h 763"/>
                  <a:gd name="T158" fmla="*/ 1038 w 1038"/>
                  <a:gd name="T159" fmla="*/ 763 h 76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38" h="763">
                    <a:moveTo>
                      <a:pt x="0" y="365"/>
                    </a:moveTo>
                    <a:lnTo>
                      <a:pt x="7" y="334"/>
                    </a:lnTo>
                    <a:lnTo>
                      <a:pt x="45" y="327"/>
                    </a:lnTo>
                    <a:lnTo>
                      <a:pt x="110" y="288"/>
                    </a:lnTo>
                    <a:lnTo>
                      <a:pt x="120" y="258"/>
                    </a:lnTo>
                    <a:lnTo>
                      <a:pt x="106" y="221"/>
                    </a:lnTo>
                    <a:lnTo>
                      <a:pt x="148" y="212"/>
                    </a:lnTo>
                    <a:lnTo>
                      <a:pt x="158" y="163"/>
                    </a:lnTo>
                    <a:lnTo>
                      <a:pt x="202" y="165"/>
                    </a:lnTo>
                    <a:lnTo>
                      <a:pt x="207" y="134"/>
                    </a:lnTo>
                    <a:lnTo>
                      <a:pt x="240" y="118"/>
                    </a:lnTo>
                    <a:lnTo>
                      <a:pt x="257" y="144"/>
                    </a:lnTo>
                    <a:lnTo>
                      <a:pt x="281" y="154"/>
                    </a:lnTo>
                    <a:lnTo>
                      <a:pt x="291" y="212"/>
                    </a:lnTo>
                    <a:lnTo>
                      <a:pt x="364" y="233"/>
                    </a:lnTo>
                    <a:lnTo>
                      <a:pt x="396" y="271"/>
                    </a:lnTo>
                    <a:lnTo>
                      <a:pt x="457" y="269"/>
                    </a:lnTo>
                    <a:lnTo>
                      <a:pt x="527" y="298"/>
                    </a:lnTo>
                    <a:lnTo>
                      <a:pt x="620" y="271"/>
                    </a:lnTo>
                    <a:lnTo>
                      <a:pt x="649" y="249"/>
                    </a:lnTo>
                    <a:lnTo>
                      <a:pt x="649" y="219"/>
                    </a:lnTo>
                    <a:lnTo>
                      <a:pt x="674" y="223"/>
                    </a:lnTo>
                    <a:lnTo>
                      <a:pt x="730" y="177"/>
                    </a:lnTo>
                    <a:lnTo>
                      <a:pt x="777" y="176"/>
                    </a:lnTo>
                    <a:lnTo>
                      <a:pt x="754" y="141"/>
                    </a:lnTo>
                    <a:lnTo>
                      <a:pt x="711" y="151"/>
                    </a:lnTo>
                    <a:lnTo>
                      <a:pt x="711" y="114"/>
                    </a:lnTo>
                    <a:lnTo>
                      <a:pt x="722" y="93"/>
                    </a:lnTo>
                    <a:lnTo>
                      <a:pt x="749" y="105"/>
                    </a:lnTo>
                    <a:lnTo>
                      <a:pt x="773" y="92"/>
                    </a:lnTo>
                    <a:lnTo>
                      <a:pt x="796" y="42"/>
                    </a:lnTo>
                    <a:lnTo>
                      <a:pt x="785" y="23"/>
                    </a:lnTo>
                    <a:lnTo>
                      <a:pt x="846" y="0"/>
                    </a:lnTo>
                    <a:lnTo>
                      <a:pt x="881" y="16"/>
                    </a:lnTo>
                    <a:lnTo>
                      <a:pt x="912" y="102"/>
                    </a:lnTo>
                    <a:lnTo>
                      <a:pt x="963" y="120"/>
                    </a:lnTo>
                    <a:lnTo>
                      <a:pt x="974" y="151"/>
                    </a:lnTo>
                    <a:lnTo>
                      <a:pt x="1037" y="131"/>
                    </a:lnTo>
                    <a:lnTo>
                      <a:pt x="1008" y="214"/>
                    </a:lnTo>
                    <a:lnTo>
                      <a:pt x="971" y="225"/>
                    </a:lnTo>
                    <a:lnTo>
                      <a:pt x="975" y="258"/>
                    </a:lnTo>
                    <a:lnTo>
                      <a:pt x="963" y="275"/>
                    </a:lnTo>
                    <a:lnTo>
                      <a:pt x="956" y="269"/>
                    </a:lnTo>
                    <a:lnTo>
                      <a:pt x="925" y="291"/>
                    </a:lnTo>
                    <a:lnTo>
                      <a:pt x="925" y="306"/>
                    </a:lnTo>
                    <a:lnTo>
                      <a:pt x="902" y="302"/>
                    </a:lnTo>
                    <a:lnTo>
                      <a:pt x="858" y="337"/>
                    </a:lnTo>
                    <a:lnTo>
                      <a:pt x="808" y="366"/>
                    </a:lnTo>
                    <a:lnTo>
                      <a:pt x="823" y="327"/>
                    </a:lnTo>
                    <a:lnTo>
                      <a:pt x="816" y="314"/>
                    </a:lnTo>
                    <a:lnTo>
                      <a:pt x="749" y="359"/>
                    </a:lnTo>
                    <a:lnTo>
                      <a:pt x="746" y="372"/>
                    </a:lnTo>
                    <a:lnTo>
                      <a:pt x="770" y="400"/>
                    </a:lnTo>
                    <a:lnTo>
                      <a:pt x="798" y="389"/>
                    </a:lnTo>
                    <a:lnTo>
                      <a:pt x="830" y="399"/>
                    </a:lnTo>
                    <a:lnTo>
                      <a:pt x="788" y="421"/>
                    </a:lnTo>
                    <a:lnTo>
                      <a:pt x="773" y="453"/>
                    </a:lnTo>
                    <a:lnTo>
                      <a:pt x="818" y="523"/>
                    </a:lnTo>
                    <a:lnTo>
                      <a:pt x="788" y="516"/>
                    </a:lnTo>
                    <a:lnTo>
                      <a:pt x="818" y="541"/>
                    </a:lnTo>
                    <a:lnTo>
                      <a:pt x="788" y="555"/>
                    </a:lnTo>
                    <a:lnTo>
                      <a:pt x="818" y="562"/>
                    </a:lnTo>
                    <a:lnTo>
                      <a:pt x="763" y="673"/>
                    </a:lnTo>
                    <a:lnTo>
                      <a:pt x="725" y="706"/>
                    </a:lnTo>
                    <a:lnTo>
                      <a:pt x="687" y="716"/>
                    </a:lnTo>
                    <a:lnTo>
                      <a:pt x="684" y="718"/>
                    </a:lnTo>
                    <a:lnTo>
                      <a:pt x="674" y="712"/>
                    </a:lnTo>
                    <a:lnTo>
                      <a:pt x="665" y="729"/>
                    </a:lnTo>
                    <a:lnTo>
                      <a:pt x="622" y="741"/>
                    </a:lnTo>
                    <a:lnTo>
                      <a:pt x="618" y="762"/>
                    </a:lnTo>
                    <a:lnTo>
                      <a:pt x="609" y="737"/>
                    </a:lnTo>
                    <a:lnTo>
                      <a:pt x="579" y="738"/>
                    </a:lnTo>
                    <a:lnTo>
                      <a:pt x="533" y="702"/>
                    </a:lnTo>
                    <a:lnTo>
                      <a:pt x="484" y="718"/>
                    </a:lnTo>
                    <a:lnTo>
                      <a:pt x="474" y="718"/>
                    </a:lnTo>
                    <a:lnTo>
                      <a:pt x="474" y="741"/>
                    </a:lnTo>
                    <a:lnTo>
                      <a:pt x="467" y="735"/>
                    </a:lnTo>
                    <a:lnTo>
                      <a:pt x="434" y="725"/>
                    </a:lnTo>
                    <a:lnTo>
                      <a:pt x="424" y="685"/>
                    </a:lnTo>
                    <a:lnTo>
                      <a:pt x="406" y="689"/>
                    </a:lnTo>
                    <a:lnTo>
                      <a:pt x="423" y="630"/>
                    </a:lnTo>
                    <a:lnTo>
                      <a:pt x="423" y="611"/>
                    </a:lnTo>
                    <a:lnTo>
                      <a:pt x="403" y="600"/>
                    </a:lnTo>
                    <a:lnTo>
                      <a:pt x="385" y="591"/>
                    </a:lnTo>
                    <a:lnTo>
                      <a:pt x="379" y="571"/>
                    </a:lnTo>
                    <a:lnTo>
                      <a:pt x="306" y="605"/>
                    </a:lnTo>
                    <a:lnTo>
                      <a:pt x="275" y="597"/>
                    </a:lnTo>
                    <a:lnTo>
                      <a:pt x="257" y="617"/>
                    </a:lnTo>
                    <a:lnTo>
                      <a:pt x="255" y="602"/>
                    </a:lnTo>
                    <a:lnTo>
                      <a:pt x="244" y="605"/>
                    </a:lnTo>
                    <a:lnTo>
                      <a:pt x="209" y="605"/>
                    </a:lnTo>
                    <a:lnTo>
                      <a:pt x="179" y="575"/>
                    </a:lnTo>
                    <a:lnTo>
                      <a:pt x="124" y="555"/>
                    </a:lnTo>
                    <a:lnTo>
                      <a:pt x="89" y="539"/>
                    </a:lnTo>
                    <a:lnTo>
                      <a:pt x="83" y="504"/>
                    </a:lnTo>
                    <a:lnTo>
                      <a:pt x="100" y="500"/>
                    </a:lnTo>
                    <a:lnTo>
                      <a:pt x="89" y="473"/>
                    </a:lnTo>
                    <a:lnTo>
                      <a:pt x="113" y="439"/>
                    </a:lnTo>
                    <a:lnTo>
                      <a:pt x="95" y="428"/>
                    </a:lnTo>
                    <a:lnTo>
                      <a:pt x="69" y="439"/>
                    </a:lnTo>
                    <a:lnTo>
                      <a:pt x="16" y="404"/>
                    </a:lnTo>
                    <a:lnTo>
                      <a:pt x="19" y="399"/>
                    </a:lnTo>
                    <a:lnTo>
                      <a:pt x="19" y="374"/>
                    </a:lnTo>
                    <a:lnTo>
                      <a:pt x="0" y="365"/>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62" name="Freeform 410"/>
              <p:cNvSpPr>
                <a:spLocks/>
              </p:cNvSpPr>
              <p:nvPr/>
            </p:nvSpPr>
            <p:spPr bwMode="auto">
              <a:xfrm>
                <a:off x="6416676" y="1601788"/>
                <a:ext cx="131763" cy="68262"/>
              </a:xfrm>
              <a:custGeom>
                <a:avLst/>
                <a:gdLst>
                  <a:gd name="T0" fmla="*/ 0 w 86"/>
                  <a:gd name="T1" fmla="*/ 2147483646 h 44"/>
                  <a:gd name="T2" fmla="*/ 2147483646 w 86"/>
                  <a:gd name="T3" fmla="*/ 2147483646 h 44"/>
                  <a:gd name="T4" fmla="*/ 2147483646 w 86"/>
                  <a:gd name="T5" fmla="*/ 2147483646 h 44"/>
                  <a:gd name="T6" fmla="*/ 2147483646 w 86"/>
                  <a:gd name="T7" fmla="*/ 0 h 44"/>
                  <a:gd name="T8" fmla="*/ 2147483646 w 86"/>
                  <a:gd name="T9" fmla="*/ 0 h 44"/>
                  <a:gd name="T10" fmla="*/ 2147483646 w 86"/>
                  <a:gd name="T11" fmla="*/ 2147483646 h 44"/>
                  <a:gd name="T12" fmla="*/ 2147483646 w 86"/>
                  <a:gd name="T13" fmla="*/ 2147483646 h 44"/>
                  <a:gd name="T14" fmla="*/ 2147483646 w 86"/>
                  <a:gd name="T15" fmla="*/ 2147483646 h 44"/>
                  <a:gd name="T16" fmla="*/ 2147483646 w 86"/>
                  <a:gd name="T17" fmla="*/ 2147483646 h 44"/>
                  <a:gd name="T18" fmla="*/ 2147483646 w 86"/>
                  <a:gd name="T19" fmla="*/ 2147483646 h 44"/>
                  <a:gd name="T20" fmla="*/ 0 w 86"/>
                  <a:gd name="T21" fmla="*/ 2147483646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44"/>
                  <a:gd name="T35" fmla="*/ 86 w 86"/>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44">
                    <a:moveTo>
                      <a:pt x="0" y="31"/>
                    </a:moveTo>
                    <a:lnTo>
                      <a:pt x="17" y="20"/>
                    </a:lnTo>
                    <a:lnTo>
                      <a:pt x="3" y="12"/>
                    </a:lnTo>
                    <a:lnTo>
                      <a:pt x="66" y="0"/>
                    </a:lnTo>
                    <a:lnTo>
                      <a:pt x="76" y="0"/>
                    </a:lnTo>
                    <a:lnTo>
                      <a:pt x="64" y="12"/>
                    </a:lnTo>
                    <a:lnTo>
                      <a:pt x="85" y="10"/>
                    </a:lnTo>
                    <a:lnTo>
                      <a:pt x="30" y="36"/>
                    </a:lnTo>
                    <a:lnTo>
                      <a:pt x="17" y="43"/>
                    </a:lnTo>
                    <a:lnTo>
                      <a:pt x="20" y="33"/>
                    </a:lnTo>
                    <a:lnTo>
                      <a:pt x="0" y="31"/>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63" name="Freeform 411"/>
              <p:cNvSpPr>
                <a:spLocks/>
              </p:cNvSpPr>
              <p:nvPr/>
            </p:nvSpPr>
            <p:spPr bwMode="auto">
              <a:xfrm>
                <a:off x="6416676" y="1601788"/>
                <a:ext cx="131763" cy="68262"/>
              </a:xfrm>
              <a:custGeom>
                <a:avLst/>
                <a:gdLst>
                  <a:gd name="T0" fmla="*/ 0 w 86"/>
                  <a:gd name="T1" fmla="*/ 2147483646 h 44"/>
                  <a:gd name="T2" fmla="*/ 2147483646 w 86"/>
                  <a:gd name="T3" fmla="*/ 2147483646 h 44"/>
                  <a:gd name="T4" fmla="*/ 2147483646 w 86"/>
                  <a:gd name="T5" fmla="*/ 2147483646 h 44"/>
                  <a:gd name="T6" fmla="*/ 2147483646 w 86"/>
                  <a:gd name="T7" fmla="*/ 0 h 44"/>
                  <a:gd name="T8" fmla="*/ 2147483646 w 86"/>
                  <a:gd name="T9" fmla="*/ 0 h 44"/>
                  <a:gd name="T10" fmla="*/ 2147483646 w 86"/>
                  <a:gd name="T11" fmla="*/ 2147483646 h 44"/>
                  <a:gd name="T12" fmla="*/ 2147483646 w 86"/>
                  <a:gd name="T13" fmla="*/ 2147483646 h 44"/>
                  <a:gd name="T14" fmla="*/ 2147483646 w 86"/>
                  <a:gd name="T15" fmla="*/ 2147483646 h 44"/>
                  <a:gd name="T16" fmla="*/ 2147483646 w 86"/>
                  <a:gd name="T17" fmla="*/ 2147483646 h 44"/>
                  <a:gd name="T18" fmla="*/ 2147483646 w 86"/>
                  <a:gd name="T19" fmla="*/ 2147483646 h 44"/>
                  <a:gd name="T20" fmla="*/ 0 w 86"/>
                  <a:gd name="T21" fmla="*/ 2147483646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44"/>
                  <a:gd name="T35" fmla="*/ 86 w 86"/>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44">
                    <a:moveTo>
                      <a:pt x="0" y="31"/>
                    </a:moveTo>
                    <a:lnTo>
                      <a:pt x="17" y="20"/>
                    </a:lnTo>
                    <a:lnTo>
                      <a:pt x="3" y="12"/>
                    </a:lnTo>
                    <a:lnTo>
                      <a:pt x="66" y="0"/>
                    </a:lnTo>
                    <a:lnTo>
                      <a:pt x="76" y="0"/>
                    </a:lnTo>
                    <a:lnTo>
                      <a:pt x="64" y="12"/>
                    </a:lnTo>
                    <a:lnTo>
                      <a:pt x="85" y="10"/>
                    </a:lnTo>
                    <a:lnTo>
                      <a:pt x="30" y="36"/>
                    </a:lnTo>
                    <a:lnTo>
                      <a:pt x="17" y="43"/>
                    </a:lnTo>
                    <a:lnTo>
                      <a:pt x="20" y="33"/>
                    </a:lnTo>
                    <a:lnTo>
                      <a:pt x="0" y="31"/>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64" name="Freeform 412"/>
              <p:cNvSpPr>
                <a:spLocks/>
              </p:cNvSpPr>
              <p:nvPr/>
            </p:nvSpPr>
            <p:spPr bwMode="auto">
              <a:xfrm>
                <a:off x="6457950" y="2300289"/>
                <a:ext cx="52388" cy="33337"/>
              </a:xfrm>
              <a:custGeom>
                <a:avLst/>
                <a:gdLst>
                  <a:gd name="T0" fmla="*/ 0 w 34"/>
                  <a:gd name="T1" fmla="*/ 2147483646 h 22"/>
                  <a:gd name="T2" fmla="*/ 2147483646 w 34"/>
                  <a:gd name="T3" fmla="*/ 0 h 22"/>
                  <a:gd name="T4" fmla="*/ 2147483646 w 34"/>
                  <a:gd name="T5" fmla="*/ 2147483646 h 22"/>
                  <a:gd name="T6" fmla="*/ 0 w 34"/>
                  <a:gd name="T7" fmla="*/ 2147483646 h 22"/>
                  <a:gd name="T8" fmla="*/ 0 60000 65536"/>
                  <a:gd name="T9" fmla="*/ 0 60000 65536"/>
                  <a:gd name="T10" fmla="*/ 0 60000 65536"/>
                  <a:gd name="T11" fmla="*/ 0 60000 65536"/>
                  <a:gd name="T12" fmla="*/ 0 w 34"/>
                  <a:gd name="T13" fmla="*/ 0 h 22"/>
                  <a:gd name="T14" fmla="*/ 34 w 34"/>
                  <a:gd name="T15" fmla="*/ 22 h 22"/>
                </a:gdLst>
                <a:ahLst/>
                <a:cxnLst>
                  <a:cxn ang="T8">
                    <a:pos x="T0" y="T1"/>
                  </a:cxn>
                  <a:cxn ang="T9">
                    <a:pos x="T2" y="T3"/>
                  </a:cxn>
                  <a:cxn ang="T10">
                    <a:pos x="T4" y="T5"/>
                  </a:cxn>
                  <a:cxn ang="T11">
                    <a:pos x="T6" y="T7"/>
                  </a:cxn>
                </a:cxnLst>
                <a:rect l="T12" t="T13" r="T14" b="T15"/>
                <a:pathLst>
                  <a:path w="34" h="22">
                    <a:moveTo>
                      <a:pt x="0" y="21"/>
                    </a:moveTo>
                    <a:lnTo>
                      <a:pt x="10" y="0"/>
                    </a:lnTo>
                    <a:lnTo>
                      <a:pt x="33" y="11"/>
                    </a:lnTo>
                    <a:lnTo>
                      <a:pt x="0" y="21"/>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65" name="Freeform 413"/>
              <p:cNvSpPr>
                <a:spLocks/>
              </p:cNvSpPr>
              <p:nvPr/>
            </p:nvSpPr>
            <p:spPr bwMode="auto">
              <a:xfrm>
                <a:off x="6457950" y="2300289"/>
                <a:ext cx="52388" cy="33337"/>
              </a:xfrm>
              <a:custGeom>
                <a:avLst/>
                <a:gdLst>
                  <a:gd name="T0" fmla="*/ 0 w 34"/>
                  <a:gd name="T1" fmla="*/ 2147483646 h 22"/>
                  <a:gd name="T2" fmla="*/ 2147483646 w 34"/>
                  <a:gd name="T3" fmla="*/ 0 h 22"/>
                  <a:gd name="T4" fmla="*/ 2147483646 w 34"/>
                  <a:gd name="T5" fmla="*/ 2147483646 h 22"/>
                  <a:gd name="T6" fmla="*/ 0 w 34"/>
                  <a:gd name="T7" fmla="*/ 2147483646 h 22"/>
                  <a:gd name="T8" fmla="*/ 0 60000 65536"/>
                  <a:gd name="T9" fmla="*/ 0 60000 65536"/>
                  <a:gd name="T10" fmla="*/ 0 60000 65536"/>
                  <a:gd name="T11" fmla="*/ 0 60000 65536"/>
                  <a:gd name="T12" fmla="*/ 0 w 34"/>
                  <a:gd name="T13" fmla="*/ 0 h 22"/>
                  <a:gd name="T14" fmla="*/ 34 w 34"/>
                  <a:gd name="T15" fmla="*/ 22 h 22"/>
                </a:gdLst>
                <a:ahLst/>
                <a:cxnLst>
                  <a:cxn ang="T8">
                    <a:pos x="T0" y="T1"/>
                  </a:cxn>
                  <a:cxn ang="T9">
                    <a:pos x="T2" y="T3"/>
                  </a:cxn>
                  <a:cxn ang="T10">
                    <a:pos x="T4" y="T5"/>
                  </a:cxn>
                  <a:cxn ang="T11">
                    <a:pos x="T6" y="T7"/>
                  </a:cxn>
                </a:cxnLst>
                <a:rect l="T12" t="T13" r="T14" b="T15"/>
                <a:pathLst>
                  <a:path w="34" h="22">
                    <a:moveTo>
                      <a:pt x="0" y="21"/>
                    </a:moveTo>
                    <a:lnTo>
                      <a:pt x="10" y="0"/>
                    </a:lnTo>
                    <a:lnTo>
                      <a:pt x="33" y="11"/>
                    </a:lnTo>
                    <a:lnTo>
                      <a:pt x="0" y="21"/>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66" name="Freeform 414"/>
              <p:cNvSpPr>
                <a:spLocks/>
              </p:cNvSpPr>
              <p:nvPr/>
            </p:nvSpPr>
            <p:spPr bwMode="auto">
              <a:xfrm>
                <a:off x="6546850" y="2092326"/>
                <a:ext cx="158750" cy="144463"/>
              </a:xfrm>
              <a:custGeom>
                <a:avLst/>
                <a:gdLst>
                  <a:gd name="T0" fmla="*/ 0 w 102"/>
                  <a:gd name="T1" fmla="*/ 2147483646 h 93"/>
                  <a:gd name="T2" fmla="*/ 2147483646 w 102"/>
                  <a:gd name="T3" fmla="*/ 2147483646 h 93"/>
                  <a:gd name="T4" fmla="*/ 2147483646 w 102"/>
                  <a:gd name="T5" fmla="*/ 2147483646 h 93"/>
                  <a:gd name="T6" fmla="*/ 2147483646 w 102"/>
                  <a:gd name="T7" fmla="*/ 2147483646 h 93"/>
                  <a:gd name="T8" fmla="*/ 2147483646 w 102"/>
                  <a:gd name="T9" fmla="*/ 2147483646 h 93"/>
                  <a:gd name="T10" fmla="*/ 2147483646 w 102"/>
                  <a:gd name="T11" fmla="*/ 2147483646 h 93"/>
                  <a:gd name="T12" fmla="*/ 2147483646 w 102"/>
                  <a:gd name="T13" fmla="*/ 2147483646 h 93"/>
                  <a:gd name="T14" fmla="*/ 2147483646 w 102"/>
                  <a:gd name="T15" fmla="*/ 2147483646 h 93"/>
                  <a:gd name="T16" fmla="*/ 2147483646 w 102"/>
                  <a:gd name="T17" fmla="*/ 2147483646 h 93"/>
                  <a:gd name="T18" fmla="*/ 2147483646 w 102"/>
                  <a:gd name="T19" fmla="*/ 2147483646 h 93"/>
                  <a:gd name="T20" fmla="*/ 2147483646 w 102"/>
                  <a:gd name="T21" fmla="*/ 0 h 93"/>
                  <a:gd name="T22" fmla="*/ 2147483646 w 102"/>
                  <a:gd name="T23" fmla="*/ 2147483646 h 93"/>
                  <a:gd name="T24" fmla="*/ 2147483646 w 102"/>
                  <a:gd name="T25" fmla="*/ 2147483646 h 93"/>
                  <a:gd name="T26" fmla="*/ 0 w 102"/>
                  <a:gd name="T27" fmla="*/ 2147483646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2"/>
                  <a:gd name="T43" fmla="*/ 0 h 93"/>
                  <a:gd name="T44" fmla="*/ 102 w 102"/>
                  <a:gd name="T45" fmla="*/ 93 h 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2" h="93">
                    <a:moveTo>
                      <a:pt x="0" y="45"/>
                    </a:moveTo>
                    <a:lnTo>
                      <a:pt x="7" y="65"/>
                    </a:lnTo>
                    <a:lnTo>
                      <a:pt x="19" y="59"/>
                    </a:lnTo>
                    <a:lnTo>
                      <a:pt x="31" y="72"/>
                    </a:lnTo>
                    <a:lnTo>
                      <a:pt x="39" y="65"/>
                    </a:lnTo>
                    <a:lnTo>
                      <a:pt x="37" y="88"/>
                    </a:lnTo>
                    <a:lnTo>
                      <a:pt x="101" y="92"/>
                    </a:lnTo>
                    <a:lnTo>
                      <a:pt x="77" y="76"/>
                    </a:lnTo>
                    <a:lnTo>
                      <a:pt x="65" y="48"/>
                    </a:lnTo>
                    <a:lnTo>
                      <a:pt x="66" y="16"/>
                    </a:lnTo>
                    <a:lnTo>
                      <a:pt x="82" y="0"/>
                    </a:lnTo>
                    <a:lnTo>
                      <a:pt x="25" y="6"/>
                    </a:lnTo>
                    <a:lnTo>
                      <a:pt x="13" y="45"/>
                    </a:lnTo>
                    <a:lnTo>
                      <a:pt x="0" y="45"/>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67" name="Freeform 415"/>
              <p:cNvSpPr>
                <a:spLocks/>
              </p:cNvSpPr>
              <p:nvPr/>
            </p:nvSpPr>
            <p:spPr bwMode="auto">
              <a:xfrm>
                <a:off x="6546850" y="2092326"/>
                <a:ext cx="158750" cy="144463"/>
              </a:xfrm>
              <a:custGeom>
                <a:avLst/>
                <a:gdLst>
                  <a:gd name="T0" fmla="*/ 0 w 102"/>
                  <a:gd name="T1" fmla="*/ 2147483646 h 93"/>
                  <a:gd name="T2" fmla="*/ 2147483646 w 102"/>
                  <a:gd name="T3" fmla="*/ 2147483646 h 93"/>
                  <a:gd name="T4" fmla="*/ 2147483646 w 102"/>
                  <a:gd name="T5" fmla="*/ 2147483646 h 93"/>
                  <a:gd name="T6" fmla="*/ 2147483646 w 102"/>
                  <a:gd name="T7" fmla="*/ 2147483646 h 93"/>
                  <a:gd name="T8" fmla="*/ 2147483646 w 102"/>
                  <a:gd name="T9" fmla="*/ 2147483646 h 93"/>
                  <a:gd name="T10" fmla="*/ 2147483646 w 102"/>
                  <a:gd name="T11" fmla="*/ 2147483646 h 93"/>
                  <a:gd name="T12" fmla="*/ 2147483646 w 102"/>
                  <a:gd name="T13" fmla="*/ 2147483646 h 93"/>
                  <a:gd name="T14" fmla="*/ 2147483646 w 102"/>
                  <a:gd name="T15" fmla="*/ 2147483646 h 93"/>
                  <a:gd name="T16" fmla="*/ 2147483646 w 102"/>
                  <a:gd name="T17" fmla="*/ 2147483646 h 93"/>
                  <a:gd name="T18" fmla="*/ 2147483646 w 102"/>
                  <a:gd name="T19" fmla="*/ 2147483646 h 93"/>
                  <a:gd name="T20" fmla="*/ 2147483646 w 102"/>
                  <a:gd name="T21" fmla="*/ 0 h 93"/>
                  <a:gd name="T22" fmla="*/ 2147483646 w 102"/>
                  <a:gd name="T23" fmla="*/ 2147483646 h 93"/>
                  <a:gd name="T24" fmla="*/ 2147483646 w 102"/>
                  <a:gd name="T25" fmla="*/ 2147483646 h 93"/>
                  <a:gd name="T26" fmla="*/ 0 w 102"/>
                  <a:gd name="T27" fmla="*/ 2147483646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2"/>
                  <a:gd name="T43" fmla="*/ 0 h 93"/>
                  <a:gd name="T44" fmla="*/ 102 w 102"/>
                  <a:gd name="T45" fmla="*/ 93 h 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2" h="93">
                    <a:moveTo>
                      <a:pt x="0" y="45"/>
                    </a:moveTo>
                    <a:lnTo>
                      <a:pt x="7" y="65"/>
                    </a:lnTo>
                    <a:lnTo>
                      <a:pt x="19" y="59"/>
                    </a:lnTo>
                    <a:lnTo>
                      <a:pt x="31" y="72"/>
                    </a:lnTo>
                    <a:lnTo>
                      <a:pt x="39" y="65"/>
                    </a:lnTo>
                    <a:lnTo>
                      <a:pt x="37" y="88"/>
                    </a:lnTo>
                    <a:lnTo>
                      <a:pt x="101" y="92"/>
                    </a:lnTo>
                    <a:lnTo>
                      <a:pt x="77" y="76"/>
                    </a:lnTo>
                    <a:lnTo>
                      <a:pt x="65" y="48"/>
                    </a:lnTo>
                    <a:lnTo>
                      <a:pt x="66" y="16"/>
                    </a:lnTo>
                    <a:lnTo>
                      <a:pt x="82" y="0"/>
                    </a:lnTo>
                    <a:lnTo>
                      <a:pt x="25" y="6"/>
                    </a:lnTo>
                    <a:lnTo>
                      <a:pt x="13" y="45"/>
                    </a:lnTo>
                    <a:lnTo>
                      <a:pt x="0" y="45"/>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68" name="Freeform 416"/>
              <p:cNvSpPr>
                <a:spLocks/>
              </p:cNvSpPr>
              <p:nvPr/>
            </p:nvSpPr>
            <p:spPr bwMode="auto">
              <a:xfrm>
                <a:off x="6604000" y="1863725"/>
                <a:ext cx="400050" cy="228600"/>
              </a:xfrm>
              <a:custGeom>
                <a:avLst/>
                <a:gdLst>
                  <a:gd name="T0" fmla="*/ 0 w 259"/>
                  <a:gd name="T1" fmla="*/ 2147483646 h 148"/>
                  <a:gd name="T2" fmla="*/ 2147483646 w 259"/>
                  <a:gd name="T3" fmla="*/ 2147483646 h 148"/>
                  <a:gd name="T4" fmla="*/ 2147483646 w 259"/>
                  <a:gd name="T5" fmla="*/ 2147483646 h 148"/>
                  <a:gd name="T6" fmla="*/ 2147483646 w 259"/>
                  <a:gd name="T7" fmla="*/ 2147483646 h 148"/>
                  <a:gd name="T8" fmla="*/ 2147483646 w 259"/>
                  <a:gd name="T9" fmla="*/ 2147483646 h 148"/>
                  <a:gd name="T10" fmla="*/ 2147483646 w 259"/>
                  <a:gd name="T11" fmla="*/ 2147483646 h 148"/>
                  <a:gd name="T12" fmla="*/ 2147483646 w 259"/>
                  <a:gd name="T13" fmla="*/ 2147483646 h 148"/>
                  <a:gd name="T14" fmla="*/ 2147483646 w 259"/>
                  <a:gd name="T15" fmla="*/ 2147483646 h 148"/>
                  <a:gd name="T16" fmla="*/ 2147483646 w 259"/>
                  <a:gd name="T17" fmla="*/ 2147483646 h 148"/>
                  <a:gd name="T18" fmla="*/ 2147483646 w 259"/>
                  <a:gd name="T19" fmla="*/ 2147483646 h 148"/>
                  <a:gd name="T20" fmla="*/ 2147483646 w 259"/>
                  <a:gd name="T21" fmla="*/ 2147483646 h 148"/>
                  <a:gd name="T22" fmla="*/ 2147483646 w 259"/>
                  <a:gd name="T23" fmla="*/ 2147483646 h 148"/>
                  <a:gd name="T24" fmla="*/ 2147483646 w 259"/>
                  <a:gd name="T25" fmla="*/ 2147483646 h 148"/>
                  <a:gd name="T26" fmla="*/ 2147483646 w 259"/>
                  <a:gd name="T27" fmla="*/ 2147483646 h 148"/>
                  <a:gd name="T28" fmla="*/ 2147483646 w 259"/>
                  <a:gd name="T29" fmla="*/ 2147483646 h 148"/>
                  <a:gd name="T30" fmla="*/ 2147483646 w 259"/>
                  <a:gd name="T31" fmla="*/ 2147483646 h 148"/>
                  <a:gd name="T32" fmla="*/ 2147483646 w 259"/>
                  <a:gd name="T33" fmla="*/ 2147483646 h 148"/>
                  <a:gd name="T34" fmla="*/ 2147483646 w 259"/>
                  <a:gd name="T35" fmla="*/ 2147483646 h 148"/>
                  <a:gd name="T36" fmla="*/ 2147483646 w 259"/>
                  <a:gd name="T37" fmla="*/ 0 h 148"/>
                  <a:gd name="T38" fmla="*/ 2147483646 w 259"/>
                  <a:gd name="T39" fmla="*/ 2147483646 h 148"/>
                  <a:gd name="T40" fmla="*/ 2147483646 w 259"/>
                  <a:gd name="T41" fmla="*/ 2147483646 h 148"/>
                  <a:gd name="T42" fmla="*/ 2147483646 w 259"/>
                  <a:gd name="T43" fmla="*/ 2147483646 h 148"/>
                  <a:gd name="T44" fmla="*/ 2147483646 w 259"/>
                  <a:gd name="T45" fmla="*/ 2147483646 h 148"/>
                  <a:gd name="T46" fmla="*/ 2147483646 w 259"/>
                  <a:gd name="T47" fmla="*/ 2147483646 h 148"/>
                  <a:gd name="T48" fmla="*/ 2147483646 w 259"/>
                  <a:gd name="T49" fmla="*/ 2147483646 h 148"/>
                  <a:gd name="T50" fmla="*/ 2147483646 w 259"/>
                  <a:gd name="T51" fmla="*/ 2147483646 h 148"/>
                  <a:gd name="T52" fmla="*/ 2147483646 w 259"/>
                  <a:gd name="T53" fmla="*/ 2147483646 h 148"/>
                  <a:gd name="T54" fmla="*/ 2147483646 w 259"/>
                  <a:gd name="T55" fmla="*/ 2147483646 h 148"/>
                  <a:gd name="T56" fmla="*/ 2147483646 w 259"/>
                  <a:gd name="T57" fmla="*/ 2147483646 h 148"/>
                  <a:gd name="T58" fmla="*/ 0 w 259"/>
                  <a:gd name="T59" fmla="*/ 2147483646 h 1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9"/>
                  <a:gd name="T91" fmla="*/ 0 h 148"/>
                  <a:gd name="T92" fmla="*/ 259 w 259"/>
                  <a:gd name="T93" fmla="*/ 148 h 1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9" h="148">
                    <a:moveTo>
                      <a:pt x="0" y="127"/>
                    </a:moveTo>
                    <a:lnTo>
                      <a:pt x="24" y="130"/>
                    </a:lnTo>
                    <a:lnTo>
                      <a:pt x="9" y="142"/>
                    </a:lnTo>
                    <a:lnTo>
                      <a:pt x="50" y="147"/>
                    </a:lnTo>
                    <a:lnTo>
                      <a:pt x="53" y="130"/>
                    </a:lnTo>
                    <a:lnTo>
                      <a:pt x="64" y="134"/>
                    </a:lnTo>
                    <a:lnTo>
                      <a:pt x="52" y="124"/>
                    </a:lnTo>
                    <a:lnTo>
                      <a:pt x="70" y="127"/>
                    </a:lnTo>
                    <a:lnTo>
                      <a:pt x="64" y="109"/>
                    </a:lnTo>
                    <a:lnTo>
                      <a:pt x="74" y="120"/>
                    </a:lnTo>
                    <a:lnTo>
                      <a:pt x="86" y="109"/>
                    </a:lnTo>
                    <a:lnTo>
                      <a:pt x="79" y="98"/>
                    </a:lnTo>
                    <a:lnTo>
                      <a:pt x="105" y="100"/>
                    </a:lnTo>
                    <a:lnTo>
                      <a:pt x="97" y="91"/>
                    </a:lnTo>
                    <a:lnTo>
                      <a:pt x="110" y="93"/>
                    </a:lnTo>
                    <a:lnTo>
                      <a:pt x="118" y="79"/>
                    </a:lnTo>
                    <a:lnTo>
                      <a:pt x="246" y="32"/>
                    </a:lnTo>
                    <a:lnTo>
                      <a:pt x="258" y="14"/>
                    </a:lnTo>
                    <a:lnTo>
                      <a:pt x="233" y="0"/>
                    </a:lnTo>
                    <a:lnTo>
                      <a:pt x="180" y="30"/>
                    </a:lnTo>
                    <a:lnTo>
                      <a:pt x="124" y="30"/>
                    </a:lnTo>
                    <a:lnTo>
                      <a:pt x="64" y="70"/>
                    </a:lnTo>
                    <a:lnTo>
                      <a:pt x="31" y="75"/>
                    </a:lnTo>
                    <a:lnTo>
                      <a:pt x="32" y="91"/>
                    </a:lnTo>
                    <a:lnTo>
                      <a:pt x="50" y="93"/>
                    </a:lnTo>
                    <a:lnTo>
                      <a:pt x="31" y="93"/>
                    </a:lnTo>
                    <a:lnTo>
                      <a:pt x="41" y="102"/>
                    </a:lnTo>
                    <a:lnTo>
                      <a:pt x="24" y="109"/>
                    </a:lnTo>
                    <a:lnTo>
                      <a:pt x="42" y="118"/>
                    </a:lnTo>
                    <a:lnTo>
                      <a:pt x="0" y="127"/>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69" name="Freeform 417"/>
              <p:cNvSpPr>
                <a:spLocks/>
              </p:cNvSpPr>
              <p:nvPr/>
            </p:nvSpPr>
            <p:spPr bwMode="auto">
              <a:xfrm>
                <a:off x="6604000" y="1863725"/>
                <a:ext cx="400050" cy="228600"/>
              </a:xfrm>
              <a:custGeom>
                <a:avLst/>
                <a:gdLst>
                  <a:gd name="T0" fmla="*/ 0 w 259"/>
                  <a:gd name="T1" fmla="*/ 2147483646 h 148"/>
                  <a:gd name="T2" fmla="*/ 2147483646 w 259"/>
                  <a:gd name="T3" fmla="*/ 2147483646 h 148"/>
                  <a:gd name="T4" fmla="*/ 2147483646 w 259"/>
                  <a:gd name="T5" fmla="*/ 2147483646 h 148"/>
                  <a:gd name="T6" fmla="*/ 2147483646 w 259"/>
                  <a:gd name="T7" fmla="*/ 2147483646 h 148"/>
                  <a:gd name="T8" fmla="*/ 2147483646 w 259"/>
                  <a:gd name="T9" fmla="*/ 2147483646 h 148"/>
                  <a:gd name="T10" fmla="*/ 2147483646 w 259"/>
                  <a:gd name="T11" fmla="*/ 2147483646 h 148"/>
                  <a:gd name="T12" fmla="*/ 2147483646 w 259"/>
                  <a:gd name="T13" fmla="*/ 2147483646 h 148"/>
                  <a:gd name="T14" fmla="*/ 2147483646 w 259"/>
                  <a:gd name="T15" fmla="*/ 2147483646 h 148"/>
                  <a:gd name="T16" fmla="*/ 2147483646 w 259"/>
                  <a:gd name="T17" fmla="*/ 2147483646 h 148"/>
                  <a:gd name="T18" fmla="*/ 2147483646 w 259"/>
                  <a:gd name="T19" fmla="*/ 2147483646 h 148"/>
                  <a:gd name="T20" fmla="*/ 2147483646 w 259"/>
                  <a:gd name="T21" fmla="*/ 2147483646 h 148"/>
                  <a:gd name="T22" fmla="*/ 2147483646 w 259"/>
                  <a:gd name="T23" fmla="*/ 2147483646 h 148"/>
                  <a:gd name="T24" fmla="*/ 2147483646 w 259"/>
                  <a:gd name="T25" fmla="*/ 2147483646 h 148"/>
                  <a:gd name="T26" fmla="*/ 2147483646 w 259"/>
                  <a:gd name="T27" fmla="*/ 2147483646 h 148"/>
                  <a:gd name="T28" fmla="*/ 2147483646 w 259"/>
                  <a:gd name="T29" fmla="*/ 2147483646 h 148"/>
                  <a:gd name="T30" fmla="*/ 2147483646 w 259"/>
                  <a:gd name="T31" fmla="*/ 2147483646 h 148"/>
                  <a:gd name="T32" fmla="*/ 2147483646 w 259"/>
                  <a:gd name="T33" fmla="*/ 2147483646 h 148"/>
                  <a:gd name="T34" fmla="*/ 2147483646 w 259"/>
                  <a:gd name="T35" fmla="*/ 2147483646 h 148"/>
                  <a:gd name="T36" fmla="*/ 2147483646 w 259"/>
                  <a:gd name="T37" fmla="*/ 0 h 148"/>
                  <a:gd name="T38" fmla="*/ 2147483646 w 259"/>
                  <a:gd name="T39" fmla="*/ 2147483646 h 148"/>
                  <a:gd name="T40" fmla="*/ 2147483646 w 259"/>
                  <a:gd name="T41" fmla="*/ 2147483646 h 148"/>
                  <a:gd name="T42" fmla="*/ 2147483646 w 259"/>
                  <a:gd name="T43" fmla="*/ 2147483646 h 148"/>
                  <a:gd name="T44" fmla="*/ 2147483646 w 259"/>
                  <a:gd name="T45" fmla="*/ 2147483646 h 148"/>
                  <a:gd name="T46" fmla="*/ 2147483646 w 259"/>
                  <a:gd name="T47" fmla="*/ 2147483646 h 148"/>
                  <a:gd name="T48" fmla="*/ 2147483646 w 259"/>
                  <a:gd name="T49" fmla="*/ 2147483646 h 148"/>
                  <a:gd name="T50" fmla="*/ 2147483646 w 259"/>
                  <a:gd name="T51" fmla="*/ 2147483646 h 148"/>
                  <a:gd name="T52" fmla="*/ 2147483646 w 259"/>
                  <a:gd name="T53" fmla="*/ 2147483646 h 148"/>
                  <a:gd name="T54" fmla="*/ 2147483646 w 259"/>
                  <a:gd name="T55" fmla="*/ 2147483646 h 148"/>
                  <a:gd name="T56" fmla="*/ 2147483646 w 259"/>
                  <a:gd name="T57" fmla="*/ 2147483646 h 148"/>
                  <a:gd name="T58" fmla="*/ 0 w 259"/>
                  <a:gd name="T59" fmla="*/ 2147483646 h 1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9"/>
                  <a:gd name="T91" fmla="*/ 0 h 148"/>
                  <a:gd name="T92" fmla="*/ 259 w 259"/>
                  <a:gd name="T93" fmla="*/ 148 h 1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9" h="148">
                    <a:moveTo>
                      <a:pt x="0" y="127"/>
                    </a:moveTo>
                    <a:lnTo>
                      <a:pt x="24" y="130"/>
                    </a:lnTo>
                    <a:lnTo>
                      <a:pt x="9" y="142"/>
                    </a:lnTo>
                    <a:lnTo>
                      <a:pt x="50" y="147"/>
                    </a:lnTo>
                    <a:lnTo>
                      <a:pt x="53" y="130"/>
                    </a:lnTo>
                    <a:lnTo>
                      <a:pt x="64" y="134"/>
                    </a:lnTo>
                    <a:lnTo>
                      <a:pt x="52" y="124"/>
                    </a:lnTo>
                    <a:lnTo>
                      <a:pt x="70" y="127"/>
                    </a:lnTo>
                    <a:lnTo>
                      <a:pt x="64" y="109"/>
                    </a:lnTo>
                    <a:lnTo>
                      <a:pt x="74" y="120"/>
                    </a:lnTo>
                    <a:lnTo>
                      <a:pt x="86" y="109"/>
                    </a:lnTo>
                    <a:lnTo>
                      <a:pt x="79" y="98"/>
                    </a:lnTo>
                    <a:lnTo>
                      <a:pt x="105" y="100"/>
                    </a:lnTo>
                    <a:lnTo>
                      <a:pt x="97" y="91"/>
                    </a:lnTo>
                    <a:lnTo>
                      <a:pt x="110" y="93"/>
                    </a:lnTo>
                    <a:lnTo>
                      <a:pt x="118" y="79"/>
                    </a:lnTo>
                    <a:lnTo>
                      <a:pt x="246" y="32"/>
                    </a:lnTo>
                    <a:lnTo>
                      <a:pt x="258" y="14"/>
                    </a:lnTo>
                    <a:lnTo>
                      <a:pt x="233" y="0"/>
                    </a:lnTo>
                    <a:lnTo>
                      <a:pt x="180" y="30"/>
                    </a:lnTo>
                    <a:lnTo>
                      <a:pt x="124" y="30"/>
                    </a:lnTo>
                    <a:lnTo>
                      <a:pt x="64" y="70"/>
                    </a:lnTo>
                    <a:lnTo>
                      <a:pt x="31" y="75"/>
                    </a:lnTo>
                    <a:lnTo>
                      <a:pt x="32" y="91"/>
                    </a:lnTo>
                    <a:lnTo>
                      <a:pt x="50" y="93"/>
                    </a:lnTo>
                    <a:lnTo>
                      <a:pt x="31" y="93"/>
                    </a:lnTo>
                    <a:lnTo>
                      <a:pt x="41" y="102"/>
                    </a:lnTo>
                    <a:lnTo>
                      <a:pt x="24" y="109"/>
                    </a:lnTo>
                    <a:lnTo>
                      <a:pt x="42" y="118"/>
                    </a:lnTo>
                    <a:lnTo>
                      <a:pt x="0" y="127"/>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70" name="Freeform 418"/>
              <p:cNvSpPr>
                <a:spLocks/>
              </p:cNvSpPr>
              <p:nvPr/>
            </p:nvSpPr>
            <p:spPr bwMode="auto">
              <a:xfrm>
                <a:off x="6834189" y="1566864"/>
                <a:ext cx="79375" cy="47625"/>
              </a:xfrm>
              <a:custGeom>
                <a:avLst/>
                <a:gdLst>
                  <a:gd name="T0" fmla="*/ 0 w 51"/>
                  <a:gd name="T1" fmla="*/ 2147483646 h 31"/>
                  <a:gd name="T2" fmla="*/ 2147483646 w 51"/>
                  <a:gd name="T3" fmla="*/ 2147483646 h 31"/>
                  <a:gd name="T4" fmla="*/ 2147483646 w 51"/>
                  <a:gd name="T5" fmla="*/ 2147483646 h 31"/>
                  <a:gd name="T6" fmla="*/ 2147483646 w 51"/>
                  <a:gd name="T7" fmla="*/ 0 h 31"/>
                  <a:gd name="T8" fmla="*/ 0 w 51"/>
                  <a:gd name="T9" fmla="*/ 2147483646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1"/>
                    </a:moveTo>
                    <a:lnTo>
                      <a:pt x="15" y="30"/>
                    </a:lnTo>
                    <a:lnTo>
                      <a:pt x="50" y="21"/>
                    </a:lnTo>
                    <a:lnTo>
                      <a:pt x="29" y="0"/>
                    </a:lnTo>
                    <a:lnTo>
                      <a:pt x="0" y="21"/>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71" name="Freeform 419"/>
              <p:cNvSpPr>
                <a:spLocks/>
              </p:cNvSpPr>
              <p:nvPr/>
            </p:nvSpPr>
            <p:spPr bwMode="auto">
              <a:xfrm>
                <a:off x="6834189" y="1566864"/>
                <a:ext cx="79375" cy="47625"/>
              </a:xfrm>
              <a:custGeom>
                <a:avLst/>
                <a:gdLst>
                  <a:gd name="T0" fmla="*/ 0 w 51"/>
                  <a:gd name="T1" fmla="*/ 2147483646 h 31"/>
                  <a:gd name="T2" fmla="*/ 2147483646 w 51"/>
                  <a:gd name="T3" fmla="*/ 2147483646 h 31"/>
                  <a:gd name="T4" fmla="*/ 2147483646 w 51"/>
                  <a:gd name="T5" fmla="*/ 2147483646 h 31"/>
                  <a:gd name="T6" fmla="*/ 2147483646 w 51"/>
                  <a:gd name="T7" fmla="*/ 0 h 31"/>
                  <a:gd name="T8" fmla="*/ 0 w 51"/>
                  <a:gd name="T9" fmla="*/ 2147483646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1"/>
                    </a:moveTo>
                    <a:lnTo>
                      <a:pt x="15" y="30"/>
                    </a:lnTo>
                    <a:lnTo>
                      <a:pt x="50" y="21"/>
                    </a:lnTo>
                    <a:lnTo>
                      <a:pt x="29" y="0"/>
                    </a:lnTo>
                    <a:lnTo>
                      <a:pt x="0" y="21"/>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72" name="Freeform 420"/>
              <p:cNvSpPr>
                <a:spLocks/>
              </p:cNvSpPr>
              <p:nvPr/>
            </p:nvSpPr>
            <p:spPr bwMode="auto">
              <a:xfrm>
                <a:off x="7578725" y="1660526"/>
                <a:ext cx="69850" cy="28575"/>
              </a:xfrm>
              <a:custGeom>
                <a:avLst/>
                <a:gdLst>
                  <a:gd name="T0" fmla="*/ 0 w 46"/>
                  <a:gd name="T1" fmla="*/ 0 h 19"/>
                  <a:gd name="T2" fmla="*/ 2147483646 w 46"/>
                  <a:gd name="T3" fmla="*/ 2147483646 h 19"/>
                  <a:gd name="T4" fmla="*/ 2147483646 w 46"/>
                  <a:gd name="T5" fmla="*/ 2147483646 h 19"/>
                  <a:gd name="T6" fmla="*/ 2147483646 w 46"/>
                  <a:gd name="T7" fmla="*/ 2147483646 h 19"/>
                  <a:gd name="T8" fmla="*/ 2147483646 w 46"/>
                  <a:gd name="T9" fmla="*/ 2147483646 h 19"/>
                  <a:gd name="T10" fmla="*/ 0 w 46"/>
                  <a:gd name="T11" fmla="*/ 0 h 19"/>
                  <a:gd name="T12" fmla="*/ 0 60000 65536"/>
                  <a:gd name="T13" fmla="*/ 0 60000 65536"/>
                  <a:gd name="T14" fmla="*/ 0 60000 65536"/>
                  <a:gd name="T15" fmla="*/ 0 60000 65536"/>
                  <a:gd name="T16" fmla="*/ 0 60000 65536"/>
                  <a:gd name="T17" fmla="*/ 0 60000 65536"/>
                  <a:gd name="T18" fmla="*/ 0 w 46"/>
                  <a:gd name="T19" fmla="*/ 0 h 19"/>
                  <a:gd name="T20" fmla="*/ 46 w 4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6" h="19">
                    <a:moveTo>
                      <a:pt x="0" y="0"/>
                    </a:moveTo>
                    <a:lnTo>
                      <a:pt x="21" y="16"/>
                    </a:lnTo>
                    <a:lnTo>
                      <a:pt x="15" y="18"/>
                    </a:lnTo>
                    <a:lnTo>
                      <a:pt x="32" y="18"/>
                    </a:lnTo>
                    <a:lnTo>
                      <a:pt x="45" y="9"/>
                    </a:lnTo>
                    <a:lnTo>
                      <a:pt x="0" y="0"/>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73" name="Freeform 421"/>
              <p:cNvSpPr>
                <a:spLocks/>
              </p:cNvSpPr>
              <p:nvPr/>
            </p:nvSpPr>
            <p:spPr bwMode="auto">
              <a:xfrm>
                <a:off x="7578725" y="1660526"/>
                <a:ext cx="69850" cy="28575"/>
              </a:xfrm>
              <a:custGeom>
                <a:avLst/>
                <a:gdLst>
                  <a:gd name="T0" fmla="*/ 0 w 46"/>
                  <a:gd name="T1" fmla="*/ 0 h 19"/>
                  <a:gd name="T2" fmla="*/ 2147483646 w 46"/>
                  <a:gd name="T3" fmla="*/ 2147483646 h 19"/>
                  <a:gd name="T4" fmla="*/ 2147483646 w 46"/>
                  <a:gd name="T5" fmla="*/ 2147483646 h 19"/>
                  <a:gd name="T6" fmla="*/ 2147483646 w 46"/>
                  <a:gd name="T7" fmla="*/ 2147483646 h 19"/>
                  <a:gd name="T8" fmla="*/ 2147483646 w 46"/>
                  <a:gd name="T9" fmla="*/ 2147483646 h 19"/>
                  <a:gd name="T10" fmla="*/ 0 w 46"/>
                  <a:gd name="T11" fmla="*/ 0 h 19"/>
                  <a:gd name="T12" fmla="*/ 0 60000 65536"/>
                  <a:gd name="T13" fmla="*/ 0 60000 65536"/>
                  <a:gd name="T14" fmla="*/ 0 60000 65536"/>
                  <a:gd name="T15" fmla="*/ 0 60000 65536"/>
                  <a:gd name="T16" fmla="*/ 0 60000 65536"/>
                  <a:gd name="T17" fmla="*/ 0 60000 65536"/>
                  <a:gd name="T18" fmla="*/ 0 w 46"/>
                  <a:gd name="T19" fmla="*/ 0 h 19"/>
                  <a:gd name="T20" fmla="*/ 46 w 4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6" h="19">
                    <a:moveTo>
                      <a:pt x="0" y="0"/>
                    </a:moveTo>
                    <a:lnTo>
                      <a:pt x="21" y="16"/>
                    </a:lnTo>
                    <a:lnTo>
                      <a:pt x="15" y="18"/>
                    </a:lnTo>
                    <a:lnTo>
                      <a:pt x="32" y="18"/>
                    </a:lnTo>
                    <a:lnTo>
                      <a:pt x="45" y="9"/>
                    </a:lnTo>
                    <a:lnTo>
                      <a:pt x="0" y="0"/>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74" name="Freeform 422"/>
              <p:cNvSpPr>
                <a:spLocks/>
              </p:cNvSpPr>
              <p:nvPr/>
            </p:nvSpPr>
            <p:spPr bwMode="auto">
              <a:xfrm>
                <a:off x="7589839" y="1577976"/>
                <a:ext cx="166687" cy="87313"/>
              </a:xfrm>
              <a:custGeom>
                <a:avLst/>
                <a:gdLst>
                  <a:gd name="T0" fmla="*/ 0 w 108"/>
                  <a:gd name="T1" fmla="*/ 2147483646 h 57"/>
                  <a:gd name="T2" fmla="*/ 2147483646 w 108"/>
                  <a:gd name="T3" fmla="*/ 2147483646 h 57"/>
                  <a:gd name="T4" fmla="*/ 2147483646 w 108"/>
                  <a:gd name="T5" fmla="*/ 0 h 57"/>
                  <a:gd name="T6" fmla="*/ 2147483646 w 108"/>
                  <a:gd name="T7" fmla="*/ 2147483646 h 57"/>
                  <a:gd name="T8" fmla="*/ 2147483646 w 108"/>
                  <a:gd name="T9" fmla="*/ 2147483646 h 57"/>
                  <a:gd name="T10" fmla="*/ 2147483646 w 108"/>
                  <a:gd name="T11" fmla="*/ 2147483646 h 57"/>
                  <a:gd name="T12" fmla="*/ 2147483646 w 108"/>
                  <a:gd name="T13" fmla="*/ 2147483646 h 57"/>
                  <a:gd name="T14" fmla="*/ 0 w 108"/>
                  <a:gd name="T15" fmla="*/ 2147483646 h 57"/>
                  <a:gd name="T16" fmla="*/ 0 60000 65536"/>
                  <a:gd name="T17" fmla="*/ 0 60000 65536"/>
                  <a:gd name="T18" fmla="*/ 0 60000 65536"/>
                  <a:gd name="T19" fmla="*/ 0 60000 65536"/>
                  <a:gd name="T20" fmla="*/ 0 60000 65536"/>
                  <a:gd name="T21" fmla="*/ 0 60000 65536"/>
                  <a:gd name="T22" fmla="*/ 0 60000 65536"/>
                  <a:gd name="T23" fmla="*/ 0 60000 65536"/>
                  <a:gd name="T24" fmla="*/ 0 w 108"/>
                  <a:gd name="T25" fmla="*/ 0 h 57"/>
                  <a:gd name="T26" fmla="*/ 108 w 108"/>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 h="57">
                    <a:moveTo>
                      <a:pt x="0" y="47"/>
                    </a:moveTo>
                    <a:lnTo>
                      <a:pt x="29" y="14"/>
                    </a:lnTo>
                    <a:lnTo>
                      <a:pt x="68" y="0"/>
                    </a:lnTo>
                    <a:lnTo>
                      <a:pt x="107" y="26"/>
                    </a:lnTo>
                    <a:lnTo>
                      <a:pt x="95" y="32"/>
                    </a:lnTo>
                    <a:lnTo>
                      <a:pt x="98" y="45"/>
                    </a:lnTo>
                    <a:lnTo>
                      <a:pt x="43" y="56"/>
                    </a:lnTo>
                    <a:lnTo>
                      <a:pt x="0" y="47"/>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75" name="Freeform 423"/>
              <p:cNvSpPr>
                <a:spLocks/>
              </p:cNvSpPr>
              <p:nvPr/>
            </p:nvSpPr>
            <p:spPr bwMode="auto">
              <a:xfrm>
                <a:off x="7589839" y="1577976"/>
                <a:ext cx="166687" cy="87313"/>
              </a:xfrm>
              <a:custGeom>
                <a:avLst/>
                <a:gdLst>
                  <a:gd name="T0" fmla="*/ 0 w 108"/>
                  <a:gd name="T1" fmla="*/ 2147483646 h 57"/>
                  <a:gd name="T2" fmla="*/ 2147483646 w 108"/>
                  <a:gd name="T3" fmla="*/ 2147483646 h 57"/>
                  <a:gd name="T4" fmla="*/ 2147483646 w 108"/>
                  <a:gd name="T5" fmla="*/ 0 h 57"/>
                  <a:gd name="T6" fmla="*/ 2147483646 w 108"/>
                  <a:gd name="T7" fmla="*/ 2147483646 h 57"/>
                  <a:gd name="T8" fmla="*/ 2147483646 w 108"/>
                  <a:gd name="T9" fmla="*/ 2147483646 h 57"/>
                  <a:gd name="T10" fmla="*/ 2147483646 w 108"/>
                  <a:gd name="T11" fmla="*/ 2147483646 h 57"/>
                  <a:gd name="T12" fmla="*/ 2147483646 w 108"/>
                  <a:gd name="T13" fmla="*/ 2147483646 h 57"/>
                  <a:gd name="T14" fmla="*/ 0 w 108"/>
                  <a:gd name="T15" fmla="*/ 2147483646 h 57"/>
                  <a:gd name="T16" fmla="*/ 0 60000 65536"/>
                  <a:gd name="T17" fmla="*/ 0 60000 65536"/>
                  <a:gd name="T18" fmla="*/ 0 60000 65536"/>
                  <a:gd name="T19" fmla="*/ 0 60000 65536"/>
                  <a:gd name="T20" fmla="*/ 0 60000 65536"/>
                  <a:gd name="T21" fmla="*/ 0 60000 65536"/>
                  <a:gd name="T22" fmla="*/ 0 60000 65536"/>
                  <a:gd name="T23" fmla="*/ 0 60000 65536"/>
                  <a:gd name="T24" fmla="*/ 0 w 108"/>
                  <a:gd name="T25" fmla="*/ 0 h 57"/>
                  <a:gd name="T26" fmla="*/ 108 w 108"/>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 h="57">
                    <a:moveTo>
                      <a:pt x="0" y="47"/>
                    </a:moveTo>
                    <a:lnTo>
                      <a:pt x="29" y="14"/>
                    </a:lnTo>
                    <a:lnTo>
                      <a:pt x="68" y="0"/>
                    </a:lnTo>
                    <a:lnTo>
                      <a:pt x="107" y="26"/>
                    </a:lnTo>
                    <a:lnTo>
                      <a:pt x="95" y="32"/>
                    </a:lnTo>
                    <a:lnTo>
                      <a:pt x="98" y="45"/>
                    </a:lnTo>
                    <a:lnTo>
                      <a:pt x="43" y="56"/>
                    </a:lnTo>
                    <a:lnTo>
                      <a:pt x="0" y="47"/>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76" name="Freeform 424"/>
              <p:cNvSpPr>
                <a:spLocks/>
              </p:cNvSpPr>
              <p:nvPr/>
            </p:nvSpPr>
            <p:spPr bwMode="auto">
              <a:xfrm>
                <a:off x="7626351" y="1652589"/>
                <a:ext cx="187325" cy="98425"/>
              </a:xfrm>
              <a:custGeom>
                <a:avLst/>
                <a:gdLst>
                  <a:gd name="T0" fmla="*/ 0 w 122"/>
                  <a:gd name="T1" fmla="*/ 2147483646 h 64"/>
                  <a:gd name="T2" fmla="*/ 2147483646 w 122"/>
                  <a:gd name="T3" fmla="*/ 2147483646 h 64"/>
                  <a:gd name="T4" fmla="*/ 2147483646 w 122"/>
                  <a:gd name="T5" fmla="*/ 2147483646 h 64"/>
                  <a:gd name="T6" fmla="*/ 2147483646 w 122"/>
                  <a:gd name="T7" fmla="*/ 2147483646 h 64"/>
                  <a:gd name="T8" fmla="*/ 2147483646 w 122"/>
                  <a:gd name="T9" fmla="*/ 2147483646 h 64"/>
                  <a:gd name="T10" fmla="*/ 2147483646 w 122"/>
                  <a:gd name="T11" fmla="*/ 2147483646 h 64"/>
                  <a:gd name="T12" fmla="*/ 2147483646 w 122"/>
                  <a:gd name="T13" fmla="*/ 2147483646 h 64"/>
                  <a:gd name="T14" fmla="*/ 2147483646 w 122"/>
                  <a:gd name="T15" fmla="*/ 2147483646 h 64"/>
                  <a:gd name="T16" fmla="*/ 2147483646 w 122"/>
                  <a:gd name="T17" fmla="*/ 2147483646 h 64"/>
                  <a:gd name="T18" fmla="*/ 2147483646 w 122"/>
                  <a:gd name="T19" fmla="*/ 2147483646 h 64"/>
                  <a:gd name="T20" fmla="*/ 2147483646 w 122"/>
                  <a:gd name="T21" fmla="*/ 2147483646 h 64"/>
                  <a:gd name="T22" fmla="*/ 2147483646 w 122"/>
                  <a:gd name="T23" fmla="*/ 2147483646 h 64"/>
                  <a:gd name="T24" fmla="*/ 2147483646 w 122"/>
                  <a:gd name="T25" fmla="*/ 0 h 64"/>
                  <a:gd name="T26" fmla="*/ 2147483646 w 122"/>
                  <a:gd name="T27" fmla="*/ 2147483646 h 64"/>
                  <a:gd name="T28" fmla="*/ 0 w 122"/>
                  <a:gd name="T29" fmla="*/ 2147483646 h 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
                  <a:gd name="T46" fmla="*/ 0 h 64"/>
                  <a:gd name="T47" fmla="*/ 122 w 122"/>
                  <a:gd name="T48" fmla="*/ 64 h 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 h="64">
                    <a:moveTo>
                      <a:pt x="0" y="28"/>
                    </a:moveTo>
                    <a:lnTo>
                      <a:pt x="24" y="30"/>
                    </a:lnTo>
                    <a:lnTo>
                      <a:pt x="38" y="52"/>
                    </a:lnTo>
                    <a:lnTo>
                      <a:pt x="49" y="46"/>
                    </a:lnTo>
                    <a:lnTo>
                      <a:pt x="100" y="63"/>
                    </a:lnTo>
                    <a:lnTo>
                      <a:pt x="117" y="55"/>
                    </a:lnTo>
                    <a:lnTo>
                      <a:pt x="103" y="39"/>
                    </a:lnTo>
                    <a:lnTo>
                      <a:pt x="113" y="43"/>
                    </a:lnTo>
                    <a:lnTo>
                      <a:pt x="121" y="19"/>
                    </a:lnTo>
                    <a:lnTo>
                      <a:pt x="96" y="6"/>
                    </a:lnTo>
                    <a:lnTo>
                      <a:pt x="69" y="23"/>
                    </a:lnTo>
                    <a:lnTo>
                      <a:pt x="90" y="13"/>
                    </a:lnTo>
                    <a:lnTo>
                      <a:pt x="79" y="0"/>
                    </a:lnTo>
                    <a:lnTo>
                      <a:pt x="37" y="5"/>
                    </a:lnTo>
                    <a:lnTo>
                      <a:pt x="0" y="28"/>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77" name="Freeform 425"/>
              <p:cNvSpPr>
                <a:spLocks/>
              </p:cNvSpPr>
              <p:nvPr/>
            </p:nvSpPr>
            <p:spPr bwMode="auto">
              <a:xfrm>
                <a:off x="7626351" y="1652589"/>
                <a:ext cx="187325" cy="98425"/>
              </a:xfrm>
              <a:custGeom>
                <a:avLst/>
                <a:gdLst>
                  <a:gd name="T0" fmla="*/ 0 w 122"/>
                  <a:gd name="T1" fmla="*/ 2147483646 h 64"/>
                  <a:gd name="T2" fmla="*/ 2147483646 w 122"/>
                  <a:gd name="T3" fmla="*/ 2147483646 h 64"/>
                  <a:gd name="T4" fmla="*/ 2147483646 w 122"/>
                  <a:gd name="T5" fmla="*/ 2147483646 h 64"/>
                  <a:gd name="T6" fmla="*/ 2147483646 w 122"/>
                  <a:gd name="T7" fmla="*/ 2147483646 h 64"/>
                  <a:gd name="T8" fmla="*/ 2147483646 w 122"/>
                  <a:gd name="T9" fmla="*/ 2147483646 h 64"/>
                  <a:gd name="T10" fmla="*/ 2147483646 w 122"/>
                  <a:gd name="T11" fmla="*/ 2147483646 h 64"/>
                  <a:gd name="T12" fmla="*/ 2147483646 w 122"/>
                  <a:gd name="T13" fmla="*/ 2147483646 h 64"/>
                  <a:gd name="T14" fmla="*/ 2147483646 w 122"/>
                  <a:gd name="T15" fmla="*/ 2147483646 h 64"/>
                  <a:gd name="T16" fmla="*/ 2147483646 w 122"/>
                  <a:gd name="T17" fmla="*/ 2147483646 h 64"/>
                  <a:gd name="T18" fmla="*/ 2147483646 w 122"/>
                  <a:gd name="T19" fmla="*/ 2147483646 h 64"/>
                  <a:gd name="T20" fmla="*/ 2147483646 w 122"/>
                  <a:gd name="T21" fmla="*/ 2147483646 h 64"/>
                  <a:gd name="T22" fmla="*/ 2147483646 w 122"/>
                  <a:gd name="T23" fmla="*/ 2147483646 h 64"/>
                  <a:gd name="T24" fmla="*/ 2147483646 w 122"/>
                  <a:gd name="T25" fmla="*/ 0 h 64"/>
                  <a:gd name="T26" fmla="*/ 2147483646 w 122"/>
                  <a:gd name="T27" fmla="*/ 2147483646 h 64"/>
                  <a:gd name="T28" fmla="*/ 0 w 122"/>
                  <a:gd name="T29" fmla="*/ 2147483646 h 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
                  <a:gd name="T46" fmla="*/ 0 h 64"/>
                  <a:gd name="T47" fmla="*/ 122 w 122"/>
                  <a:gd name="T48" fmla="*/ 64 h 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 h="64">
                    <a:moveTo>
                      <a:pt x="0" y="28"/>
                    </a:moveTo>
                    <a:lnTo>
                      <a:pt x="24" y="30"/>
                    </a:lnTo>
                    <a:lnTo>
                      <a:pt x="38" y="52"/>
                    </a:lnTo>
                    <a:lnTo>
                      <a:pt x="49" y="46"/>
                    </a:lnTo>
                    <a:lnTo>
                      <a:pt x="100" y="63"/>
                    </a:lnTo>
                    <a:lnTo>
                      <a:pt x="117" y="55"/>
                    </a:lnTo>
                    <a:lnTo>
                      <a:pt x="103" y="39"/>
                    </a:lnTo>
                    <a:lnTo>
                      <a:pt x="113" y="43"/>
                    </a:lnTo>
                    <a:lnTo>
                      <a:pt x="121" y="19"/>
                    </a:lnTo>
                    <a:lnTo>
                      <a:pt x="96" y="6"/>
                    </a:lnTo>
                    <a:lnTo>
                      <a:pt x="69" y="23"/>
                    </a:lnTo>
                    <a:lnTo>
                      <a:pt x="90" y="13"/>
                    </a:lnTo>
                    <a:lnTo>
                      <a:pt x="79" y="0"/>
                    </a:lnTo>
                    <a:lnTo>
                      <a:pt x="37" y="5"/>
                    </a:lnTo>
                    <a:lnTo>
                      <a:pt x="0" y="28"/>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78" name="Freeform 426"/>
              <p:cNvSpPr>
                <a:spLocks/>
              </p:cNvSpPr>
              <p:nvPr/>
            </p:nvSpPr>
            <p:spPr bwMode="auto">
              <a:xfrm>
                <a:off x="7799389" y="1703389"/>
                <a:ext cx="155575" cy="96837"/>
              </a:xfrm>
              <a:custGeom>
                <a:avLst/>
                <a:gdLst>
                  <a:gd name="T0" fmla="*/ 0 w 101"/>
                  <a:gd name="T1" fmla="*/ 2147483646 h 64"/>
                  <a:gd name="T2" fmla="*/ 2147483646 w 101"/>
                  <a:gd name="T3" fmla="*/ 2147483646 h 64"/>
                  <a:gd name="T4" fmla="*/ 2147483646 w 101"/>
                  <a:gd name="T5" fmla="*/ 2147483646 h 64"/>
                  <a:gd name="T6" fmla="*/ 2147483646 w 101"/>
                  <a:gd name="T7" fmla="*/ 2147483646 h 64"/>
                  <a:gd name="T8" fmla="*/ 2147483646 w 101"/>
                  <a:gd name="T9" fmla="*/ 2147483646 h 64"/>
                  <a:gd name="T10" fmla="*/ 2147483646 w 101"/>
                  <a:gd name="T11" fmla="*/ 2147483646 h 64"/>
                  <a:gd name="T12" fmla="*/ 2147483646 w 101"/>
                  <a:gd name="T13" fmla="*/ 2147483646 h 64"/>
                  <a:gd name="T14" fmla="*/ 2147483646 w 101"/>
                  <a:gd name="T15" fmla="*/ 0 h 64"/>
                  <a:gd name="T16" fmla="*/ 2147483646 w 101"/>
                  <a:gd name="T17" fmla="*/ 2147483646 h 64"/>
                  <a:gd name="T18" fmla="*/ 0 w 101"/>
                  <a:gd name="T19" fmla="*/ 2147483646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64"/>
                  <a:gd name="T32" fmla="*/ 101 w 101"/>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64">
                    <a:moveTo>
                      <a:pt x="0" y="53"/>
                    </a:moveTo>
                    <a:lnTo>
                      <a:pt x="9" y="63"/>
                    </a:lnTo>
                    <a:lnTo>
                      <a:pt x="93" y="51"/>
                    </a:lnTo>
                    <a:lnTo>
                      <a:pt x="100" y="30"/>
                    </a:lnTo>
                    <a:lnTo>
                      <a:pt x="79" y="13"/>
                    </a:lnTo>
                    <a:lnTo>
                      <a:pt x="57" y="19"/>
                    </a:lnTo>
                    <a:lnTo>
                      <a:pt x="61" y="6"/>
                    </a:lnTo>
                    <a:lnTo>
                      <a:pt x="49" y="0"/>
                    </a:lnTo>
                    <a:lnTo>
                      <a:pt x="10" y="46"/>
                    </a:lnTo>
                    <a:lnTo>
                      <a:pt x="0" y="53"/>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79" name="Freeform 427"/>
              <p:cNvSpPr>
                <a:spLocks/>
              </p:cNvSpPr>
              <p:nvPr/>
            </p:nvSpPr>
            <p:spPr bwMode="auto">
              <a:xfrm>
                <a:off x="7799389" y="1703389"/>
                <a:ext cx="155575" cy="96837"/>
              </a:xfrm>
              <a:custGeom>
                <a:avLst/>
                <a:gdLst>
                  <a:gd name="T0" fmla="*/ 0 w 101"/>
                  <a:gd name="T1" fmla="*/ 2147483646 h 64"/>
                  <a:gd name="T2" fmla="*/ 2147483646 w 101"/>
                  <a:gd name="T3" fmla="*/ 2147483646 h 64"/>
                  <a:gd name="T4" fmla="*/ 2147483646 w 101"/>
                  <a:gd name="T5" fmla="*/ 2147483646 h 64"/>
                  <a:gd name="T6" fmla="*/ 2147483646 w 101"/>
                  <a:gd name="T7" fmla="*/ 2147483646 h 64"/>
                  <a:gd name="T8" fmla="*/ 2147483646 w 101"/>
                  <a:gd name="T9" fmla="*/ 2147483646 h 64"/>
                  <a:gd name="T10" fmla="*/ 2147483646 w 101"/>
                  <a:gd name="T11" fmla="*/ 2147483646 h 64"/>
                  <a:gd name="T12" fmla="*/ 2147483646 w 101"/>
                  <a:gd name="T13" fmla="*/ 2147483646 h 64"/>
                  <a:gd name="T14" fmla="*/ 2147483646 w 101"/>
                  <a:gd name="T15" fmla="*/ 0 h 64"/>
                  <a:gd name="T16" fmla="*/ 2147483646 w 101"/>
                  <a:gd name="T17" fmla="*/ 2147483646 h 64"/>
                  <a:gd name="T18" fmla="*/ 0 w 101"/>
                  <a:gd name="T19" fmla="*/ 2147483646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64"/>
                  <a:gd name="T32" fmla="*/ 101 w 101"/>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64">
                    <a:moveTo>
                      <a:pt x="0" y="53"/>
                    </a:moveTo>
                    <a:lnTo>
                      <a:pt x="9" y="63"/>
                    </a:lnTo>
                    <a:lnTo>
                      <a:pt x="93" y="51"/>
                    </a:lnTo>
                    <a:lnTo>
                      <a:pt x="100" y="30"/>
                    </a:lnTo>
                    <a:lnTo>
                      <a:pt x="79" y="13"/>
                    </a:lnTo>
                    <a:lnTo>
                      <a:pt x="57" y="19"/>
                    </a:lnTo>
                    <a:lnTo>
                      <a:pt x="61" y="6"/>
                    </a:lnTo>
                    <a:lnTo>
                      <a:pt x="49" y="0"/>
                    </a:lnTo>
                    <a:lnTo>
                      <a:pt x="10" y="46"/>
                    </a:lnTo>
                    <a:lnTo>
                      <a:pt x="0" y="53"/>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80" name="Freeform 428"/>
              <p:cNvSpPr>
                <a:spLocks/>
              </p:cNvSpPr>
              <p:nvPr/>
            </p:nvSpPr>
            <p:spPr bwMode="auto">
              <a:xfrm>
                <a:off x="8774114" y="1912939"/>
                <a:ext cx="173037" cy="96837"/>
              </a:xfrm>
              <a:custGeom>
                <a:avLst/>
                <a:gdLst>
                  <a:gd name="T0" fmla="*/ 0 w 113"/>
                  <a:gd name="T1" fmla="*/ 2147483646 h 62"/>
                  <a:gd name="T2" fmla="*/ 2147483646 w 113"/>
                  <a:gd name="T3" fmla="*/ 2147483646 h 62"/>
                  <a:gd name="T4" fmla="*/ 2147483646 w 113"/>
                  <a:gd name="T5" fmla="*/ 0 h 62"/>
                  <a:gd name="T6" fmla="*/ 2147483646 w 113"/>
                  <a:gd name="T7" fmla="*/ 2147483646 h 62"/>
                  <a:gd name="T8" fmla="*/ 2147483646 w 113"/>
                  <a:gd name="T9" fmla="*/ 2147483646 h 62"/>
                  <a:gd name="T10" fmla="*/ 2147483646 w 113"/>
                  <a:gd name="T11" fmla="*/ 2147483646 h 62"/>
                  <a:gd name="T12" fmla="*/ 2147483646 w 113"/>
                  <a:gd name="T13" fmla="*/ 2147483646 h 62"/>
                  <a:gd name="T14" fmla="*/ 2147483646 w 113"/>
                  <a:gd name="T15" fmla="*/ 2147483646 h 62"/>
                  <a:gd name="T16" fmla="*/ 2147483646 w 113"/>
                  <a:gd name="T17" fmla="*/ 2147483646 h 62"/>
                  <a:gd name="T18" fmla="*/ 2147483646 w 113"/>
                  <a:gd name="T19" fmla="*/ 2147483646 h 62"/>
                  <a:gd name="T20" fmla="*/ 2147483646 w 113"/>
                  <a:gd name="T21" fmla="*/ 2147483646 h 62"/>
                  <a:gd name="T22" fmla="*/ 0 w 113"/>
                  <a:gd name="T23" fmla="*/ 2147483646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3"/>
                  <a:gd name="T37" fmla="*/ 0 h 62"/>
                  <a:gd name="T38" fmla="*/ 113 w 113"/>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3" h="62">
                    <a:moveTo>
                      <a:pt x="0" y="33"/>
                    </a:moveTo>
                    <a:lnTo>
                      <a:pt x="23" y="3"/>
                    </a:lnTo>
                    <a:lnTo>
                      <a:pt x="39" y="0"/>
                    </a:lnTo>
                    <a:lnTo>
                      <a:pt x="64" y="23"/>
                    </a:lnTo>
                    <a:lnTo>
                      <a:pt x="69" y="6"/>
                    </a:lnTo>
                    <a:lnTo>
                      <a:pt x="97" y="21"/>
                    </a:lnTo>
                    <a:lnTo>
                      <a:pt x="94" y="42"/>
                    </a:lnTo>
                    <a:lnTo>
                      <a:pt x="112" y="51"/>
                    </a:lnTo>
                    <a:lnTo>
                      <a:pt x="53" y="55"/>
                    </a:lnTo>
                    <a:lnTo>
                      <a:pt x="49" y="44"/>
                    </a:lnTo>
                    <a:lnTo>
                      <a:pt x="40" y="61"/>
                    </a:lnTo>
                    <a:lnTo>
                      <a:pt x="0" y="33"/>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81" name="Freeform 429"/>
              <p:cNvSpPr>
                <a:spLocks/>
              </p:cNvSpPr>
              <p:nvPr/>
            </p:nvSpPr>
            <p:spPr bwMode="auto">
              <a:xfrm>
                <a:off x="8774114" y="1912939"/>
                <a:ext cx="173037" cy="96837"/>
              </a:xfrm>
              <a:custGeom>
                <a:avLst/>
                <a:gdLst>
                  <a:gd name="T0" fmla="*/ 0 w 113"/>
                  <a:gd name="T1" fmla="*/ 2147483646 h 62"/>
                  <a:gd name="T2" fmla="*/ 2147483646 w 113"/>
                  <a:gd name="T3" fmla="*/ 2147483646 h 62"/>
                  <a:gd name="T4" fmla="*/ 2147483646 w 113"/>
                  <a:gd name="T5" fmla="*/ 0 h 62"/>
                  <a:gd name="T6" fmla="*/ 2147483646 w 113"/>
                  <a:gd name="T7" fmla="*/ 2147483646 h 62"/>
                  <a:gd name="T8" fmla="*/ 2147483646 w 113"/>
                  <a:gd name="T9" fmla="*/ 2147483646 h 62"/>
                  <a:gd name="T10" fmla="*/ 2147483646 w 113"/>
                  <a:gd name="T11" fmla="*/ 2147483646 h 62"/>
                  <a:gd name="T12" fmla="*/ 2147483646 w 113"/>
                  <a:gd name="T13" fmla="*/ 2147483646 h 62"/>
                  <a:gd name="T14" fmla="*/ 2147483646 w 113"/>
                  <a:gd name="T15" fmla="*/ 2147483646 h 62"/>
                  <a:gd name="T16" fmla="*/ 2147483646 w 113"/>
                  <a:gd name="T17" fmla="*/ 2147483646 h 62"/>
                  <a:gd name="T18" fmla="*/ 2147483646 w 113"/>
                  <a:gd name="T19" fmla="*/ 2147483646 h 62"/>
                  <a:gd name="T20" fmla="*/ 2147483646 w 113"/>
                  <a:gd name="T21" fmla="*/ 2147483646 h 62"/>
                  <a:gd name="T22" fmla="*/ 0 w 113"/>
                  <a:gd name="T23" fmla="*/ 2147483646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3"/>
                  <a:gd name="T37" fmla="*/ 0 h 62"/>
                  <a:gd name="T38" fmla="*/ 113 w 113"/>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3" h="62">
                    <a:moveTo>
                      <a:pt x="0" y="33"/>
                    </a:moveTo>
                    <a:lnTo>
                      <a:pt x="23" y="3"/>
                    </a:lnTo>
                    <a:lnTo>
                      <a:pt x="39" y="0"/>
                    </a:lnTo>
                    <a:lnTo>
                      <a:pt x="64" y="23"/>
                    </a:lnTo>
                    <a:lnTo>
                      <a:pt x="69" y="6"/>
                    </a:lnTo>
                    <a:lnTo>
                      <a:pt x="97" y="21"/>
                    </a:lnTo>
                    <a:lnTo>
                      <a:pt x="94" y="42"/>
                    </a:lnTo>
                    <a:lnTo>
                      <a:pt x="112" y="51"/>
                    </a:lnTo>
                    <a:lnTo>
                      <a:pt x="53" y="55"/>
                    </a:lnTo>
                    <a:lnTo>
                      <a:pt x="49" y="44"/>
                    </a:lnTo>
                    <a:lnTo>
                      <a:pt x="40" y="61"/>
                    </a:lnTo>
                    <a:lnTo>
                      <a:pt x="0" y="33"/>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82" name="Freeform 430"/>
              <p:cNvSpPr>
                <a:spLocks/>
              </p:cNvSpPr>
              <p:nvPr/>
            </p:nvSpPr>
            <p:spPr bwMode="auto">
              <a:xfrm>
                <a:off x="8893175" y="1917700"/>
                <a:ext cx="107950" cy="63500"/>
              </a:xfrm>
              <a:custGeom>
                <a:avLst/>
                <a:gdLst>
                  <a:gd name="T0" fmla="*/ 0 w 70"/>
                  <a:gd name="T1" fmla="*/ 0 h 41"/>
                  <a:gd name="T2" fmla="*/ 2147483646 w 70"/>
                  <a:gd name="T3" fmla="*/ 2147483646 h 41"/>
                  <a:gd name="T4" fmla="*/ 2147483646 w 70"/>
                  <a:gd name="T5" fmla="*/ 2147483646 h 41"/>
                  <a:gd name="T6" fmla="*/ 2147483646 w 70"/>
                  <a:gd name="T7" fmla="*/ 2147483646 h 41"/>
                  <a:gd name="T8" fmla="*/ 2147483646 w 70"/>
                  <a:gd name="T9" fmla="*/ 2147483646 h 41"/>
                  <a:gd name="T10" fmla="*/ 2147483646 w 70"/>
                  <a:gd name="T11" fmla="*/ 2147483646 h 41"/>
                  <a:gd name="T12" fmla="*/ 0 w 70"/>
                  <a:gd name="T13" fmla="*/ 0 h 41"/>
                  <a:gd name="T14" fmla="*/ 0 60000 65536"/>
                  <a:gd name="T15" fmla="*/ 0 60000 65536"/>
                  <a:gd name="T16" fmla="*/ 0 60000 65536"/>
                  <a:gd name="T17" fmla="*/ 0 60000 65536"/>
                  <a:gd name="T18" fmla="*/ 0 60000 65536"/>
                  <a:gd name="T19" fmla="*/ 0 60000 65536"/>
                  <a:gd name="T20" fmla="*/ 0 60000 65536"/>
                  <a:gd name="T21" fmla="*/ 0 w 70"/>
                  <a:gd name="T22" fmla="*/ 0 h 41"/>
                  <a:gd name="T23" fmla="*/ 70 w 70"/>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41">
                    <a:moveTo>
                      <a:pt x="0" y="0"/>
                    </a:moveTo>
                    <a:lnTo>
                      <a:pt x="23" y="14"/>
                    </a:lnTo>
                    <a:lnTo>
                      <a:pt x="16" y="28"/>
                    </a:lnTo>
                    <a:lnTo>
                      <a:pt x="29" y="40"/>
                    </a:lnTo>
                    <a:lnTo>
                      <a:pt x="50" y="40"/>
                    </a:lnTo>
                    <a:lnTo>
                      <a:pt x="69" y="24"/>
                    </a:lnTo>
                    <a:lnTo>
                      <a:pt x="0" y="0"/>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83" name="Freeform 431"/>
              <p:cNvSpPr>
                <a:spLocks/>
              </p:cNvSpPr>
              <p:nvPr/>
            </p:nvSpPr>
            <p:spPr bwMode="auto">
              <a:xfrm>
                <a:off x="9024939" y="1954213"/>
                <a:ext cx="123825" cy="49212"/>
              </a:xfrm>
              <a:custGeom>
                <a:avLst/>
                <a:gdLst>
                  <a:gd name="T0" fmla="*/ 0 w 80"/>
                  <a:gd name="T1" fmla="*/ 0 h 32"/>
                  <a:gd name="T2" fmla="*/ 2147483646 w 80"/>
                  <a:gd name="T3" fmla="*/ 2147483646 h 32"/>
                  <a:gd name="T4" fmla="*/ 2147483646 w 80"/>
                  <a:gd name="T5" fmla="*/ 2147483646 h 32"/>
                  <a:gd name="T6" fmla="*/ 2147483646 w 80"/>
                  <a:gd name="T7" fmla="*/ 2147483646 h 32"/>
                  <a:gd name="T8" fmla="*/ 0 w 80"/>
                  <a:gd name="T9" fmla="*/ 0 h 32"/>
                  <a:gd name="T10" fmla="*/ 0 60000 65536"/>
                  <a:gd name="T11" fmla="*/ 0 60000 65536"/>
                  <a:gd name="T12" fmla="*/ 0 60000 65536"/>
                  <a:gd name="T13" fmla="*/ 0 60000 65536"/>
                  <a:gd name="T14" fmla="*/ 0 60000 65536"/>
                  <a:gd name="T15" fmla="*/ 0 w 80"/>
                  <a:gd name="T16" fmla="*/ 0 h 32"/>
                  <a:gd name="T17" fmla="*/ 80 w 80"/>
                  <a:gd name="T18" fmla="*/ 32 h 32"/>
                </a:gdLst>
                <a:ahLst/>
                <a:cxnLst>
                  <a:cxn ang="T10">
                    <a:pos x="T0" y="T1"/>
                  </a:cxn>
                  <a:cxn ang="T11">
                    <a:pos x="T2" y="T3"/>
                  </a:cxn>
                  <a:cxn ang="T12">
                    <a:pos x="T4" y="T5"/>
                  </a:cxn>
                  <a:cxn ang="T13">
                    <a:pos x="T6" y="T7"/>
                  </a:cxn>
                  <a:cxn ang="T14">
                    <a:pos x="T8" y="T9"/>
                  </a:cxn>
                </a:cxnLst>
                <a:rect l="T15" t="T16" r="T17" b="T18"/>
                <a:pathLst>
                  <a:path w="80" h="32">
                    <a:moveTo>
                      <a:pt x="0" y="0"/>
                    </a:moveTo>
                    <a:lnTo>
                      <a:pt x="15" y="21"/>
                    </a:lnTo>
                    <a:lnTo>
                      <a:pt x="50" y="31"/>
                    </a:lnTo>
                    <a:lnTo>
                      <a:pt x="79" y="24"/>
                    </a:lnTo>
                    <a:lnTo>
                      <a:pt x="0" y="0"/>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84" name="Freeform 432"/>
              <p:cNvSpPr>
                <a:spLocks/>
              </p:cNvSpPr>
              <p:nvPr/>
            </p:nvSpPr>
            <p:spPr bwMode="auto">
              <a:xfrm>
                <a:off x="9024939" y="1954213"/>
                <a:ext cx="123825" cy="49212"/>
              </a:xfrm>
              <a:custGeom>
                <a:avLst/>
                <a:gdLst>
                  <a:gd name="T0" fmla="*/ 0 w 80"/>
                  <a:gd name="T1" fmla="*/ 0 h 32"/>
                  <a:gd name="T2" fmla="*/ 2147483646 w 80"/>
                  <a:gd name="T3" fmla="*/ 2147483646 h 32"/>
                  <a:gd name="T4" fmla="*/ 2147483646 w 80"/>
                  <a:gd name="T5" fmla="*/ 2147483646 h 32"/>
                  <a:gd name="T6" fmla="*/ 2147483646 w 80"/>
                  <a:gd name="T7" fmla="*/ 2147483646 h 32"/>
                  <a:gd name="T8" fmla="*/ 0 w 80"/>
                  <a:gd name="T9" fmla="*/ 0 h 32"/>
                  <a:gd name="T10" fmla="*/ 0 60000 65536"/>
                  <a:gd name="T11" fmla="*/ 0 60000 65536"/>
                  <a:gd name="T12" fmla="*/ 0 60000 65536"/>
                  <a:gd name="T13" fmla="*/ 0 60000 65536"/>
                  <a:gd name="T14" fmla="*/ 0 60000 65536"/>
                  <a:gd name="T15" fmla="*/ 0 w 80"/>
                  <a:gd name="T16" fmla="*/ 0 h 32"/>
                  <a:gd name="T17" fmla="*/ 80 w 80"/>
                  <a:gd name="T18" fmla="*/ 32 h 32"/>
                </a:gdLst>
                <a:ahLst/>
                <a:cxnLst>
                  <a:cxn ang="T10">
                    <a:pos x="T0" y="T1"/>
                  </a:cxn>
                  <a:cxn ang="T11">
                    <a:pos x="T2" y="T3"/>
                  </a:cxn>
                  <a:cxn ang="T12">
                    <a:pos x="T4" y="T5"/>
                  </a:cxn>
                  <a:cxn ang="T13">
                    <a:pos x="T6" y="T7"/>
                  </a:cxn>
                  <a:cxn ang="T14">
                    <a:pos x="T8" y="T9"/>
                  </a:cxn>
                </a:cxnLst>
                <a:rect l="T15" t="T16" r="T17" b="T18"/>
                <a:pathLst>
                  <a:path w="80" h="32">
                    <a:moveTo>
                      <a:pt x="0" y="0"/>
                    </a:moveTo>
                    <a:lnTo>
                      <a:pt x="15" y="21"/>
                    </a:lnTo>
                    <a:lnTo>
                      <a:pt x="50" y="31"/>
                    </a:lnTo>
                    <a:lnTo>
                      <a:pt x="79" y="24"/>
                    </a:lnTo>
                    <a:lnTo>
                      <a:pt x="0" y="0"/>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85" name="Freeform 433"/>
              <p:cNvSpPr>
                <a:spLocks/>
              </p:cNvSpPr>
              <p:nvPr/>
            </p:nvSpPr>
            <p:spPr bwMode="auto">
              <a:xfrm>
                <a:off x="5711826" y="2960688"/>
                <a:ext cx="66675" cy="50800"/>
              </a:xfrm>
              <a:custGeom>
                <a:avLst/>
                <a:gdLst>
                  <a:gd name="T0" fmla="*/ 0 w 42"/>
                  <a:gd name="T1" fmla="*/ 2147483646 h 33"/>
                  <a:gd name="T2" fmla="*/ 2147483646 w 42"/>
                  <a:gd name="T3" fmla="*/ 0 h 33"/>
                  <a:gd name="T4" fmla="*/ 2147483646 w 42"/>
                  <a:gd name="T5" fmla="*/ 2147483646 h 33"/>
                  <a:gd name="T6" fmla="*/ 2147483646 w 42"/>
                  <a:gd name="T7" fmla="*/ 2147483646 h 33"/>
                  <a:gd name="T8" fmla="*/ 2147483646 w 42"/>
                  <a:gd name="T9" fmla="*/ 2147483646 h 33"/>
                  <a:gd name="T10" fmla="*/ 2147483646 w 42"/>
                  <a:gd name="T11" fmla="*/ 2147483646 h 33"/>
                  <a:gd name="T12" fmla="*/ 0 w 42"/>
                  <a:gd name="T13" fmla="*/ 2147483646 h 33"/>
                  <a:gd name="T14" fmla="*/ 0 60000 65536"/>
                  <a:gd name="T15" fmla="*/ 0 60000 65536"/>
                  <a:gd name="T16" fmla="*/ 0 60000 65536"/>
                  <a:gd name="T17" fmla="*/ 0 60000 65536"/>
                  <a:gd name="T18" fmla="*/ 0 60000 65536"/>
                  <a:gd name="T19" fmla="*/ 0 60000 65536"/>
                  <a:gd name="T20" fmla="*/ 0 60000 65536"/>
                  <a:gd name="T21" fmla="*/ 0 w 42"/>
                  <a:gd name="T22" fmla="*/ 0 h 33"/>
                  <a:gd name="T23" fmla="*/ 42 w 4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3">
                    <a:moveTo>
                      <a:pt x="0" y="25"/>
                    </a:moveTo>
                    <a:lnTo>
                      <a:pt x="24" y="0"/>
                    </a:lnTo>
                    <a:lnTo>
                      <a:pt x="17" y="10"/>
                    </a:lnTo>
                    <a:lnTo>
                      <a:pt x="26" y="12"/>
                    </a:lnTo>
                    <a:lnTo>
                      <a:pt x="40" y="16"/>
                    </a:lnTo>
                    <a:lnTo>
                      <a:pt x="41" y="32"/>
                    </a:lnTo>
                    <a:lnTo>
                      <a:pt x="0" y="25"/>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86" name="Freeform 434"/>
              <p:cNvSpPr>
                <a:spLocks/>
              </p:cNvSpPr>
              <p:nvPr/>
            </p:nvSpPr>
            <p:spPr bwMode="auto">
              <a:xfrm>
                <a:off x="2976563" y="4117976"/>
                <a:ext cx="284162" cy="104775"/>
              </a:xfrm>
              <a:custGeom>
                <a:avLst/>
                <a:gdLst>
                  <a:gd name="T0" fmla="*/ 0 w 184"/>
                  <a:gd name="T1" fmla="*/ 2147483646 h 68"/>
                  <a:gd name="T2" fmla="*/ 2147483646 w 184"/>
                  <a:gd name="T3" fmla="*/ 2147483646 h 68"/>
                  <a:gd name="T4" fmla="*/ 2147483646 w 184"/>
                  <a:gd name="T5" fmla="*/ 0 h 68"/>
                  <a:gd name="T6" fmla="*/ 2147483646 w 184"/>
                  <a:gd name="T7" fmla="*/ 2147483646 h 68"/>
                  <a:gd name="T8" fmla="*/ 2147483646 w 184"/>
                  <a:gd name="T9" fmla="*/ 2147483646 h 68"/>
                  <a:gd name="T10" fmla="*/ 2147483646 w 184"/>
                  <a:gd name="T11" fmla="*/ 2147483646 h 68"/>
                  <a:gd name="T12" fmla="*/ 2147483646 w 184"/>
                  <a:gd name="T13" fmla="*/ 2147483646 h 68"/>
                  <a:gd name="T14" fmla="*/ 2147483646 w 184"/>
                  <a:gd name="T15" fmla="*/ 2147483646 h 68"/>
                  <a:gd name="T16" fmla="*/ 2147483646 w 184"/>
                  <a:gd name="T17" fmla="*/ 2147483646 h 68"/>
                  <a:gd name="T18" fmla="*/ 0 w 184"/>
                  <a:gd name="T19" fmla="*/ 2147483646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4"/>
                  <a:gd name="T31" fmla="*/ 0 h 68"/>
                  <a:gd name="T32" fmla="*/ 184 w 184"/>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4" h="68">
                    <a:moveTo>
                      <a:pt x="0" y="26"/>
                    </a:moveTo>
                    <a:lnTo>
                      <a:pt x="25" y="5"/>
                    </a:lnTo>
                    <a:lnTo>
                      <a:pt x="71" y="0"/>
                    </a:lnTo>
                    <a:lnTo>
                      <a:pt x="183" y="56"/>
                    </a:lnTo>
                    <a:lnTo>
                      <a:pt x="123" y="67"/>
                    </a:lnTo>
                    <a:lnTo>
                      <a:pt x="134" y="53"/>
                    </a:lnTo>
                    <a:lnTo>
                      <a:pt x="106" y="33"/>
                    </a:lnTo>
                    <a:lnTo>
                      <a:pt x="49" y="20"/>
                    </a:lnTo>
                    <a:lnTo>
                      <a:pt x="54" y="12"/>
                    </a:lnTo>
                    <a:lnTo>
                      <a:pt x="0" y="26"/>
                    </a:lnTo>
                  </a:path>
                </a:pathLst>
              </a:custGeom>
              <a:grpFill/>
              <a:ln>
                <a:noFill/>
              </a:ln>
              <a:extLst/>
            </p:spPr>
            <p:txBody>
              <a:bodyPr/>
              <a:lstStyle/>
              <a:p>
                <a:pPr eaLnBrk="0" hangingPunct="0"/>
                <a:endParaRPr lang="en-US" sz="2000" b="1">
                  <a:solidFill>
                    <a:srgbClr val="000000"/>
                  </a:solidFill>
                  <a:latin typeface="+mj-lt"/>
                </a:endParaRPr>
              </a:p>
            </p:txBody>
          </p:sp>
          <p:sp>
            <p:nvSpPr>
              <p:cNvPr id="23987" name="Freeform 435"/>
              <p:cNvSpPr>
                <a:spLocks/>
              </p:cNvSpPr>
              <p:nvPr/>
            </p:nvSpPr>
            <p:spPr bwMode="auto">
              <a:xfrm>
                <a:off x="2976563" y="4117976"/>
                <a:ext cx="284162" cy="104775"/>
              </a:xfrm>
              <a:custGeom>
                <a:avLst/>
                <a:gdLst>
                  <a:gd name="T0" fmla="*/ 0 w 184"/>
                  <a:gd name="T1" fmla="*/ 2147483646 h 68"/>
                  <a:gd name="T2" fmla="*/ 2147483646 w 184"/>
                  <a:gd name="T3" fmla="*/ 2147483646 h 68"/>
                  <a:gd name="T4" fmla="*/ 2147483646 w 184"/>
                  <a:gd name="T5" fmla="*/ 0 h 68"/>
                  <a:gd name="T6" fmla="*/ 2147483646 w 184"/>
                  <a:gd name="T7" fmla="*/ 2147483646 h 68"/>
                  <a:gd name="T8" fmla="*/ 2147483646 w 184"/>
                  <a:gd name="T9" fmla="*/ 2147483646 h 68"/>
                  <a:gd name="T10" fmla="*/ 2147483646 w 184"/>
                  <a:gd name="T11" fmla="*/ 2147483646 h 68"/>
                  <a:gd name="T12" fmla="*/ 2147483646 w 184"/>
                  <a:gd name="T13" fmla="*/ 2147483646 h 68"/>
                  <a:gd name="T14" fmla="*/ 2147483646 w 184"/>
                  <a:gd name="T15" fmla="*/ 2147483646 h 68"/>
                  <a:gd name="T16" fmla="*/ 2147483646 w 184"/>
                  <a:gd name="T17" fmla="*/ 2147483646 h 68"/>
                  <a:gd name="T18" fmla="*/ 0 w 184"/>
                  <a:gd name="T19" fmla="*/ 2147483646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4"/>
                  <a:gd name="T31" fmla="*/ 0 h 68"/>
                  <a:gd name="T32" fmla="*/ 184 w 184"/>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4" h="68">
                    <a:moveTo>
                      <a:pt x="0" y="26"/>
                    </a:moveTo>
                    <a:lnTo>
                      <a:pt x="25" y="5"/>
                    </a:lnTo>
                    <a:lnTo>
                      <a:pt x="71" y="0"/>
                    </a:lnTo>
                    <a:lnTo>
                      <a:pt x="183" y="56"/>
                    </a:lnTo>
                    <a:lnTo>
                      <a:pt x="123" y="67"/>
                    </a:lnTo>
                    <a:lnTo>
                      <a:pt x="134" y="53"/>
                    </a:lnTo>
                    <a:lnTo>
                      <a:pt x="106" y="33"/>
                    </a:lnTo>
                    <a:lnTo>
                      <a:pt x="49" y="20"/>
                    </a:lnTo>
                    <a:lnTo>
                      <a:pt x="54" y="12"/>
                    </a:lnTo>
                    <a:lnTo>
                      <a:pt x="0" y="26"/>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88" name="Freeform 436"/>
              <p:cNvSpPr>
                <a:spLocks/>
              </p:cNvSpPr>
              <p:nvPr/>
            </p:nvSpPr>
            <p:spPr bwMode="auto">
              <a:xfrm>
                <a:off x="6977064" y="3692525"/>
                <a:ext cx="771525" cy="889000"/>
              </a:xfrm>
              <a:custGeom>
                <a:avLst/>
                <a:gdLst>
                  <a:gd name="T0" fmla="*/ 0 w 498"/>
                  <a:gd name="T1" fmla="*/ 2147483646 h 580"/>
                  <a:gd name="T2" fmla="*/ 2147483646 w 498"/>
                  <a:gd name="T3" fmla="*/ 2147483646 h 580"/>
                  <a:gd name="T4" fmla="*/ 2147483646 w 498"/>
                  <a:gd name="T5" fmla="*/ 2147483646 h 580"/>
                  <a:gd name="T6" fmla="*/ 2147483646 w 498"/>
                  <a:gd name="T7" fmla="*/ 2147483646 h 580"/>
                  <a:gd name="T8" fmla="*/ 2147483646 w 498"/>
                  <a:gd name="T9" fmla="*/ 2147483646 h 580"/>
                  <a:gd name="T10" fmla="*/ 2147483646 w 498"/>
                  <a:gd name="T11" fmla="*/ 2147483646 h 580"/>
                  <a:gd name="T12" fmla="*/ 2147483646 w 498"/>
                  <a:gd name="T13" fmla="*/ 2147483646 h 580"/>
                  <a:gd name="T14" fmla="*/ 2147483646 w 498"/>
                  <a:gd name="T15" fmla="*/ 2147483646 h 580"/>
                  <a:gd name="T16" fmla="*/ 2147483646 w 498"/>
                  <a:gd name="T17" fmla="*/ 2147483646 h 580"/>
                  <a:gd name="T18" fmla="*/ 2147483646 w 498"/>
                  <a:gd name="T19" fmla="*/ 2147483646 h 580"/>
                  <a:gd name="T20" fmla="*/ 2147483646 w 498"/>
                  <a:gd name="T21" fmla="*/ 2147483646 h 580"/>
                  <a:gd name="T22" fmla="*/ 2147483646 w 498"/>
                  <a:gd name="T23" fmla="*/ 2147483646 h 580"/>
                  <a:gd name="T24" fmla="*/ 2147483646 w 498"/>
                  <a:gd name="T25" fmla="*/ 2147483646 h 580"/>
                  <a:gd name="T26" fmla="*/ 2147483646 w 498"/>
                  <a:gd name="T27" fmla="*/ 0 h 580"/>
                  <a:gd name="T28" fmla="*/ 2147483646 w 498"/>
                  <a:gd name="T29" fmla="*/ 2147483646 h 580"/>
                  <a:gd name="T30" fmla="*/ 2147483646 w 498"/>
                  <a:gd name="T31" fmla="*/ 2147483646 h 580"/>
                  <a:gd name="T32" fmla="*/ 2147483646 w 498"/>
                  <a:gd name="T33" fmla="*/ 2147483646 h 580"/>
                  <a:gd name="T34" fmla="*/ 2147483646 w 498"/>
                  <a:gd name="T35" fmla="*/ 2147483646 h 580"/>
                  <a:gd name="T36" fmla="*/ 2147483646 w 498"/>
                  <a:gd name="T37" fmla="*/ 2147483646 h 580"/>
                  <a:gd name="T38" fmla="*/ 2147483646 w 498"/>
                  <a:gd name="T39" fmla="*/ 2147483646 h 580"/>
                  <a:gd name="T40" fmla="*/ 2147483646 w 498"/>
                  <a:gd name="T41" fmla="*/ 2147483646 h 580"/>
                  <a:gd name="T42" fmla="*/ 2147483646 w 498"/>
                  <a:gd name="T43" fmla="*/ 2147483646 h 580"/>
                  <a:gd name="T44" fmla="*/ 2147483646 w 498"/>
                  <a:gd name="T45" fmla="*/ 2147483646 h 580"/>
                  <a:gd name="T46" fmla="*/ 2147483646 w 498"/>
                  <a:gd name="T47" fmla="*/ 2147483646 h 580"/>
                  <a:gd name="T48" fmla="*/ 2147483646 w 498"/>
                  <a:gd name="T49" fmla="*/ 2147483646 h 580"/>
                  <a:gd name="T50" fmla="*/ 2147483646 w 498"/>
                  <a:gd name="T51" fmla="*/ 2147483646 h 580"/>
                  <a:gd name="T52" fmla="*/ 2147483646 w 498"/>
                  <a:gd name="T53" fmla="*/ 2147483646 h 580"/>
                  <a:gd name="T54" fmla="*/ 2147483646 w 498"/>
                  <a:gd name="T55" fmla="*/ 2147483646 h 580"/>
                  <a:gd name="T56" fmla="*/ 2147483646 w 498"/>
                  <a:gd name="T57" fmla="*/ 2147483646 h 580"/>
                  <a:gd name="T58" fmla="*/ 2147483646 w 498"/>
                  <a:gd name="T59" fmla="*/ 2147483646 h 580"/>
                  <a:gd name="T60" fmla="*/ 2147483646 w 498"/>
                  <a:gd name="T61" fmla="*/ 2147483646 h 580"/>
                  <a:gd name="T62" fmla="*/ 2147483646 w 498"/>
                  <a:gd name="T63" fmla="*/ 2147483646 h 580"/>
                  <a:gd name="T64" fmla="*/ 2147483646 w 498"/>
                  <a:gd name="T65" fmla="*/ 2147483646 h 580"/>
                  <a:gd name="T66" fmla="*/ 2147483646 w 498"/>
                  <a:gd name="T67" fmla="*/ 2147483646 h 580"/>
                  <a:gd name="T68" fmla="*/ 2147483646 w 498"/>
                  <a:gd name="T69" fmla="*/ 2147483646 h 580"/>
                  <a:gd name="T70" fmla="*/ 2147483646 w 498"/>
                  <a:gd name="T71" fmla="*/ 2147483646 h 580"/>
                  <a:gd name="T72" fmla="*/ 2147483646 w 498"/>
                  <a:gd name="T73" fmla="*/ 2147483646 h 580"/>
                  <a:gd name="T74" fmla="*/ 2147483646 w 498"/>
                  <a:gd name="T75" fmla="*/ 2147483646 h 580"/>
                  <a:gd name="T76" fmla="*/ 2147483646 w 498"/>
                  <a:gd name="T77" fmla="*/ 2147483646 h 580"/>
                  <a:gd name="T78" fmla="*/ 2147483646 w 498"/>
                  <a:gd name="T79" fmla="*/ 2147483646 h 580"/>
                  <a:gd name="T80" fmla="*/ 2147483646 w 498"/>
                  <a:gd name="T81" fmla="*/ 2147483646 h 580"/>
                  <a:gd name="T82" fmla="*/ 2147483646 w 498"/>
                  <a:gd name="T83" fmla="*/ 2147483646 h 580"/>
                  <a:gd name="T84" fmla="*/ 2147483646 w 498"/>
                  <a:gd name="T85" fmla="*/ 2147483646 h 580"/>
                  <a:gd name="T86" fmla="*/ 2147483646 w 498"/>
                  <a:gd name="T87" fmla="*/ 2147483646 h 580"/>
                  <a:gd name="T88" fmla="*/ 2147483646 w 498"/>
                  <a:gd name="T89" fmla="*/ 2147483646 h 580"/>
                  <a:gd name="T90" fmla="*/ 2147483646 w 498"/>
                  <a:gd name="T91" fmla="*/ 2147483646 h 580"/>
                  <a:gd name="T92" fmla="*/ 2147483646 w 498"/>
                  <a:gd name="T93" fmla="*/ 2147483646 h 580"/>
                  <a:gd name="T94" fmla="*/ 2147483646 w 498"/>
                  <a:gd name="T95" fmla="*/ 2147483646 h 580"/>
                  <a:gd name="T96" fmla="*/ 2147483646 w 498"/>
                  <a:gd name="T97" fmla="*/ 2147483646 h 580"/>
                  <a:gd name="T98" fmla="*/ 2147483646 w 498"/>
                  <a:gd name="T99" fmla="*/ 2147483646 h 580"/>
                  <a:gd name="T100" fmla="*/ 2147483646 w 498"/>
                  <a:gd name="T101" fmla="*/ 2147483646 h 580"/>
                  <a:gd name="T102" fmla="*/ 2147483646 w 498"/>
                  <a:gd name="T103" fmla="*/ 2147483646 h 580"/>
                  <a:gd name="T104" fmla="*/ 2147483646 w 498"/>
                  <a:gd name="T105" fmla="*/ 2147483646 h 580"/>
                  <a:gd name="T106" fmla="*/ 2147483646 w 498"/>
                  <a:gd name="T107" fmla="*/ 2147483646 h 580"/>
                  <a:gd name="T108" fmla="*/ 2147483646 w 498"/>
                  <a:gd name="T109" fmla="*/ 2147483646 h 580"/>
                  <a:gd name="T110" fmla="*/ 2147483646 w 498"/>
                  <a:gd name="T111" fmla="*/ 2147483646 h 580"/>
                  <a:gd name="T112" fmla="*/ 2147483646 w 498"/>
                  <a:gd name="T113" fmla="*/ 2147483646 h 580"/>
                  <a:gd name="T114" fmla="*/ 2147483646 w 498"/>
                  <a:gd name="T115" fmla="*/ 2147483646 h 580"/>
                  <a:gd name="T116" fmla="*/ 2147483646 w 498"/>
                  <a:gd name="T117" fmla="*/ 2147483646 h 580"/>
                  <a:gd name="T118" fmla="*/ 2147483646 w 498"/>
                  <a:gd name="T119" fmla="*/ 2147483646 h 580"/>
                  <a:gd name="T120" fmla="*/ 2147483646 w 498"/>
                  <a:gd name="T121" fmla="*/ 2147483646 h 580"/>
                  <a:gd name="T122" fmla="*/ 0 w 498"/>
                  <a:gd name="T123" fmla="*/ 2147483646 h 5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8"/>
                  <a:gd name="T187" fmla="*/ 0 h 580"/>
                  <a:gd name="T188" fmla="*/ 498 w 498"/>
                  <a:gd name="T189" fmla="*/ 580 h 58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8" h="580">
                    <a:moveTo>
                      <a:pt x="0" y="263"/>
                    </a:moveTo>
                    <a:lnTo>
                      <a:pt x="15" y="251"/>
                    </a:lnTo>
                    <a:lnTo>
                      <a:pt x="51" y="251"/>
                    </a:lnTo>
                    <a:lnTo>
                      <a:pt x="26" y="190"/>
                    </a:lnTo>
                    <a:lnTo>
                      <a:pt x="41" y="174"/>
                    </a:lnTo>
                    <a:lnTo>
                      <a:pt x="62" y="174"/>
                    </a:lnTo>
                    <a:lnTo>
                      <a:pt x="113" y="109"/>
                    </a:lnTo>
                    <a:lnTo>
                      <a:pt x="108" y="92"/>
                    </a:lnTo>
                    <a:lnTo>
                      <a:pt x="123" y="81"/>
                    </a:lnTo>
                    <a:lnTo>
                      <a:pt x="101" y="60"/>
                    </a:lnTo>
                    <a:lnTo>
                      <a:pt x="100" y="27"/>
                    </a:lnTo>
                    <a:lnTo>
                      <a:pt x="149" y="27"/>
                    </a:lnTo>
                    <a:lnTo>
                      <a:pt x="163" y="11"/>
                    </a:lnTo>
                    <a:lnTo>
                      <a:pt x="189" y="0"/>
                    </a:lnTo>
                    <a:lnTo>
                      <a:pt x="208" y="11"/>
                    </a:lnTo>
                    <a:lnTo>
                      <a:pt x="184" y="44"/>
                    </a:lnTo>
                    <a:lnTo>
                      <a:pt x="194" y="72"/>
                    </a:lnTo>
                    <a:lnTo>
                      <a:pt x="177" y="76"/>
                    </a:lnTo>
                    <a:lnTo>
                      <a:pt x="184" y="111"/>
                    </a:lnTo>
                    <a:lnTo>
                      <a:pt x="218" y="127"/>
                    </a:lnTo>
                    <a:lnTo>
                      <a:pt x="203" y="157"/>
                    </a:lnTo>
                    <a:lnTo>
                      <a:pt x="247" y="188"/>
                    </a:lnTo>
                    <a:lnTo>
                      <a:pt x="337" y="206"/>
                    </a:lnTo>
                    <a:lnTo>
                      <a:pt x="338" y="177"/>
                    </a:lnTo>
                    <a:lnTo>
                      <a:pt x="349" y="174"/>
                    </a:lnTo>
                    <a:lnTo>
                      <a:pt x="351" y="188"/>
                    </a:lnTo>
                    <a:lnTo>
                      <a:pt x="359" y="200"/>
                    </a:lnTo>
                    <a:lnTo>
                      <a:pt x="403" y="196"/>
                    </a:lnTo>
                    <a:lnTo>
                      <a:pt x="400" y="177"/>
                    </a:lnTo>
                    <a:lnTo>
                      <a:pt x="473" y="142"/>
                    </a:lnTo>
                    <a:lnTo>
                      <a:pt x="479" y="163"/>
                    </a:lnTo>
                    <a:lnTo>
                      <a:pt x="497" y="172"/>
                    </a:lnTo>
                    <a:lnTo>
                      <a:pt x="489" y="193"/>
                    </a:lnTo>
                    <a:lnTo>
                      <a:pt x="458" y="206"/>
                    </a:lnTo>
                    <a:lnTo>
                      <a:pt x="416" y="301"/>
                    </a:lnTo>
                    <a:lnTo>
                      <a:pt x="406" y="263"/>
                    </a:lnTo>
                    <a:lnTo>
                      <a:pt x="399" y="278"/>
                    </a:lnTo>
                    <a:lnTo>
                      <a:pt x="387" y="260"/>
                    </a:lnTo>
                    <a:lnTo>
                      <a:pt x="409" y="235"/>
                    </a:lnTo>
                    <a:lnTo>
                      <a:pt x="369" y="230"/>
                    </a:lnTo>
                    <a:lnTo>
                      <a:pt x="345" y="204"/>
                    </a:lnTo>
                    <a:lnTo>
                      <a:pt x="337" y="219"/>
                    </a:lnTo>
                    <a:lnTo>
                      <a:pt x="347" y="230"/>
                    </a:lnTo>
                    <a:lnTo>
                      <a:pt x="334" y="239"/>
                    </a:lnTo>
                    <a:lnTo>
                      <a:pt x="347" y="252"/>
                    </a:lnTo>
                    <a:lnTo>
                      <a:pt x="351" y="307"/>
                    </a:lnTo>
                    <a:lnTo>
                      <a:pt x="337" y="297"/>
                    </a:lnTo>
                    <a:lnTo>
                      <a:pt x="309" y="340"/>
                    </a:lnTo>
                    <a:lnTo>
                      <a:pt x="208" y="428"/>
                    </a:lnTo>
                    <a:lnTo>
                      <a:pt x="199" y="536"/>
                    </a:lnTo>
                    <a:lnTo>
                      <a:pt x="156" y="579"/>
                    </a:lnTo>
                    <a:lnTo>
                      <a:pt x="117" y="495"/>
                    </a:lnTo>
                    <a:lnTo>
                      <a:pt x="103" y="430"/>
                    </a:lnTo>
                    <a:lnTo>
                      <a:pt x="89" y="415"/>
                    </a:lnTo>
                    <a:lnTo>
                      <a:pt x="77" y="294"/>
                    </a:lnTo>
                    <a:lnTo>
                      <a:pt x="70" y="290"/>
                    </a:lnTo>
                    <a:lnTo>
                      <a:pt x="64" y="317"/>
                    </a:lnTo>
                    <a:lnTo>
                      <a:pt x="39" y="324"/>
                    </a:lnTo>
                    <a:lnTo>
                      <a:pt x="15" y="293"/>
                    </a:lnTo>
                    <a:lnTo>
                      <a:pt x="39" y="275"/>
                    </a:lnTo>
                    <a:lnTo>
                      <a:pt x="15" y="281"/>
                    </a:lnTo>
                    <a:lnTo>
                      <a:pt x="0" y="263"/>
                    </a:lnTo>
                  </a:path>
                </a:pathLst>
              </a:custGeom>
              <a:grpFill/>
              <a:ln>
                <a:noFill/>
              </a:ln>
              <a:extLst/>
            </p:spPr>
            <p:txBody>
              <a:bodyPr/>
              <a:lstStyle/>
              <a:p>
                <a:pPr eaLnBrk="0" hangingPunct="0"/>
                <a:endParaRPr lang="en-US" sz="2000" b="1">
                  <a:solidFill>
                    <a:srgbClr val="000000"/>
                  </a:solidFill>
                  <a:latin typeface="+mj-lt"/>
                </a:endParaRPr>
              </a:p>
            </p:txBody>
          </p:sp>
          <p:sp>
            <p:nvSpPr>
              <p:cNvPr id="23989" name="Freeform 437"/>
              <p:cNvSpPr>
                <a:spLocks/>
              </p:cNvSpPr>
              <p:nvPr/>
            </p:nvSpPr>
            <p:spPr bwMode="auto">
              <a:xfrm>
                <a:off x="6977064" y="3692525"/>
                <a:ext cx="771525" cy="889000"/>
              </a:xfrm>
              <a:custGeom>
                <a:avLst/>
                <a:gdLst>
                  <a:gd name="T0" fmla="*/ 0 w 498"/>
                  <a:gd name="T1" fmla="*/ 2147483646 h 580"/>
                  <a:gd name="T2" fmla="*/ 2147483646 w 498"/>
                  <a:gd name="T3" fmla="*/ 2147483646 h 580"/>
                  <a:gd name="T4" fmla="*/ 2147483646 w 498"/>
                  <a:gd name="T5" fmla="*/ 2147483646 h 580"/>
                  <a:gd name="T6" fmla="*/ 2147483646 w 498"/>
                  <a:gd name="T7" fmla="*/ 2147483646 h 580"/>
                  <a:gd name="T8" fmla="*/ 2147483646 w 498"/>
                  <a:gd name="T9" fmla="*/ 2147483646 h 580"/>
                  <a:gd name="T10" fmla="*/ 2147483646 w 498"/>
                  <a:gd name="T11" fmla="*/ 2147483646 h 580"/>
                  <a:gd name="T12" fmla="*/ 2147483646 w 498"/>
                  <a:gd name="T13" fmla="*/ 2147483646 h 580"/>
                  <a:gd name="T14" fmla="*/ 2147483646 w 498"/>
                  <a:gd name="T15" fmla="*/ 2147483646 h 580"/>
                  <a:gd name="T16" fmla="*/ 2147483646 w 498"/>
                  <a:gd name="T17" fmla="*/ 2147483646 h 580"/>
                  <a:gd name="T18" fmla="*/ 2147483646 w 498"/>
                  <a:gd name="T19" fmla="*/ 2147483646 h 580"/>
                  <a:gd name="T20" fmla="*/ 2147483646 w 498"/>
                  <a:gd name="T21" fmla="*/ 2147483646 h 580"/>
                  <a:gd name="T22" fmla="*/ 2147483646 w 498"/>
                  <a:gd name="T23" fmla="*/ 2147483646 h 580"/>
                  <a:gd name="T24" fmla="*/ 2147483646 w 498"/>
                  <a:gd name="T25" fmla="*/ 2147483646 h 580"/>
                  <a:gd name="T26" fmla="*/ 2147483646 w 498"/>
                  <a:gd name="T27" fmla="*/ 0 h 580"/>
                  <a:gd name="T28" fmla="*/ 2147483646 w 498"/>
                  <a:gd name="T29" fmla="*/ 2147483646 h 580"/>
                  <a:gd name="T30" fmla="*/ 2147483646 w 498"/>
                  <a:gd name="T31" fmla="*/ 2147483646 h 580"/>
                  <a:gd name="T32" fmla="*/ 2147483646 w 498"/>
                  <a:gd name="T33" fmla="*/ 2147483646 h 580"/>
                  <a:gd name="T34" fmla="*/ 2147483646 w 498"/>
                  <a:gd name="T35" fmla="*/ 2147483646 h 580"/>
                  <a:gd name="T36" fmla="*/ 2147483646 w 498"/>
                  <a:gd name="T37" fmla="*/ 2147483646 h 580"/>
                  <a:gd name="T38" fmla="*/ 2147483646 w 498"/>
                  <a:gd name="T39" fmla="*/ 2147483646 h 580"/>
                  <a:gd name="T40" fmla="*/ 2147483646 w 498"/>
                  <a:gd name="T41" fmla="*/ 2147483646 h 580"/>
                  <a:gd name="T42" fmla="*/ 2147483646 w 498"/>
                  <a:gd name="T43" fmla="*/ 2147483646 h 580"/>
                  <a:gd name="T44" fmla="*/ 2147483646 w 498"/>
                  <a:gd name="T45" fmla="*/ 2147483646 h 580"/>
                  <a:gd name="T46" fmla="*/ 2147483646 w 498"/>
                  <a:gd name="T47" fmla="*/ 2147483646 h 580"/>
                  <a:gd name="T48" fmla="*/ 2147483646 w 498"/>
                  <a:gd name="T49" fmla="*/ 2147483646 h 580"/>
                  <a:gd name="T50" fmla="*/ 2147483646 w 498"/>
                  <a:gd name="T51" fmla="*/ 2147483646 h 580"/>
                  <a:gd name="T52" fmla="*/ 2147483646 w 498"/>
                  <a:gd name="T53" fmla="*/ 2147483646 h 580"/>
                  <a:gd name="T54" fmla="*/ 2147483646 w 498"/>
                  <a:gd name="T55" fmla="*/ 2147483646 h 580"/>
                  <a:gd name="T56" fmla="*/ 2147483646 w 498"/>
                  <a:gd name="T57" fmla="*/ 2147483646 h 580"/>
                  <a:gd name="T58" fmla="*/ 2147483646 w 498"/>
                  <a:gd name="T59" fmla="*/ 2147483646 h 580"/>
                  <a:gd name="T60" fmla="*/ 2147483646 w 498"/>
                  <a:gd name="T61" fmla="*/ 2147483646 h 580"/>
                  <a:gd name="T62" fmla="*/ 2147483646 w 498"/>
                  <a:gd name="T63" fmla="*/ 2147483646 h 580"/>
                  <a:gd name="T64" fmla="*/ 2147483646 w 498"/>
                  <a:gd name="T65" fmla="*/ 2147483646 h 580"/>
                  <a:gd name="T66" fmla="*/ 2147483646 w 498"/>
                  <a:gd name="T67" fmla="*/ 2147483646 h 580"/>
                  <a:gd name="T68" fmla="*/ 2147483646 w 498"/>
                  <a:gd name="T69" fmla="*/ 2147483646 h 580"/>
                  <a:gd name="T70" fmla="*/ 2147483646 w 498"/>
                  <a:gd name="T71" fmla="*/ 2147483646 h 580"/>
                  <a:gd name="T72" fmla="*/ 2147483646 w 498"/>
                  <a:gd name="T73" fmla="*/ 2147483646 h 580"/>
                  <a:gd name="T74" fmla="*/ 2147483646 w 498"/>
                  <a:gd name="T75" fmla="*/ 2147483646 h 580"/>
                  <a:gd name="T76" fmla="*/ 2147483646 w 498"/>
                  <a:gd name="T77" fmla="*/ 2147483646 h 580"/>
                  <a:gd name="T78" fmla="*/ 2147483646 w 498"/>
                  <a:gd name="T79" fmla="*/ 2147483646 h 580"/>
                  <a:gd name="T80" fmla="*/ 2147483646 w 498"/>
                  <a:gd name="T81" fmla="*/ 2147483646 h 580"/>
                  <a:gd name="T82" fmla="*/ 2147483646 w 498"/>
                  <a:gd name="T83" fmla="*/ 2147483646 h 580"/>
                  <a:gd name="T84" fmla="*/ 2147483646 w 498"/>
                  <a:gd name="T85" fmla="*/ 2147483646 h 580"/>
                  <a:gd name="T86" fmla="*/ 2147483646 w 498"/>
                  <a:gd name="T87" fmla="*/ 2147483646 h 580"/>
                  <a:gd name="T88" fmla="*/ 2147483646 w 498"/>
                  <a:gd name="T89" fmla="*/ 2147483646 h 580"/>
                  <a:gd name="T90" fmla="*/ 2147483646 w 498"/>
                  <a:gd name="T91" fmla="*/ 2147483646 h 580"/>
                  <a:gd name="T92" fmla="*/ 2147483646 w 498"/>
                  <a:gd name="T93" fmla="*/ 2147483646 h 580"/>
                  <a:gd name="T94" fmla="*/ 2147483646 w 498"/>
                  <a:gd name="T95" fmla="*/ 2147483646 h 580"/>
                  <a:gd name="T96" fmla="*/ 2147483646 w 498"/>
                  <a:gd name="T97" fmla="*/ 2147483646 h 580"/>
                  <a:gd name="T98" fmla="*/ 2147483646 w 498"/>
                  <a:gd name="T99" fmla="*/ 2147483646 h 580"/>
                  <a:gd name="T100" fmla="*/ 2147483646 w 498"/>
                  <a:gd name="T101" fmla="*/ 2147483646 h 580"/>
                  <a:gd name="T102" fmla="*/ 2147483646 w 498"/>
                  <a:gd name="T103" fmla="*/ 2147483646 h 580"/>
                  <a:gd name="T104" fmla="*/ 2147483646 w 498"/>
                  <a:gd name="T105" fmla="*/ 2147483646 h 580"/>
                  <a:gd name="T106" fmla="*/ 2147483646 w 498"/>
                  <a:gd name="T107" fmla="*/ 2147483646 h 580"/>
                  <a:gd name="T108" fmla="*/ 2147483646 w 498"/>
                  <a:gd name="T109" fmla="*/ 2147483646 h 580"/>
                  <a:gd name="T110" fmla="*/ 2147483646 w 498"/>
                  <a:gd name="T111" fmla="*/ 2147483646 h 580"/>
                  <a:gd name="T112" fmla="*/ 2147483646 w 498"/>
                  <a:gd name="T113" fmla="*/ 2147483646 h 580"/>
                  <a:gd name="T114" fmla="*/ 2147483646 w 498"/>
                  <a:gd name="T115" fmla="*/ 2147483646 h 580"/>
                  <a:gd name="T116" fmla="*/ 2147483646 w 498"/>
                  <a:gd name="T117" fmla="*/ 2147483646 h 580"/>
                  <a:gd name="T118" fmla="*/ 2147483646 w 498"/>
                  <a:gd name="T119" fmla="*/ 2147483646 h 580"/>
                  <a:gd name="T120" fmla="*/ 2147483646 w 498"/>
                  <a:gd name="T121" fmla="*/ 2147483646 h 580"/>
                  <a:gd name="T122" fmla="*/ 0 w 498"/>
                  <a:gd name="T123" fmla="*/ 2147483646 h 5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8"/>
                  <a:gd name="T187" fmla="*/ 0 h 580"/>
                  <a:gd name="T188" fmla="*/ 498 w 498"/>
                  <a:gd name="T189" fmla="*/ 580 h 58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8" h="580">
                    <a:moveTo>
                      <a:pt x="0" y="263"/>
                    </a:moveTo>
                    <a:lnTo>
                      <a:pt x="15" y="251"/>
                    </a:lnTo>
                    <a:lnTo>
                      <a:pt x="51" y="251"/>
                    </a:lnTo>
                    <a:lnTo>
                      <a:pt x="26" y="190"/>
                    </a:lnTo>
                    <a:lnTo>
                      <a:pt x="41" y="174"/>
                    </a:lnTo>
                    <a:lnTo>
                      <a:pt x="62" y="174"/>
                    </a:lnTo>
                    <a:lnTo>
                      <a:pt x="113" y="109"/>
                    </a:lnTo>
                    <a:lnTo>
                      <a:pt x="108" y="92"/>
                    </a:lnTo>
                    <a:lnTo>
                      <a:pt x="123" y="81"/>
                    </a:lnTo>
                    <a:lnTo>
                      <a:pt x="101" y="60"/>
                    </a:lnTo>
                    <a:lnTo>
                      <a:pt x="100" y="27"/>
                    </a:lnTo>
                    <a:lnTo>
                      <a:pt x="149" y="27"/>
                    </a:lnTo>
                    <a:lnTo>
                      <a:pt x="163" y="11"/>
                    </a:lnTo>
                    <a:lnTo>
                      <a:pt x="189" y="0"/>
                    </a:lnTo>
                    <a:lnTo>
                      <a:pt x="208" y="11"/>
                    </a:lnTo>
                    <a:lnTo>
                      <a:pt x="184" y="44"/>
                    </a:lnTo>
                    <a:lnTo>
                      <a:pt x="194" y="72"/>
                    </a:lnTo>
                    <a:lnTo>
                      <a:pt x="177" y="76"/>
                    </a:lnTo>
                    <a:lnTo>
                      <a:pt x="184" y="111"/>
                    </a:lnTo>
                    <a:lnTo>
                      <a:pt x="218" y="127"/>
                    </a:lnTo>
                    <a:lnTo>
                      <a:pt x="203" y="157"/>
                    </a:lnTo>
                    <a:lnTo>
                      <a:pt x="247" y="188"/>
                    </a:lnTo>
                    <a:lnTo>
                      <a:pt x="337" y="206"/>
                    </a:lnTo>
                    <a:lnTo>
                      <a:pt x="338" y="177"/>
                    </a:lnTo>
                    <a:lnTo>
                      <a:pt x="349" y="174"/>
                    </a:lnTo>
                    <a:lnTo>
                      <a:pt x="351" y="188"/>
                    </a:lnTo>
                    <a:lnTo>
                      <a:pt x="359" y="200"/>
                    </a:lnTo>
                    <a:lnTo>
                      <a:pt x="403" y="196"/>
                    </a:lnTo>
                    <a:lnTo>
                      <a:pt x="400" y="177"/>
                    </a:lnTo>
                    <a:lnTo>
                      <a:pt x="473" y="142"/>
                    </a:lnTo>
                    <a:lnTo>
                      <a:pt x="479" y="163"/>
                    </a:lnTo>
                    <a:lnTo>
                      <a:pt x="497" y="172"/>
                    </a:lnTo>
                    <a:lnTo>
                      <a:pt x="489" y="193"/>
                    </a:lnTo>
                    <a:lnTo>
                      <a:pt x="458" y="206"/>
                    </a:lnTo>
                    <a:lnTo>
                      <a:pt x="416" y="301"/>
                    </a:lnTo>
                    <a:lnTo>
                      <a:pt x="406" y="263"/>
                    </a:lnTo>
                    <a:lnTo>
                      <a:pt x="399" y="278"/>
                    </a:lnTo>
                    <a:lnTo>
                      <a:pt x="387" y="260"/>
                    </a:lnTo>
                    <a:lnTo>
                      <a:pt x="409" y="235"/>
                    </a:lnTo>
                    <a:lnTo>
                      <a:pt x="369" y="230"/>
                    </a:lnTo>
                    <a:lnTo>
                      <a:pt x="345" y="204"/>
                    </a:lnTo>
                    <a:lnTo>
                      <a:pt x="337" y="219"/>
                    </a:lnTo>
                    <a:lnTo>
                      <a:pt x="347" y="230"/>
                    </a:lnTo>
                    <a:lnTo>
                      <a:pt x="334" y="239"/>
                    </a:lnTo>
                    <a:lnTo>
                      <a:pt x="347" y="252"/>
                    </a:lnTo>
                    <a:lnTo>
                      <a:pt x="351" y="307"/>
                    </a:lnTo>
                    <a:lnTo>
                      <a:pt x="337" y="297"/>
                    </a:lnTo>
                    <a:lnTo>
                      <a:pt x="309" y="340"/>
                    </a:lnTo>
                    <a:lnTo>
                      <a:pt x="208" y="428"/>
                    </a:lnTo>
                    <a:lnTo>
                      <a:pt x="199" y="536"/>
                    </a:lnTo>
                    <a:lnTo>
                      <a:pt x="156" y="579"/>
                    </a:lnTo>
                    <a:lnTo>
                      <a:pt x="117" y="495"/>
                    </a:lnTo>
                    <a:lnTo>
                      <a:pt x="103" y="430"/>
                    </a:lnTo>
                    <a:lnTo>
                      <a:pt x="89" y="415"/>
                    </a:lnTo>
                    <a:lnTo>
                      <a:pt x="77" y="294"/>
                    </a:lnTo>
                    <a:lnTo>
                      <a:pt x="70" y="290"/>
                    </a:lnTo>
                    <a:lnTo>
                      <a:pt x="64" y="317"/>
                    </a:lnTo>
                    <a:lnTo>
                      <a:pt x="39" y="324"/>
                    </a:lnTo>
                    <a:lnTo>
                      <a:pt x="15" y="293"/>
                    </a:lnTo>
                    <a:lnTo>
                      <a:pt x="39" y="275"/>
                    </a:lnTo>
                    <a:lnTo>
                      <a:pt x="15" y="281"/>
                    </a:lnTo>
                    <a:lnTo>
                      <a:pt x="0" y="26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90" name="Freeform 438"/>
              <p:cNvSpPr>
                <a:spLocks/>
              </p:cNvSpPr>
              <p:nvPr/>
            </p:nvSpPr>
            <p:spPr bwMode="auto">
              <a:xfrm>
                <a:off x="6353176" y="3554414"/>
                <a:ext cx="500063" cy="498475"/>
              </a:xfrm>
              <a:custGeom>
                <a:avLst/>
                <a:gdLst>
                  <a:gd name="T0" fmla="*/ 0 w 325"/>
                  <a:gd name="T1" fmla="*/ 2147483646 h 326"/>
                  <a:gd name="T2" fmla="*/ 2147483646 w 325"/>
                  <a:gd name="T3" fmla="*/ 0 h 326"/>
                  <a:gd name="T4" fmla="*/ 2147483646 w 325"/>
                  <a:gd name="T5" fmla="*/ 2147483646 h 326"/>
                  <a:gd name="T6" fmla="*/ 2147483646 w 325"/>
                  <a:gd name="T7" fmla="*/ 2147483646 h 326"/>
                  <a:gd name="T8" fmla="*/ 2147483646 w 325"/>
                  <a:gd name="T9" fmla="*/ 2147483646 h 326"/>
                  <a:gd name="T10" fmla="*/ 2147483646 w 325"/>
                  <a:gd name="T11" fmla="*/ 2147483646 h 326"/>
                  <a:gd name="T12" fmla="*/ 2147483646 w 325"/>
                  <a:gd name="T13" fmla="*/ 2147483646 h 326"/>
                  <a:gd name="T14" fmla="*/ 2147483646 w 325"/>
                  <a:gd name="T15" fmla="*/ 2147483646 h 326"/>
                  <a:gd name="T16" fmla="*/ 2147483646 w 325"/>
                  <a:gd name="T17" fmla="*/ 2147483646 h 326"/>
                  <a:gd name="T18" fmla="*/ 2147483646 w 325"/>
                  <a:gd name="T19" fmla="*/ 2147483646 h 326"/>
                  <a:gd name="T20" fmla="*/ 2147483646 w 325"/>
                  <a:gd name="T21" fmla="*/ 2147483646 h 326"/>
                  <a:gd name="T22" fmla="*/ 2147483646 w 325"/>
                  <a:gd name="T23" fmla="*/ 2147483646 h 326"/>
                  <a:gd name="T24" fmla="*/ 2147483646 w 325"/>
                  <a:gd name="T25" fmla="*/ 2147483646 h 326"/>
                  <a:gd name="T26" fmla="*/ 2147483646 w 325"/>
                  <a:gd name="T27" fmla="*/ 2147483646 h 326"/>
                  <a:gd name="T28" fmla="*/ 2147483646 w 325"/>
                  <a:gd name="T29" fmla="*/ 2147483646 h 326"/>
                  <a:gd name="T30" fmla="*/ 2147483646 w 325"/>
                  <a:gd name="T31" fmla="*/ 2147483646 h 326"/>
                  <a:gd name="T32" fmla="*/ 2147483646 w 325"/>
                  <a:gd name="T33" fmla="*/ 2147483646 h 326"/>
                  <a:gd name="T34" fmla="*/ 2147483646 w 325"/>
                  <a:gd name="T35" fmla="*/ 2147483646 h 326"/>
                  <a:gd name="T36" fmla="*/ 2147483646 w 325"/>
                  <a:gd name="T37" fmla="*/ 2147483646 h 326"/>
                  <a:gd name="T38" fmla="*/ 2147483646 w 325"/>
                  <a:gd name="T39" fmla="*/ 2147483646 h 326"/>
                  <a:gd name="T40" fmla="*/ 2147483646 w 325"/>
                  <a:gd name="T41" fmla="*/ 2147483646 h 326"/>
                  <a:gd name="T42" fmla="*/ 2147483646 w 325"/>
                  <a:gd name="T43" fmla="*/ 2147483646 h 326"/>
                  <a:gd name="T44" fmla="*/ 2147483646 w 325"/>
                  <a:gd name="T45" fmla="*/ 2147483646 h 326"/>
                  <a:gd name="T46" fmla="*/ 2147483646 w 325"/>
                  <a:gd name="T47" fmla="*/ 2147483646 h 326"/>
                  <a:gd name="T48" fmla="*/ 2147483646 w 325"/>
                  <a:gd name="T49" fmla="*/ 2147483646 h 326"/>
                  <a:gd name="T50" fmla="*/ 2147483646 w 325"/>
                  <a:gd name="T51" fmla="*/ 2147483646 h 326"/>
                  <a:gd name="T52" fmla="*/ 2147483646 w 325"/>
                  <a:gd name="T53" fmla="*/ 2147483646 h 326"/>
                  <a:gd name="T54" fmla="*/ 2147483646 w 325"/>
                  <a:gd name="T55" fmla="*/ 2147483646 h 326"/>
                  <a:gd name="T56" fmla="*/ 2147483646 w 325"/>
                  <a:gd name="T57" fmla="*/ 2147483646 h 326"/>
                  <a:gd name="T58" fmla="*/ 2147483646 w 325"/>
                  <a:gd name="T59" fmla="*/ 2147483646 h 326"/>
                  <a:gd name="T60" fmla="*/ 2147483646 w 325"/>
                  <a:gd name="T61" fmla="*/ 2147483646 h 326"/>
                  <a:gd name="T62" fmla="*/ 0 w 325"/>
                  <a:gd name="T63" fmla="*/ 2147483646 h 3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5"/>
                  <a:gd name="T97" fmla="*/ 0 h 326"/>
                  <a:gd name="T98" fmla="*/ 325 w 325"/>
                  <a:gd name="T99" fmla="*/ 326 h 3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5" h="326">
                    <a:moveTo>
                      <a:pt x="0" y="12"/>
                    </a:moveTo>
                    <a:lnTo>
                      <a:pt x="9" y="0"/>
                    </a:lnTo>
                    <a:lnTo>
                      <a:pt x="33" y="26"/>
                    </a:lnTo>
                    <a:lnTo>
                      <a:pt x="64" y="6"/>
                    </a:lnTo>
                    <a:lnTo>
                      <a:pt x="67" y="25"/>
                    </a:lnTo>
                    <a:lnTo>
                      <a:pt x="80" y="32"/>
                    </a:lnTo>
                    <a:lnTo>
                      <a:pt x="85" y="52"/>
                    </a:lnTo>
                    <a:lnTo>
                      <a:pt x="130" y="75"/>
                    </a:lnTo>
                    <a:lnTo>
                      <a:pt x="171" y="69"/>
                    </a:lnTo>
                    <a:lnTo>
                      <a:pt x="166" y="56"/>
                    </a:lnTo>
                    <a:lnTo>
                      <a:pt x="220" y="36"/>
                    </a:lnTo>
                    <a:lnTo>
                      <a:pt x="289" y="72"/>
                    </a:lnTo>
                    <a:lnTo>
                      <a:pt x="290" y="93"/>
                    </a:lnTo>
                    <a:lnTo>
                      <a:pt x="281" y="130"/>
                    </a:lnTo>
                    <a:lnTo>
                      <a:pt x="282" y="183"/>
                    </a:lnTo>
                    <a:lnTo>
                      <a:pt x="300" y="198"/>
                    </a:lnTo>
                    <a:lnTo>
                      <a:pt x="285" y="225"/>
                    </a:lnTo>
                    <a:lnTo>
                      <a:pt x="324" y="285"/>
                    </a:lnTo>
                    <a:lnTo>
                      <a:pt x="299" y="325"/>
                    </a:lnTo>
                    <a:lnTo>
                      <a:pt x="226" y="311"/>
                    </a:lnTo>
                    <a:lnTo>
                      <a:pt x="209" y="285"/>
                    </a:lnTo>
                    <a:lnTo>
                      <a:pt x="161" y="293"/>
                    </a:lnTo>
                    <a:lnTo>
                      <a:pt x="124" y="269"/>
                    </a:lnTo>
                    <a:lnTo>
                      <a:pt x="99" y="218"/>
                    </a:lnTo>
                    <a:lnTo>
                      <a:pt x="80" y="211"/>
                    </a:lnTo>
                    <a:lnTo>
                      <a:pt x="74" y="221"/>
                    </a:lnTo>
                    <a:lnTo>
                      <a:pt x="54" y="171"/>
                    </a:lnTo>
                    <a:lnTo>
                      <a:pt x="22" y="140"/>
                    </a:lnTo>
                    <a:lnTo>
                      <a:pt x="36" y="93"/>
                    </a:lnTo>
                    <a:lnTo>
                      <a:pt x="24" y="86"/>
                    </a:lnTo>
                    <a:lnTo>
                      <a:pt x="11" y="62"/>
                    </a:lnTo>
                    <a:lnTo>
                      <a:pt x="0" y="12"/>
                    </a:lnTo>
                  </a:path>
                </a:pathLst>
              </a:custGeom>
              <a:grpFill/>
              <a:ln>
                <a:noFill/>
              </a:ln>
              <a:extLst/>
            </p:spPr>
            <p:txBody>
              <a:bodyPr/>
              <a:lstStyle/>
              <a:p>
                <a:pPr eaLnBrk="0" hangingPunct="0"/>
                <a:endParaRPr lang="en-US" sz="2000" b="1">
                  <a:solidFill>
                    <a:srgbClr val="000000"/>
                  </a:solidFill>
                  <a:latin typeface="+mj-lt"/>
                </a:endParaRPr>
              </a:p>
            </p:txBody>
          </p:sp>
          <p:sp>
            <p:nvSpPr>
              <p:cNvPr id="23991" name="Freeform 439"/>
              <p:cNvSpPr>
                <a:spLocks/>
              </p:cNvSpPr>
              <p:nvPr/>
            </p:nvSpPr>
            <p:spPr bwMode="auto">
              <a:xfrm>
                <a:off x="6353176" y="3554414"/>
                <a:ext cx="500063" cy="498475"/>
              </a:xfrm>
              <a:custGeom>
                <a:avLst/>
                <a:gdLst>
                  <a:gd name="T0" fmla="*/ 0 w 325"/>
                  <a:gd name="T1" fmla="*/ 2147483646 h 326"/>
                  <a:gd name="T2" fmla="*/ 2147483646 w 325"/>
                  <a:gd name="T3" fmla="*/ 0 h 326"/>
                  <a:gd name="T4" fmla="*/ 2147483646 w 325"/>
                  <a:gd name="T5" fmla="*/ 2147483646 h 326"/>
                  <a:gd name="T6" fmla="*/ 2147483646 w 325"/>
                  <a:gd name="T7" fmla="*/ 2147483646 h 326"/>
                  <a:gd name="T8" fmla="*/ 2147483646 w 325"/>
                  <a:gd name="T9" fmla="*/ 2147483646 h 326"/>
                  <a:gd name="T10" fmla="*/ 2147483646 w 325"/>
                  <a:gd name="T11" fmla="*/ 2147483646 h 326"/>
                  <a:gd name="T12" fmla="*/ 2147483646 w 325"/>
                  <a:gd name="T13" fmla="*/ 2147483646 h 326"/>
                  <a:gd name="T14" fmla="*/ 2147483646 w 325"/>
                  <a:gd name="T15" fmla="*/ 2147483646 h 326"/>
                  <a:gd name="T16" fmla="*/ 2147483646 w 325"/>
                  <a:gd name="T17" fmla="*/ 2147483646 h 326"/>
                  <a:gd name="T18" fmla="*/ 2147483646 w 325"/>
                  <a:gd name="T19" fmla="*/ 2147483646 h 326"/>
                  <a:gd name="T20" fmla="*/ 2147483646 w 325"/>
                  <a:gd name="T21" fmla="*/ 2147483646 h 326"/>
                  <a:gd name="T22" fmla="*/ 2147483646 w 325"/>
                  <a:gd name="T23" fmla="*/ 2147483646 h 326"/>
                  <a:gd name="T24" fmla="*/ 2147483646 w 325"/>
                  <a:gd name="T25" fmla="*/ 2147483646 h 326"/>
                  <a:gd name="T26" fmla="*/ 2147483646 w 325"/>
                  <a:gd name="T27" fmla="*/ 2147483646 h 326"/>
                  <a:gd name="T28" fmla="*/ 2147483646 w 325"/>
                  <a:gd name="T29" fmla="*/ 2147483646 h 326"/>
                  <a:gd name="T30" fmla="*/ 2147483646 w 325"/>
                  <a:gd name="T31" fmla="*/ 2147483646 h 326"/>
                  <a:gd name="T32" fmla="*/ 2147483646 w 325"/>
                  <a:gd name="T33" fmla="*/ 2147483646 h 326"/>
                  <a:gd name="T34" fmla="*/ 2147483646 w 325"/>
                  <a:gd name="T35" fmla="*/ 2147483646 h 326"/>
                  <a:gd name="T36" fmla="*/ 2147483646 w 325"/>
                  <a:gd name="T37" fmla="*/ 2147483646 h 326"/>
                  <a:gd name="T38" fmla="*/ 2147483646 w 325"/>
                  <a:gd name="T39" fmla="*/ 2147483646 h 326"/>
                  <a:gd name="T40" fmla="*/ 2147483646 w 325"/>
                  <a:gd name="T41" fmla="*/ 2147483646 h 326"/>
                  <a:gd name="T42" fmla="*/ 2147483646 w 325"/>
                  <a:gd name="T43" fmla="*/ 2147483646 h 326"/>
                  <a:gd name="T44" fmla="*/ 2147483646 w 325"/>
                  <a:gd name="T45" fmla="*/ 2147483646 h 326"/>
                  <a:gd name="T46" fmla="*/ 2147483646 w 325"/>
                  <a:gd name="T47" fmla="*/ 2147483646 h 326"/>
                  <a:gd name="T48" fmla="*/ 2147483646 w 325"/>
                  <a:gd name="T49" fmla="*/ 2147483646 h 326"/>
                  <a:gd name="T50" fmla="*/ 2147483646 w 325"/>
                  <a:gd name="T51" fmla="*/ 2147483646 h 326"/>
                  <a:gd name="T52" fmla="*/ 2147483646 w 325"/>
                  <a:gd name="T53" fmla="*/ 2147483646 h 326"/>
                  <a:gd name="T54" fmla="*/ 2147483646 w 325"/>
                  <a:gd name="T55" fmla="*/ 2147483646 h 326"/>
                  <a:gd name="T56" fmla="*/ 2147483646 w 325"/>
                  <a:gd name="T57" fmla="*/ 2147483646 h 326"/>
                  <a:gd name="T58" fmla="*/ 2147483646 w 325"/>
                  <a:gd name="T59" fmla="*/ 2147483646 h 326"/>
                  <a:gd name="T60" fmla="*/ 2147483646 w 325"/>
                  <a:gd name="T61" fmla="*/ 2147483646 h 326"/>
                  <a:gd name="T62" fmla="*/ 0 w 325"/>
                  <a:gd name="T63" fmla="*/ 2147483646 h 3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5"/>
                  <a:gd name="T97" fmla="*/ 0 h 326"/>
                  <a:gd name="T98" fmla="*/ 325 w 325"/>
                  <a:gd name="T99" fmla="*/ 326 h 3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5" h="326">
                    <a:moveTo>
                      <a:pt x="0" y="12"/>
                    </a:moveTo>
                    <a:lnTo>
                      <a:pt x="9" y="0"/>
                    </a:lnTo>
                    <a:lnTo>
                      <a:pt x="33" y="26"/>
                    </a:lnTo>
                    <a:lnTo>
                      <a:pt x="64" y="6"/>
                    </a:lnTo>
                    <a:lnTo>
                      <a:pt x="67" y="25"/>
                    </a:lnTo>
                    <a:lnTo>
                      <a:pt x="80" y="32"/>
                    </a:lnTo>
                    <a:lnTo>
                      <a:pt x="85" y="52"/>
                    </a:lnTo>
                    <a:lnTo>
                      <a:pt x="130" y="75"/>
                    </a:lnTo>
                    <a:lnTo>
                      <a:pt x="171" y="69"/>
                    </a:lnTo>
                    <a:lnTo>
                      <a:pt x="166" y="56"/>
                    </a:lnTo>
                    <a:lnTo>
                      <a:pt x="220" y="36"/>
                    </a:lnTo>
                    <a:lnTo>
                      <a:pt x="289" y="72"/>
                    </a:lnTo>
                    <a:lnTo>
                      <a:pt x="290" y="93"/>
                    </a:lnTo>
                    <a:lnTo>
                      <a:pt x="281" y="130"/>
                    </a:lnTo>
                    <a:lnTo>
                      <a:pt x="282" y="183"/>
                    </a:lnTo>
                    <a:lnTo>
                      <a:pt x="300" y="198"/>
                    </a:lnTo>
                    <a:lnTo>
                      <a:pt x="285" y="225"/>
                    </a:lnTo>
                    <a:lnTo>
                      <a:pt x="324" y="285"/>
                    </a:lnTo>
                    <a:lnTo>
                      <a:pt x="299" y="325"/>
                    </a:lnTo>
                    <a:lnTo>
                      <a:pt x="226" y="311"/>
                    </a:lnTo>
                    <a:lnTo>
                      <a:pt x="209" y="285"/>
                    </a:lnTo>
                    <a:lnTo>
                      <a:pt x="161" y="293"/>
                    </a:lnTo>
                    <a:lnTo>
                      <a:pt x="124" y="269"/>
                    </a:lnTo>
                    <a:lnTo>
                      <a:pt x="99" y="218"/>
                    </a:lnTo>
                    <a:lnTo>
                      <a:pt x="80" y="211"/>
                    </a:lnTo>
                    <a:lnTo>
                      <a:pt x="74" y="221"/>
                    </a:lnTo>
                    <a:lnTo>
                      <a:pt x="54" y="171"/>
                    </a:lnTo>
                    <a:lnTo>
                      <a:pt x="22" y="140"/>
                    </a:lnTo>
                    <a:lnTo>
                      <a:pt x="36" y="93"/>
                    </a:lnTo>
                    <a:lnTo>
                      <a:pt x="24" y="86"/>
                    </a:lnTo>
                    <a:lnTo>
                      <a:pt x="11" y="62"/>
                    </a:lnTo>
                    <a:lnTo>
                      <a:pt x="0" y="12"/>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92" name="Freeform 440"/>
              <p:cNvSpPr>
                <a:spLocks/>
              </p:cNvSpPr>
              <p:nvPr/>
            </p:nvSpPr>
            <p:spPr bwMode="auto">
              <a:xfrm>
                <a:off x="8450264" y="3449639"/>
                <a:ext cx="168275" cy="185737"/>
              </a:xfrm>
              <a:custGeom>
                <a:avLst/>
                <a:gdLst>
                  <a:gd name="T0" fmla="*/ 0 w 108"/>
                  <a:gd name="T1" fmla="*/ 2147483646 h 121"/>
                  <a:gd name="T2" fmla="*/ 2147483646 w 108"/>
                  <a:gd name="T3" fmla="*/ 2147483646 h 121"/>
                  <a:gd name="T4" fmla="*/ 2147483646 w 108"/>
                  <a:gd name="T5" fmla="*/ 2147483646 h 121"/>
                  <a:gd name="T6" fmla="*/ 2147483646 w 108"/>
                  <a:gd name="T7" fmla="*/ 2147483646 h 121"/>
                  <a:gd name="T8" fmla="*/ 2147483646 w 108"/>
                  <a:gd name="T9" fmla="*/ 2147483646 h 121"/>
                  <a:gd name="T10" fmla="*/ 2147483646 w 108"/>
                  <a:gd name="T11" fmla="*/ 2147483646 h 121"/>
                  <a:gd name="T12" fmla="*/ 2147483646 w 108"/>
                  <a:gd name="T13" fmla="*/ 2147483646 h 121"/>
                  <a:gd name="T14" fmla="*/ 2147483646 w 108"/>
                  <a:gd name="T15" fmla="*/ 2147483646 h 121"/>
                  <a:gd name="T16" fmla="*/ 2147483646 w 108"/>
                  <a:gd name="T17" fmla="*/ 2147483646 h 121"/>
                  <a:gd name="T18" fmla="*/ 2147483646 w 108"/>
                  <a:gd name="T19" fmla="*/ 0 h 121"/>
                  <a:gd name="T20" fmla="*/ 2147483646 w 108"/>
                  <a:gd name="T21" fmla="*/ 2147483646 h 121"/>
                  <a:gd name="T22" fmla="*/ 2147483646 w 108"/>
                  <a:gd name="T23" fmla="*/ 2147483646 h 121"/>
                  <a:gd name="T24" fmla="*/ 2147483646 w 108"/>
                  <a:gd name="T25" fmla="*/ 2147483646 h 121"/>
                  <a:gd name="T26" fmla="*/ 0 w 108"/>
                  <a:gd name="T27" fmla="*/ 2147483646 h 1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8"/>
                  <a:gd name="T43" fmla="*/ 0 h 121"/>
                  <a:gd name="T44" fmla="*/ 108 w 108"/>
                  <a:gd name="T45" fmla="*/ 121 h 1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8" h="121">
                    <a:moveTo>
                      <a:pt x="0" y="68"/>
                    </a:moveTo>
                    <a:lnTo>
                      <a:pt x="20" y="78"/>
                    </a:lnTo>
                    <a:lnTo>
                      <a:pt x="8" y="113"/>
                    </a:lnTo>
                    <a:lnTo>
                      <a:pt x="39" y="120"/>
                    </a:lnTo>
                    <a:lnTo>
                      <a:pt x="69" y="101"/>
                    </a:lnTo>
                    <a:lnTo>
                      <a:pt x="54" y="71"/>
                    </a:lnTo>
                    <a:lnTo>
                      <a:pt x="90" y="47"/>
                    </a:lnTo>
                    <a:lnTo>
                      <a:pt x="107" y="12"/>
                    </a:lnTo>
                    <a:lnTo>
                      <a:pt x="104" y="6"/>
                    </a:lnTo>
                    <a:lnTo>
                      <a:pt x="97" y="0"/>
                    </a:lnTo>
                    <a:lnTo>
                      <a:pt x="66" y="22"/>
                    </a:lnTo>
                    <a:lnTo>
                      <a:pt x="66" y="36"/>
                    </a:lnTo>
                    <a:lnTo>
                      <a:pt x="44" y="32"/>
                    </a:lnTo>
                    <a:lnTo>
                      <a:pt x="0" y="68"/>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93" name="Freeform 441"/>
              <p:cNvSpPr>
                <a:spLocks/>
              </p:cNvSpPr>
              <p:nvPr/>
            </p:nvSpPr>
            <p:spPr bwMode="auto">
              <a:xfrm>
                <a:off x="6791325" y="3656013"/>
                <a:ext cx="439738" cy="442912"/>
              </a:xfrm>
              <a:custGeom>
                <a:avLst/>
                <a:gdLst>
                  <a:gd name="T0" fmla="*/ 0 w 285"/>
                  <a:gd name="T1" fmla="*/ 2147483646 h 289"/>
                  <a:gd name="T2" fmla="*/ 2147483646 w 285"/>
                  <a:gd name="T3" fmla="*/ 2147483646 h 289"/>
                  <a:gd name="T4" fmla="*/ 2147483646 w 285"/>
                  <a:gd name="T5" fmla="*/ 2147483646 h 289"/>
                  <a:gd name="T6" fmla="*/ 2147483646 w 285"/>
                  <a:gd name="T7" fmla="*/ 2147483646 h 289"/>
                  <a:gd name="T8" fmla="*/ 2147483646 w 285"/>
                  <a:gd name="T9" fmla="*/ 2147483646 h 289"/>
                  <a:gd name="T10" fmla="*/ 2147483646 w 285"/>
                  <a:gd name="T11" fmla="*/ 2147483646 h 289"/>
                  <a:gd name="T12" fmla="*/ 2147483646 w 285"/>
                  <a:gd name="T13" fmla="*/ 2147483646 h 289"/>
                  <a:gd name="T14" fmla="*/ 2147483646 w 285"/>
                  <a:gd name="T15" fmla="*/ 2147483646 h 289"/>
                  <a:gd name="T16" fmla="*/ 2147483646 w 285"/>
                  <a:gd name="T17" fmla="*/ 2147483646 h 289"/>
                  <a:gd name="T18" fmla="*/ 2147483646 w 285"/>
                  <a:gd name="T19" fmla="*/ 2147483646 h 289"/>
                  <a:gd name="T20" fmla="*/ 2147483646 w 285"/>
                  <a:gd name="T21" fmla="*/ 2147483646 h 289"/>
                  <a:gd name="T22" fmla="*/ 2147483646 w 285"/>
                  <a:gd name="T23" fmla="*/ 0 h 289"/>
                  <a:gd name="T24" fmla="*/ 2147483646 w 285"/>
                  <a:gd name="T25" fmla="*/ 2147483646 h 289"/>
                  <a:gd name="T26" fmla="*/ 2147483646 w 285"/>
                  <a:gd name="T27" fmla="*/ 2147483646 h 289"/>
                  <a:gd name="T28" fmla="*/ 2147483646 w 285"/>
                  <a:gd name="T29" fmla="*/ 2147483646 h 289"/>
                  <a:gd name="T30" fmla="*/ 2147483646 w 285"/>
                  <a:gd name="T31" fmla="*/ 2147483646 h 289"/>
                  <a:gd name="T32" fmla="*/ 2147483646 w 285"/>
                  <a:gd name="T33" fmla="*/ 2147483646 h 289"/>
                  <a:gd name="T34" fmla="*/ 2147483646 w 285"/>
                  <a:gd name="T35" fmla="*/ 2147483646 h 289"/>
                  <a:gd name="T36" fmla="*/ 2147483646 w 285"/>
                  <a:gd name="T37" fmla="*/ 2147483646 h 289"/>
                  <a:gd name="T38" fmla="*/ 2147483646 w 285"/>
                  <a:gd name="T39" fmla="*/ 2147483646 h 289"/>
                  <a:gd name="T40" fmla="*/ 2147483646 w 285"/>
                  <a:gd name="T41" fmla="*/ 2147483646 h 289"/>
                  <a:gd name="T42" fmla="*/ 2147483646 w 285"/>
                  <a:gd name="T43" fmla="*/ 2147483646 h 289"/>
                  <a:gd name="T44" fmla="*/ 2147483646 w 285"/>
                  <a:gd name="T45" fmla="*/ 2147483646 h 289"/>
                  <a:gd name="T46" fmla="*/ 2147483646 w 285"/>
                  <a:gd name="T47" fmla="*/ 2147483646 h 289"/>
                  <a:gd name="T48" fmla="*/ 2147483646 w 285"/>
                  <a:gd name="T49" fmla="*/ 2147483646 h 289"/>
                  <a:gd name="T50" fmla="*/ 2147483646 w 285"/>
                  <a:gd name="T51" fmla="*/ 2147483646 h 289"/>
                  <a:gd name="T52" fmla="*/ 2147483646 w 285"/>
                  <a:gd name="T53" fmla="*/ 2147483646 h 289"/>
                  <a:gd name="T54" fmla="*/ 2147483646 w 285"/>
                  <a:gd name="T55" fmla="*/ 2147483646 h 289"/>
                  <a:gd name="T56" fmla="*/ 0 w 285"/>
                  <a:gd name="T57" fmla="*/ 2147483646 h 2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289"/>
                  <a:gd name="T89" fmla="*/ 285 w 285"/>
                  <a:gd name="T90" fmla="*/ 289 h 28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289">
                    <a:moveTo>
                      <a:pt x="0" y="158"/>
                    </a:moveTo>
                    <a:lnTo>
                      <a:pt x="27" y="169"/>
                    </a:lnTo>
                    <a:lnTo>
                      <a:pt x="89" y="158"/>
                    </a:lnTo>
                    <a:lnTo>
                      <a:pt x="100" y="130"/>
                    </a:lnTo>
                    <a:lnTo>
                      <a:pt x="142" y="112"/>
                    </a:lnTo>
                    <a:lnTo>
                      <a:pt x="146" y="88"/>
                    </a:lnTo>
                    <a:lnTo>
                      <a:pt x="160" y="81"/>
                    </a:lnTo>
                    <a:lnTo>
                      <a:pt x="153" y="67"/>
                    </a:lnTo>
                    <a:lnTo>
                      <a:pt x="169" y="67"/>
                    </a:lnTo>
                    <a:lnTo>
                      <a:pt x="180" y="42"/>
                    </a:lnTo>
                    <a:lnTo>
                      <a:pt x="176" y="17"/>
                    </a:lnTo>
                    <a:lnTo>
                      <a:pt x="231" y="0"/>
                    </a:lnTo>
                    <a:lnTo>
                      <a:pt x="284" y="36"/>
                    </a:lnTo>
                    <a:lnTo>
                      <a:pt x="270" y="51"/>
                    </a:lnTo>
                    <a:lnTo>
                      <a:pt x="221" y="51"/>
                    </a:lnTo>
                    <a:lnTo>
                      <a:pt x="222" y="85"/>
                    </a:lnTo>
                    <a:lnTo>
                      <a:pt x="244" y="105"/>
                    </a:lnTo>
                    <a:lnTo>
                      <a:pt x="229" y="116"/>
                    </a:lnTo>
                    <a:lnTo>
                      <a:pt x="234" y="134"/>
                    </a:lnTo>
                    <a:lnTo>
                      <a:pt x="183" y="199"/>
                    </a:lnTo>
                    <a:lnTo>
                      <a:pt x="162" y="199"/>
                    </a:lnTo>
                    <a:lnTo>
                      <a:pt x="146" y="215"/>
                    </a:lnTo>
                    <a:lnTo>
                      <a:pt x="172" y="276"/>
                    </a:lnTo>
                    <a:lnTo>
                      <a:pt x="136" y="276"/>
                    </a:lnTo>
                    <a:lnTo>
                      <a:pt x="121" y="288"/>
                    </a:lnTo>
                    <a:lnTo>
                      <a:pt x="91" y="253"/>
                    </a:lnTo>
                    <a:lnTo>
                      <a:pt x="14" y="258"/>
                    </a:lnTo>
                    <a:lnTo>
                      <a:pt x="39" y="218"/>
                    </a:lnTo>
                    <a:lnTo>
                      <a:pt x="0" y="158"/>
                    </a:lnTo>
                  </a:path>
                </a:pathLst>
              </a:custGeom>
              <a:grpFill/>
              <a:ln>
                <a:noFill/>
              </a:ln>
              <a:extLst/>
            </p:spPr>
            <p:txBody>
              <a:bodyPr/>
              <a:lstStyle/>
              <a:p>
                <a:pPr eaLnBrk="0" hangingPunct="0"/>
                <a:endParaRPr lang="en-US" sz="2000" b="1">
                  <a:solidFill>
                    <a:srgbClr val="000000"/>
                  </a:solidFill>
                  <a:latin typeface="+mj-lt"/>
                </a:endParaRPr>
              </a:p>
            </p:txBody>
          </p:sp>
          <p:sp>
            <p:nvSpPr>
              <p:cNvPr id="23994" name="Freeform 442"/>
              <p:cNvSpPr>
                <a:spLocks/>
              </p:cNvSpPr>
              <p:nvPr/>
            </p:nvSpPr>
            <p:spPr bwMode="auto">
              <a:xfrm>
                <a:off x="6791325" y="3656013"/>
                <a:ext cx="439738" cy="442912"/>
              </a:xfrm>
              <a:custGeom>
                <a:avLst/>
                <a:gdLst>
                  <a:gd name="T0" fmla="*/ 0 w 285"/>
                  <a:gd name="T1" fmla="*/ 2147483646 h 289"/>
                  <a:gd name="T2" fmla="*/ 2147483646 w 285"/>
                  <a:gd name="T3" fmla="*/ 2147483646 h 289"/>
                  <a:gd name="T4" fmla="*/ 2147483646 w 285"/>
                  <a:gd name="T5" fmla="*/ 2147483646 h 289"/>
                  <a:gd name="T6" fmla="*/ 2147483646 w 285"/>
                  <a:gd name="T7" fmla="*/ 2147483646 h 289"/>
                  <a:gd name="T8" fmla="*/ 2147483646 w 285"/>
                  <a:gd name="T9" fmla="*/ 2147483646 h 289"/>
                  <a:gd name="T10" fmla="*/ 2147483646 w 285"/>
                  <a:gd name="T11" fmla="*/ 2147483646 h 289"/>
                  <a:gd name="T12" fmla="*/ 2147483646 w 285"/>
                  <a:gd name="T13" fmla="*/ 2147483646 h 289"/>
                  <a:gd name="T14" fmla="*/ 2147483646 w 285"/>
                  <a:gd name="T15" fmla="*/ 2147483646 h 289"/>
                  <a:gd name="T16" fmla="*/ 2147483646 w 285"/>
                  <a:gd name="T17" fmla="*/ 2147483646 h 289"/>
                  <a:gd name="T18" fmla="*/ 2147483646 w 285"/>
                  <a:gd name="T19" fmla="*/ 2147483646 h 289"/>
                  <a:gd name="T20" fmla="*/ 2147483646 w 285"/>
                  <a:gd name="T21" fmla="*/ 2147483646 h 289"/>
                  <a:gd name="T22" fmla="*/ 2147483646 w 285"/>
                  <a:gd name="T23" fmla="*/ 0 h 289"/>
                  <a:gd name="T24" fmla="*/ 2147483646 w 285"/>
                  <a:gd name="T25" fmla="*/ 2147483646 h 289"/>
                  <a:gd name="T26" fmla="*/ 2147483646 w 285"/>
                  <a:gd name="T27" fmla="*/ 2147483646 h 289"/>
                  <a:gd name="T28" fmla="*/ 2147483646 w 285"/>
                  <a:gd name="T29" fmla="*/ 2147483646 h 289"/>
                  <a:gd name="T30" fmla="*/ 2147483646 w 285"/>
                  <a:gd name="T31" fmla="*/ 2147483646 h 289"/>
                  <a:gd name="T32" fmla="*/ 2147483646 w 285"/>
                  <a:gd name="T33" fmla="*/ 2147483646 h 289"/>
                  <a:gd name="T34" fmla="*/ 2147483646 w 285"/>
                  <a:gd name="T35" fmla="*/ 2147483646 h 289"/>
                  <a:gd name="T36" fmla="*/ 2147483646 w 285"/>
                  <a:gd name="T37" fmla="*/ 2147483646 h 289"/>
                  <a:gd name="T38" fmla="*/ 2147483646 w 285"/>
                  <a:gd name="T39" fmla="*/ 2147483646 h 289"/>
                  <a:gd name="T40" fmla="*/ 2147483646 w 285"/>
                  <a:gd name="T41" fmla="*/ 2147483646 h 289"/>
                  <a:gd name="T42" fmla="*/ 2147483646 w 285"/>
                  <a:gd name="T43" fmla="*/ 2147483646 h 289"/>
                  <a:gd name="T44" fmla="*/ 2147483646 w 285"/>
                  <a:gd name="T45" fmla="*/ 2147483646 h 289"/>
                  <a:gd name="T46" fmla="*/ 2147483646 w 285"/>
                  <a:gd name="T47" fmla="*/ 2147483646 h 289"/>
                  <a:gd name="T48" fmla="*/ 2147483646 w 285"/>
                  <a:gd name="T49" fmla="*/ 2147483646 h 289"/>
                  <a:gd name="T50" fmla="*/ 2147483646 w 285"/>
                  <a:gd name="T51" fmla="*/ 2147483646 h 289"/>
                  <a:gd name="T52" fmla="*/ 2147483646 w 285"/>
                  <a:gd name="T53" fmla="*/ 2147483646 h 289"/>
                  <a:gd name="T54" fmla="*/ 2147483646 w 285"/>
                  <a:gd name="T55" fmla="*/ 2147483646 h 289"/>
                  <a:gd name="T56" fmla="*/ 0 w 285"/>
                  <a:gd name="T57" fmla="*/ 2147483646 h 2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289"/>
                  <a:gd name="T89" fmla="*/ 285 w 285"/>
                  <a:gd name="T90" fmla="*/ 289 h 28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289">
                    <a:moveTo>
                      <a:pt x="0" y="158"/>
                    </a:moveTo>
                    <a:lnTo>
                      <a:pt x="27" y="169"/>
                    </a:lnTo>
                    <a:lnTo>
                      <a:pt x="89" y="158"/>
                    </a:lnTo>
                    <a:lnTo>
                      <a:pt x="100" y="130"/>
                    </a:lnTo>
                    <a:lnTo>
                      <a:pt x="142" y="112"/>
                    </a:lnTo>
                    <a:lnTo>
                      <a:pt x="146" y="88"/>
                    </a:lnTo>
                    <a:lnTo>
                      <a:pt x="160" y="81"/>
                    </a:lnTo>
                    <a:lnTo>
                      <a:pt x="153" y="67"/>
                    </a:lnTo>
                    <a:lnTo>
                      <a:pt x="169" y="67"/>
                    </a:lnTo>
                    <a:lnTo>
                      <a:pt x="180" y="42"/>
                    </a:lnTo>
                    <a:lnTo>
                      <a:pt x="176" y="17"/>
                    </a:lnTo>
                    <a:lnTo>
                      <a:pt x="231" y="0"/>
                    </a:lnTo>
                    <a:lnTo>
                      <a:pt x="284" y="36"/>
                    </a:lnTo>
                    <a:lnTo>
                      <a:pt x="270" y="51"/>
                    </a:lnTo>
                    <a:lnTo>
                      <a:pt x="221" y="51"/>
                    </a:lnTo>
                    <a:lnTo>
                      <a:pt x="222" y="85"/>
                    </a:lnTo>
                    <a:lnTo>
                      <a:pt x="244" y="105"/>
                    </a:lnTo>
                    <a:lnTo>
                      <a:pt x="229" y="116"/>
                    </a:lnTo>
                    <a:lnTo>
                      <a:pt x="234" y="134"/>
                    </a:lnTo>
                    <a:lnTo>
                      <a:pt x="183" y="199"/>
                    </a:lnTo>
                    <a:lnTo>
                      <a:pt x="162" y="199"/>
                    </a:lnTo>
                    <a:lnTo>
                      <a:pt x="146" y="215"/>
                    </a:lnTo>
                    <a:lnTo>
                      <a:pt x="172" y="276"/>
                    </a:lnTo>
                    <a:lnTo>
                      <a:pt x="136" y="276"/>
                    </a:lnTo>
                    <a:lnTo>
                      <a:pt x="121" y="288"/>
                    </a:lnTo>
                    <a:lnTo>
                      <a:pt x="91" y="253"/>
                    </a:lnTo>
                    <a:lnTo>
                      <a:pt x="14" y="258"/>
                    </a:lnTo>
                    <a:lnTo>
                      <a:pt x="39" y="218"/>
                    </a:lnTo>
                    <a:lnTo>
                      <a:pt x="0" y="158"/>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3995" name="Freeform 443"/>
              <p:cNvSpPr>
                <a:spLocks/>
              </p:cNvSpPr>
              <p:nvPr/>
            </p:nvSpPr>
            <p:spPr bwMode="auto">
              <a:xfrm>
                <a:off x="5441951" y="3790950"/>
                <a:ext cx="411163" cy="444500"/>
              </a:xfrm>
              <a:custGeom>
                <a:avLst/>
                <a:gdLst>
                  <a:gd name="T0" fmla="*/ 0 w 266"/>
                  <a:gd name="T1" fmla="*/ 2147483646 h 289"/>
                  <a:gd name="T2" fmla="*/ 2147483646 w 266"/>
                  <a:gd name="T3" fmla="*/ 2147483646 h 289"/>
                  <a:gd name="T4" fmla="*/ 2147483646 w 266"/>
                  <a:gd name="T5" fmla="*/ 0 h 289"/>
                  <a:gd name="T6" fmla="*/ 2147483646 w 266"/>
                  <a:gd name="T7" fmla="*/ 2147483646 h 289"/>
                  <a:gd name="T8" fmla="*/ 2147483646 w 266"/>
                  <a:gd name="T9" fmla="*/ 2147483646 h 289"/>
                  <a:gd name="T10" fmla="*/ 2147483646 w 266"/>
                  <a:gd name="T11" fmla="*/ 2147483646 h 289"/>
                  <a:gd name="T12" fmla="*/ 2147483646 w 266"/>
                  <a:gd name="T13" fmla="*/ 2147483646 h 289"/>
                  <a:gd name="T14" fmla="*/ 2147483646 w 266"/>
                  <a:gd name="T15" fmla="*/ 2147483646 h 289"/>
                  <a:gd name="T16" fmla="*/ 2147483646 w 266"/>
                  <a:gd name="T17" fmla="*/ 2147483646 h 289"/>
                  <a:gd name="T18" fmla="*/ 2147483646 w 266"/>
                  <a:gd name="T19" fmla="*/ 2147483646 h 289"/>
                  <a:gd name="T20" fmla="*/ 2147483646 w 266"/>
                  <a:gd name="T21" fmla="*/ 2147483646 h 289"/>
                  <a:gd name="T22" fmla="*/ 2147483646 w 266"/>
                  <a:gd name="T23" fmla="*/ 2147483646 h 289"/>
                  <a:gd name="T24" fmla="*/ 2147483646 w 266"/>
                  <a:gd name="T25" fmla="*/ 2147483646 h 289"/>
                  <a:gd name="T26" fmla="*/ 2147483646 w 266"/>
                  <a:gd name="T27" fmla="*/ 2147483646 h 289"/>
                  <a:gd name="T28" fmla="*/ 2147483646 w 266"/>
                  <a:gd name="T29" fmla="*/ 2147483646 h 289"/>
                  <a:gd name="T30" fmla="*/ 2147483646 w 266"/>
                  <a:gd name="T31" fmla="*/ 2147483646 h 289"/>
                  <a:gd name="T32" fmla="*/ 2147483646 w 266"/>
                  <a:gd name="T33" fmla="*/ 2147483646 h 289"/>
                  <a:gd name="T34" fmla="*/ 2147483646 w 266"/>
                  <a:gd name="T35" fmla="*/ 2147483646 h 289"/>
                  <a:gd name="T36" fmla="*/ 0 w 266"/>
                  <a:gd name="T37" fmla="*/ 2147483646 h 2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6"/>
                  <a:gd name="T58" fmla="*/ 0 h 289"/>
                  <a:gd name="T59" fmla="*/ 266 w 266"/>
                  <a:gd name="T60" fmla="*/ 289 h 2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6" h="289">
                    <a:moveTo>
                      <a:pt x="0" y="150"/>
                    </a:moveTo>
                    <a:lnTo>
                      <a:pt x="2" y="62"/>
                    </a:lnTo>
                    <a:lnTo>
                      <a:pt x="33" y="0"/>
                    </a:lnTo>
                    <a:lnTo>
                      <a:pt x="97" y="19"/>
                    </a:lnTo>
                    <a:lnTo>
                      <a:pt x="109" y="39"/>
                    </a:lnTo>
                    <a:lnTo>
                      <a:pt x="159" y="62"/>
                    </a:lnTo>
                    <a:lnTo>
                      <a:pt x="176" y="55"/>
                    </a:lnTo>
                    <a:lnTo>
                      <a:pt x="179" y="23"/>
                    </a:lnTo>
                    <a:lnTo>
                      <a:pt x="195" y="9"/>
                    </a:lnTo>
                    <a:lnTo>
                      <a:pt x="265" y="33"/>
                    </a:lnTo>
                    <a:lnTo>
                      <a:pt x="257" y="67"/>
                    </a:lnTo>
                    <a:lnTo>
                      <a:pt x="265" y="237"/>
                    </a:lnTo>
                    <a:lnTo>
                      <a:pt x="265" y="277"/>
                    </a:lnTo>
                    <a:lnTo>
                      <a:pt x="250" y="277"/>
                    </a:lnTo>
                    <a:lnTo>
                      <a:pt x="250" y="288"/>
                    </a:lnTo>
                    <a:lnTo>
                      <a:pt x="112" y="206"/>
                    </a:lnTo>
                    <a:lnTo>
                      <a:pt x="95" y="216"/>
                    </a:lnTo>
                    <a:lnTo>
                      <a:pt x="40" y="205"/>
                    </a:lnTo>
                    <a:lnTo>
                      <a:pt x="0" y="150"/>
                    </a:lnTo>
                  </a:path>
                </a:pathLst>
              </a:custGeom>
              <a:grpFill/>
              <a:ln>
                <a:noFill/>
              </a:ln>
              <a:extLst/>
            </p:spPr>
            <p:txBody>
              <a:bodyPr/>
              <a:lstStyle/>
              <a:p>
                <a:pPr eaLnBrk="0" hangingPunct="0"/>
                <a:endParaRPr lang="en-US" sz="2000" b="1">
                  <a:solidFill>
                    <a:srgbClr val="000000"/>
                  </a:solidFill>
                  <a:latin typeface="+mj-lt"/>
                </a:endParaRPr>
              </a:p>
            </p:txBody>
          </p:sp>
          <p:sp>
            <p:nvSpPr>
              <p:cNvPr id="23996" name="Freeform 444"/>
              <p:cNvSpPr>
                <a:spLocks/>
              </p:cNvSpPr>
              <p:nvPr/>
            </p:nvSpPr>
            <p:spPr bwMode="auto">
              <a:xfrm>
                <a:off x="5449888" y="3738563"/>
                <a:ext cx="411162" cy="444500"/>
              </a:xfrm>
              <a:custGeom>
                <a:avLst/>
                <a:gdLst>
                  <a:gd name="T0" fmla="*/ 0 w 266"/>
                  <a:gd name="T1" fmla="*/ 2147483646 h 289"/>
                  <a:gd name="T2" fmla="*/ 2147483646 w 266"/>
                  <a:gd name="T3" fmla="*/ 2147483646 h 289"/>
                  <a:gd name="T4" fmla="*/ 2147483646 w 266"/>
                  <a:gd name="T5" fmla="*/ 0 h 289"/>
                  <a:gd name="T6" fmla="*/ 2147483646 w 266"/>
                  <a:gd name="T7" fmla="*/ 2147483646 h 289"/>
                  <a:gd name="T8" fmla="*/ 2147483646 w 266"/>
                  <a:gd name="T9" fmla="*/ 2147483646 h 289"/>
                  <a:gd name="T10" fmla="*/ 2147483646 w 266"/>
                  <a:gd name="T11" fmla="*/ 2147483646 h 289"/>
                  <a:gd name="T12" fmla="*/ 2147483646 w 266"/>
                  <a:gd name="T13" fmla="*/ 2147483646 h 289"/>
                  <a:gd name="T14" fmla="*/ 2147483646 w 266"/>
                  <a:gd name="T15" fmla="*/ 2147483646 h 289"/>
                  <a:gd name="T16" fmla="*/ 2147483646 w 266"/>
                  <a:gd name="T17" fmla="*/ 2147483646 h 289"/>
                  <a:gd name="T18" fmla="*/ 2147483646 w 266"/>
                  <a:gd name="T19" fmla="*/ 2147483646 h 289"/>
                  <a:gd name="T20" fmla="*/ 2147483646 w 266"/>
                  <a:gd name="T21" fmla="*/ 2147483646 h 289"/>
                  <a:gd name="T22" fmla="*/ 2147483646 w 266"/>
                  <a:gd name="T23" fmla="*/ 2147483646 h 289"/>
                  <a:gd name="T24" fmla="*/ 2147483646 w 266"/>
                  <a:gd name="T25" fmla="*/ 2147483646 h 289"/>
                  <a:gd name="T26" fmla="*/ 2147483646 w 266"/>
                  <a:gd name="T27" fmla="*/ 2147483646 h 289"/>
                  <a:gd name="T28" fmla="*/ 2147483646 w 266"/>
                  <a:gd name="T29" fmla="*/ 2147483646 h 289"/>
                  <a:gd name="T30" fmla="*/ 2147483646 w 266"/>
                  <a:gd name="T31" fmla="*/ 2147483646 h 289"/>
                  <a:gd name="T32" fmla="*/ 2147483646 w 266"/>
                  <a:gd name="T33" fmla="*/ 2147483646 h 289"/>
                  <a:gd name="T34" fmla="*/ 2147483646 w 266"/>
                  <a:gd name="T35" fmla="*/ 2147483646 h 289"/>
                  <a:gd name="T36" fmla="*/ 0 w 266"/>
                  <a:gd name="T37" fmla="*/ 2147483646 h 2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6"/>
                  <a:gd name="T58" fmla="*/ 0 h 289"/>
                  <a:gd name="T59" fmla="*/ 266 w 266"/>
                  <a:gd name="T60" fmla="*/ 289 h 2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6" h="289">
                    <a:moveTo>
                      <a:pt x="0" y="150"/>
                    </a:moveTo>
                    <a:lnTo>
                      <a:pt x="2" y="62"/>
                    </a:lnTo>
                    <a:lnTo>
                      <a:pt x="33" y="0"/>
                    </a:lnTo>
                    <a:lnTo>
                      <a:pt x="97" y="19"/>
                    </a:lnTo>
                    <a:lnTo>
                      <a:pt x="109" y="39"/>
                    </a:lnTo>
                    <a:lnTo>
                      <a:pt x="159" y="62"/>
                    </a:lnTo>
                    <a:lnTo>
                      <a:pt x="176" y="55"/>
                    </a:lnTo>
                    <a:lnTo>
                      <a:pt x="179" y="23"/>
                    </a:lnTo>
                    <a:lnTo>
                      <a:pt x="195" y="9"/>
                    </a:lnTo>
                    <a:lnTo>
                      <a:pt x="265" y="33"/>
                    </a:lnTo>
                    <a:lnTo>
                      <a:pt x="257" y="67"/>
                    </a:lnTo>
                    <a:lnTo>
                      <a:pt x="265" y="237"/>
                    </a:lnTo>
                    <a:lnTo>
                      <a:pt x="265" y="277"/>
                    </a:lnTo>
                    <a:lnTo>
                      <a:pt x="250" y="277"/>
                    </a:lnTo>
                    <a:lnTo>
                      <a:pt x="250" y="288"/>
                    </a:lnTo>
                    <a:lnTo>
                      <a:pt x="112" y="206"/>
                    </a:lnTo>
                    <a:lnTo>
                      <a:pt x="95" y="216"/>
                    </a:lnTo>
                    <a:lnTo>
                      <a:pt x="40" y="205"/>
                    </a:lnTo>
                    <a:lnTo>
                      <a:pt x="0" y="15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grpSp>
            <p:nvGrpSpPr>
              <p:cNvPr id="23997" name="Group 445"/>
              <p:cNvGrpSpPr>
                <a:grpSpLocks/>
              </p:cNvGrpSpPr>
              <p:nvPr/>
            </p:nvGrpSpPr>
            <p:grpSpPr bwMode="auto">
              <a:xfrm>
                <a:off x="6122989" y="3700464"/>
                <a:ext cx="41275" cy="53975"/>
                <a:chOff x="2813" y="2372"/>
                <a:chExt cx="27" cy="36"/>
              </a:xfrm>
              <a:grpFill/>
            </p:grpSpPr>
            <p:sp>
              <p:nvSpPr>
                <p:cNvPr id="24015" name="Freeform 446"/>
                <p:cNvSpPr>
                  <a:spLocks/>
                </p:cNvSpPr>
                <p:nvPr/>
              </p:nvSpPr>
              <p:spPr bwMode="auto">
                <a:xfrm>
                  <a:off x="2813" y="2372"/>
                  <a:ext cx="27" cy="36"/>
                </a:xfrm>
                <a:custGeom>
                  <a:avLst/>
                  <a:gdLst>
                    <a:gd name="T0" fmla="*/ 0 w 27"/>
                    <a:gd name="T1" fmla="*/ 35 h 36"/>
                    <a:gd name="T2" fmla="*/ 8 w 27"/>
                    <a:gd name="T3" fmla="*/ 34 h 36"/>
                    <a:gd name="T4" fmla="*/ 26 w 27"/>
                    <a:gd name="T5" fmla="*/ 12 h 36"/>
                    <a:gd name="T6" fmla="*/ 15 w 27"/>
                    <a:gd name="T7" fmla="*/ 0 h 36"/>
                    <a:gd name="T8" fmla="*/ 0 w 27"/>
                    <a:gd name="T9" fmla="*/ 35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0" y="35"/>
                      </a:moveTo>
                      <a:lnTo>
                        <a:pt x="8" y="34"/>
                      </a:lnTo>
                      <a:lnTo>
                        <a:pt x="26" y="12"/>
                      </a:lnTo>
                      <a:lnTo>
                        <a:pt x="15" y="0"/>
                      </a:lnTo>
                      <a:lnTo>
                        <a:pt x="0" y="35"/>
                      </a:lnTo>
                    </a:path>
                  </a:pathLst>
                </a:custGeom>
                <a:grp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pPr eaLnBrk="0" hangingPunct="0"/>
                  <a:endParaRPr lang="en-US" sz="2000" b="1">
                    <a:solidFill>
                      <a:srgbClr val="000000"/>
                    </a:solidFill>
                    <a:latin typeface="+mj-lt"/>
                  </a:endParaRPr>
                </a:p>
              </p:txBody>
            </p:sp>
            <p:sp>
              <p:nvSpPr>
                <p:cNvPr id="24016" name="Freeform 447"/>
                <p:cNvSpPr>
                  <a:spLocks/>
                </p:cNvSpPr>
                <p:nvPr/>
              </p:nvSpPr>
              <p:spPr bwMode="auto">
                <a:xfrm>
                  <a:off x="2813" y="2372"/>
                  <a:ext cx="27" cy="36"/>
                </a:xfrm>
                <a:custGeom>
                  <a:avLst/>
                  <a:gdLst>
                    <a:gd name="T0" fmla="*/ 0 w 27"/>
                    <a:gd name="T1" fmla="*/ 35 h 36"/>
                    <a:gd name="T2" fmla="*/ 8 w 27"/>
                    <a:gd name="T3" fmla="*/ 34 h 36"/>
                    <a:gd name="T4" fmla="*/ 26 w 27"/>
                    <a:gd name="T5" fmla="*/ 12 h 36"/>
                    <a:gd name="T6" fmla="*/ 15 w 27"/>
                    <a:gd name="T7" fmla="*/ 0 h 36"/>
                    <a:gd name="T8" fmla="*/ 0 w 27"/>
                    <a:gd name="T9" fmla="*/ 35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0" y="35"/>
                      </a:moveTo>
                      <a:lnTo>
                        <a:pt x="8" y="34"/>
                      </a:lnTo>
                      <a:lnTo>
                        <a:pt x="26" y="12"/>
                      </a:lnTo>
                      <a:lnTo>
                        <a:pt x="15" y="0"/>
                      </a:lnTo>
                      <a:lnTo>
                        <a:pt x="0" y="35"/>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grpSp>
          <p:grpSp>
            <p:nvGrpSpPr>
              <p:cNvPr id="23998" name="Group 448"/>
              <p:cNvGrpSpPr>
                <a:grpSpLocks/>
              </p:cNvGrpSpPr>
              <p:nvPr/>
            </p:nvGrpSpPr>
            <p:grpSpPr bwMode="auto">
              <a:xfrm>
                <a:off x="6132514" y="3625850"/>
                <a:ext cx="185737" cy="166688"/>
                <a:chOff x="2820" y="2318"/>
                <a:chExt cx="120" cy="109"/>
              </a:xfrm>
              <a:grpFill/>
            </p:grpSpPr>
            <p:sp>
              <p:nvSpPr>
                <p:cNvPr id="24013" name="Freeform 449"/>
                <p:cNvSpPr>
                  <a:spLocks/>
                </p:cNvSpPr>
                <p:nvPr/>
              </p:nvSpPr>
              <p:spPr bwMode="auto">
                <a:xfrm>
                  <a:off x="2820" y="2318"/>
                  <a:ext cx="120" cy="109"/>
                </a:xfrm>
                <a:custGeom>
                  <a:avLst/>
                  <a:gdLst>
                    <a:gd name="T0" fmla="*/ 0 w 120"/>
                    <a:gd name="T1" fmla="*/ 100 h 109"/>
                    <a:gd name="T2" fmla="*/ 1 w 120"/>
                    <a:gd name="T3" fmla="*/ 88 h 109"/>
                    <a:gd name="T4" fmla="*/ 19 w 120"/>
                    <a:gd name="T5" fmla="*/ 66 h 109"/>
                    <a:gd name="T6" fmla="*/ 9 w 120"/>
                    <a:gd name="T7" fmla="*/ 54 h 109"/>
                    <a:gd name="T8" fmla="*/ 9 w 120"/>
                    <a:gd name="T9" fmla="*/ 28 h 109"/>
                    <a:gd name="T10" fmla="*/ 19 w 120"/>
                    <a:gd name="T11" fmla="*/ 6 h 109"/>
                    <a:gd name="T12" fmla="*/ 119 w 120"/>
                    <a:gd name="T13" fmla="*/ 0 h 109"/>
                    <a:gd name="T14" fmla="*/ 101 w 120"/>
                    <a:gd name="T15" fmla="*/ 16 h 109"/>
                    <a:gd name="T16" fmla="*/ 95 w 120"/>
                    <a:gd name="T17" fmla="*/ 59 h 109"/>
                    <a:gd name="T18" fmla="*/ 53 w 120"/>
                    <a:gd name="T19" fmla="*/ 85 h 109"/>
                    <a:gd name="T20" fmla="*/ 18 w 120"/>
                    <a:gd name="T21" fmla="*/ 108 h 109"/>
                    <a:gd name="T22" fmla="*/ 0 w 120"/>
                    <a:gd name="T23" fmla="*/ 100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0"/>
                    <a:gd name="T37" fmla="*/ 0 h 109"/>
                    <a:gd name="T38" fmla="*/ 120 w 120"/>
                    <a:gd name="T39" fmla="*/ 109 h 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0" h="109">
                      <a:moveTo>
                        <a:pt x="0" y="100"/>
                      </a:moveTo>
                      <a:lnTo>
                        <a:pt x="1" y="88"/>
                      </a:lnTo>
                      <a:lnTo>
                        <a:pt x="19" y="66"/>
                      </a:lnTo>
                      <a:lnTo>
                        <a:pt x="9" y="54"/>
                      </a:lnTo>
                      <a:lnTo>
                        <a:pt x="9" y="28"/>
                      </a:lnTo>
                      <a:lnTo>
                        <a:pt x="19" y="6"/>
                      </a:lnTo>
                      <a:lnTo>
                        <a:pt x="119" y="0"/>
                      </a:lnTo>
                      <a:lnTo>
                        <a:pt x="101" y="16"/>
                      </a:lnTo>
                      <a:lnTo>
                        <a:pt x="95" y="59"/>
                      </a:lnTo>
                      <a:lnTo>
                        <a:pt x="53" y="85"/>
                      </a:lnTo>
                      <a:lnTo>
                        <a:pt x="18" y="108"/>
                      </a:lnTo>
                      <a:lnTo>
                        <a:pt x="0" y="100"/>
                      </a:lnTo>
                    </a:path>
                  </a:pathLst>
                </a:custGeom>
                <a:grp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pPr eaLnBrk="0" hangingPunct="0"/>
                  <a:endParaRPr lang="en-US" sz="2000" b="1">
                    <a:solidFill>
                      <a:srgbClr val="000000"/>
                    </a:solidFill>
                    <a:latin typeface="+mj-lt"/>
                  </a:endParaRPr>
                </a:p>
              </p:txBody>
            </p:sp>
            <p:sp>
              <p:nvSpPr>
                <p:cNvPr id="24014" name="Freeform 450"/>
                <p:cNvSpPr>
                  <a:spLocks/>
                </p:cNvSpPr>
                <p:nvPr/>
              </p:nvSpPr>
              <p:spPr bwMode="auto">
                <a:xfrm>
                  <a:off x="2820" y="2318"/>
                  <a:ext cx="120" cy="109"/>
                </a:xfrm>
                <a:custGeom>
                  <a:avLst/>
                  <a:gdLst>
                    <a:gd name="T0" fmla="*/ 0 w 120"/>
                    <a:gd name="T1" fmla="*/ 100 h 109"/>
                    <a:gd name="T2" fmla="*/ 1 w 120"/>
                    <a:gd name="T3" fmla="*/ 88 h 109"/>
                    <a:gd name="T4" fmla="*/ 19 w 120"/>
                    <a:gd name="T5" fmla="*/ 66 h 109"/>
                    <a:gd name="T6" fmla="*/ 9 w 120"/>
                    <a:gd name="T7" fmla="*/ 54 h 109"/>
                    <a:gd name="T8" fmla="*/ 9 w 120"/>
                    <a:gd name="T9" fmla="*/ 28 h 109"/>
                    <a:gd name="T10" fmla="*/ 19 w 120"/>
                    <a:gd name="T11" fmla="*/ 6 h 109"/>
                    <a:gd name="T12" fmla="*/ 119 w 120"/>
                    <a:gd name="T13" fmla="*/ 0 h 109"/>
                    <a:gd name="T14" fmla="*/ 101 w 120"/>
                    <a:gd name="T15" fmla="*/ 16 h 109"/>
                    <a:gd name="T16" fmla="*/ 95 w 120"/>
                    <a:gd name="T17" fmla="*/ 59 h 109"/>
                    <a:gd name="T18" fmla="*/ 53 w 120"/>
                    <a:gd name="T19" fmla="*/ 85 h 109"/>
                    <a:gd name="T20" fmla="*/ 18 w 120"/>
                    <a:gd name="T21" fmla="*/ 108 h 109"/>
                    <a:gd name="T22" fmla="*/ 0 w 120"/>
                    <a:gd name="T23" fmla="*/ 100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0"/>
                    <a:gd name="T37" fmla="*/ 0 h 109"/>
                    <a:gd name="T38" fmla="*/ 120 w 120"/>
                    <a:gd name="T39" fmla="*/ 109 h 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0" h="109">
                      <a:moveTo>
                        <a:pt x="0" y="100"/>
                      </a:moveTo>
                      <a:lnTo>
                        <a:pt x="1" y="88"/>
                      </a:lnTo>
                      <a:lnTo>
                        <a:pt x="19" y="66"/>
                      </a:lnTo>
                      <a:lnTo>
                        <a:pt x="9" y="54"/>
                      </a:lnTo>
                      <a:lnTo>
                        <a:pt x="9" y="28"/>
                      </a:lnTo>
                      <a:lnTo>
                        <a:pt x="19" y="6"/>
                      </a:lnTo>
                      <a:lnTo>
                        <a:pt x="119" y="0"/>
                      </a:lnTo>
                      <a:lnTo>
                        <a:pt x="101" y="16"/>
                      </a:lnTo>
                      <a:lnTo>
                        <a:pt x="95" y="59"/>
                      </a:lnTo>
                      <a:lnTo>
                        <a:pt x="53" y="85"/>
                      </a:lnTo>
                      <a:lnTo>
                        <a:pt x="18" y="108"/>
                      </a:lnTo>
                      <a:lnTo>
                        <a:pt x="0" y="100"/>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grpSp>
          <p:sp>
            <p:nvSpPr>
              <p:cNvPr id="23999" name="Line 451"/>
              <p:cNvSpPr>
                <a:spLocks noChangeShapeType="1"/>
              </p:cNvSpPr>
              <p:nvPr/>
            </p:nvSpPr>
            <p:spPr bwMode="auto">
              <a:xfrm flipV="1">
                <a:off x="5535613" y="2930526"/>
                <a:ext cx="76200" cy="30163"/>
              </a:xfrm>
              <a:prstGeom prst="line">
                <a:avLst/>
              </a:prstGeom>
              <a:grpFill/>
              <a:ln w="12700">
                <a:solidFill>
                  <a:srgbClr val="000000"/>
                </a:solidFill>
                <a:round/>
                <a:headEnd type="none" w="sm" len="sm"/>
                <a:tailEnd type="none" w="sm" len="sm"/>
              </a:ln>
              <a:extLst/>
            </p:spPr>
            <p:txBody>
              <a:bodyPr wrap="none" anchor="ctr"/>
              <a:lstStyle/>
              <a:p>
                <a:pPr eaLnBrk="0" hangingPunct="0"/>
                <a:endParaRPr lang="en-US" sz="2000" b="1">
                  <a:solidFill>
                    <a:srgbClr val="000000"/>
                  </a:solidFill>
                  <a:latin typeface="+mj-lt"/>
                </a:endParaRPr>
              </a:p>
            </p:txBody>
          </p:sp>
          <p:sp>
            <p:nvSpPr>
              <p:cNvPr id="24000" name="Line 452"/>
              <p:cNvSpPr>
                <a:spLocks noChangeShapeType="1"/>
              </p:cNvSpPr>
              <p:nvPr/>
            </p:nvSpPr>
            <p:spPr bwMode="auto">
              <a:xfrm flipV="1">
                <a:off x="5614988" y="2824164"/>
                <a:ext cx="19050" cy="103187"/>
              </a:xfrm>
              <a:prstGeom prst="line">
                <a:avLst/>
              </a:prstGeom>
              <a:grpFill/>
              <a:ln w="12700">
                <a:solidFill>
                  <a:srgbClr val="000000"/>
                </a:solidFill>
                <a:round/>
                <a:headEnd type="none" w="sm" len="sm"/>
                <a:tailEnd type="none" w="sm" len="sm"/>
              </a:ln>
              <a:extLst/>
            </p:spPr>
            <p:txBody>
              <a:bodyPr wrap="none" anchor="ctr"/>
              <a:lstStyle/>
              <a:p>
                <a:pPr eaLnBrk="0" hangingPunct="0"/>
                <a:endParaRPr lang="en-US" sz="2000" b="1">
                  <a:solidFill>
                    <a:srgbClr val="000000"/>
                  </a:solidFill>
                  <a:latin typeface="+mj-lt"/>
                </a:endParaRPr>
              </a:p>
            </p:txBody>
          </p:sp>
          <p:sp>
            <p:nvSpPr>
              <p:cNvPr id="24001" name="Line 453"/>
              <p:cNvSpPr>
                <a:spLocks noChangeShapeType="1"/>
              </p:cNvSpPr>
              <p:nvPr/>
            </p:nvSpPr>
            <p:spPr bwMode="auto">
              <a:xfrm flipV="1">
                <a:off x="5651500" y="2640013"/>
                <a:ext cx="0" cy="88900"/>
              </a:xfrm>
              <a:prstGeom prst="line">
                <a:avLst/>
              </a:prstGeom>
              <a:grpFill/>
              <a:ln w="12700">
                <a:solidFill>
                  <a:srgbClr val="000000"/>
                </a:solidFill>
                <a:round/>
                <a:headEnd type="none" w="sm" len="sm"/>
                <a:tailEnd type="none" w="sm" len="sm"/>
              </a:ln>
              <a:extLst/>
            </p:spPr>
            <p:txBody>
              <a:bodyPr wrap="none" anchor="ctr"/>
              <a:lstStyle/>
              <a:p>
                <a:pPr eaLnBrk="0" hangingPunct="0"/>
                <a:endParaRPr lang="en-US" sz="2000" b="1">
                  <a:solidFill>
                    <a:srgbClr val="000000"/>
                  </a:solidFill>
                  <a:latin typeface="+mj-lt"/>
                </a:endParaRPr>
              </a:p>
            </p:txBody>
          </p:sp>
          <p:sp>
            <p:nvSpPr>
              <p:cNvPr id="24002" name="Line 454"/>
              <p:cNvSpPr>
                <a:spLocks noChangeShapeType="1"/>
              </p:cNvSpPr>
              <p:nvPr/>
            </p:nvSpPr>
            <p:spPr bwMode="auto">
              <a:xfrm flipV="1">
                <a:off x="5651500" y="2554289"/>
                <a:ext cx="107950" cy="85725"/>
              </a:xfrm>
              <a:prstGeom prst="line">
                <a:avLst/>
              </a:prstGeom>
              <a:grpFill/>
              <a:ln w="12700">
                <a:solidFill>
                  <a:srgbClr val="000000"/>
                </a:solidFill>
                <a:round/>
                <a:headEnd type="none" w="sm" len="sm"/>
                <a:tailEnd type="none" w="sm" len="sm"/>
              </a:ln>
              <a:extLst/>
            </p:spPr>
            <p:txBody>
              <a:bodyPr wrap="none" anchor="ctr"/>
              <a:lstStyle/>
              <a:p>
                <a:pPr eaLnBrk="0" hangingPunct="0"/>
                <a:endParaRPr lang="en-US" sz="2000" b="1">
                  <a:solidFill>
                    <a:srgbClr val="000000"/>
                  </a:solidFill>
                  <a:latin typeface="+mj-lt"/>
                </a:endParaRPr>
              </a:p>
            </p:txBody>
          </p:sp>
          <p:sp>
            <p:nvSpPr>
              <p:cNvPr id="24003" name="Freeform 455"/>
              <p:cNvSpPr>
                <a:spLocks/>
              </p:cNvSpPr>
              <p:nvPr/>
            </p:nvSpPr>
            <p:spPr bwMode="auto">
              <a:xfrm>
                <a:off x="6580188" y="4049713"/>
                <a:ext cx="177800" cy="222250"/>
              </a:xfrm>
              <a:custGeom>
                <a:avLst/>
                <a:gdLst>
                  <a:gd name="T0" fmla="*/ 0 w 124"/>
                  <a:gd name="T1" fmla="*/ 2147483646 h 160"/>
                  <a:gd name="T2" fmla="*/ 2147483646 w 124"/>
                  <a:gd name="T3" fmla="*/ 2147483646 h 160"/>
                  <a:gd name="T4" fmla="*/ 2147483646 w 124"/>
                  <a:gd name="T5" fmla="*/ 2147483646 h 160"/>
                  <a:gd name="T6" fmla="*/ 2147483646 w 124"/>
                  <a:gd name="T7" fmla="*/ 2147483646 h 160"/>
                  <a:gd name="T8" fmla="*/ 2147483646 w 124"/>
                  <a:gd name="T9" fmla="*/ 2147483646 h 160"/>
                  <a:gd name="T10" fmla="*/ 2147483646 w 124"/>
                  <a:gd name="T11" fmla="*/ 2147483646 h 160"/>
                  <a:gd name="T12" fmla="*/ 2147483646 w 124"/>
                  <a:gd name="T13" fmla="*/ 2147483646 h 160"/>
                  <a:gd name="T14" fmla="*/ 2147483646 w 124"/>
                  <a:gd name="T15" fmla="*/ 0 h 160"/>
                  <a:gd name="T16" fmla="*/ 2147483646 w 124"/>
                  <a:gd name="T17" fmla="*/ 2147483646 h 160"/>
                  <a:gd name="T18" fmla="*/ 2147483646 w 124"/>
                  <a:gd name="T19" fmla="*/ 2147483646 h 160"/>
                  <a:gd name="T20" fmla="*/ 2147483646 w 124"/>
                  <a:gd name="T21" fmla="*/ 2147483646 h 160"/>
                  <a:gd name="T22" fmla="*/ 0 w 124"/>
                  <a:gd name="T23" fmla="*/ 2147483646 h 1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160"/>
                  <a:gd name="T38" fmla="*/ 124 w 124"/>
                  <a:gd name="T39" fmla="*/ 160 h 1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160">
                    <a:moveTo>
                      <a:pt x="0" y="100"/>
                    </a:moveTo>
                    <a:lnTo>
                      <a:pt x="12" y="160"/>
                    </a:lnTo>
                    <a:lnTo>
                      <a:pt x="42" y="148"/>
                    </a:lnTo>
                    <a:lnTo>
                      <a:pt x="86" y="113"/>
                    </a:lnTo>
                    <a:lnTo>
                      <a:pt x="121" y="70"/>
                    </a:lnTo>
                    <a:lnTo>
                      <a:pt x="124" y="57"/>
                    </a:lnTo>
                    <a:lnTo>
                      <a:pt x="104" y="32"/>
                    </a:lnTo>
                    <a:lnTo>
                      <a:pt x="61" y="0"/>
                    </a:lnTo>
                    <a:lnTo>
                      <a:pt x="42" y="25"/>
                    </a:lnTo>
                    <a:lnTo>
                      <a:pt x="54" y="55"/>
                    </a:lnTo>
                    <a:lnTo>
                      <a:pt x="33" y="85"/>
                    </a:lnTo>
                    <a:lnTo>
                      <a:pt x="0" y="100"/>
                    </a:lnTo>
                    <a:close/>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4004" name="Freeform 456"/>
              <p:cNvSpPr>
                <a:spLocks/>
              </p:cNvSpPr>
              <p:nvPr/>
            </p:nvSpPr>
            <p:spPr bwMode="auto">
              <a:xfrm>
                <a:off x="6092826" y="3757613"/>
                <a:ext cx="41275" cy="131762"/>
              </a:xfrm>
              <a:custGeom>
                <a:avLst/>
                <a:gdLst>
                  <a:gd name="T0" fmla="*/ 0 w 27"/>
                  <a:gd name="T1" fmla="*/ 2147483646 h 86"/>
                  <a:gd name="T2" fmla="*/ 2147483646 w 27"/>
                  <a:gd name="T3" fmla="*/ 2147483646 h 86"/>
                  <a:gd name="T4" fmla="*/ 2147483646 w 27"/>
                  <a:gd name="T5" fmla="*/ 2147483646 h 86"/>
                  <a:gd name="T6" fmla="*/ 2147483646 w 27"/>
                  <a:gd name="T7" fmla="*/ 2147483646 h 86"/>
                  <a:gd name="T8" fmla="*/ 2147483646 w 27"/>
                  <a:gd name="T9" fmla="*/ 2147483646 h 86"/>
                  <a:gd name="T10" fmla="*/ 2147483646 w 27"/>
                  <a:gd name="T11" fmla="*/ 2147483646 h 86"/>
                  <a:gd name="T12" fmla="*/ 2147483646 w 27"/>
                  <a:gd name="T13" fmla="*/ 2147483646 h 86"/>
                  <a:gd name="T14" fmla="*/ 2147483646 w 27"/>
                  <a:gd name="T15" fmla="*/ 0 h 86"/>
                  <a:gd name="T16" fmla="*/ 2147483646 w 27"/>
                  <a:gd name="T17" fmla="*/ 2147483646 h 86"/>
                  <a:gd name="T18" fmla="*/ 0 w 27"/>
                  <a:gd name="T19" fmla="*/ 2147483646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86"/>
                  <a:gd name="T32" fmla="*/ 27 w 27"/>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86">
                    <a:moveTo>
                      <a:pt x="0" y="43"/>
                    </a:moveTo>
                    <a:lnTo>
                      <a:pt x="15" y="85"/>
                    </a:lnTo>
                    <a:lnTo>
                      <a:pt x="17" y="84"/>
                    </a:lnTo>
                    <a:lnTo>
                      <a:pt x="25" y="39"/>
                    </a:lnTo>
                    <a:lnTo>
                      <a:pt x="14" y="42"/>
                    </a:lnTo>
                    <a:lnTo>
                      <a:pt x="17" y="22"/>
                    </a:lnTo>
                    <a:lnTo>
                      <a:pt x="25" y="12"/>
                    </a:lnTo>
                    <a:lnTo>
                      <a:pt x="26" y="0"/>
                    </a:lnTo>
                    <a:lnTo>
                      <a:pt x="19" y="2"/>
                    </a:lnTo>
                    <a:lnTo>
                      <a:pt x="0" y="43"/>
                    </a:lnTo>
                  </a:path>
                </a:pathLst>
              </a:custGeom>
              <a:grpFill/>
              <a:ln w="12700" cap="rnd" cmpd="sng">
                <a:solidFill>
                  <a:srgbClr val="000000"/>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sp>
            <p:nvSpPr>
              <p:cNvPr id="24005" name="Freeform 457"/>
              <p:cNvSpPr>
                <a:spLocks/>
              </p:cNvSpPr>
              <p:nvPr/>
            </p:nvSpPr>
            <p:spPr bwMode="auto">
              <a:xfrm rot="357829">
                <a:off x="4973639" y="3556001"/>
                <a:ext cx="530225" cy="593725"/>
              </a:xfrm>
              <a:custGeom>
                <a:avLst/>
                <a:gdLst>
                  <a:gd name="T0" fmla="*/ 0 w 344"/>
                  <a:gd name="T1" fmla="*/ 2147483646 h 386"/>
                  <a:gd name="T2" fmla="*/ 2147483646 w 344"/>
                  <a:gd name="T3" fmla="*/ 2147483646 h 386"/>
                  <a:gd name="T4" fmla="*/ 2147483646 w 344"/>
                  <a:gd name="T5" fmla="*/ 2147483646 h 386"/>
                  <a:gd name="T6" fmla="*/ 2147483646 w 344"/>
                  <a:gd name="T7" fmla="*/ 2147483646 h 386"/>
                  <a:gd name="T8" fmla="*/ 2147483646 w 344"/>
                  <a:gd name="T9" fmla="*/ 2147483646 h 386"/>
                  <a:gd name="T10" fmla="*/ 2147483646 w 344"/>
                  <a:gd name="T11" fmla="*/ 2147483646 h 386"/>
                  <a:gd name="T12" fmla="*/ 2147483646 w 344"/>
                  <a:gd name="T13" fmla="*/ 2147483646 h 386"/>
                  <a:gd name="T14" fmla="*/ 2147483646 w 344"/>
                  <a:gd name="T15" fmla="*/ 2147483646 h 386"/>
                  <a:gd name="T16" fmla="*/ 2147483646 w 344"/>
                  <a:gd name="T17" fmla="*/ 2147483646 h 386"/>
                  <a:gd name="T18" fmla="*/ 2147483646 w 344"/>
                  <a:gd name="T19" fmla="*/ 2147483646 h 386"/>
                  <a:gd name="T20" fmla="*/ 2147483646 w 344"/>
                  <a:gd name="T21" fmla="*/ 2147483646 h 386"/>
                  <a:gd name="T22" fmla="*/ 2147483646 w 344"/>
                  <a:gd name="T23" fmla="*/ 2147483646 h 386"/>
                  <a:gd name="T24" fmla="*/ 2147483646 w 344"/>
                  <a:gd name="T25" fmla="*/ 2147483646 h 386"/>
                  <a:gd name="T26" fmla="*/ 2147483646 w 344"/>
                  <a:gd name="T27" fmla="*/ 0 h 386"/>
                  <a:gd name="T28" fmla="*/ 2147483646 w 344"/>
                  <a:gd name="T29" fmla="*/ 2147483646 h 386"/>
                  <a:gd name="T30" fmla="*/ 2147483646 w 344"/>
                  <a:gd name="T31" fmla="*/ 2147483646 h 386"/>
                  <a:gd name="T32" fmla="*/ 2147483646 w 344"/>
                  <a:gd name="T33" fmla="*/ 2147483646 h 386"/>
                  <a:gd name="T34" fmla="*/ 2147483646 w 344"/>
                  <a:gd name="T35" fmla="*/ 2147483646 h 386"/>
                  <a:gd name="T36" fmla="*/ 2147483646 w 344"/>
                  <a:gd name="T37" fmla="*/ 2147483646 h 386"/>
                  <a:gd name="T38" fmla="*/ 2147483646 w 344"/>
                  <a:gd name="T39" fmla="*/ 2147483646 h 386"/>
                  <a:gd name="T40" fmla="*/ 2147483646 w 344"/>
                  <a:gd name="T41" fmla="*/ 2147483646 h 386"/>
                  <a:gd name="T42" fmla="*/ 0 w 344"/>
                  <a:gd name="T43" fmla="*/ 2147483646 h 3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4"/>
                  <a:gd name="T67" fmla="*/ 0 h 386"/>
                  <a:gd name="T68" fmla="*/ 344 w 344"/>
                  <a:gd name="T69" fmla="*/ 386 h 3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4" h="386">
                    <a:moveTo>
                      <a:pt x="0" y="206"/>
                    </a:moveTo>
                    <a:lnTo>
                      <a:pt x="2" y="213"/>
                    </a:lnTo>
                    <a:lnTo>
                      <a:pt x="64" y="261"/>
                    </a:lnTo>
                    <a:lnTo>
                      <a:pt x="200" y="366"/>
                    </a:lnTo>
                    <a:lnTo>
                      <a:pt x="201" y="385"/>
                    </a:lnTo>
                    <a:lnTo>
                      <a:pt x="214" y="382"/>
                    </a:lnTo>
                    <a:lnTo>
                      <a:pt x="241" y="373"/>
                    </a:lnTo>
                    <a:lnTo>
                      <a:pt x="343" y="292"/>
                    </a:lnTo>
                    <a:lnTo>
                      <a:pt x="304" y="236"/>
                    </a:lnTo>
                    <a:lnTo>
                      <a:pt x="304" y="148"/>
                    </a:lnTo>
                    <a:lnTo>
                      <a:pt x="300" y="109"/>
                    </a:lnTo>
                    <a:lnTo>
                      <a:pt x="272" y="67"/>
                    </a:lnTo>
                    <a:lnTo>
                      <a:pt x="286" y="55"/>
                    </a:lnTo>
                    <a:lnTo>
                      <a:pt x="293" y="0"/>
                    </a:lnTo>
                    <a:lnTo>
                      <a:pt x="170" y="10"/>
                    </a:lnTo>
                    <a:lnTo>
                      <a:pt x="108" y="41"/>
                    </a:lnTo>
                    <a:lnTo>
                      <a:pt x="124" y="106"/>
                    </a:lnTo>
                    <a:lnTo>
                      <a:pt x="97" y="109"/>
                    </a:lnTo>
                    <a:lnTo>
                      <a:pt x="83" y="117"/>
                    </a:lnTo>
                    <a:lnTo>
                      <a:pt x="86" y="134"/>
                    </a:lnTo>
                    <a:lnTo>
                      <a:pt x="10" y="173"/>
                    </a:lnTo>
                    <a:lnTo>
                      <a:pt x="0" y="206"/>
                    </a:lnTo>
                  </a:path>
                </a:pathLst>
              </a:custGeom>
              <a:grpFill/>
              <a:ln w="12700" cap="rnd" cmpd="sng">
                <a:solidFill>
                  <a:schemeClr val="tx1"/>
                </a:solidFill>
                <a:prstDash val="solid"/>
                <a:round/>
                <a:headEnd type="none" w="sm" len="sm"/>
                <a:tailEnd type="none" w="sm" len="sm"/>
              </a:ln>
            </p:spPr>
            <p:txBody>
              <a:bodyPr/>
              <a:lstStyle/>
              <a:p>
                <a:pPr eaLnBrk="0" hangingPunct="0"/>
                <a:endParaRPr lang="en-US" sz="2000" b="1">
                  <a:solidFill>
                    <a:srgbClr val="000000"/>
                  </a:solidFill>
                  <a:latin typeface="+mj-lt"/>
                </a:endParaRPr>
              </a:p>
            </p:txBody>
          </p:sp>
        </p:grpSp>
        <p:sp>
          <p:nvSpPr>
            <p:cNvPr id="465" name="AutoShape 462">
              <a:extLst>
                <a:ext uri="{FF2B5EF4-FFF2-40B4-BE49-F238E27FC236}">
                  <a16:creationId xmlns:a16="http://schemas.microsoft.com/office/drawing/2014/main" id="{58EC40B9-EEB0-44C2-AF43-1F11AD3B5C01}"/>
                </a:ext>
              </a:extLst>
            </p:cNvPr>
            <p:cNvSpPr>
              <a:spLocks noChangeArrowheads="1"/>
            </p:cNvSpPr>
            <p:nvPr/>
          </p:nvSpPr>
          <p:spPr bwMode="auto">
            <a:xfrm>
              <a:off x="658813" y="2073729"/>
              <a:ext cx="889001" cy="898683"/>
            </a:xfrm>
            <a:prstGeom prst="wedgeRectCallout">
              <a:avLst>
                <a:gd name="adj1" fmla="val 39826"/>
                <a:gd name="adj2" fmla="val 101634"/>
              </a:avLst>
            </a:prstGeom>
            <a:solidFill>
              <a:srgbClr val="F0F600"/>
            </a:solidFill>
            <a:ln w="12700" algn="ctr">
              <a:solidFill>
                <a:schemeClr val="tx1"/>
              </a:solidFill>
              <a:miter lim="800000"/>
              <a:headEnd/>
              <a:tailEnd/>
            </a:ln>
            <a:effectLst>
              <a:outerShdw blurRad="50800" dist="38100" dir="5400000" algn="t" rotWithShape="0">
                <a:prstClr val="black">
                  <a:alpha val="40000"/>
                </a:prstClr>
              </a:outerShdw>
            </a:effectLst>
          </p:spPr>
          <p:txBody>
            <a:bodyPr lIns="0" tIns="0" rIns="0" bIns="0" anchor="ctr" anchorCtr="0"/>
            <a:lstStyle/>
            <a:p>
              <a:pPr algn="ctr" eaLnBrk="0" hangingPunct="0">
                <a:defRPr/>
              </a:pPr>
              <a:r>
                <a:rPr lang="en-US" sz="1600" b="1" dirty="0" smtClean="0">
                  <a:latin typeface="+mj-lt"/>
                  <a:cs typeface="Arial" panose="020B0604020202020204" pitchFamily="34" charset="0"/>
                </a:rPr>
                <a:t>EASTPAC</a:t>
              </a:r>
            </a:p>
            <a:p>
              <a:pPr algn="ctr" eaLnBrk="0" hangingPunct="0">
                <a:defRPr/>
              </a:pPr>
              <a:r>
                <a:rPr lang="en-US" sz="1400" dirty="0" smtClean="0">
                  <a:latin typeface="+mj-lt"/>
                  <a:cs typeface="Arial" panose="020B0604020202020204" pitchFamily="34" charset="0"/>
                </a:rPr>
                <a:t>ASW</a:t>
              </a:r>
              <a:endParaRPr lang="en-US" sz="1400" dirty="0">
                <a:latin typeface="+mj-lt"/>
                <a:cs typeface="Arial" panose="020B0604020202020204" pitchFamily="34" charset="0"/>
              </a:endParaRPr>
            </a:p>
          </p:txBody>
        </p:sp>
        <p:sp>
          <p:nvSpPr>
            <p:cNvPr id="469" name="AutoShape 462">
              <a:extLst>
                <a:ext uri="{FF2B5EF4-FFF2-40B4-BE49-F238E27FC236}">
                  <a16:creationId xmlns:a16="http://schemas.microsoft.com/office/drawing/2014/main" id="{58EC40B9-EEB0-44C2-AF43-1F11AD3B5C01}"/>
                </a:ext>
              </a:extLst>
            </p:cNvPr>
            <p:cNvSpPr>
              <a:spLocks noChangeArrowheads="1"/>
            </p:cNvSpPr>
            <p:nvPr/>
          </p:nvSpPr>
          <p:spPr bwMode="auto">
            <a:xfrm>
              <a:off x="577850" y="5438696"/>
              <a:ext cx="1508126" cy="898683"/>
            </a:xfrm>
            <a:prstGeom prst="wedgeRectCallout">
              <a:avLst>
                <a:gd name="adj1" fmla="val 83679"/>
                <a:gd name="adj2" fmla="val -66643"/>
              </a:avLst>
            </a:prstGeom>
            <a:solidFill>
              <a:srgbClr val="F0F600"/>
            </a:solidFill>
            <a:ln w="12700" algn="ctr">
              <a:solidFill>
                <a:schemeClr val="tx1"/>
              </a:solidFill>
              <a:miter lim="800000"/>
              <a:headEnd/>
              <a:tailEnd/>
            </a:ln>
            <a:effectLst>
              <a:outerShdw blurRad="50800" dist="38100" dir="5400000" algn="t" rotWithShape="0">
                <a:prstClr val="black">
                  <a:alpha val="40000"/>
                </a:prstClr>
              </a:outerShdw>
            </a:effectLst>
          </p:spPr>
          <p:txBody>
            <a:bodyPr lIns="91440" tIns="0" rIns="91440" bIns="0" anchor="ctr" anchorCtr="0"/>
            <a:lstStyle/>
            <a:p>
              <a:pPr algn="ctr" eaLnBrk="0" hangingPunct="0">
                <a:defRPr/>
              </a:pPr>
              <a:r>
                <a:rPr lang="en-US" sz="1600" b="1" dirty="0">
                  <a:latin typeface="+mj-lt"/>
                  <a:cs typeface="Arial" panose="020B0604020202020204" pitchFamily="34" charset="0"/>
                </a:rPr>
                <a:t>SOUTHCOM</a:t>
              </a:r>
              <a:endParaRPr lang="en-US" sz="1600" b="1" dirty="0" smtClean="0">
                <a:latin typeface="+mj-lt"/>
                <a:cs typeface="Arial" panose="020B0604020202020204" pitchFamily="34" charset="0"/>
              </a:endParaRPr>
            </a:p>
            <a:p>
              <a:pPr algn="ctr" eaLnBrk="0" hangingPunct="0">
                <a:defRPr/>
              </a:pPr>
              <a:r>
                <a:rPr lang="en-US" sz="1400" dirty="0" smtClean="0">
                  <a:latin typeface="+mj-lt"/>
                  <a:cs typeface="Arial" panose="020B0604020202020204" pitchFamily="34" charset="0"/>
                </a:rPr>
                <a:t>Counter </a:t>
              </a:r>
              <a:r>
                <a:rPr lang="en-US" sz="1400" dirty="0" err="1" smtClean="0">
                  <a:latin typeface="+mj-lt"/>
                  <a:cs typeface="Arial" panose="020B0604020202020204" pitchFamily="34" charset="0"/>
                </a:rPr>
                <a:t>Narco</a:t>
              </a:r>
              <a:r>
                <a:rPr lang="en-US" sz="1400" dirty="0" smtClean="0">
                  <a:latin typeface="+mj-lt"/>
                  <a:cs typeface="Arial" panose="020B0604020202020204" pitchFamily="34" charset="0"/>
                </a:rPr>
                <a:t>-Terrorism </a:t>
              </a:r>
              <a:r>
                <a:rPr lang="en-US" sz="1400" dirty="0">
                  <a:latin typeface="+mj-lt"/>
                  <a:cs typeface="Arial" panose="020B0604020202020204" pitchFamily="34" charset="0"/>
                </a:rPr>
                <a:t>(CNT)</a:t>
              </a:r>
            </a:p>
          </p:txBody>
        </p:sp>
        <p:sp>
          <p:nvSpPr>
            <p:cNvPr id="471" name="AutoShape 462">
              <a:extLst>
                <a:ext uri="{FF2B5EF4-FFF2-40B4-BE49-F238E27FC236}">
                  <a16:creationId xmlns:a16="http://schemas.microsoft.com/office/drawing/2014/main" id="{58EC40B9-EEB0-44C2-AF43-1F11AD3B5C01}"/>
                </a:ext>
              </a:extLst>
            </p:cNvPr>
            <p:cNvSpPr>
              <a:spLocks noChangeArrowheads="1"/>
            </p:cNvSpPr>
            <p:nvPr/>
          </p:nvSpPr>
          <p:spPr bwMode="auto">
            <a:xfrm>
              <a:off x="5179038" y="1243154"/>
              <a:ext cx="873125" cy="1439565"/>
            </a:xfrm>
            <a:prstGeom prst="rect">
              <a:avLst/>
            </a:prstGeom>
            <a:solidFill>
              <a:srgbClr val="F0F600"/>
            </a:solidFill>
            <a:ln w="12700" algn="ctr">
              <a:solidFill>
                <a:schemeClr val="tx1"/>
              </a:solidFill>
              <a:miter lim="800000"/>
              <a:headEnd/>
              <a:tailEnd/>
            </a:ln>
            <a:effectLst>
              <a:outerShdw blurRad="50800" dist="38100" dir="5400000" algn="t" rotWithShape="0">
                <a:prstClr val="black">
                  <a:alpha val="40000"/>
                </a:prstClr>
              </a:outerShdw>
            </a:effectLst>
          </p:spPr>
          <p:txBody>
            <a:bodyPr lIns="91440" tIns="0" rIns="91440" bIns="0" anchor="ctr" anchorCtr="0"/>
            <a:lstStyle/>
            <a:p>
              <a:pPr algn="ctr" eaLnBrk="0" hangingPunct="0">
                <a:defRPr/>
              </a:pPr>
              <a:r>
                <a:rPr lang="en-US" sz="1600" b="1" dirty="0">
                  <a:latin typeface="+mj-lt"/>
                  <a:cs typeface="Arial" panose="020B0604020202020204" pitchFamily="34" charset="0"/>
                </a:rPr>
                <a:t>EUCOM</a:t>
              </a:r>
              <a:endParaRPr lang="en-US" sz="1600" b="1" dirty="0" smtClean="0">
                <a:latin typeface="+mj-lt"/>
                <a:cs typeface="Arial" panose="020B0604020202020204" pitchFamily="34" charset="0"/>
              </a:endParaRPr>
            </a:p>
            <a:p>
              <a:pPr algn="ctr" eaLnBrk="0" hangingPunct="0">
                <a:defRPr/>
              </a:pPr>
              <a:r>
                <a:rPr lang="pl-PL" sz="1400" dirty="0">
                  <a:latin typeface="+mj-lt"/>
                  <a:cs typeface="Arial" panose="020B0604020202020204" pitchFamily="34" charset="0"/>
                </a:rPr>
                <a:t>ASW</a:t>
              </a:r>
            </a:p>
            <a:p>
              <a:pPr algn="ctr" eaLnBrk="0" hangingPunct="0">
                <a:defRPr/>
              </a:pPr>
              <a:r>
                <a:rPr lang="pl-PL" sz="1400" dirty="0">
                  <a:latin typeface="+mj-lt"/>
                  <a:cs typeface="Arial" panose="020B0604020202020204" pitchFamily="34" charset="0"/>
                </a:rPr>
                <a:t>ISR</a:t>
              </a:r>
            </a:p>
            <a:p>
              <a:pPr algn="ctr" eaLnBrk="0" hangingPunct="0">
                <a:defRPr/>
              </a:pPr>
              <a:r>
                <a:rPr lang="pl-PL" sz="1400" dirty="0">
                  <a:latin typeface="+mj-lt"/>
                  <a:cs typeface="Arial" panose="020B0604020202020204" pitchFamily="34" charset="0"/>
                </a:rPr>
                <a:t>I&amp;W</a:t>
              </a:r>
            </a:p>
            <a:p>
              <a:pPr algn="ctr" eaLnBrk="0" hangingPunct="0">
                <a:defRPr/>
              </a:pPr>
              <a:r>
                <a:rPr lang="pl-PL" sz="1400" dirty="0">
                  <a:latin typeface="+mj-lt"/>
                  <a:cs typeface="Arial" panose="020B0604020202020204" pitchFamily="34" charset="0"/>
                </a:rPr>
                <a:t>IPB</a:t>
              </a:r>
            </a:p>
            <a:p>
              <a:pPr algn="ctr" eaLnBrk="0" hangingPunct="0">
                <a:defRPr/>
              </a:pPr>
              <a:r>
                <a:rPr lang="pl-PL" sz="1400" dirty="0">
                  <a:latin typeface="+mj-lt"/>
                  <a:cs typeface="Arial" panose="020B0604020202020204" pitchFamily="34" charset="0"/>
                </a:rPr>
                <a:t>SSW</a:t>
              </a:r>
            </a:p>
          </p:txBody>
        </p:sp>
        <p:sp>
          <p:nvSpPr>
            <p:cNvPr id="472" name="AutoShape 462">
              <a:extLst>
                <a:ext uri="{FF2B5EF4-FFF2-40B4-BE49-F238E27FC236}">
                  <a16:creationId xmlns:a16="http://schemas.microsoft.com/office/drawing/2014/main" id="{58EC40B9-EEB0-44C2-AF43-1F11AD3B5C01}"/>
                </a:ext>
              </a:extLst>
            </p:cNvPr>
            <p:cNvSpPr>
              <a:spLocks noChangeArrowheads="1"/>
            </p:cNvSpPr>
            <p:nvPr/>
          </p:nvSpPr>
          <p:spPr bwMode="auto">
            <a:xfrm>
              <a:off x="3661822" y="2965453"/>
              <a:ext cx="1168557" cy="527047"/>
            </a:xfrm>
            <a:prstGeom prst="wedgeRectCallout">
              <a:avLst>
                <a:gd name="adj1" fmla="val -41722"/>
                <a:gd name="adj2" fmla="val 150242"/>
              </a:avLst>
            </a:prstGeom>
            <a:solidFill>
              <a:srgbClr val="F0F600"/>
            </a:solidFill>
            <a:ln w="12700" algn="ctr">
              <a:solidFill>
                <a:schemeClr val="tx1"/>
              </a:solidFill>
              <a:miter lim="800000"/>
              <a:headEnd/>
              <a:tailEnd/>
            </a:ln>
            <a:effectLst>
              <a:outerShdw blurRad="50800" dist="38100" dir="5400000" algn="t" rotWithShape="0">
                <a:prstClr val="black">
                  <a:alpha val="40000"/>
                </a:prstClr>
              </a:outerShdw>
            </a:effectLst>
          </p:spPr>
          <p:txBody>
            <a:bodyPr lIns="91440" tIns="0" rIns="91440" bIns="0" anchor="ctr" anchorCtr="0"/>
            <a:lstStyle/>
            <a:p>
              <a:pPr algn="ctr" eaLnBrk="0" hangingPunct="0">
                <a:defRPr/>
              </a:pPr>
              <a:r>
                <a:rPr lang="en-US" sz="1600" b="1" dirty="0">
                  <a:latin typeface="+mj-lt"/>
                  <a:cs typeface="Arial" panose="020B0604020202020204" pitchFamily="34" charset="0"/>
                </a:rPr>
                <a:t>WESTLANT</a:t>
              </a:r>
              <a:endParaRPr lang="en-US" sz="1600" b="1" dirty="0" smtClean="0">
                <a:latin typeface="+mj-lt"/>
                <a:cs typeface="Arial" panose="020B0604020202020204" pitchFamily="34" charset="0"/>
              </a:endParaRPr>
            </a:p>
            <a:p>
              <a:pPr algn="ctr" eaLnBrk="0" hangingPunct="0">
                <a:defRPr/>
              </a:pPr>
              <a:r>
                <a:rPr lang="en-US" sz="1400" dirty="0">
                  <a:latin typeface="+mj-lt"/>
                  <a:cs typeface="Arial" panose="020B0604020202020204" pitchFamily="34" charset="0"/>
                </a:rPr>
                <a:t>ASW</a:t>
              </a:r>
            </a:p>
          </p:txBody>
        </p:sp>
        <p:sp>
          <p:nvSpPr>
            <p:cNvPr id="473" name="AutoShape 462">
              <a:extLst>
                <a:ext uri="{FF2B5EF4-FFF2-40B4-BE49-F238E27FC236}">
                  <a16:creationId xmlns:a16="http://schemas.microsoft.com/office/drawing/2014/main" id="{58EC40B9-EEB0-44C2-AF43-1F11AD3B5C01}"/>
                </a:ext>
              </a:extLst>
            </p:cNvPr>
            <p:cNvSpPr>
              <a:spLocks noChangeArrowheads="1"/>
            </p:cNvSpPr>
            <p:nvPr/>
          </p:nvSpPr>
          <p:spPr bwMode="auto">
            <a:xfrm>
              <a:off x="9015415" y="3200523"/>
              <a:ext cx="1644830" cy="1439565"/>
            </a:xfrm>
            <a:prstGeom prst="rect">
              <a:avLst/>
            </a:prstGeom>
            <a:solidFill>
              <a:srgbClr val="F0F600"/>
            </a:solidFill>
            <a:ln w="12700" algn="ctr">
              <a:solidFill>
                <a:schemeClr val="tx1"/>
              </a:solidFill>
              <a:miter lim="800000"/>
              <a:headEnd/>
              <a:tailEnd/>
            </a:ln>
            <a:effectLst>
              <a:outerShdw blurRad="50800" dist="38100" dir="5400000" algn="t" rotWithShape="0">
                <a:prstClr val="black">
                  <a:alpha val="40000"/>
                </a:prstClr>
              </a:outerShdw>
            </a:effectLst>
          </p:spPr>
          <p:txBody>
            <a:bodyPr lIns="91440" tIns="0" rIns="91440" bIns="0" anchor="ctr" anchorCtr="0"/>
            <a:lstStyle/>
            <a:p>
              <a:pPr algn="ctr" eaLnBrk="0" hangingPunct="0">
                <a:defRPr/>
              </a:pPr>
              <a:r>
                <a:rPr lang="en-US" sz="1600" b="1" dirty="0">
                  <a:latin typeface="+mj-lt"/>
                  <a:cs typeface="Arial" panose="020B0604020202020204" pitchFamily="34" charset="0"/>
                </a:rPr>
                <a:t>INDOPACOM</a:t>
              </a:r>
              <a:endParaRPr lang="en-US" sz="1600" b="1" dirty="0" smtClean="0">
                <a:latin typeface="+mj-lt"/>
                <a:cs typeface="Arial" panose="020B0604020202020204" pitchFamily="34" charset="0"/>
              </a:endParaRPr>
            </a:p>
            <a:p>
              <a:pPr algn="ctr" eaLnBrk="0" hangingPunct="0">
                <a:defRPr/>
              </a:pPr>
              <a:r>
                <a:rPr lang="en-US" sz="1400" dirty="0">
                  <a:latin typeface="+mj-lt"/>
                  <a:cs typeface="Arial" panose="020B0604020202020204" pitchFamily="34" charset="0"/>
                </a:rPr>
                <a:t>ASW</a:t>
              </a:r>
            </a:p>
            <a:p>
              <a:pPr algn="ctr" eaLnBrk="0" hangingPunct="0">
                <a:defRPr/>
              </a:pPr>
              <a:r>
                <a:rPr lang="en-US" sz="1400" dirty="0">
                  <a:latin typeface="+mj-lt"/>
                  <a:cs typeface="Arial" panose="020B0604020202020204" pitchFamily="34" charset="0"/>
                </a:rPr>
                <a:t>ASUW</a:t>
              </a:r>
            </a:p>
            <a:p>
              <a:pPr algn="ctr" eaLnBrk="0" hangingPunct="0">
                <a:defRPr/>
              </a:pPr>
              <a:r>
                <a:rPr lang="en-US" sz="1400" dirty="0">
                  <a:latin typeface="+mj-lt"/>
                  <a:cs typeface="Arial" panose="020B0604020202020204" pitchFamily="34" charset="0"/>
                </a:rPr>
                <a:t>ISR/I&amp;W/IPB/SSW</a:t>
              </a:r>
            </a:p>
            <a:p>
              <a:pPr algn="ctr" eaLnBrk="0" hangingPunct="0">
                <a:defRPr/>
              </a:pPr>
              <a:r>
                <a:rPr lang="en-US" sz="1400" dirty="0">
                  <a:latin typeface="+mj-lt"/>
                  <a:cs typeface="Arial" panose="020B0604020202020204" pitchFamily="34" charset="0"/>
                </a:rPr>
                <a:t>SOF</a:t>
              </a:r>
            </a:p>
            <a:p>
              <a:pPr algn="ctr" eaLnBrk="0" hangingPunct="0">
                <a:defRPr/>
              </a:pPr>
              <a:r>
                <a:rPr lang="en-US" sz="1400" dirty="0">
                  <a:latin typeface="+mj-lt"/>
                  <a:cs typeface="Arial" panose="020B0604020202020204" pitchFamily="34" charset="0"/>
                </a:rPr>
                <a:t>Strike</a:t>
              </a:r>
            </a:p>
          </p:txBody>
        </p:sp>
        <p:sp>
          <p:nvSpPr>
            <p:cNvPr id="474" name="AutoShape 462">
              <a:extLst>
                <a:ext uri="{FF2B5EF4-FFF2-40B4-BE49-F238E27FC236}">
                  <a16:creationId xmlns:a16="http://schemas.microsoft.com/office/drawing/2014/main" id="{58EC40B9-EEB0-44C2-AF43-1F11AD3B5C01}"/>
                </a:ext>
              </a:extLst>
            </p:cNvPr>
            <p:cNvSpPr>
              <a:spLocks noChangeArrowheads="1"/>
            </p:cNvSpPr>
            <p:nvPr/>
          </p:nvSpPr>
          <p:spPr bwMode="auto">
            <a:xfrm>
              <a:off x="4127502" y="3634589"/>
              <a:ext cx="1725609" cy="808457"/>
            </a:xfrm>
            <a:prstGeom prst="wedgeRectCallout">
              <a:avLst>
                <a:gd name="adj1" fmla="val 67230"/>
                <a:gd name="adj2" fmla="val -47577"/>
              </a:avLst>
            </a:prstGeom>
            <a:solidFill>
              <a:srgbClr val="F0F600"/>
            </a:solidFill>
            <a:ln w="12700" algn="ctr">
              <a:solidFill>
                <a:schemeClr val="tx1"/>
              </a:solidFill>
              <a:miter lim="800000"/>
              <a:headEnd/>
              <a:tailEnd/>
            </a:ln>
            <a:effectLst>
              <a:outerShdw blurRad="50800" dist="38100" dir="5400000" algn="t" rotWithShape="0">
                <a:prstClr val="black">
                  <a:alpha val="40000"/>
                </a:prstClr>
              </a:outerShdw>
            </a:effectLst>
          </p:spPr>
          <p:txBody>
            <a:bodyPr lIns="91440" tIns="0" rIns="91440" bIns="0" anchor="ctr" anchorCtr="0"/>
            <a:lstStyle/>
            <a:p>
              <a:pPr algn="ctr" eaLnBrk="0" hangingPunct="0">
                <a:defRPr/>
              </a:pPr>
              <a:r>
                <a:rPr lang="en-US" sz="1600" b="1" dirty="0">
                  <a:latin typeface="+mj-lt"/>
                  <a:cs typeface="Arial" panose="020B0604020202020204" pitchFamily="34" charset="0"/>
                </a:rPr>
                <a:t>EUCOM/AFRICOM</a:t>
              </a:r>
              <a:endParaRPr lang="en-US" sz="1600" b="1" dirty="0" smtClean="0">
                <a:latin typeface="+mj-lt"/>
                <a:cs typeface="Arial" panose="020B0604020202020204" pitchFamily="34" charset="0"/>
              </a:endParaRPr>
            </a:p>
            <a:p>
              <a:pPr algn="ctr" eaLnBrk="0" hangingPunct="0">
                <a:defRPr/>
              </a:pPr>
              <a:r>
                <a:rPr lang="en-US" sz="1400" dirty="0">
                  <a:latin typeface="+mj-lt"/>
                  <a:cs typeface="Arial" panose="020B0604020202020204" pitchFamily="34" charset="0"/>
                </a:rPr>
                <a:t>ASW/SOF</a:t>
              </a:r>
            </a:p>
            <a:p>
              <a:pPr algn="ctr" eaLnBrk="0" hangingPunct="0">
                <a:defRPr/>
              </a:pPr>
              <a:r>
                <a:rPr lang="en-US" sz="1400" dirty="0">
                  <a:latin typeface="+mj-lt"/>
                  <a:cs typeface="Arial" panose="020B0604020202020204" pitchFamily="34" charset="0"/>
                </a:rPr>
                <a:t>ISR/I&amp;W/IPB</a:t>
              </a:r>
            </a:p>
          </p:txBody>
        </p:sp>
        <p:sp>
          <p:nvSpPr>
            <p:cNvPr id="475" name="AutoShape 462">
              <a:extLst>
                <a:ext uri="{FF2B5EF4-FFF2-40B4-BE49-F238E27FC236}">
                  <a16:creationId xmlns:a16="http://schemas.microsoft.com/office/drawing/2014/main" id="{58EC40B9-EEB0-44C2-AF43-1F11AD3B5C01}"/>
                </a:ext>
              </a:extLst>
            </p:cNvPr>
            <p:cNvSpPr>
              <a:spLocks noChangeArrowheads="1"/>
            </p:cNvSpPr>
            <p:nvPr/>
          </p:nvSpPr>
          <p:spPr bwMode="auto">
            <a:xfrm>
              <a:off x="6272826" y="4735573"/>
              <a:ext cx="1644830" cy="976128"/>
            </a:xfrm>
            <a:prstGeom prst="rect">
              <a:avLst/>
            </a:prstGeom>
            <a:solidFill>
              <a:srgbClr val="F0F600"/>
            </a:solidFill>
            <a:ln w="12700" algn="ctr">
              <a:solidFill>
                <a:schemeClr val="tx1"/>
              </a:solidFill>
              <a:miter lim="800000"/>
              <a:headEnd/>
              <a:tailEnd/>
            </a:ln>
            <a:effectLst>
              <a:outerShdw blurRad="50800" dist="38100" dir="5400000" algn="t" rotWithShape="0">
                <a:prstClr val="black">
                  <a:alpha val="40000"/>
                </a:prstClr>
              </a:outerShdw>
            </a:effectLst>
          </p:spPr>
          <p:txBody>
            <a:bodyPr lIns="91440" tIns="0" rIns="91440" bIns="0" anchor="ctr" anchorCtr="0"/>
            <a:lstStyle/>
            <a:p>
              <a:pPr algn="ctr" eaLnBrk="0" hangingPunct="0">
                <a:defRPr/>
              </a:pPr>
              <a:r>
                <a:rPr lang="en-US" sz="1600" b="1" dirty="0">
                  <a:latin typeface="+mj-lt"/>
                  <a:cs typeface="Arial" panose="020B0604020202020204" pitchFamily="34" charset="0"/>
                </a:rPr>
                <a:t>CENTCOM</a:t>
              </a:r>
              <a:endParaRPr lang="en-US" sz="1600" b="1" dirty="0" smtClean="0">
                <a:latin typeface="+mj-lt"/>
                <a:cs typeface="Arial" panose="020B0604020202020204" pitchFamily="34" charset="0"/>
              </a:endParaRPr>
            </a:p>
            <a:p>
              <a:pPr algn="ctr" eaLnBrk="0" hangingPunct="0">
                <a:defRPr/>
              </a:pPr>
              <a:r>
                <a:rPr lang="en-US" sz="1400" dirty="0">
                  <a:latin typeface="+mj-lt"/>
                  <a:cs typeface="Arial" panose="020B0604020202020204" pitchFamily="34" charset="0"/>
                </a:rPr>
                <a:t>ASW</a:t>
              </a:r>
            </a:p>
            <a:p>
              <a:pPr algn="ctr" eaLnBrk="0" hangingPunct="0">
                <a:defRPr/>
              </a:pPr>
              <a:r>
                <a:rPr lang="en-US" sz="1400" dirty="0">
                  <a:latin typeface="+mj-lt"/>
                  <a:cs typeface="Arial" panose="020B0604020202020204" pitchFamily="34" charset="0"/>
                </a:rPr>
                <a:t>Strike </a:t>
              </a:r>
            </a:p>
            <a:p>
              <a:pPr algn="ctr" eaLnBrk="0" hangingPunct="0">
                <a:defRPr/>
              </a:pPr>
              <a:r>
                <a:rPr lang="en-US" sz="1400" dirty="0">
                  <a:latin typeface="+mj-lt"/>
                  <a:cs typeface="Arial" panose="020B0604020202020204" pitchFamily="34" charset="0"/>
                </a:rPr>
                <a:t>ISR/I&amp;W/IPB</a:t>
              </a:r>
            </a:p>
          </p:txBody>
        </p:sp>
        <p:sp>
          <p:nvSpPr>
            <p:cNvPr id="476" name="AutoShape 462">
              <a:extLst>
                <a:ext uri="{FF2B5EF4-FFF2-40B4-BE49-F238E27FC236}">
                  <a16:creationId xmlns:a16="http://schemas.microsoft.com/office/drawing/2014/main" id="{58EC40B9-EEB0-44C2-AF43-1F11AD3B5C01}"/>
                </a:ext>
              </a:extLst>
            </p:cNvPr>
            <p:cNvSpPr>
              <a:spLocks noChangeArrowheads="1"/>
            </p:cNvSpPr>
            <p:nvPr/>
          </p:nvSpPr>
          <p:spPr bwMode="auto">
            <a:xfrm>
              <a:off x="4009660" y="5119322"/>
              <a:ext cx="1725609" cy="808457"/>
            </a:xfrm>
            <a:prstGeom prst="wedgeRectCallout">
              <a:avLst>
                <a:gd name="adj1" fmla="val 22393"/>
                <a:gd name="adj2" fmla="val -118630"/>
              </a:avLst>
            </a:prstGeom>
            <a:solidFill>
              <a:srgbClr val="F0F600"/>
            </a:solidFill>
            <a:ln w="12700" algn="ctr">
              <a:solidFill>
                <a:schemeClr val="tx1"/>
              </a:solidFill>
              <a:miter lim="800000"/>
              <a:headEnd/>
              <a:tailEnd/>
            </a:ln>
            <a:effectLst>
              <a:outerShdw blurRad="50800" dist="38100" dir="5400000" algn="t" rotWithShape="0">
                <a:prstClr val="black">
                  <a:alpha val="40000"/>
                </a:prstClr>
              </a:outerShdw>
            </a:effectLst>
          </p:spPr>
          <p:txBody>
            <a:bodyPr lIns="91440" tIns="0" rIns="91440" bIns="0" anchor="ctr" anchorCtr="0"/>
            <a:lstStyle/>
            <a:p>
              <a:pPr algn="ctr" eaLnBrk="0" hangingPunct="0">
                <a:defRPr/>
              </a:pPr>
              <a:r>
                <a:rPr lang="en-US" sz="1600" b="1" dirty="0">
                  <a:latin typeface="+mj-lt"/>
                  <a:cs typeface="Arial" panose="020B0604020202020204" pitchFamily="34" charset="0"/>
                </a:rPr>
                <a:t>Gulf of Guinea/ West Coast Africa</a:t>
              </a:r>
            </a:p>
            <a:p>
              <a:pPr algn="ctr" eaLnBrk="0" hangingPunct="0">
                <a:defRPr/>
              </a:pPr>
              <a:r>
                <a:rPr lang="en-US" sz="1400" dirty="0">
                  <a:latin typeface="+mj-lt"/>
                  <a:cs typeface="Arial" panose="020B0604020202020204" pitchFamily="34" charset="0"/>
                </a:rPr>
                <a:t>I&amp;W/IPB/ISR</a:t>
              </a:r>
            </a:p>
          </p:txBody>
        </p:sp>
      </p:grpSp>
      <p:sp>
        <p:nvSpPr>
          <p:cNvPr id="2" name="Rectangle 1"/>
          <p:cNvSpPr/>
          <p:nvPr/>
        </p:nvSpPr>
        <p:spPr>
          <a:xfrm>
            <a:off x="8986838" y="4559301"/>
            <a:ext cx="3002114" cy="2016125"/>
          </a:xfrm>
          <a:prstGeom prst="rect">
            <a:avLst/>
          </a:prstGeom>
          <a:solidFill>
            <a:srgbClr val="0C0B34">
              <a:alpha val="76000"/>
            </a:srgbClr>
          </a:solidFill>
          <a:ln>
            <a:solidFill>
              <a:schemeClr val="tx1"/>
            </a:solidFill>
          </a:ln>
        </p:spPr>
        <p:txBody>
          <a:bodyPr wrap="square" lIns="91440" rIns="91440">
            <a:noAutofit/>
          </a:bodyPr>
          <a:lstStyle/>
          <a:p>
            <a:r>
              <a:rPr lang="en-US" sz="1400" dirty="0" smtClean="0">
                <a:solidFill>
                  <a:schemeClr val="bg1"/>
                </a:solidFill>
                <a:latin typeface="+mj-lt"/>
              </a:rPr>
              <a:t>“</a:t>
            </a:r>
            <a:r>
              <a:rPr lang="en-US" sz="1200" dirty="0" smtClean="0">
                <a:solidFill>
                  <a:schemeClr val="bg1"/>
                </a:solidFill>
                <a:latin typeface="+mj-lt"/>
              </a:rPr>
              <a:t>Speaking </a:t>
            </a:r>
            <a:r>
              <a:rPr lang="en-US" sz="1200" dirty="0">
                <a:solidFill>
                  <a:schemeClr val="bg1"/>
                </a:solidFill>
                <a:latin typeface="+mj-lt"/>
              </a:rPr>
              <a:t>of our Sailors and families, right now, there are 15 submarines deployed around the world, showing firsthand why the President, the Secretary of Defense, the Combatant Commanders, and Navy leadership rely on the Submarine Force as the “first to the fight and last to leave as the steely-eyed killers of the deep</a:t>
            </a:r>
            <a:r>
              <a:rPr lang="en-US" sz="1200" dirty="0" smtClean="0">
                <a:solidFill>
                  <a:schemeClr val="bg1"/>
                </a:solidFill>
                <a:latin typeface="+mj-lt"/>
              </a:rPr>
              <a:t>.”</a:t>
            </a:r>
          </a:p>
          <a:p>
            <a:pPr algn="r">
              <a:spcBef>
                <a:spcPts val="600"/>
              </a:spcBef>
            </a:pPr>
            <a:r>
              <a:rPr lang="en-US" sz="1000" i="1" dirty="0" smtClean="0">
                <a:solidFill>
                  <a:schemeClr val="bg1"/>
                </a:solidFill>
                <a:latin typeface="+mj-lt"/>
              </a:rPr>
              <a:t>ADM Daryl Caudle in a speech </a:t>
            </a:r>
            <a:r>
              <a:rPr lang="en-US" sz="1000" i="1" dirty="0">
                <a:solidFill>
                  <a:schemeClr val="bg1"/>
                </a:solidFill>
                <a:latin typeface="+mj-lt"/>
              </a:rPr>
              <a:t>to </a:t>
            </a:r>
            <a:r>
              <a:rPr lang="en-US" sz="1000" i="1" dirty="0" smtClean="0">
                <a:solidFill>
                  <a:schemeClr val="bg1"/>
                </a:solidFill>
                <a:latin typeface="+mj-lt"/>
              </a:rPr>
              <a:t>the </a:t>
            </a:r>
            <a:r>
              <a:rPr lang="en-US" sz="1000" i="1" dirty="0">
                <a:solidFill>
                  <a:schemeClr val="bg1"/>
                </a:solidFill>
                <a:latin typeface="+mj-lt"/>
              </a:rPr>
              <a:t>Virginia Talent Pipe Line Graduation - 3 June 2023 </a:t>
            </a:r>
          </a:p>
        </p:txBody>
      </p:sp>
      <p:sp>
        <p:nvSpPr>
          <p:cNvPr id="7" name="Footer Placeholder 6"/>
          <p:cNvSpPr>
            <a:spLocks noGrp="1"/>
          </p:cNvSpPr>
          <p:nvPr>
            <p:ph type="ftr" sz="quarter" idx="11"/>
          </p:nvPr>
        </p:nvSpPr>
        <p:spPr/>
        <p:txBody>
          <a:bodyPr/>
          <a:lstStyle/>
          <a:p>
            <a:endParaRPr lang="en-US" dirty="0">
              <a:solidFill>
                <a:srgbClr val="FFFFFF"/>
              </a:solidFill>
            </a:endParaRPr>
          </a:p>
        </p:txBody>
      </p:sp>
      <p:sp>
        <p:nvSpPr>
          <p:cNvPr id="3" name="TextBox 2"/>
          <p:cNvSpPr txBox="1"/>
          <p:nvPr/>
        </p:nvSpPr>
        <p:spPr>
          <a:xfrm>
            <a:off x="4009660" y="6102430"/>
            <a:ext cx="4519978" cy="369332"/>
          </a:xfrm>
          <a:prstGeom prst="rect">
            <a:avLst/>
          </a:prstGeom>
          <a:noFill/>
        </p:spPr>
        <p:txBody>
          <a:bodyPr wrap="square" rtlCol="0">
            <a:spAutoFit/>
          </a:bodyPr>
          <a:lstStyle/>
          <a:p>
            <a:r>
              <a:rPr lang="en-US" dirty="0"/>
              <a:t>Approved for Public Release-Distribution A</a:t>
            </a:r>
          </a:p>
        </p:txBody>
      </p:sp>
    </p:spTree>
    <p:extLst>
      <p:ext uri="{BB962C8B-B14F-4D97-AF65-F5344CB8AC3E}">
        <p14:creationId xmlns:p14="http://schemas.microsoft.com/office/powerpoint/2010/main" val="26897768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160131" y="175420"/>
            <a:ext cx="4730620" cy="730250"/>
          </a:xfrm>
        </p:spPr>
        <p:txBody>
          <a:bodyPr/>
          <a:lstStyle/>
          <a:p>
            <a:r>
              <a:rPr lang="en-US" sz="3200" dirty="0" smtClean="0"/>
              <a:t>SUBFOR Priorities</a:t>
            </a:r>
            <a:endParaRPr lang="en-US" sz="3200" dirty="0"/>
          </a:p>
        </p:txBody>
      </p:sp>
      <p:sp>
        <p:nvSpPr>
          <p:cNvPr id="7" name="Content Placeholder 2"/>
          <p:cNvSpPr>
            <a:spLocks noGrp="1"/>
          </p:cNvSpPr>
          <p:nvPr>
            <p:ph idx="1"/>
          </p:nvPr>
        </p:nvSpPr>
        <p:spPr>
          <a:xfrm>
            <a:off x="280930" y="974562"/>
            <a:ext cx="11429999" cy="5561514"/>
          </a:xfrm>
        </p:spPr>
        <p:txBody>
          <a:bodyPr/>
          <a:lstStyle/>
          <a:p>
            <a:pPr marL="0" indent="0">
              <a:buNone/>
            </a:pPr>
            <a:r>
              <a:rPr lang="en-US" sz="2000" b="1" dirty="0"/>
              <a:t>Warfighting</a:t>
            </a:r>
          </a:p>
          <a:p>
            <a:pPr marL="512763" lvl="1" indent="-233363">
              <a:spcBef>
                <a:spcPts val="0"/>
              </a:spcBef>
              <a:buFont typeface="Arial" panose="020B0604020202020204" pitchFamily="34" charset="0"/>
              <a:buChar char="•"/>
            </a:pPr>
            <a:r>
              <a:rPr lang="en-US" sz="1600" dirty="0"/>
              <a:t>Improve shipyard performance to increase combat ready submarines</a:t>
            </a:r>
          </a:p>
          <a:p>
            <a:pPr marL="512763" lvl="1" indent="-233363">
              <a:spcBef>
                <a:spcPts val="0"/>
              </a:spcBef>
              <a:buFont typeface="Arial" panose="020B0604020202020204" pitchFamily="34" charset="0"/>
              <a:buChar char="•"/>
            </a:pPr>
            <a:r>
              <a:rPr lang="en-US" sz="1600" dirty="0"/>
              <a:t>Deploy on plan in support of STRATCOM and Geographic CCDRs</a:t>
            </a:r>
          </a:p>
          <a:p>
            <a:pPr marL="512763" lvl="1" indent="-233363">
              <a:spcBef>
                <a:spcPts val="0"/>
              </a:spcBef>
              <a:buFont typeface="Arial" panose="020B0604020202020204" pitchFamily="34" charset="0"/>
              <a:buChar char="•"/>
            </a:pPr>
            <a:r>
              <a:rPr lang="en-US" sz="1600" dirty="0"/>
              <a:t>Develop tactics to defend Taiwan and maintain a free and open Pacific</a:t>
            </a:r>
          </a:p>
          <a:p>
            <a:pPr marL="512763" lvl="1" indent="-233363">
              <a:spcBef>
                <a:spcPts val="0"/>
              </a:spcBef>
              <a:buFont typeface="Arial" panose="020B0604020202020204" pitchFamily="34" charset="0"/>
              <a:buChar char="•"/>
            </a:pPr>
            <a:r>
              <a:rPr lang="en-US" sz="1600" dirty="0"/>
              <a:t>Develop tactics to defend the Homeland and counter RFN aggression</a:t>
            </a:r>
          </a:p>
          <a:p>
            <a:pPr marL="512763" lvl="1" indent="-233363">
              <a:spcBef>
                <a:spcPts val="0"/>
              </a:spcBef>
              <a:buFont typeface="Arial" panose="020B0604020202020204" pitchFamily="34" charset="0"/>
              <a:buChar char="•"/>
            </a:pPr>
            <a:r>
              <a:rPr lang="en-US" sz="1600" dirty="0"/>
              <a:t>Leverage our allies and partners to deter adversaries from </a:t>
            </a:r>
            <a:r>
              <a:rPr lang="en-US" sz="1600" dirty="0" smtClean="0"/>
              <a:t>conflict</a:t>
            </a:r>
          </a:p>
          <a:p>
            <a:pPr marL="0" indent="0">
              <a:buNone/>
            </a:pPr>
            <a:r>
              <a:rPr lang="en-US" sz="2000" b="1" dirty="0" smtClean="0"/>
              <a:t>Warfighter </a:t>
            </a:r>
            <a:endParaRPr lang="en-US" sz="2000" b="1" dirty="0"/>
          </a:p>
          <a:p>
            <a:pPr marL="512763" lvl="1" indent="-233363">
              <a:spcBef>
                <a:spcPts val="0"/>
              </a:spcBef>
              <a:buFont typeface="Arial" panose="020B0604020202020204" pitchFamily="34" charset="0"/>
              <a:buChar char="•"/>
            </a:pPr>
            <a:r>
              <a:rPr lang="en-US" sz="1600" dirty="0"/>
              <a:t>Apply fundamental </a:t>
            </a:r>
            <a:r>
              <a:rPr lang="en-US" sz="1600" dirty="0" err="1"/>
              <a:t>watchstanding</a:t>
            </a:r>
            <a:r>
              <a:rPr lang="en-US" sz="1600" dirty="0"/>
              <a:t> principles in all we do</a:t>
            </a:r>
          </a:p>
          <a:p>
            <a:pPr marL="512763" lvl="1" indent="-233363">
              <a:spcBef>
                <a:spcPts val="0"/>
              </a:spcBef>
              <a:buFont typeface="Arial" panose="020B0604020202020204" pitchFamily="34" charset="0"/>
              <a:buChar char="•"/>
            </a:pPr>
            <a:r>
              <a:rPr lang="en-US" sz="1600" dirty="0"/>
              <a:t>Provide our Sailors the tools needed to operate and maintain our forces</a:t>
            </a:r>
          </a:p>
          <a:p>
            <a:pPr marL="512763" lvl="1" indent="-233363">
              <a:spcBef>
                <a:spcPts val="0"/>
              </a:spcBef>
              <a:buFont typeface="Arial" panose="020B0604020202020204" pitchFamily="34" charset="0"/>
              <a:buChar char="•"/>
            </a:pPr>
            <a:r>
              <a:rPr lang="en-US" sz="1600" dirty="0"/>
              <a:t>Improve Quality of Service for our Sailors by removing barriers</a:t>
            </a:r>
          </a:p>
          <a:p>
            <a:pPr marL="512763" lvl="1" indent="-233363">
              <a:spcBef>
                <a:spcPts val="0"/>
              </a:spcBef>
              <a:buFont typeface="Arial" panose="020B0604020202020204" pitchFamily="34" charset="0"/>
              <a:buChar char="•"/>
            </a:pPr>
            <a:r>
              <a:rPr lang="en-US" sz="1600" dirty="0"/>
              <a:t>Build on our strong Submarine culture and </a:t>
            </a:r>
            <a:r>
              <a:rPr lang="en-US" sz="1600" dirty="0" smtClean="0"/>
              <a:t>history</a:t>
            </a:r>
          </a:p>
          <a:p>
            <a:pPr marL="0" indent="0">
              <a:buNone/>
            </a:pPr>
            <a:r>
              <a:rPr lang="en-US" sz="2000" b="1" dirty="0" smtClean="0"/>
              <a:t>Foundation</a:t>
            </a:r>
            <a:r>
              <a:rPr lang="en-US" sz="2400" b="1" dirty="0" smtClean="0"/>
              <a:t> </a:t>
            </a:r>
            <a:endParaRPr lang="en-US" sz="2400" b="1" dirty="0"/>
          </a:p>
          <a:p>
            <a:pPr marL="512763" lvl="1" indent="-233363">
              <a:spcBef>
                <a:spcPts val="0"/>
              </a:spcBef>
              <a:buFont typeface="Arial" panose="020B0604020202020204" pitchFamily="34" charset="0"/>
              <a:buChar char="•"/>
            </a:pPr>
            <a:r>
              <a:rPr lang="en-US" sz="1600" dirty="0" smtClean="0"/>
              <a:t>SubSYD (SUBFOR Role in delivering submarines from maintenance) </a:t>
            </a:r>
          </a:p>
          <a:p>
            <a:pPr marL="512763" lvl="1" indent="-233363">
              <a:spcBef>
                <a:spcPts val="0"/>
              </a:spcBef>
              <a:buFont typeface="Arial" panose="020B0604020202020204" pitchFamily="34" charset="0"/>
              <a:buChar char="•"/>
            </a:pPr>
            <a:r>
              <a:rPr lang="en-US" sz="1600" dirty="0" smtClean="0"/>
              <a:t>AUKUS</a:t>
            </a:r>
          </a:p>
          <a:p>
            <a:pPr marL="512763" lvl="1" indent="-233363">
              <a:spcBef>
                <a:spcPts val="0"/>
              </a:spcBef>
              <a:buFont typeface="Arial" panose="020B0604020202020204" pitchFamily="34" charset="0"/>
              <a:buChar char="•"/>
            </a:pPr>
            <a:r>
              <a:rPr lang="en-US" sz="1600" dirty="0" smtClean="0"/>
              <a:t>Posture for the Future</a:t>
            </a:r>
          </a:p>
          <a:p>
            <a:pPr marL="912813" lvl="2" indent="-233363">
              <a:spcBef>
                <a:spcPts val="0"/>
              </a:spcBef>
              <a:buFont typeface="Arial" panose="020B0604020202020204" pitchFamily="34" charset="0"/>
              <a:buChar char="•"/>
            </a:pPr>
            <a:r>
              <a:rPr lang="en-US" sz="1400" dirty="0" smtClean="0"/>
              <a:t>Unmanned/Hybrid</a:t>
            </a:r>
          </a:p>
          <a:p>
            <a:pPr marL="912813" lvl="2" indent="-233363">
              <a:spcBef>
                <a:spcPts val="0"/>
              </a:spcBef>
              <a:buFont typeface="Arial" panose="020B0604020202020204" pitchFamily="34" charset="0"/>
              <a:buChar char="•"/>
            </a:pPr>
            <a:r>
              <a:rPr lang="en-US" sz="1400" dirty="0" smtClean="0"/>
              <a:t>Artificial Intelligence</a:t>
            </a:r>
          </a:p>
          <a:p>
            <a:pPr marL="912813" lvl="2" indent="-233363">
              <a:spcBef>
                <a:spcPts val="0"/>
              </a:spcBef>
              <a:buFont typeface="Arial" panose="020B0604020202020204" pitchFamily="34" charset="0"/>
              <a:buChar char="•"/>
            </a:pPr>
            <a:r>
              <a:rPr lang="en-US" sz="1400" dirty="0" smtClean="0"/>
              <a:t>Additive manufacturing</a:t>
            </a:r>
          </a:p>
          <a:p>
            <a:pPr marL="912813" lvl="2" indent="-233363">
              <a:spcBef>
                <a:spcPts val="0"/>
              </a:spcBef>
              <a:buFont typeface="Arial" panose="020B0604020202020204" pitchFamily="34" charset="0"/>
              <a:buChar char="•"/>
            </a:pPr>
            <a:r>
              <a:rPr lang="en-US" sz="1400" dirty="0" smtClean="0"/>
              <a:t>Cross Domain Command and Control (C2) </a:t>
            </a:r>
          </a:p>
          <a:p>
            <a:pPr marL="912813" lvl="2" indent="-233363">
              <a:spcBef>
                <a:spcPts val="0"/>
              </a:spcBef>
              <a:buFont typeface="Arial" panose="020B0604020202020204" pitchFamily="34" charset="0"/>
              <a:buChar char="•"/>
            </a:pPr>
            <a:r>
              <a:rPr lang="en-US" sz="1400" dirty="0" smtClean="0"/>
              <a:t>Provide </a:t>
            </a:r>
            <a:r>
              <a:rPr lang="en-US" sz="1400" dirty="0"/>
              <a:t>a safe industrial environment for our units in maintenance</a:t>
            </a:r>
          </a:p>
          <a:p>
            <a:pPr marL="512763" lvl="1" indent="-233363">
              <a:spcBef>
                <a:spcPts val="0"/>
              </a:spcBef>
              <a:buFont typeface="Arial" panose="020B0604020202020204" pitchFamily="34" charset="0"/>
              <a:buChar char="•"/>
            </a:pPr>
            <a:r>
              <a:rPr lang="en-US" sz="1600" dirty="0"/>
              <a:t>Operate safely at sea</a:t>
            </a:r>
          </a:p>
          <a:p>
            <a:pPr marL="512763" lvl="1" indent="-233363">
              <a:spcBef>
                <a:spcPts val="0"/>
              </a:spcBef>
              <a:buFont typeface="Arial" panose="020B0604020202020204" pitchFamily="34" charset="0"/>
              <a:buChar char="•"/>
            </a:pPr>
            <a:r>
              <a:rPr lang="en-US" sz="1600" dirty="0"/>
              <a:t>Protect our Sailors and their families </a:t>
            </a:r>
            <a:r>
              <a:rPr lang="en-US" sz="1600" dirty="0" smtClean="0"/>
              <a:t>in-port</a:t>
            </a:r>
            <a:endParaRPr lang="en-US" sz="1600" dirty="0"/>
          </a:p>
        </p:txBody>
      </p:sp>
      <p:sp>
        <p:nvSpPr>
          <p:cNvPr id="8" name="Rectangle 7"/>
          <p:cNvSpPr/>
          <p:nvPr/>
        </p:nvSpPr>
        <p:spPr>
          <a:xfrm>
            <a:off x="7118271" y="1415609"/>
            <a:ext cx="4693185" cy="4893647"/>
          </a:xfrm>
          <a:prstGeom prst="rect">
            <a:avLst/>
          </a:prstGeom>
          <a:solidFill>
            <a:schemeClr val="bg2"/>
          </a:solidFill>
          <a:ln>
            <a:solidFill>
              <a:schemeClr val="tx1"/>
            </a:solidFill>
          </a:ln>
        </p:spPr>
        <p:txBody>
          <a:bodyPr wrap="square">
            <a:spAutoFit/>
          </a:bodyPr>
          <a:lstStyle/>
          <a:p>
            <a:pPr algn="ctr"/>
            <a:r>
              <a:rPr lang="en-US" b="1" u="sng" dirty="0" smtClean="0"/>
              <a:t>Report </a:t>
            </a:r>
            <a:r>
              <a:rPr lang="en-US" b="1" u="sng" dirty="0"/>
              <a:t>Card</a:t>
            </a:r>
            <a:r>
              <a:rPr lang="en-US" b="1" u="sng" dirty="0" smtClean="0"/>
              <a:t>:</a:t>
            </a:r>
          </a:p>
          <a:p>
            <a:pPr algn="ctr"/>
            <a:r>
              <a:rPr lang="en-US" sz="1400" i="1" dirty="0" smtClean="0"/>
              <a:t>(Proceedings Magazine, Oct 2024)</a:t>
            </a:r>
          </a:p>
          <a:p>
            <a:r>
              <a:rPr lang="en-US" sz="1400" dirty="0" smtClean="0"/>
              <a:t>The </a:t>
            </a:r>
            <a:r>
              <a:rPr lang="en-US" sz="1400" dirty="0"/>
              <a:t>submarine force is honing its edge with new technologies, intensive training scenarios, better maintenance practices, and expanded partnerships with allies and </a:t>
            </a:r>
            <a:r>
              <a:rPr lang="en-US" sz="1400" dirty="0" smtClean="0"/>
              <a:t>partners.  Specifically:</a:t>
            </a:r>
          </a:p>
          <a:p>
            <a:pPr marL="285750" indent="-285750">
              <a:buFont typeface="Arial" panose="020B0604020202020204" pitchFamily="34" charset="0"/>
              <a:buChar char="•"/>
            </a:pPr>
            <a:r>
              <a:rPr lang="en-US" sz="1400" dirty="0"/>
              <a:t>E</a:t>
            </a:r>
            <a:r>
              <a:rPr lang="en-US" sz="1400" dirty="0" smtClean="0"/>
              <a:t>xceeding </a:t>
            </a:r>
            <a:r>
              <a:rPr lang="en-US" sz="1400" dirty="0"/>
              <a:t>STRATCOM readiness requirements. </a:t>
            </a:r>
            <a:endParaRPr lang="en-US" sz="1400" dirty="0" smtClean="0"/>
          </a:p>
          <a:p>
            <a:pPr marL="285750" indent="-285750">
              <a:buFont typeface="Arial" panose="020B0604020202020204" pitchFamily="34" charset="0"/>
              <a:buChar char="•"/>
            </a:pPr>
            <a:r>
              <a:rPr lang="en-US" sz="1400" dirty="0" smtClean="0"/>
              <a:t>Deployed USS </a:t>
            </a:r>
            <a:r>
              <a:rPr lang="en-US" sz="1400" dirty="0"/>
              <a:t>Florida </a:t>
            </a:r>
            <a:r>
              <a:rPr lang="en-US" sz="1400" dirty="0" smtClean="0"/>
              <a:t>for 730 days </a:t>
            </a:r>
          </a:p>
          <a:p>
            <a:pPr marL="285750" indent="-285750">
              <a:buFont typeface="Arial" panose="020B0604020202020204" pitchFamily="34" charset="0"/>
              <a:buChar char="•"/>
            </a:pPr>
            <a:r>
              <a:rPr lang="en-US" sz="1400" dirty="0" smtClean="0"/>
              <a:t>Demonstrated pier side STARLINK</a:t>
            </a:r>
            <a:r>
              <a:rPr lang="en-US" sz="1400" dirty="0"/>
              <a:t>, </a:t>
            </a:r>
            <a:endParaRPr lang="en-US" sz="1400" dirty="0" smtClean="0"/>
          </a:p>
          <a:p>
            <a:pPr marL="285750" indent="-285750">
              <a:buFont typeface="Arial" panose="020B0604020202020204" pitchFamily="34" charset="0"/>
              <a:buChar char="•"/>
            </a:pPr>
            <a:r>
              <a:rPr lang="en-US" sz="1400" dirty="0" smtClean="0"/>
              <a:t>Delivered “Day </a:t>
            </a:r>
            <a:r>
              <a:rPr lang="en-US" sz="1400" dirty="0"/>
              <a:t>one ready </a:t>
            </a:r>
            <a:r>
              <a:rPr lang="en-US" sz="1400" dirty="0" smtClean="0"/>
              <a:t>sailors”</a:t>
            </a:r>
          </a:p>
          <a:p>
            <a:pPr marL="285750" indent="-285750">
              <a:buFont typeface="Arial" panose="020B0604020202020204" pitchFamily="34" charset="0"/>
              <a:buChar char="•"/>
            </a:pPr>
            <a:r>
              <a:rPr lang="en-US" sz="1400" dirty="0" smtClean="0"/>
              <a:t>Deployed better </a:t>
            </a:r>
            <a:r>
              <a:rPr lang="en-US" sz="1400" dirty="0"/>
              <a:t>in port fire fighting, </a:t>
            </a:r>
          </a:p>
          <a:p>
            <a:pPr marL="285750" indent="-285750">
              <a:buFont typeface="Arial" panose="020B0604020202020204" pitchFamily="34" charset="0"/>
              <a:buChar char="•"/>
            </a:pPr>
            <a:r>
              <a:rPr lang="en-US" sz="1400" dirty="0" smtClean="0"/>
              <a:t>Executing SSBN </a:t>
            </a:r>
            <a:r>
              <a:rPr lang="en-US" sz="1400" dirty="0"/>
              <a:t>crew </a:t>
            </a:r>
            <a:r>
              <a:rPr lang="en-US" sz="1400" dirty="0" smtClean="0"/>
              <a:t>Swaps</a:t>
            </a:r>
          </a:p>
          <a:p>
            <a:pPr marL="285750" indent="-285750">
              <a:buFont typeface="Arial" panose="020B0604020202020204" pitchFamily="34" charset="0"/>
              <a:buChar char="•"/>
            </a:pPr>
            <a:r>
              <a:rPr lang="en-US" sz="1400" dirty="0" smtClean="0"/>
              <a:t>Executed Ice Camp 2024</a:t>
            </a:r>
          </a:p>
          <a:p>
            <a:pPr marL="285750" indent="-285750">
              <a:buFont typeface="Arial" panose="020B0604020202020204" pitchFamily="34" charset="0"/>
              <a:buChar char="•"/>
            </a:pPr>
            <a:r>
              <a:rPr lang="en-US" sz="1400" dirty="0" smtClean="0"/>
              <a:t>Improving material readiness for availabilities</a:t>
            </a:r>
          </a:p>
          <a:p>
            <a:pPr marL="285750" indent="-285750">
              <a:buFont typeface="Arial" panose="020B0604020202020204" pitchFamily="34" charset="0"/>
              <a:buChar char="•"/>
            </a:pPr>
            <a:r>
              <a:rPr lang="en-US" sz="1400" dirty="0" smtClean="0"/>
              <a:t>Integrating Royal Australian Navy Sailors on US Subs</a:t>
            </a:r>
          </a:p>
          <a:p>
            <a:pPr marL="285750" indent="-285750">
              <a:buFont typeface="Arial" panose="020B0604020202020204" pitchFamily="34" charset="0"/>
              <a:buChar char="•"/>
            </a:pPr>
            <a:r>
              <a:rPr lang="en-US" sz="1400" dirty="0" smtClean="0"/>
              <a:t>Preparing for a deployment with Torpedo tube launch and recovery of a UUV </a:t>
            </a:r>
          </a:p>
          <a:p>
            <a:pPr marL="285750" indent="-285750">
              <a:buFont typeface="Arial" panose="020B0604020202020204" pitchFamily="34" charset="0"/>
              <a:buChar char="•"/>
            </a:pPr>
            <a:r>
              <a:rPr lang="en-US" sz="1400" dirty="0" smtClean="0"/>
              <a:t>Instituted AM on submarines/Industrial </a:t>
            </a:r>
            <a:r>
              <a:rPr lang="en-US" sz="1400" dirty="0"/>
              <a:t>B</a:t>
            </a:r>
            <a:r>
              <a:rPr lang="en-US" sz="1400" dirty="0" smtClean="0"/>
              <a:t>ase</a:t>
            </a:r>
          </a:p>
          <a:p>
            <a:pPr marL="285750" indent="-285750">
              <a:buFont typeface="Arial" panose="020B0604020202020204" pitchFamily="34" charset="0"/>
              <a:buChar char="•"/>
            </a:pPr>
            <a:r>
              <a:rPr lang="en-US" sz="1400" dirty="0" smtClean="0"/>
              <a:t>Developed common AI development environment </a:t>
            </a:r>
          </a:p>
          <a:p>
            <a:pPr marL="285750" indent="-285750">
              <a:buFont typeface="Arial" panose="020B0604020202020204" pitchFamily="34" charset="0"/>
              <a:buChar char="•"/>
            </a:pPr>
            <a:r>
              <a:rPr lang="en-US" sz="1400" dirty="0" smtClean="0"/>
              <a:t>Improved cross domain C2 options to maintain submarine stealth</a:t>
            </a:r>
            <a:endParaRPr lang="en-US" sz="1400" dirty="0"/>
          </a:p>
          <a:p>
            <a:endParaRPr lang="en-US" sz="1400" dirty="0"/>
          </a:p>
        </p:txBody>
      </p:sp>
      <p:sp>
        <p:nvSpPr>
          <p:cNvPr id="4" name="Footer Placeholder 3"/>
          <p:cNvSpPr>
            <a:spLocks noGrp="1"/>
          </p:cNvSpPr>
          <p:nvPr>
            <p:ph type="ftr" sz="quarter" idx="11"/>
          </p:nvPr>
        </p:nvSpPr>
        <p:spPr/>
        <p:txBody>
          <a:bodyPr/>
          <a:lstStyle/>
          <a:p>
            <a:endParaRPr lang="en-US" dirty="0"/>
          </a:p>
        </p:txBody>
      </p:sp>
      <p:sp>
        <p:nvSpPr>
          <p:cNvPr id="2" name="Rectangle 1"/>
          <p:cNvSpPr/>
          <p:nvPr/>
        </p:nvSpPr>
        <p:spPr>
          <a:xfrm>
            <a:off x="7400438" y="6257009"/>
            <a:ext cx="4544899" cy="369332"/>
          </a:xfrm>
          <a:prstGeom prst="rect">
            <a:avLst/>
          </a:prstGeom>
        </p:spPr>
        <p:txBody>
          <a:bodyPr wrap="none">
            <a:spAutoFit/>
          </a:bodyPr>
          <a:lstStyle/>
          <a:p>
            <a:r>
              <a:rPr lang="en-US" dirty="0"/>
              <a:t>Approved for Public Release-Distribution A</a:t>
            </a:r>
            <a:endParaRPr lang="en-US" dirty="0"/>
          </a:p>
        </p:txBody>
      </p:sp>
    </p:spTree>
    <p:extLst>
      <p:ext uri="{BB962C8B-B14F-4D97-AF65-F5344CB8AC3E}">
        <p14:creationId xmlns:p14="http://schemas.microsoft.com/office/powerpoint/2010/main" val="32384836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791403" y="2825391"/>
            <a:ext cx="11633200" cy="5276850"/>
          </a:xfrm>
        </p:spPr>
        <p:txBody>
          <a:bodyPr/>
          <a:lstStyle/>
          <a:p>
            <a:pPr marL="0" indent="0">
              <a:buNone/>
            </a:pPr>
            <a:r>
              <a:rPr lang="en-US" sz="4000" dirty="0" smtClean="0"/>
              <a:t>China – Our Pacing Strategic Competitor </a:t>
            </a:r>
            <a:endParaRPr lang="en-US" sz="4000" dirty="0"/>
          </a:p>
        </p:txBody>
      </p:sp>
      <p:sp>
        <p:nvSpPr>
          <p:cNvPr id="5" name="Footer Placeholder 4"/>
          <p:cNvSpPr>
            <a:spLocks noGrp="1"/>
          </p:cNvSpPr>
          <p:nvPr>
            <p:ph type="ftr" sz="quarter" idx="11"/>
          </p:nvPr>
        </p:nvSpPr>
        <p:spPr/>
        <p:txBody>
          <a:bodyPr/>
          <a:lstStyle/>
          <a:p>
            <a:r>
              <a:rPr lang="en-US" dirty="0" smtClean="0"/>
              <a:t>Approved for Public Release-Distribution A</a:t>
            </a:r>
            <a:endParaRPr lang="en-US" dirty="0"/>
          </a:p>
        </p:txBody>
      </p:sp>
    </p:spTree>
    <p:extLst>
      <p:ext uri="{BB962C8B-B14F-4D97-AF65-F5344CB8AC3E}">
        <p14:creationId xmlns:p14="http://schemas.microsoft.com/office/powerpoint/2010/main" val="14851623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124" y="279981"/>
            <a:ext cx="8401753" cy="535414"/>
          </a:xfrm>
          <a:noFill/>
          <a:ln w="9525">
            <a:no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spAutoFit/>
          </a:bodyPr>
          <a:lstStyle/>
          <a:p>
            <a:pPr>
              <a:lnSpc>
                <a:spcPct val="90000"/>
              </a:lnSpc>
            </a:pPr>
            <a:r>
              <a:rPr lang="en-US" sz="3200" dirty="0">
                <a:ea typeface="+mn-ea"/>
                <a:cs typeface="+mn-cs"/>
              </a:rPr>
              <a:t>Western Pacific Flash Points </a:t>
            </a:r>
          </a:p>
        </p:txBody>
      </p:sp>
      <p:sp>
        <p:nvSpPr>
          <p:cNvPr id="4" name="TextBox 3"/>
          <p:cNvSpPr txBox="1"/>
          <p:nvPr/>
        </p:nvSpPr>
        <p:spPr>
          <a:xfrm>
            <a:off x="430181" y="1055076"/>
            <a:ext cx="2584122" cy="5556739"/>
          </a:xfrm>
          <a:prstGeom prst="rect">
            <a:avLst/>
          </a:prstGeom>
          <a:solidFill>
            <a:schemeClr val="tx2">
              <a:lumMod val="75000"/>
            </a:schemeClr>
          </a:solidFill>
          <a:ln w="19050">
            <a:noFill/>
          </a:ln>
        </p:spPr>
        <p:txBody>
          <a:bodyPr wrap="square" tIns="91440" rtlCol="0">
            <a:noAutofit/>
          </a:bodyPr>
          <a:lstStyle/>
          <a:p>
            <a:pPr marL="0" marR="0" lvl="0" indent="0" algn="ctr" defTabSz="6858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smtClean="0">
                <a:ln>
                  <a:noFill/>
                </a:ln>
                <a:solidFill>
                  <a:schemeClr val="bg1"/>
                </a:solidFill>
                <a:effectLst/>
                <a:uLnTx/>
                <a:uFillTx/>
                <a:latin typeface="+mj-lt"/>
                <a:ea typeface="+mn-ea"/>
                <a:cs typeface="+mn-cs"/>
              </a:rPr>
              <a:t>BLUF</a:t>
            </a:r>
          </a:p>
          <a:p>
            <a:pPr marL="0" marR="0" lvl="0" indent="0" algn="l" defTabSz="685800" rtl="0" eaLnBrk="1" fontAlgn="auto" latinLnBrk="0" hangingPunct="1">
              <a:lnSpc>
                <a:spcPct val="100000"/>
              </a:lnSpc>
              <a:spcBef>
                <a:spcPts val="1200"/>
              </a:spcBef>
              <a:spcAft>
                <a:spcPts val="0"/>
              </a:spcAft>
              <a:buClrTx/>
              <a:buSzTx/>
              <a:buFontTx/>
              <a:buNone/>
              <a:tabLst/>
              <a:defRPr/>
            </a:pPr>
            <a:r>
              <a:rPr kumimoji="0" lang="en-US" b="0" i="0" u="none" strike="noStrike" kern="1200" cap="none" spc="0" normalizeH="0" baseline="0" noProof="0" dirty="0" smtClean="0">
                <a:ln>
                  <a:noFill/>
                </a:ln>
                <a:solidFill>
                  <a:schemeClr val="bg1"/>
                </a:solidFill>
                <a:effectLst/>
                <a:uLnTx/>
                <a:uFillTx/>
                <a:latin typeface="+mj-lt"/>
                <a:ea typeface="+mn-ea"/>
                <a:cs typeface="+mn-cs"/>
              </a:rPr>
              <a:t>The </a:t>
            </a:r>
            <a:r>
              <a:rPr kumimoji="0" lang="en-US" b="0" i="0" u="none" strike="noStrike" kern="1200" cap="none" spc="0" normalizeH="0" baseline="0" noProof="0" dirty="0">
                <a:ln>
                  <a:noFill/>
                </a:ln>
                <a:solidFill>
                  <a:schemeClr val="bg1"/>
                </a:solidFill>
                <a:effectLst/>
                <a:uLnTx/>
                <a:uFillTx/>
                <a:latin typeface="+mj-lt"/>
                <a:ea typeface="+mn-ea"/>
                <a:cs typeface="+mn-cs"/>
              </a:rPr>
              <a:t>nine-dash line is a resource rich territorial claim of China which lays in direct conflict to the territorial claims of six other nations; two (Philippines and Taiwan) of which hold mutual defense ties with the United States (U.S.). An escalation between these nations and China could warrant direct involvement of the U.S. government.</a:t>
            </a:r>
          </a:p>
        </p:txBody>
      </p:sp>
      <p:pic>
        <p:nvPicPr>
          <p:cNvPr id="14338" name="Picture 2" descr="Under Cover of Coronavirus Pandemic, China Steps Up Brinkmanship in South  China Sea"/>
          <p:cNvPicPr>
            <a:picLocks noChangeAspect="1" noChangeArrowheads="1"/>
          </p:cNvPicPr>
          <p:nvPr/>
        </p:nvPicPr>
        <p:blipFill rotWithShape="1">
          <a:blip r:embed="rId4">
            <a:extLst>
              <a:ext uri="{28A0092B-C50C-407E-A947-70E740481C1C}">
                <a14:useLocalDpi xmlns:a14="http://schemas.microsoft.com/office/drawing/2010/main"/>
              </a:ext>
            </a:extLst>
          </a:blip>
          <a:srcRect t="1938"/>
          <a:stretch/>
        </p:blipFill>
        <p:spPr bwMode="auto">
          <a:xfrm>
            <a:off x="3026026" y="1078522"/>
            <a:ext cx="5913829" cy="4449553"/>
          </a:xfrm>
          <a:prstGeom prst="rect">
            <a:avLst/>
          </a:prstGeom>
          <a:noFill/>
          <a:ln w="22225">
            <a:solidFill>
              <a:srgbClr val="002060"/>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8553351" y="1197692"/>
            <a:ext cx="3244506" cy="4159065"/>
          </a:xfrm>
          <a:prstGeom prst="rect">
            <a:avLst/>
          </a:prstGeom>
          <a:ln w="22225">
            <a:solidFill>
              <a:srgbClr val="002060"/>
            </a:solidFill>
          </a:ln>
          <a:effectLst>
            <a:outerShdw blurRad="50800" dist="38100" dir="5400000" algn="t" rotWithShape="0">
              <a:prstClr val="black">
                <a:alpha val="40000"/>
              </a:prstClr>
            </a:outerShdw>
          </a:effectLst>
        </p:spPr>
      </p:pic>
      <p:sp>
        <p:nvSpPr>
          <p:cNvPr id="7" name="TextBox 6"/>
          <p:cNvSpPr txBox="1"/>
          <p:nvPr/>
        </p:nvSpPr>
        <p:spPr>
          <a:xfrm>
            <a:off x="3014303" y="5496696"/>
            <a:ext cx="8830446" cy="1103396"/>
          </a:xfrm>
          <a:prstGeom prst="rect">
            <a:avLst/>
          </a:prstGeom>
          <a:solidFill>
            <a:schemeClr val="bg1"/>
          </a:solidFill>
          <a:ln>
            <a:solidFill>
              <a:schemeClr val="tx1"/>
            </a:solidFill>
          </a:ln>
        </p:spPr>
        <p:txBody>
          <a:bodyPr wrap="square" rtlCol="0" anchor="ctr" anchorCtr="0">
            <a:noAutofit/>
          </a:bodyPr>
          <a:lstStyle/>
          <a:p>
            <a:pPr algn="ctr"/>
            <a:r>
              <a:rPr lang="en-US" sz="1400" b="1" dirty="0" smtClean="0">
                <a:latin typeface="+mj-lt"/>
              </a:rPr>
              <a:t>China Bullying Regional Competitors as the world hunkers down during COVID - The US Navy Sends the Submarine Force to the South China Sea in a Show of Strength to China </a:t>
            </a:r>
          </a:p>
          <a:p>
            <a:pPr algn="ctr">
              <a:spcBef>
                <a:spcPts val="700"/>
              </a:spcBef>
            </a:pPr>
            <a:r>
              <a:rPr lang="en-US" sz="1400" dirty="0" smtClean="0">
                <a:latin typeface="+mj-lt"/>
              </a:rPr>
              <a:t>“Our operations are a demonstration of our willingness to defend our freedoms under international law</a:t>
            </a:r>
            <a:r>
              <a:rPr lang="en-US" sz="1200" i="1" dirty="0" smtClean="0">
                <a:latin typeface="+mj-lt"/>
              </a:rPr>
              <a:t>”</a:t>
            </a:r>
          </a:p>
          <a:p>
            <a:pPr algn="ctr">
              <a:spcBef>
                <a:spcPts val="0"/>
              </a:spcBef>
            </a:pPr>
            <a:r>
              <a:rPr lang="en-US" sz="1200" i="1" dirty="0" smtClean="0">
                <a:latin typeface="+mj-lt"/>
              </a:rPr>
              <a:t>RADM Blake Converse, COMSUBPAC</a:t>
            </a:r>
            <a:endParaRPr lang="en-US" sz="1200" i="1" dirty="0">
              <a:latin typeface="+mj-lt"/>
            </a:endParaRPr>
          </a:p>
        </p:txBody>
      </p:sp>
      <p:pic>
        <p:nvPicPr>
          <p:cNvPr id="6" name="Picture 5"/>
          <p:cNvPicPr>
            <a:picLocks noChangeAspect="1"/>
          </p:cNvPicPr>
          <p:nvPr/>
        </p:nvPicPr>
        <p:blipFill>
          <a:blip r:embed="rId6"/>
          <a:stretch>
            <a:fillRect/>
          </a:stretch>
        </p:blipFill>
        <p:spPr>
          <a:xfrm>
            <a:off x="3537303" y="2975610"/>
            <a:ext cx="1280503" cy="933009"/>
          </a:xfrm>
          <a:prstGeom prst="rect">
            <a:avLst/>
          </a:prstGeom>
        </p:spPr>
      </p:pic>
      <p:cxnSp>
        <p:nvCxnSpPr>
          <p:cNvPr id="9" name="Straight Arrow Connector 8"/>
          <p:cNvCxnSpPr/>
          <p:nvPr/>
        </p:nvCxnSpPr>
        <p:spPr>
          <a:xfrm>
            <a:off x="4817806" y="3303298"/>
            <a:ext cx="971801" cy="2088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Footer Placeholder 9"/>
          <p:cNvSpPr>
            <a:spLocks noGrp="1"/>
          </p:cNvSpPr>
          <p:nvPr>
            <p:ph type="ftr" sz="quarter" idx="11"/>
          </p:nvPr>
        </p:nvSpPr>
        <p:spPr/>
        <p:txBody>
          <a:bodyPr/>
          <a:lstStyle/>
          <a:p>
            <a:r>
              <a:rPr lang="en-US" dirty="0" smtClean="0"/>
              <a:t>Approved for Public Release-Distribution A</a:t>
            </a:r>
            <a:endParaRPr lang="en-US" dirty="0"/>
          </a:p>
        </p:txBody>
      </p:sp>
    </p:spTree>
    <p:extLst>
      <p:ext uri="{BB962C8B-B14F-4D97-AF65-F5344CB8AC3E}">
        <p14:creationId xmlns:p14="http://schemas.microsoft.com/office/powerpoint/2010/main" val="3572858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50813" y="312527"/>
            <a:ext cx="9830672" cy="535414"/>
          </a:xfrm>
          <a:noFill/>
          <a:ln w="9525">
            <a:no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spAutoFit/>
          </a:bodyPr>
          <a:lstStyle/>
          <a:p>
            <a:pPr>
              <a:lnSpc>
                <a:spcPct val="90000"/>
              </a:lnSpc>
            </a:pPr>
            <a:r>
              <a:rPr lang="en-US" sz="3200" dirty="0">
                <a:ea typeface="+mn-ea"/>
                <a:cs typeface="+mn-cs"/>
              </a:rPr>
              <a:t>China / Taiwan – Timeline Wargame</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76091" y="995391"/>
            <a:ext cx="648163" cy="663534"/>
          </a:xfrm>
          <a:prstGeom prst="diamond">
            <a:avLst/>
          </a:prstGeom>
          <a:effectLst/>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12600" y="1007476"/>
            <a:ext cx="676353" cy="607366"/>
          </a:xfrm>
          <a:prstGeom prst="rect">
            <a:avLst/>
          </a:prstGeom>
        </p:spPr>
      </p:pic>
      <p:sp>
        <p:nvSpPr>
          <p:cNvPr id="4" name="TextBox 3"/>
          <p:cNvSpPr txBox="1">
            <a:spLocks noChangeAspect="1"/>
          </p:cNvSpPr>
          <p:nvPr/>
        </p:nvSpPr>
        <p:spPr>
          <a:xfrm>
            <a:off x="198885" y="1354415"/>
            <a:ext cx="5411551"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strike="noStrike" kern="1200" cap="none" spc="0" normalizeH="0" baseline="0" noProof="0" dirty="0" smtClean="0">
                <a:ln>
                  <a:noFill/>
                </a:ln>
                <a:solidFill>
                  <a:prstClr val="black"/>
                </a:solidFill>
                <a:effectLst/>
                <a:uLnTx/>
                <a:uFillTx/>
                <a:latin typeface="+mj-lt"/>
                <a:ea typeface="+mn-ea"/>
                <a:cs typeface="+mn-cs"/>
              </a:rPr>
              <a:t>This could be closer than we think.</a:t>
            </a:r>
            <a:endParaRPr kumimoji="0" lang="en-US" sz="2400" b="1" i="1" strike="noStrike" kern="1200" cap="none" spc="0" normalizeH="0" baseline="0" noProof="0" dirty="0">
              <a:ln>
                <a:noFill/>
              </a:ln>
              <a:solidFill>
                <a:prstClr val="black"/>
              </a:solidFill>
              <a:effectLst/>
              <a:uLnTx/>
              <a:uFillTx/>
              <a:latin typeface="+mj-lt"/>
              <a:ea typeface="+mn-ea"/>
              <a:cs typeface="+mn-cs"/>
            </a:endParaRPr>
          </a:p>
        </p:txBody>
      </p:sp>
      <p:grpSp>
        <p:nvGrpSpPr>
          <p:cNvPr id="3" name="Group 2"/>
          <p:cNvGrpSpPr>
            <a:grpSpLocks noChangeAspect="1"/>
          </p:cNvGrpSpPr>
          <p:nvPr/>
        </p:nvGrpSpPr>
        <p:grpSpPr>
          <a:xfrm>
            <a:off x="114574" y="1806612"/>
            <a:ext cx="11945935" cy="4632723"/>
            <a:chOff x="-5747" y="1560752"/>
            <a:chExt cx="12229202" cy="4742575"/>
          </a:xfrm>
        </p:grpSpPr>
        <p:sp>
          <p:nvSpPr>
            <p:cNvPr id="1042" name="Rounded Rectangle 1041"/>
            <p:cNvSpPr>
              <a:spLocks noChangeAspect="1"/>
            </p:cNvSpPr>
            <p:nvPr/>
          </p:nvSpPr>
          <p:spPr>
            <a:xfrm>
              <a:off x="7878659" y="2296193"/>
              <a:ext cx="2693378" cy="887379"/>
            </a:xfrm>
            <a:custGeom>
              <a:avLst/>
              <a:gdLst>
                <a:gd name="connsiteX0" fmla="*/ 0 w 2693378"/>
                <a:gd name="connsiteY0" fmla="*/ 147899 h 887379"/>
                <a:gd name="connsiteX1" fmla="*/ 147899 w 2693378"/>
                <a:gd name="connsiteY1" fmla="*/ 0 h 887379"/>
                <a:gd name="connsiteX2" fmla="*/ 2545479 w 2693378"/>
                <a:gd name="connsiteY2" fmla="*/ 0 h 887379"/>
                <a:gd name="connsiteX3" fmla="*/ 2693378 w 2693378"/>
                <a:gd name="connsiteY3" fmla="*/ 147899 h 887379"/>
                <a:gd name="connsiteX4" fmla="*/ 2693378 w 2693378"/>
                <a:gd name="connsiteY4" fmla="*/ 739480 h 887379"/>
                <a:gd name="connsiteX5" fmla="*/ 2545479 w 2693378"/>
                <a:gd name="connsiteY5" fmla="*/ 887379 h 887379"/>
                <a:gd name="connsiteX6" fmla="*/ 147899 w 2693378"/>
                <a:gd name="connsiteY6" fmla="*/ 887379 h 887379"/>
                <a:gd name="connsiteX7" fmla="*/ 0 w 2693378"/>
                <a:gd name="connsiteY7" fmla="*/ 739480 h 887379"/>
                <a:gd name="connsiteX8" fmla="*/ 0 w 2693378"/>
                <a:gd name="connsiteY8" fmla="*/ 147899 h 887379"/>
                <a:gd name="connsiteX0" fmla="*/ 0 w 2693378"/>
                <a:gd name="connsiteY0" fmla="*/ 147899 h 887379"/>
                <a:gd name="connsiteX1" fmla="*/ 443174 w 2693378"/>
                <a:gd name="connsiteY1" fmla="*/ 142875 h 887379"/>
                <a:gd name="connsiteX2" fmla="*/ 2545479 w 2693378"/>
                <a:gd name="connsiteY2" fmla="*/ 0 h 887379"/>
                <a:gd name="connsiteX3" fmla="*/ 2693378 w 2693378"/>
                <a:gd name="connsiteY3" fmla="*/ 147899 h 887379"/>
                <a:gd name="connsiteX4" fmla="*/ 2693378 w 2693378"/>
                <a:gd name="connsiteY4" fmla="*/ 739480 h 887379"/>
                <a:gd name="connsiteX5" fmla="*/ 2545479 w 2693378"/>
                <a:gd name="connsiteY5" fmla="*/ 887379 h 887379"/>
                <a:gd name="connsiteX6" fmla="*/ 147899 w 2693378"/>
                <a:gd name="connsiteY6" fmla="*/ 887379 h 887379"/>
                <a:gd name="connsiteX7" fmla="*/ 0 w 2693378"/>
                <a:gd name="connsiteY7" fmla="*/ 739480 h 887379"/>
                <a:gd name="connsiteX8" fmla="*/ 0 w 2693378"/>
                <a:gd name="connsiteY8" fmla="*/ 147899 h 887379"/>
                <a:gd name="connsiteX0" fmla="*/ 85725 w 2693378"/>
                <a:gd name="connsiteY0" fmla="*/ 357449 h 887379"/>
                <a:gd name="connsiteX1" fmla="*/ 443174 w 2693378"/>
                <a:gd name="connsiteY1" fmla="*/ 142875 h 887379"/>
                <a:gd name="connsiteX2" fmla="*/ 2545479 w 2693378"/>
                <a:gd name="connsiteY2" fmla="*/ 0 h 887379"/>
                <a:gd name="connsiteX3" fmla="*/ 2693378 w 2693378"/>
                <a:gd name="connsiteY3" fmla="*/ 147899 h 887379"/>
                <a:gd name="connsiteX4" fmla="*/ 2693378 w 2693378"/>
                <a:gd name="connsiteY4" fmla="*/ 739480 h 887379"/>
                <a:gd name="connsiteX5" fmla="*/ 2545479 w 2693378"/>
                <a:gd name="connsiteY5" fmla="*/ 887379 h 887379"/>
                <a:gd name="connsiteX6" fmla="*/ 147899 w 2693378"/>
                <a:gd name="connsiteY6" fmla="*/ 887379 h 887379"/>
                <a:gd name="connsiteX7" fmla="*/ 0 w 2693378"/>
                <a:gd name="connsiteY7" fmla="*/ 739480 h 887379"/>
                <a:gd name="connsiteX8" fmla="*/ 85725 w 2693378"/>
                <a:gd name="connsiteY8" fmla="*/ 357449 h 887379"/>
                <a:gd name="connsiteX0" fmla="*/ 85725 w 2693378"/>
                <a:gd name="connsiteY0" fmla="*/ 357449 h 887379"/>
                <a:gd name="connsiteX1" fmla="*/ 414599 w 2693378"/>
                <a:gd name="connsiteY1" fmla="*/ 200025 h 887379"/>
                <a:gd name="connsiteX2" fmla="*/ 2545479 w 2693378"/>
                <a:gd name="connsiteY2" fmla="*/ 0 h 887379"/>
                <a:gd name="connsiteX3" fmla="*/ 2693378 w 2693378"/>
                <a:gd name="connsiteY3" fmla="*/ 147899 h 887379"/>
                <a:gd name="connsiteX4" fmla="*/ 2693378 w 2693378"/>
                <a:gd name="connsiteY4" fmla="*/ 739480 h 887379"/>
                <a:gd name="connsiteX5" fmla="*/ 2545479 w 2693378"/>
                <a:gd name="connsiteY5" fmla="*/ 887379 h 887379"/>
                <a:gd name="connsiteX6" fmla="*/ 147899 w 2693378"/>
                <a:gd name="connsiteY6" fmla="*/ 887379 h 887379"/>
                <a:gd name="connsiteX7" fmla="*/ 0 w 2693378"/>
                <a:gd name="connsiteY7" fmla="*/ 739480 h 887379"/>
                <a:gd name="connsiteX8" fmla="*/ 85725 w 2693378"/>
                <a:gd name="connsiteY8" fmla="*/ 357449 h 887379"/>
                <a:gd name="connsiteX0" fmla="*/ 95250 w 2693378"/>
                <a:gd name="connsiteY0" fmla="*/ 576524 h 887379"/>
                <a:gd name="connsiteX1" fmla="*/ 414599 w 2693378"/>
                <a:gd name="connsiteY1" fmla="*/ 200025 h 887379"/>
                <a:gd name="connsiteX2" fmla="*/ 2545479 w 2693378"/>
                <a:gd name="connsiteY2" fmla="*/ 0 h 887379"/>
                <a:gd name="connsiteX3" fmla="*/ 2693378 w 2693378"/>
                <a:gd name="connsiteY3" fmla="*/ 147899 h 887379"/>
                <a:gd name="connsiteX4" fmla="*/ 2693378 w 2693378"/>
                <a:gd name="connsiteY4" fmla="*/ 739480 h 887379"/>
                <a:gd name="connsiteX5" fmla="*/ 2545479 w 2693378"/>
                <a:gd name="connsiteY5" fmla="*/ 887379 h 887379"/>
                <a:gd name="connsiteX6" fmla="*/ 147899 w 2693378"/>
                <a:gd name="connsiteY6" fmla="*/ 887379 h 887379"/>
                <a:gd name="connsiteX7" fmla="*/ 0 w 2693378"/>
                <a:gd name="connsiteY7" fmla="*/ 739480 h 887379"/>
                <a:gd name="connsiteX8" fmla="*/ 95250 w 2693378"/>
                <a:gd name="connsiteY8" fmla="*/ 576524 h 887379"/>
                <a:gd name="connsiteX0" fmla="*/ 95250 w 2693378"/>
                <a:gd name="connsiteY0" fmla="*/ 576524 h 887379"/>
                <a:gd name="connsiteX1" fmla="*/ 786074 w 2693378"/>
                <a:gd name="connsiteY1" fmla="*/ 552450 h 887379"/>
                <a:gd name="connsiteX2" fmla="*/ 2545479 w 2693378"/>
                <a:gd name="connsiteY2" fmla="*/ 0 h 887379"/>
                <a:gd name="connsiteX3" fmla="*/ 2693378 w 2693378"/>
                <a:gd name="connsiteY3" fmla="*/ 147899 h 887379"/>
                <a:gd name="connsiteX4" fmla="*/ 2693378 w 2693378"/>
                <a:gd name="connsiteY4" fmla="*/ 739480 h 887379"/>
                <a:gd name="connsiteX5" fmla="*/ 2545479 w 2693378"/>
                <a:gd name="connsiteY5" fmla="*/ 887379 h 887379"/>
                <a:gd name="connsiteX6" fmla="*/ 147899 w 2693378"/>
                <a:gd name="connsiteY6" fmla="*/ 887379 h 887379"/>
                <a:gd name="connsiteX7" fmla="*/ 0 w 2693378"/>
                <a:gd name="connsiteY7" fmla="*/ 739480 h 887379"/>
                <a:gd name="connsiteX8" fmla="*/ 95250 w 2693378"/>
                <a:gd name="connsiteY8" fmla="*/ 576524 h 887379"/>
                <a:gd name="connsiteX0" fmla="*/ 133350 w 2693378"/>
                <a:gd name="connsiteY0" fmla="*/ 652724 h 887379"/>
                <a:gd name="connsiteX1" fmla="*/ 786074 w 2693378"/>
                <a:gd name="connsiteY1" fmla="*/ 552450 h 887379"/>
                <a:gd name="connsiteX2" fmla="*/ 2545479 w 2693378"/>
                <a:gd name="connsiteY2" fmla="*/ 0 h 887379"/>
                <a:gd name="connsiteX3" fmla="*/ 2693378 w 2693378"/>
                <a:gd name="connsiteY3" fmla="*/ 147899 h 887379"/>
                <a:gd name="connsiteX4" fmla="*/ 2693378 w 2693378"/>
                <a:gd name="connsiteY4" fmla="*/ 739480 h 887379"/>
                <a:gd name="connsiteX5" fmla="*/ 2545479 w 2693378"/>
                <a:gd name="connsiteY5" fmla="*/ 887379 h 887379"/>
                <a:gd name="connsiteX6" fmla="*/ 147899 w 2693378"/>
                <a:gd name="connsiteY6" fmla="*/ 887379 h 887379"/>
                <a:gd name="connsiteX7" fmla="*/ 0 w 2693378"/>
                <a:gd name="connsiteY7" fmla="*/ 739480 h 887379"/>
                <a:gd name="connsiteX8" fmla="*/ 133350 w 2693378"/>
                <a:gd name="connsiteY8" fmla="*/ 652724 h 887379"/>
                <a:gd name="connsiteX0" fmla="*/ 133350 w 2693378"/>
                <a:gd name="connsiteY0" fmla="*/ 652724 h 887379"/>
                <a:gd name="connsiteX1" fmla="*/ 986099 w 2693378"/>
                <a:gd name="connsiteY1" fmla="*/ 466725 h 887379"/>
                <a:gd name="connsiteX2" fmla="*/ 2545479 w 2693378"/>
                <a:gd name="connsiteY2" fmla="*/ 0 h 887379"/>
                <a:gd name="connsiteX3" fmla="*/ 2693378 w 2693378"/>
                <a:gd name="connsiteY3" fmla="*/ 147899 h 887379"/>
                <a:gd name="connsiteX4" fmla="*/ 2693378 w 2693378"/>
                <a:gd name="connsiteY4" fmla="*/ 739480 h 887379"/>
                <a:gd name="connsiteX5" fmla="*/ 2545479 w 2693378"/>
                <a:gd name="connsiteY5" fmla="*/ 887379 h 887379"/>
                <a:gd name="connsiteX6" fmla="*/ 147899 w 2693378"/>
                <a:gd name="connsiteY6" fmla="*/ 887379 h 887379"/>
                <a:gd name="connsiteX7" fmla="*/ 0 w 2693378"/>
                <a:gd name="connsiteY7" fmla="*/ 739480 h 887379"/>
                <a:gd name="connsiteX8" fmla="*/ 133350 w 2693378"/>
                <a:gd name="connsiteY8" fmla="*/ 652724 h 887379"/>
                <a:gd name="connsiteX0" fmla="*/ 85725 w 2693378"/>
                <a:gd name="connsiteY0" fmla="*/ 538424 h 887379"/>
                <a:gd name="connsiteX1" fmla="*/ 986099 w 2693378"/>
                <a:gd name="connsiteY1" fmla="*/ 466725 h 887379"/>
                <a:gd name="connsiteX2" fmla="*/ 2545479 w 2693378"/>
                <a:gd name="connsiteY2" fmla="*/ 0 h 887379"/>
                <a:gd name="connsiteX3" fmla="*/ 2693378 w 2693378"/>
                <a:gd name="connsiteY3" fmla="*/ 147899 h 887379"/>
                <a:gd name="connsiteX4" fmla="*/ 2693378 w 2693378"/>
                <a:gd name="connsiteY4" fmla="*/ 739480 h 887379"/>
                <a:gd name="connsiteX5" fmla="*/ 2545479 w 2693378"/>
                <a:gd name="connsiteY5" fmla="*/ 887379 h 887379"/>
                <a:gd name="connsiteX6" fmla="*/ 147899 w 2693378"/>
                <a:gd name="connsiteY6" fmla="*/ 887379 h 887379"/>
                <a:gd name="connsiteX7" fmla="*/ 0 w 2693378"/>
                <a:gd name="connsiteY7" fmla="*/ 739480 h 887379"/>
                <a:gd name="connsiteX8" fmla="*/ 85725 w 2693378"/>
                <a:gd name="connsiteY8" fmla="*/ 538424 h 88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3378" h="887379">
                  <a:moveTo>
                    <a:pt x="85725" y="538424"/>
                  </a:moveTo>
                  <a:cubicBezTo>
                    <a:pt x="85725" y="456742"/>
                    <a:pt x="904417" y="466725"/>
                    <a:pt x="986099" y="466725"/>
                  </a:cubicBezTo>
                  <a:cubicBezTo>
                    <a:pt x="1785292" y="466725"/>
                    <a:pt x="1746286" y="0"/>
                    <a:pt x="2545479" y="0"/>
                  </a:cubicBezTo>
                  <a:cubicBezTo>
                    <a:pt x="2627161" y="0"/>
                    <a:pt x="2693378" y="66217"/>
                    <a:pt x="2693378" y="147899"/>
                  </a:cubicBezTo>
                  <a:lnTo>
                    <a:pt x="2693378" y="739480"/>
                  </a:lnTo>
                  <a:cubicBezTo>
                    <a:pt x="2693378" y="821162"/>
                    <a:pt x="2627161" y="887379"/>
                    <a:pt x="2545479" y="887379"/>
                  </a:cubicBezTo>
                  <a:lnTo>
                    <a:pt x="147899" y="887379"/>
                  </a:lnTo>
                  <a:cubicBezTo>
                    <a:pt x="66217" y="887379"/>
                    <a:pt x="0" y="821162"/>
                    <a:pt x="0" y="739480"/>
                  </a:cubicBezTo>
                  <a:lnTo>
                    <a:pt x="85725" y="538424"/>
                  </a:lnTo>
                  <a:close/>
                </a:path>
              </a:pathLst>
            </a:cu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1"/>
              <a:tileRect/>
            </a:gradFill>
            <a:ln>
              <a:solidFill>
                <a:srgbClr val="383C2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cxnSp>
          <p:nvCxnSpPr>
            <p:cNvPr id="6" name="Straight Connector 5"/>
            <p:cNvCxnSpPr>
              <a:cxnSpLocks noChangeAspect="1"/>
            </p:cNvCxnSpPr>
            <p:nvPr/>
          </p:nvCxnSpPr>
          <p:spPr>
            <a:xfrm flipV="1">
              <a:off x="910689" y="3235282"/>
              <a:ext cx="10389370" cy="3218"/>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6" name="Group 25"/>
            <p:cNvGrpSpPr>
              <a:grpSpLocks noChangeAspect="1"/>
            </p:cNvGrpSpPr>
            <p:nvPr/>
          </p:nvGrpSpPr>
          <p:grpSpPr>
            <a:xfrm>
              <a:off x="622162" y="3038001"/>
              <a:ext cx="577051" cy="400997"/>
              <a:chOff x="622162" y="3038001"/>
              <a:chExt cx="577051" cy="400997"/>
            </a:xfrm>
          </p:grpSpPr>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0249" y="3085153"/>
                <a:ext cx="460879" cy="306694"/>
              </a:xfrm>
              <a:prstGeom prst="rect">
                <a:avLst/>
              </a:prstGeom>
            </p:spPr>
          </p:pic>
          <p:sp>
            <p:nvSpPr>
              <p:cNvPr id="10" name="Rounded Rectangle 9"/>
              <p:cNvSpPr/>
              <p:nvPr/>
            </p:nvSpPr>
            <p:spPr>
              <a:xfrm>
                <a:off x="622162" y="3038001"/>
                <a:ext cx="577051" cy="400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grpSp>
        <p:cxnSp>
          <p:nvCxnSpPr>
            <p:cNvPr id="15" name="Straight Connector 14"/>
            <p:cNvCxnSpPr>
              <a:cxnSpLocks noChangeAspect="1"/>
              <a:stCxn id="10" idx="2"/>
            </p:cNvCxnSpPr>
            <p:nvPr/>
          </p:nvCxnSpPr>
          <p:spPr>
            <a:xfrm flipH="1">
              <a:off x="910687" y="3438998"/>
              <a:ext cx="1" cy="942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noChangeAspect="1"/>
            </p:cNvCxnSpPr>
            <p:nvPr/>
          </p:nvCxnSpPr>
          <p:spPr>
            <a:xfrm flipV="1">
              <a:off x="1320546" y="1930085"/>
              <a:ext cx="0" cy="4318315"/>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spect="1"/>
            </p:cNvSpPr>
            <p:nvPr/>
          </p:nvSpPr>
          <p:spPr>
            <a:xfrm>
              <a:off x="972793" y="1560752"/>
              <a:ext cx="695506" cy="36933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smtClean="0">
                  <a:ln>
                    <a:noFill/>
                  </a:ln>
                  <a:solidFill>
                    <a:prstClr val="black"/>
                  </a:solidFill>
                  <a:effectLst/>
                  <a:uLnTx/>
                  <a:uFillTx/>
                  <a:latin typeface="+mj-lt"/>
                  <a:ea typeface="+mn-ea"/>
                  <a:cs typeface="+mn-cs"/>
                </a:rPr>
                <a:t>2022</a:t>
              </a:r>
              <a:endParaRPr kumimoji="0" lang="en-US" sz="1400" b="0" i="0" u="none" strike="noStrike" kern="1200" cap="none" spc="0" normalizeH="0" baseline="0" noProof="0" dirty="0">
                <a:ln>
                  <a:noFill/>
                </a:ln>
                <a:solidFill>
                  <a:prstClr val="black"/>
                </a:solidFill>
                <a:effectLst/>
                <a:uLnTx/>
                <a:uFillTx/>
                <a:latin typeface="+mj-lt"/>
                <a:ea typeface="+mn-ea"/>
                <a:cs typeface="+mn-cs"/>
              </a:endParaRPr>
            </a:p>
          </p:txBody>
        </p:sp>
        <p:grpSp>
          <p:nvGrpSpPr>
            <p:cNvPr id="41" name="Group 40"/>
            <p:cNvGrpSpPr>
              <a:grpSpLocks noChangeAspect="1"/>
            </p:cNvGrpSpPr>
            <p:nvPr/>
          </p:nvGrpSpPr>
          <p:grpSpPr>
            <a:xfrm>
              <a:off x="3940706" y="1576585"/>
              <a:ext cx="695506" cy="1658697"/>
              <a:chOff x="3260767" y="1576585"/>
              <a:chExt cx="695506" cy="1658697"/>
            </a:xfrm>
          </p:grpSpPr>
          <p:cxnSp>
            <p:nvCxnSpPr>
              <p:cNvPr id="23" name="Straight Connector 22"/>
              <p:cNvCxnSpPr/>
              <p:nvPr/>
            </p:nvCxnSpPr>
            <p:spPr>
              <a:xfrm flipV="1">
                <a:off x="3605409" y="1945917"/>
                <a:ext cx="0" cy="1289365"/>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260767" y="1576585"/>
                <a:ext cx="695506" cy="36933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smtClean="0">
                    <a:ln>
                      <a:noFill/>
                    </a:ln>
                    <a:solidFill>
                      <a:prstClr val="black"/>
                    </a:solidFill>
                    <a:effectLst/>
                    <a:uLnTx/>
                    <a:uFillTx/>
                    <a:latin typeface="+mj-lt"/>
                    <a:ea typeface="+mn-ea"/>
                    <a:cs typeface="+mn-cs"/>
                  </a:rPr>
                  <a:t>2023</a:t>
                </a:r>
                <a:endParaRPr kumimoji="0" lang="en-US" sz="1400" b="0" i="0" u="none" strike="noStrike" kern="1200" cap="none" spc="0" normalizeH="0" baseline="0" noProof="0" dirty="0">
                  <a:ln>
                    <a:noFill/>
                  </a:ln>
                  <a:solidFill>
                    <a:prstClr val="black"/>
                  </a:solidFill>
                  <a:effectLst/>
                  <a:uLnTx/>
                  <a:uFillTx/>
                  <a:latin typeface="+mj-lt"/>
                  <a:ea typeface="+mn-ea"/>
                  <a:cs typeface="+mn-cs"/>
                </a:endParaRPr>
              </a:p>
            </p:txBody>
          </p:sp>
        </p:grpSp>
        <p:sp>
          <p:nvSpPr>
            <p:cNvPr id="16" name="TextBox 15"/>
            <p:cNvSpPr txBox="1">
              <a:spLocks noChangeAspect="1"/>
            </p:cNvSpPr>
            <p:nvPr/>
          </p:nvSpPr>
          <p:spPr>
            <a:xfrm>
              <a:off x="234412" y="3704454"/>
              <a:ext cx="1929601" cy="738664"/>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mj-lt"/>
                  <a:ea typeface="+mn-ea"/>
                  <a:cs typeface="+mn-cs"/>
                </a:rPr>
                <a:t>October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mj-lt"/>
                  <a:ea typeface="+mn-ea"/>
                  <a:cs typeface="+mn-cs"/>
                </a:rPr>
                <a:t>Maintain narrative of peaceful reunification. </a:t>
              </a:r>
              <a:endParaRPr kumimoji="0" lang="en-US" sz="1100" b="0" i="0" u="none" strike="noStrike" kern="1200" cap="none" spc="0" normalizeH="0" baseline="0" noProof="0" dirty="0">
                <a:ln>
                  <a:noFill/>
                </a:ln>
                <a:solidFill>
                  <a:prstClr val="black"/>
                </a:solidFill>
                <a:effectLst/>
                <a:uLnTx/>
                <a:uFillTx/>
                <a:latin typeface="+mj-lt"/>
                <a:ea typeface="+mn-ea"/>
                <a:cs typeface="+mn-cs"/>
              </a:endParaRPr>
            </a:p>
          </p:txBody>
        </p:sp>
        <p:grpSp>
          <p:nvGrpSpPr>
            <p:cNvPr id="40" name="Group 39"/>
            <p:cNvGrpSpPr>
              <a:grpSpLocks noChangeAspect="1"/>
            </p:cNvGrpSpPr>
            <p:nvPr/>
          </p:nvGrpSpPr>
          <p:grpSpPr>
            <a:xfrm>
              <a:off x="6908619" y="1576585"/>
              <a:ext cx="695506" cy="1658697"/>
              <a:chOff x="5548741" y="1576585"/>
              <a:chExt cx="695506" cy="1658697"/>
            </a:xfrm>
          </p:grpSpPr>
          <p:cxnSp>
            <p:nvCxnSpPr>
              <p:cNvPr id="30" name="Straight Connector 29"/>
              <p:cNvCxnSpPr/>
              <p:nvPr/>
            </p:nvCxnSpPr>
            <p:spPr>
              <a:xfrm flipV="1">
                <a:off x="5912692" y="1945917"/>
                <a:ext cx="0" cy="1289365"/>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548741" y="1576585"/>
                <a:ext cx="695506" cy="36933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smtClean="0">
                    <a:ln>
                      <a:noFill/>
                    </a:ln>
                    <a:solidFill>
                      <a:prstClr val="black"/>
                    </a:solidFill>
                    <a:effectLst/>
                    <a:uLnTx/>
                    <a:uFillTx/>
                    <a:latin typeface="+mj-lt"/>
                    <a:ea typeface="+mn-ea"/>
                    <a:cs typeface="+mn-cs"/>
                  </a:rPr>
                  <a:t>2024</a:t>
                </a:r>
                <a:endParaRPr kumimoji="0" lang="en-US" sz="1400" b="0" i="0" u="none" strike="noStrike" kern="1200" cap="none" spc="0" normalizeH="0" baseline="0" noProof="0" dirty="0">
                  <a:ln>
                    <a:noFill/>
                  </a:ln>
                  <a:solidFill>
                    <a:prstClr val="black"/>
                  </a:solidFill>
                  <a:effectLst/>
                  <a:uLnTx/>
                  <a:uFillTx/>
                  <a:latin typeface="+mj-lt"/>
                  <a:ea typeface="+mn-ea"/>
                  <a:cs typeface="+mn-cs"/>
                </a:endParaRPr>
              </a:p>
            </p:txBody>
          </p:sp>
        </p:grpSp>
        <p:grpSp>
          <p:nvGrpSpPr>
            <p:cNvPr id="39" name="Group 38"/>
            <p:cNvGrpSpPr>
              <a:grpSpLocks noChangeAspect="1"/>
            </p:cNvGrpSpPr>
            <p:nvPr/>
          </p:nvGrpSpPr>
          <p:grpSpPr>
            <a:xfrm>
              <a:off x="9876531" y="1602870"/>
              <a:ext cx="695506" cy="1642864"/>
              <a:chOff x="7836715" y="1576585"/>
              <a:chExt cx="695506" cy="1642864"/>
            </a:xfrm>
          </p:grpSpPr>
          <p:cxnSp>
            <p:nvCxnSpPr>
              <p:cNvPr id="32" name="Straight Connector 31"/>
              <p:cNvCxnSpPr/>
              <p:nvPr/>
            </p:nvCxnSpPr>
            <p:spPr>
              <a:xfrm flipV="1">
                <a:off x="8143103" y="1930084"/>
                <a:ext cx="0" cy="1289365"/>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836715" y="1576585"/>
                <a:ext cx="695506" cy="36933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smtClean="0">
                    <a:ln>
                      <a:noFill/>
                    </a:ln>
                    <a:solidFill>
                      <a:prstClr val="black"/>
                    </a:solidFill>
                    <a:effectLst/>
                    <a:uLnTx/>
                    <a:uFillTx/>
                    <a:latin typeface="+mj-lt"/>
                    <a:ea typeface="+mn-ea"/>
                    <a:cs typeface="+mn-cs"/>
                  </a:rPr>
                  <a:t>2025</a:t>
                </a:r>
                <a:endParaRPr kumimoji="0" lang="en-US" sz="1400" b="0" i="0" u="none" strike="noStrike" kern="1200" cap="none" spc="0" normalizeH="0" baseline="0" noProof="0" dirty="0">
                  <a:ln>
                    <a:noFill/>
                  </a:ln>
                  <a:solidFill>
                    <a:prstClr val="black"/>
                  </a:solidFill>
                  <a:effectLst/>
                  <a:uLnTx/>
                  <a:uFillTx/>
                  <a:latin typeface="+mj-lt"/>
                  <a:ea typeface="+mn-ea"/>
                  <a:cs typeface="+mn-cs"/>
                </a:endParaRPr>
              </a:p>
            </p:txBody>
          </p:sp>
        </p:grpSp>
        <p:grpSp>
          <p:nvGrpSpPr>
            <p:cNvPr id="70" name="Group 69"/>
            <p:cNvGrpSpPr>
              <a:grpSpLocks noChangeAspect="1"/>
            </p:cNvGrpSpPr>
            <p:nvPr/>
          </p:nvGrpSpPr>
          <p:grpSpPr>
            <a:xfrm>
              <a:off x="1623613" y="3039400"/>
              <a:ext cx="657520" cy="400997"/>
              <a:chOff x="1833046" y="3038001"/>
              <a:chExt cx="657520" cy="400997"/>
            </a:xfrm>
          </p:grpSpPr>
          <p:sp>
            <p:nvSpPr>
              <p:cNvPr id="29" name="Rounded Rectangle 28"/>
              <p:cNvSpPr/>
              <p:nvPr/>
            </p:nvSpPr>
            <p:spPr>
              <a:xfrm>
                <a:off x="1833046" y="3038001"/>
                <a:ext cx="657520" cy="400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pic>
            <p:nvPicPr>
              <p:cNvPr id="45" name="Picture 4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92684" y="3072337"/>
                <a:ext cx="543119" cy="325890"/>
              </a:xfrm>
              <a:prstGeom prst="rect">
                <a:avLst/>
              </a:prstGeom>
            </p:spPr>
          </p:pic>
        </p:grpSp>
        <p:grpSp>
          <p:nvGrpSpPr>
            <p:cNvPr id="46" name="Group 45"/>
            <p:cNvGrpSpPr>
              <a:grpSpLocks noChangeAspect="1"/>
            </p:cNvGrpSpPr>
            <p:nvPr/>
          </p:nvGrpSpPr>
          <p:grpSpPr>
            <a:xfrm>
              <a:off x="2331533" y="3055930"/>
              <a:ext cx="577051" cy="400997"/>
              <a:chOff x="622162" y="3038001"/>
              <a:chExt cx="577051" cy="400997"/>
            </a:xfrm>
          </p:grpSpPr>
          <p:pic>
            <p:nvPicPr>
              <p:cNvPr id="47" name="Picture 4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0249" y="3085153"/>
                <a:ext cx="460879" cy="306694"/>
              </a:xfrm>
              <a:prstGeom prst="rect">
                <a:avLst/>
              </a:prstGeom>
            </p:spPr>
          </p:pic>
          <p:sp>
            <p:nvSpPr>
              <p:cNvPr id="48" name="Rounded Rectangle 47"/>
              <p:cNvSpPr/>
              <p:nvPr/>
            </p:nvSpPr>
            <p:spPr>
              <a:xfrm>
                <a:off x="622162" y="3038001"/>
                <a:ext cx="577051" cy="400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grpSp>
        <p:sp>
          <p:nvSpPr>
            <p:cNvPr id="49" name="TextBox 48"/>
            <p:cNvSpPr txBox="1">
              <a:spLocks noChangeAspect="1"/>
            </p:cNvSpPr>
            <p:nvPr/>
          </p:nvSpPr>
          <p:spPr>
            <a:xfrm>
              <a:off x="1254272" y="2462351"/>
              <a:ext cx="1396201" cy="52322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mj-lt"/>
                  <a:ea typeface="+mn-ea"/>
                  <a:cs typeface="+mn-cs"/>
                </a:rPr>
                <a:t>March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mj-lt"/>
                  <a:ea typeface="+mn-ea"/>
                  <a:cs typeface="+mn-cs"/>
                </a:rPr>
                <a:t>Beijing Olympics</a:t>
              </a:r>
              <a:endParaRPr kumimoji="0" lang="en-US" sz="1100" b="0" i="0" u="none" strike="noStrike" kern="1200" cap="none" spc="0" normalizeH="0" baseline="0" noProof="0" dirty="0">
                <a:ln>
                  <a:noFill/>
                </a:ln>
                <a:solidFill>
                  <a:prstClr val="black"/>
                </a:solidFill>
                <a:effectLst/>
                <a:uLnTx/>
                <a:uFillTx/>
                <a:latin typeface="+mj-lt"/>
                <a:ea typeface="+mn-ea"/>
                <a:cs typeface="+mn-cs"/>
              </a:endParaRPr>
            </a:p>
          </p:txBody>
        </p:sp>
        <p:sp>
          <p:nvSpPr>
            <p:cNvPr id="51" name="Freeform 50"/>
            <p:cNvSpPr>
              <a:spLocks noChangeAspect="1"/>
            </p:cNvSpPr>
            <p:nvPr/>
          </p:nvSpPr>
          <p:spPr>
            <a:xfrm>
              <a:off x="3079016" y="5698851"/>
              <a:ext cx="9144439" cy="575017"/>
            </a:xfrm>
            <a:custGeom>
              <a:avLst/>
              <a:gdLst>
                <a:gd name="connsiteX0" fmla="*/ 0 w 11025554"/>
                <a:gd name="connsiteY0" fmla="*/ 0 h 650631"/>
                <a:gd name="connsiteX1" fmla="*/ 35169 w 11025554"/>
                <a:gd name="connsiteY1" fmla="*/ 650631 h 650631"/>
                <a:gd name="connsiteX2" fmla="*/ 11025554 w 11025554"/>
                <a:gd name="connsiteY2" fmla="*/ 597877 h 650631"/>
                <a:gd name="connsiteX3" fmla="*/ 11025554 w 11025554"/>
                <a:gd name="connsiteY3" fmla="*/ 369277 h 650631"/>
                <a:gd name="connsiteX4" fmla="*/ 0 w 11025554"/>
                <a:gd name="connsiteY4" fmla="*/ 0 h 650631"/>
                <a:gd name="connsiteX0" fmla="*/ 17584 w 10990385"/>
                <a:gd name="connsiteY0" fmla="*/ 0 h 597877"/>
                <a:gd name="connsiteX1" fmla="*/ 0 w 10990385"/>
                <a:gd name="connsiteY1" fmla="*/ 597877 h 597877"/>
                <a:gd name="connsiteX2" fmla="*/ 10990385 w 10990385"/>
                <a:gd name="connsiteY2" fmla="*/ 545123 h 597877"/>
                <a:gd name="connsiteX3" fmla="*/ 10990385 w 10990385"/>
                <a:gd name="connsiteY3" fmla="*/ 316523 h 597877"/>
                <a:gd name="connsiteX4" fmla="*/ 17584 w 10990385"/>
                <a:gd name="connsiteY4" fmla="*/ 0 h 597877"/>
                <a:gd name="connsiteX0" fmla="*/ 17584 w 10990385"/>
                <a:gd name="connsiteY0" fmla="*/ 0 h 597877"/>
                <a:gd name="connsiteX1" fmla="*/ 0 w 10990385"/>
                <a:gd name="connsiteY1" fmla="*/ 597877 h 597877"/>
                <a:gd name="connsiteX2" fmla="*/ 10990385 w 10990385"/>
                <a:gd name="connsiteY2" fmla="*/ 545123 h 597877"/>
                <a:gd name="connsiteX3" fmla="*/ 10990385 w 10990385"/>
                <a:gd name="connsiteY3" fmla="*/ 316523 h 597877"/>
                <a:gd name="connsiteX4" fmla="*/ 17584 w 10990385"/>
                <a:gd name="connsiteY4" fmla="*/ 0 h 597877"/>
                <a:gd name="connsiteX0" fmla="*/ 0 w 11009498"/>
                <a:gd name="connsiteY0" fmla="*/ 0 h 575017"/>
                <a:gd name="connsiteX1" fmla="*/ 19113 w 11009498"/>
                <a:gd name="connsiteY1" fmla="*/ 575017 h 575017"/>
                <a:gd name="connsiteX2" fmla="*/ 11009498 w 11009498"/>
                <a:gd name="connsiteY2" fmla="*/ 522263 h 575017"/>
                <a:gd name="connsiteX3" fmla="*/ 11009498 w 11009498"/>
                <a:gd name="connsiteY3" fmla="*/ 293663 h 575017"/>
                <a:gd name="connsiteX4" fmla="*/ 0 w 11009498"/>
                <a:gd name="connsiteY4" fmla="*/ 0 h 57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9498" h="575017">
                  <a:moveTo>
                    <a:pt x="0" y="0"/>
                  </a:moveTo>
                  <a:lnTo>
                    <a:pt x="19113" y="575017"/>
                  </a:lnTo>
                  <a:lnTo>
                    <a:pt x="11009498" y="522263"/>
                  </a:lnTo>
                  <a:lnTo>
                    <a:pt x="11009498" y="293663"/>
                  </a:lnTo>
                  <a:lnTo>
                    <a:pt x="0" y="0"/>
                  </a:lnTo>
                  <a:close/>
                </a:path>
              </a:pathLst>
            </a:custGeom>
            <a:solidFill>
              <a:schemeClr val="bg1">
                <a:lumMod val="85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sz="1400" dirty="0">
                <a:solidFill>
                  <a:prstClr val="white"/>
                </a:solidFill>
                <a:latin typeface="+mj-lt"/>
              </a:endParaRPr>
            </a:p>
          </p:txBody>
        </p:sp>
        <p:sp>
          <p:nvSpPr>
            <p:cNvPr id="52" name="Freeform 51"/>
            <p:cNvSpPr>
              <a:spLocks noChangeAspect="1"/>
            </p:cNvSpPr>
            <p:nvPr/>
          </p:nvSpPr>
          <p:spPr>
            <a:xfrm>
              <a:off x="-5747" y="6098023"/>
              <a:ext cx="2632550" cy="191672"/>
            </a:xfrm>
            <a:custGeom>
              <a:avLst/>
              <a:gdLst>
                <a:gd name="connsiteX0" fmla="*/ 0 w 11025554"/>
                <a:gd name="connsiteY0" fmla="*/ 0 h 650631"/>
                <a:gd name="connsiteX1" fmla="*/ 35169 w 11025554"/>
                <a:gd name="connsiteY1" fmla="*/ 650631 h 650631"/>
                <a:gd name="connsiteX2" fmla="*/ 11025554 w 11025554"/>
                <a:gd name="connsiteY2" fmla="*/ 597877 h 650631"/>
                <a:gd name="connsiteX3" fmla="*/ 11025554 w 11025554"/>
                <a:gd name="connsiteY3" fmla="*/ 369277 h 650631"/>
                <a:gd name="connsiteX4" fmla="*/ 0 w 11025554"/>
                <a:gd name="connsiteY4" fmla="*/ 0 h 650631"/>
                <a:gd name="connsiteX0" fmla="*/ 17584 w 10990385"/>
                <a:gd name="connsiteY0" fmla="*/ 0 h 597877"/>
                <a:gd name="connsiteX1" fmla="*/ 0 w 10990385"/>
                <a:gd name="connsiteY1" fmla="*/ 597877 h 597877"/>
                <a:gd name="connsiteX2" fmla="*/ 10990385 w 10990385"/>
                <a:gd name="connsiteY2" fmla="*/ 545123 h 597877"/>
                <a:gd name="connsiteX3" fmla="*/ 10990385 w 10990385"/>
                <a:gd name="connsiteY3" fmla="*/ 316523 h 597877"/>
                <a:gd name="connsiteX4" fmla="*/ 17584 w 10990385"/>
                <a:gd name="connsiteY4" fmla="*/ 0 h 597877"/>
                <a:gd name="connsiteX0" fmla="*/ 17584 w 10990385"/>
                <a:gd name="connsiteY0" fmla="*/ 0 h 597877"/>
                <a:gd name="connsiteX1" fmla="*/ 0 w 10990385"/>
                <a:gd name="connsiteY1" fmla="*/ 597877 h 597877"/>
                <a:gd name="connsiteX2" fmla="*/ 10990385 w 10990385"/>
                <a:gd name="connsiteY2" fmla="*/ 545123 h 597877"/>
                <a:gd name="connsiteX3" fmla="*/ 10843561 w 10990385"/>
                <a:gd name="connsiteY3" fmla="*/ 527539 h 597877"/>
                <a:gd name="connsiteX4" fmla="*/ 17584 w 10990385"/>
                <a:gd name="connsiteY4" fmla="*/ 0 h 597877"/>
                <a:gd name="connsiteX0" fmla="*/ 17584 w 10990385"/>
                <a:gd name="connsiteY0" fmla="*/ 0 h 281354"/>
                <a:gd name="connsiteX1" fmla="*/ 0 w 10990385"/>
                <a:gd name="connsiteY1" fmla="*/ 281354 h 281354"/>
                <a:gd name="connsiteX2" fmla="*/ 10990385 w 10990385"/>
                <a:gd name="connsiteY2" fmla="*/ 228600 h 281354"/>
                <a:gd name="connsiteX3" fmla="*/ 10843561 w 10990385"/>
                <a:gd name="connsiteY3" fmla="*/ 211016 h 281354"/>
                <a:gd name="connsiteX4" fmla="*/ 17584 w 10990385"/>
                <a:gd name="connsiteY4" fmla="*/ 0 h 281354"/>
                <a:gd name="connsiteX0" fmla="*/ 17584 w 10990385"/>
                <a:gd name="connsiteY0" fmla="*/ 0 h 175846"/>
                <a:gd name="connsiteX1" fmla="*/ 0 w 10990385"/>
                <a:gd name="connsiteY1" fmla="*/ 175846 h 175846"/>
                <a:gd name="connsiteX2" fmla="*/ 10990385 w 10990385"/>
                <a:gd name="connsiteY2" fmla="*/ 123092 h 175846"/>
                <a:gd name="connsiteX3" fmla="*/ 10843561 w 10990385"/>
                <a:gd name="connsiteY3" fmla="*/ 105508 h 175846"/>
                <a:gd name="connsiteX4" fmla="*/ 17584 w 10990385"/>
                <a:gd name="connsiteY4" fmla="*/ 0 h 175846"/>
                <a:gd name="connsiteX0" fmla="*/ 17584 w 10990385"/>
                <a:gd name="connsiteY0" fmla="*/ 0 h 175846"/>
                <a:gd name="connsiteX1" fmla="*/ 0 w 10990385"/>
                <a:gd name="connsiteY1" fmla="*/ 175846 h 175846"/>
                <a:gd name="connsiteX2" fmla="*/ 10990385 w 10990385"/>
                <a:gd name="connsiteY2" fmla="*/ 123092 h 175846"/>
                <a:gd name="connsiteX3" fmla="*/ 17584 w 10990385"/>
                <a:gd name="connsiteY3" fmla="*/ 0 h 175846"/>
                <a:gd name="connsiteX0" fmla="*/ 17584 w 10990385"/>
                <a:gd name="connsiteY0" fmla="*/ 0 h 191672"/>
                <a:gd name="connsiteX1" fmla="*/ 0 w 10990385"/>
                <a:gd name="connsiteY1" fmla="*/ 175846 h 191672"/>
                <a:gd name="connsiteX2" fmla="*/ 10990385 w 10990385"/>
                <a:gd name="connsiteY2" fmla="*/ 191672 h 191672"/>
                <a:gd name="connsiteX3" fmla="*/ 17584 w 10990385"/>
                <a:gd name="connsiteY3" fmla="*/ 0 h 191672"/>
              </a:gdLst>
              <a:ahLst/>
              <a:cxnLst>
                <a:cxn ang="0">
                  <a:pos x="connsiteX0" y="connsiteY0"/>
                </a:cxn>
                <a:cxn ang="0">
                  <a:pos x="connsiteX1" y="connsiteY1"/>
                </a:cxn>
                <a:cxn ang="0">
                  <a:pos x="connsiteX2" y="connsiteY2"/>
                </a:cxn>
                <a:cxn ang="0">
                  <a:pos x="connsiteX3" y="connsiteY3"/>
                </a:cxn>
              </a:cxnLst>
              <a:rect l="l" t="t" r="r" b="b"/>
              <a:pathLst>
                <a:path w="10990385" h="191672">
                  <a:moveTo>
                    <a:pt x="17584" y="0"/>
                  </a:moveTo>
                  <a:lnTo>
                    <a:pt x="0" y="175846"/>
                  </a:lnTo>
                  <a:lnTo>
                    <a:pt x="10990385" y="191672"/>
                  </a:lnTo>
                  <a:lnTo>
                    <a:pt x="17584" y="0"/>
                  </a:lnTo>
                  <a:close/>
                </a:path>
              </a:pathLst>
            </a:custGeom>
            <a:solidFill>
              <a:schemeClr val="bg1">
                <a:lumMod val="85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pic>
          <p:nvPicPr>
            <p:cNvPr id="38" name="Picture 3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19814" y="5675991"/>
              <a:ext cx="468089" cy="627336"/>
            </a:xfrm>
            <a:prstGeom prst="rect">
              <a:avLst/>
            </a:prstGeom>
            <a:ln>
              <a:solidFill>
                <a:schemeClr val="tx1"/>
              </a:solidFill>
            </a:ln>
          </p:spPr>
        </p:pic>
        <p:sp>
          <p:nvSpPr>
            <p:cNvPr id="53" name="TextBox 52"/>
            <p:cNvSpPr txBox="1">
              <a:spLocks noChangeAspect="1"/>
            </p:cNvSpPr>
            <p:nvPr/>
          </p:nvSpPr>
          <p:spPr>
            <a:xfrm>
              <a:off x="3191518" y="6002701"/>
              <a:ext cx="5126596"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smtClean="0">
                  <a:solidFill>
                    <a:prstClr val="black"/>
                  </a:solidFill>
                  <a:latin typeface="+mj-lt"/>
                </a:rPr>
                <a:t>Won</a:t>
              </a:r>
              <a:r>
                <a:rPr kumimoji="0" lang="en-US" sz="1100" b="1" i="1" u="none" strike="noStrike" kern="1200" cap="none" spc="0" normalizeH="0" baseline="0" noProof="0" dirty="0" smtClean="0">
                  <a:ln>
                    <a:noFill/>
                  </a:ln>
                  <a:solidFill>
                    <a:prstClr val="black"/>
                  </a:solidFill>
                  <a:effectLst/>
                  <a:uLnTx/>
                  <a:uFillTx/>
                  <a:latin typeface="+mj-lt"/>
                  <a:ea typeface="+mn-ea"/>
                  <a:cs typeface="+mn-cs"/>
                </a:rPr>
                <a:t> reelection in 2022 for an additional 5 years. Age will be 69-74yo. </a:t>
              </a:r>
              <a:endParaRPr kumimoji="0" lang="en-US" sz="1100" b="1" i="1" u="none" strike="noStrike" kern="1200" cap="none" spc="0" normalizeH="0" baseline="0" noProof="0" dirty="0">
                <a:ln>
                  <a:noFill/>
                </a:ln>
                <a:solidFill>
                  <a:prstClr val="black"/>
                </a:solidFill>
                <a:effectLst/>
                <a:uLnTx/>
                <a:uFillTx/>
                <a:latin typeface="+mj-lt"/>
                <a:ea typeface="+mn-ea"/>
                <a:cs typeface="+mn-cs"/>
              </a:endParaRPr>
            </a:p>
          </p:txBody>
        </p:sp>
        <p:grpSp>
          <p:nvGrpSpPr>
            <p:cNvPr id="58" name="Group 57"/>
            <p:cNvGrpSpPr>
              <a:grpSpLocks noChangeAspect="1"/>
            </p:cNvGrpSpPr>
            <p:nvPr/>
          </p:nvGrpSpPr>
          <p:grpSpPr>
            <a:xfrm>
              <a:off x="7290433" y="3034783"/>
              <a:ext cx="577051" cy="400997"/>
              <a:chOff x="7290433" y="3034783"/>
              <a:chExt cx="577051" cy="400997"/>
            </a:xfrm>
          </p:grpSpPr>
          <p:sp>
            <p:nvSpPr>
              <p:cNvPr id="56" name="Rounded Rectangle 55"/>
              <p:cNvSpPr/>
              <p:nvPr/>
            </p:nvSpPr>
            <p:spPr>
              <a:xfrm>
                <a:off x="7290433" y="3034783"/>
                <a:ext cx="577051" cy="400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pic>
            <p:nvPicPr>
              <p:cNvPr id="57" name="Picture 5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348127" y="3094731"/>
                <a:ext cx="461662" cy="304697"/>
              </a:xfrm>
              <a:prstGeom prst="rect">
                <a:avLst/>
              </a:prstGeom>
            </p:spPr>
          </p:pic>
        </p:grpSp>
        <p:grpSp>
          <p:nvGrpSpPr>
            <p:cNvPr id="62" name="Group 61"/>
            <p:cNvGrpSpPr>
              <a:grpSpLocks noChangeAspect="1"/>
            </p:cNvGrpSpPr>
            <p:nvPr/>
          </p:nvGrpSpPr>
          <p:grpSpPr>
            <a:xfrm>
              <a:off x="9552582" y="3034783"/>
              <a:ext cx="577051" cy="400997"/>
              <a:chOff x="9552582" y="3034783"/>
              <a:chExt cx="577051" cy="400997"/>
            </a:xfrm>
          </p:grpSpPr>
          <p:sp>
            <p:nvSpPr>
              <p:cNvPr id="60" name="Rounded Rectangle 59"/>
              <p:cNvSpPr/>
              <p:nvPr/>
            </p:nvSpPr>
            <p:spPr>
              <a:xfrm>
                <a:off x="9552582" y="3034783"/>
                <a:ext cx="577051" cy="400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pic>
            <p:nvPicPr>
              <p:cNvPr id="1034" name="Picture 10" descr="https://upload.wikimedia.org/wikipedia/en/thumb/a/a4/Flag_of_the_United_States.svg/50px-Flag_of_the_United_States.svg.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602982" y="3111456"/>
                <a:ext cx="476250" cy="247650"/>
              </a:xfrm>
              <a:prstGeom prst="rect">
                <a:avLst/>
              </a:prstGeom>
              <a:noFill/>
              <a:extLst>
                <a:ext uri="{909E8E84-426E-40DD-AFC4-6F175D3DCCD1}">
                  <a14:hiddenFill xmlns:a14="http://schemas.microsoft.com/office/drawing/2010/main">
                    <a:solidFill>
                      <a:srgbClr val="FFFFFF"/>
                    </a:solidFill>
                  </a14:hiddenFill>
                </a:ext>
              </a:extLst>
            </p:spPr>
          </p:pic>
        </p:grpSp>
        <p:sp>
          <p:nvSpPr>
            <p:cNvPr id="63" name="TextBox 62"/>
            <p:cNvSpPr txBox="1">
              <a:spLocks noChangeAspect="1"/>
            </p:cNvSpPr>
            <p:nvPr/>
          </p:nvSpPr>
          <p:spPr>
            <a:xfrm>
              <a:off x="9239644" y="3482932"/>
              <a:ext cx="1202925" cy="738664"/>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mj-lt"/>
                  <a:ea typeface="+mn-ea"/>
                  <a:cs typeface="+mn-cs"/>
                </a:rPr>
                <a:t>Nov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mj-lt"/>
                  <a:ea typeface="+mn-ea"/>
                  <a:cs typeface="+mn-cs"/>
                </a:rPr>
                <a:t>U.S. POTUS Election</a:t>
              </a:r>
              <a:endParaRPr kumimoji="0" lang="en-US" sz="1100" b="0" i="0" u="none" strike="noStrike" kern="1200" cap="none" spc="0" normalizeH="0" baseline="0" noProof="0" dirty="0">
                <a:ln>
                  <a:noFill/>
                </a:ln>
                <a:solidFill>
                  <a:prstClr val="black"/>
                </a:solidFill>
                <a:effectLst/>
                <a:uLnTx/>
                <a:uFillTx/>
                <a:latin typeface="+mj-lt"/>
                <a:ea typeface="+mn-ea"/>
                <a:cs typeface="+mn-cs"/>
              </a:endParaRPr>
            </a:p>
          </p:txBody>
        </p:sp>
        <p:grpSp>
          <p:nvGrpSpPr>
            <p:cNvPr id="65" name="Group 64"/>
            <p:cNvGrpSpPr>
              <a:grpSpLocks noChangeAspect="1"/>
            </p:cNvGrpSpPr>
            <p:nvPr/>
          </p:nvGrpSpPr>
          <p:grpSpPr>
            <a:xfrm>
              <a:off x="3424671" y="3045235"/>
              <a:ext cx="577051" cy="400997"/>
              <a:chOff x="9552582" y="3034783"/>
              <a:chExt cx="577051" cy="400997"/>
            </a:xfrm>
          </p:grpSpPr>
          <p:sp>
            <p:nvSpPr>
              <p:cNvPr id="66" name="Rounded Rectangle 65"/>
              <p:cNvSpPr/>
              <p:nvPr/>
            </p:nvSpPr>
            <p:spPr>
              <a:xfrm>
                <a:off x="9552582" y="3034783"/>
                <a:ext cx="577051" cy="400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pic>
            <p:nvPicPr>
              <p:cNvPr id="67" name="Picture 10" descr="https://upload.wikimedia.org/wikipedia/en/thumb/a/a4/Flag_of_the_United_States.svg/50px-Flag_of_the_United_States.svg.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602982" y="3111456"/>
                <a:ext cx="476250" cy="247650"/>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TextBox 67"/>
            <p:cNvSpPr txBox="1">
              <a:spLocks noChangeAspect="1"/>
            </p:cNvSpPr>
            <p:nvPr/>
          </p:nvSpPr>
          <p:spPr>
            <a:xfrm>
              <a:off x="3111733" y="3482932"/>
              <a:ext cx="1202925" cy="738664"/>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mj-lt"/>
                  <a:ea typeface="+mn-ea"/>
                  <a:cs typeface="+mn-cs"/>
                </a:rPr>
                <a:t>Nov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mj-lt"/>
                  <a:ea typeface="+mn-ea"/>
                  <a:cs typeface="+mn-cs"/>
                </a:rPr>
                <a:t>U.S. Senate Election</a:t>
              </a:r>
              <a:endParaRPr kumimoji="0" lang="en-US" sz="1100" b="0" i="0" u="none" strike="noStrike" kern="1200" cap="none" spc="0" normalizeH="0" baseline="0" noProof="0" dirty="0">
                <a:ln>
                  <a:noFill/>
                </a:ln>
                <a:solidFill>
                  <a:prstClr val="black"/>
                </a:solidFill>
                <a:effectLst/>
                <a:uLnTx/>
                <a:uFillTx/>
                <a:latin typeface="+mj-lt"/>
                <a:ea typeface="+mn-ea"/>
                <a:cs typeface="+mn-cs"/>
              </a:endParaRPr>
            </a:p>
          </p:txBody>
        </p:sp>
        <p:sp>
          <p:nvSpPr>
            <p:cNvPr id="69" name="TextBox 68"/>
            <p:cNvSpPr txBox="1">
              <a:spLocks noChangeAspect="1"/>
            </p:cNvSpPr>
            <p:nvPr/>
          </p:nvSpPr>
          <p:spPr>
            <a:xfrm>
              <a:off x="6977495" y="3465420"/>
              <a:ext cx="1202925" cy="738664"/>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mj-lt"/>
                  <a:ea typeface="+mn-ea"/>
                  <a:cs typeface="+mn-cs"/>
                </a:rPr>
                <a:t>Jan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mj-lt"/>
                  <a:ea typeface="+mn-ea"/>
                  <a:cs typeface="+mn-cs"/>
                </a:rPr>
                <a:t>Taiwan Election</a:t>
              </a:r>
              <a:endParaRPr kumimoji="0" lang="en-US" sz="1100" b="0" i="0" u="none" strike="noStrike" kern="1200" cap="none" spc="0" normalizeH="0" baseline="0" noProof="0" dirty="0">
                <a:ln>
                  <a:noFill/>
                </a:ln>
                <a:solidFill>
                  <a:prstClr val="black"/>
                </a:solidFill>
                <a:effectLst/>
                <a:uLnTx/>
                <a:uFillTx/>
                <a:latin typeface="+mj-lt"/>
                <a:ea typeface="+mn-ea"/>
                <a:cs typeface="+mn-cs"/>
              </a:endParaRPr>
            </a:p>
          </p:txBody>
        </p:sp>
        <p:sp>
          <p:nvSpPr>
            <p:cNvPr id="64" name="Rectangle 63"/>
            <p:cNvSpPr>
              <a:spLocks noChangeAspect="1"/>
            </p:cNvSpPr>
            <p:nvPr/>
          </p:nvSpPr>
          <p:spPr>
            <a:xfrm>
              <a:off x="1298127" y="2114533"/>
              <a:ext cx="2987221" cy="117257"/>
            </a:xfrm>
            <a:prstGeom prst="rect">
              <a:avLst/>
            </a:prstGeom>
            <a:gradFill flip="none" rotWithShape="1">
              <a:gsLst>
                <a:gs pos="8000">
                  <a:srgbClr val="002060"/>
                </a:gs>
                <a:gs pos="28000">
                  <a:srgbClr val="92D050"/>
                </a:gs>
                <a:gs pos="22000">
                  <a:srgbClr val="92D050"/>
                </a:gs>
                <a:gs pos="88496">
                  <a:srgbClr val="002060"/>
                </a:gs>
                <a:gs pos="55760">
                  <a:srgbClr val="002060"/>
                </a:gs>
                <a:gs pos="42000">
                  <a:srgbClr val="002060"/>
                </a:gs>
                <a:gs pos="78767">
                  <a:srgbClr val="92D050"/>
                </a:gs>
                <a:gs pos="70000">
                  <a:srgbClr val="92D050"/>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cxnSp>
          <p:nvCxnSpPr>
            <p:cNvPr id="72" name="Straight Connector 71"/>
            <p:cNvCxnSpPr>
              <a:cxnSpLocks noChangeAspect="1"/>
              <a:stCxn id="48" idx="2"/>
              <a:endCxn id="38" idx="0"/>
            </p:cNvCxnSpPr>
            <p:nvPr/>
          </p:nvCxnSpPr>
          <p:spPr>
            <a:xfrm>
              <a:off x="2620059" y="3456927"/>
              <a:ext cx="433800" cy="2219064"/>
            </a:xfrm>
            <a:prstGeom prst="line">
              <a:avLst/>
            </a:prstGeom>
          </p:spPr>
          <p:style>
            <a:lnRef idx="1">
              <a:schemeClr val="accent1"/>
            </a:lnRef>
            <a:fillRef idx="0">
              <a:schemeClr val="accent1"/>
            </a:fillRef>
            <a:effectRef idx="0">
              <a:schemeClr val="accent1"/>
            </a:effectRef>
            <a:fontRef idx="minor">
              <a:schemeClr val="tx1"/>
            </a:fontRef>
          </p:style>
        </p:cxnSp>
        <p:sp>
          <p:nvSpPr>
            <p:cNvPr id="73" name="TextBox 72"/>
            <p:cNvSpPr txBox="1">
              <a:spLocks noChangeAspect="1"/>
            </p:cNvSpPr>
            <p:nvPr/>
          </p:nvSpPr>
          <p:spPr>
            <a:xfrm rot="19200000">
              <a:off x="1823584" y="1799984"/>
              <a:ext cx="483751"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mj-lt"/>
                  <a:ea typeface="+mn-ea"/>
                  <a:cs typeface="+mn-cs"/>
                </a:rPr>
                <a:t>APR</a:t>
              </a:r>
              <a:endParaRPr kumimoji="0" lang="en-US" sz="1050" b="0" i="0" u="none" strike="noStrike" kern="1200" cap="none" spc="0" normalizeH="0" baseline="0" noProof="0" dirty="0">
                <a:ln>
                  <a:noFill/>
                </a:ln>
                <a:solidFill>
                  <a:prstClr val="black"/>
                </a:solidFill>
                <a:effectLst/>
                <a:uLnTx/>
                <a:uFillTx/>
                <a:latin typeface="+mj-lt"/>
                <a:ea typeface="+mn-ea"/>
                <a:cs typeface="+mn-cs"/>
              </a:endParaRPr>
            </a:p>
          </p:txBody>
        </p:sp>
        <p:sp>
          <p:nvSpPr>
            <p:cNvPr id="78" name="TextBox 77"/>
            <p:cNvSpPr txBox="1">
              <a:spLocks noChangeAspect="1"/>
            </p:cNvSpPr>
            <p:nvPr/>
          </p:nvSpPr>
          <p:spPr>
            <a:xfrm rot="19200000">
              <a:off x="3397424" y="1835701"/>
              <a:ext cx="445122"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mj-lt"/>
                  <a:ea typeface="+mn-ea"/>
                  <a:cs typeface="+mn-cs"/>
                </a:rPr>
                <a:t>OCT</a:t>
              </a:r>
              <a:endParaRPr kumimoji="0" lang="en-US" sz="1050" b="0" i="0" u="none" strike="noStrike" kern="1200" cap="none" spc="0" normalizeH="0" baseline="0" noProof="0" dirty="0">
                <a:ln>
                  <a:noFill/>
                </a:ln>
                <a:solidFill>
                  <a:prstClr val="black"/>
                </a:solidFill>
                <a:effectLst/>
                <a:uLnTx/>
                <a:uFillTx/>
                <a:latin typeface="+mj-lt"/>
                <a:ea typeface="+mn-ea"/>
                <a:cs typeface="+mn-cs"/>
              </a:endParaRPr>
            </a:p>
          </p:txBody>
        </p:sp>
        <p:sp>
          <p:nvSpPr>
            <p:cNvPr id="79" name="TextBox 78"/>
            <p:cNvSpPr txBox="1">
              <a:spLocks noChangeAspect="1"/>
            </p:cNvSpPr>
            <p:nvPr/>
          </p:nvSpPr>
          <p:spPr>
            <a:xfrm rot="19200000">
              <a:off x="4809737" y="1799984"/>
              <a:ext cx="483751"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mj-lt"/>
                  <a:ea typeface="+mn-ea"/>
                  <a:cs typeface="+mn-cs"/>
                </a:rPr>
                <a:t>APR</a:t>
              </a:r>
              <a:endParaRPr kumimoji="0" lang="en-US" sz="1050" b="0" i="0" u="none" strike="noStrike" kern="1200" cap="none" spc="0" normalizeH="0" baseline="0" noProof="0" dirty="0">
                <a:ln>
                  <a:noFill/>
                </a:ln>
                <a:solidFill>
                  <a:prstClr val="black"/>
                </a:solidFill>
                <a:effectLst/>
                <a:uLnTx/>
                <a:uFillTx/>
                <a:latin typeface="+mj-lt"/>
                <a:ea typeface="+mn-ea"/>
                <a:cs typeface="+mn-cs"/>
              </a:endParaRPr>
            </a:p>
          </p:txBody>
        </p:sp>
        <p:sp>
          <p:nvSpPr>
            <p:cNvPr id="80" name="TextBox 79"/>
            <p:cNvSpPr txBox="1">
              <a:spLocks noChangeAspect="1"/>
            </p:cNvSpPr>
            <p:nvPr/>
          </p:nvSpPr>
          <p:spPr>
            <a:xfrm rot="19200000">
              <a:off x="6383577" y="1835701"/>
              <a:ext cx="445122"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mj-lt"/>
                  <a:ea typeface="+mn-ea"/>
                  <a:cs typeface="+mn-cs"/>
                </a:rPr>
                <a:t>OCT</a:t>
              </a:r>
              <a:endParaRPr kumimoji="0" lang="en-US" sz="1050" b="0" i="0" u="none" strike="noStrike" kern="1200" cap="none" spc="0" normalizeH="0" baseline="0" noProof="0" dirty="0">
                <a:ln>
                  <a:noFill/>
                </a:ln>
                <a:solidFill>
                  <a:prstClr val="black"/>
                </a:solidFill>
                <a:effectLst/>
                <a:uLnTx/>
                <a:uFillTx/>
                <a:latin typeface="+mj-lt"/>
                <a:ea typeface="+mn-ea"/>
                <a:cs typeface="+mn-cs"/>
              </a:endParaRPr>
            </a:p>
          </p:txBody>
        </p:sp>
        <p:sp>
          <p:nvSpPr>
            <p:cNvPr id="81" name="TextBox 80"/>
            <p:cNvSpPr txBox="1">
              <a:spLocks noChangeAspect="1"/>
            </p:cNvSpPr>
            <p:nvPr/>
          </p:nvSpPr>
          <p:spPr>
            <a:xfrm rot="19200000">
              <a:off x="7800729" y="1799984"/>
              <a:ext cx="483751"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mj-lt"/>
                  <a:ea typeface="+mn-ea"/>
                  <a:cs typeface="+mn-cs"/>
                </a:rPr>
                <a:t>APR</a:t>
              </a:r>
              <a:endParaRPr kumimoji="0" lang="en-US" sz="1050" b="0" i="0" u="none" strike="noStrike" kern="1200" cap="none" spc="0" normalizeH="0" baseline="0" noProof="0" dirty="0">
                <a:ln>
                  <a:noFill/>
                </a:ln>
                <a:solidFill>
                  <a:prstClr val="black"/>
                </a:solidFill>
                <a:effectLst/>
                <a:uLnTx/>
                <a:uFillTx/>
                <a:latin typeface="+mj-lt"/>
                <a:ea typeface="+mn-ea"/>
                <a:cs typeface="+mn-cs"/>
              </a:endParaRPr>
            </a:p>
          </p:txBody>
        </p:sp>
        <p:sp>
          <p:nvSpPr>
            <p:cNvPr id="82" name="TextBox 81"/>
            <p:cNvSpPr txBox="1">
              <a:spLocks noChangeAspect="1"/>
            </p:cNvSpPr>
            <p:nvPr/>
          </p:nvSpPr>
          <p:spPr>
            <a:xfrm rot="19200000">
              <a:off x="9374569" y="1835701"/>
              <a:ext cx="445122"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mj-lt"/>
                  <a:ea typeface="+mn-ea"/>
                  <a:cs typeface="+mn-cs"/>
                </a:rPr>
                <a:t>OCT</a:t>
              </a:r>
              <a:endParaRPr kumimoji="0" lang="en-US" sz="1050" b="0" i="0" u="none" strike="noStrike" kern="1200" cap="none" spc="0" normalizeH="0" baseline="0" noProof="0" dirty="0">
                <a:ln>
                  <a:noFill/>
                </a:ln>
                <a:solidFill>
                  <a:prstClr val="black"/>
                </a:solidFill>
                <a:effectLst/>
                <a:uLnTx/>
                <a:uFillTx/>
                <a:latin typeface="+mj-lt"/>
                <a:ea typeface="+mn-ea"/>
                <a:cs typeface="+mn-cs"/>
              </a:endParaRPr>
            </a:p>
          </p:txBody>
        </p:sp>
        <p:sp>
          <p:nvSpPr>
            <p:cNvPr id="83" name="TextBox 82"/>
            <p:cNvSpPr txBox="1">
              <a:spLocks noChangeAspect="1"/>
            </p:cNvSpPr>
            <p:nvPr/>
          </p:nvSpPr>
          <p:spPr>
            <a:xfrm rot="19200000">
              <a:off x="10707450" y="1799983"/>
              <a:ext cx="483751"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mj-lt"/>
                  <a:ea typeface="+mn-ea"/>
                  <a:cs typeface="+mn-cs"/>
                </a:rPr>
                <a:t>APR</a:t>
              </a:r>
              <a:endParaRPr kumimoji="0" lang="en-US" sz="1050" b="0" i="0" u="none" strike="noStrike" kern="1200" cap="none" spc="0" normalizeH="0" baseline="0" noProof="0" dirty="0">
                <a:ln>
                  <a:noFill/>
                </a:ln>
                <a:solidFill>
                  <a:prstClr val="black"/>
                </a:solidFill>
                <a:effectLst/>
                <a:uLnTx/>
                <a:uFillTx/>
                <a:latin typeface="+mj-lt"/>
                <a:ea typeface="+mn-ea"/>
                <a:cs typeface="+mn-cs"/>
              </a:endParaRPr>
            </a:p>
          </p:txBody>
        </p:sp>
        <p:sp>
          <p:nvSpPr>
            <p:cNvPr id="85" name="Rectangle 84"/>
            <p:cNvSpPr>
              <a:spLocks noChangeAspect="1"/>
            </p:cNvSpPr>
            <p:nvPr/>
          </p:nvSpPr>
          <p:spPr>
            <a:xfrm>
              <a:off x="4285378" y="2114533"/>
              <a:ext cx="2987221" cy="117257"/>
            </a:xfrm>
            <a:prstGeom prst="rect">
              <a:avLst/>
            </a:prstGeom>
            <a:gradFill flip="none" rotWithShape="1">
              <a:gsLst>
                <a:gs pos="8000">
                  <a:srgbClr val="002060"/>
                </a:gs>
                <a:gs pos="28000">
                  <a:srgbClr val="92D050"/>
                </a:gs>
                <a:gs pos="22000">
                  <a:srgbClr val="92D050"/>
                </a:gs>
                <a:gs pos="88496">
                  <a:srgbClr val="002060"/>
                </a:gs>
                <a:gs pos="55760">
                  <a:srgbClr val="002060"/>
                </a:gs>
                <a:gs pos="42000">
                  <a:srgbClr val="002060"/>
                </a:gs>
                <a:gs pos="78767">
                  <a:srgbClr val="92D050"/>
                </a:gs>
                <a:gs pos="70000">
                  <a:srgbClr val="92D050"/>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sp>
          <p:nvSpPr>
            <p:cNvPr id="86" name="Rectangle 85"/>
            <p:cNvSpPr>
              <a:spLocks noChangeAspect="1"/>
            </p:cNvSpPr>
            <p:nvPr/>
          </p:nvSpPr>
          <p:spPr>
            <a:xfrm>
              <a:off x="7240661" y="2114533"/>
              <a:ext cx="2987221" cy="117257"/>
            </a:xfrm>
            <a:prstGeom prst="rect">
              <a:avLst/>
            </a:prstGeom>
            <a:gradFill flip="none" rotWithShape="1">
              <a:gsLst>
                <a:gs pos="8000">
                  <a:srgbClr val="002060"/>
                </a:gs>
                <a:gs pos="28000">
                  <a:srgbClr val="92D050"/>
                </a:gs>
                <a:gs pos="22000">
                  <a:srgbClr val="92D050"/>
                </a:gs>
                <a:gs pos="88496">
                  <a:srgbClr val="002060"/>
                </a:gs>
                <a:gs pos="55760">
                  <a:srgbClr val="002060"/>
                </a:gs>
                <a:gs pos="42000">
                  <a:srgbClr val="002060"/>
                </a:gs>
                <a:gs pos="78767">
                  <a:srgbClr val="92D050"/>
                </a:gs>
                <a:gs pos="70000">
                  <a:srgbClr val="92D050"/>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sp>
          <p:nvSpPr>
            <p:cNvPr id="87" name="Rectangle 86"/>
            <p:cNvSpPr>
              <a:spLocks noChangeAspect="1"/>
            </p:cNvSpPr>
            <p:nvPr/>
          </p:nvSpPr>
          <p:spPr>
            <a:xfrm>
              <a:off x="10146521" y="2114533"/>
              <a:ext cx="1959551" cy="117257"/>
            </a:xfrm>
            <a:prstGeom prst="rect">
              <a:avLst/>
            </a:prstGeom>
            <a:gradFill flip="none" rotWithShape="1">
              <a:gsLst>
                <a:gs pos="8000">
                  <a:srgbClr val="002060"/>
                </a:gs>
                <a:gs pos="52000">
                  <a:srgbClr val="92D050"/>
                </a:gs>
                <a:gs pos="40000">
                  <a:srgbClr val="92D050"/>
                </a:gs>
                <a:gs pos="93000">
                  <a:srgbClr val="002060"/>
                </a:gs>
                <a:gs pos="76000">
                  <a:srgbClr val="002060"/>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sp>
          <p:nvSpPr>
            <p:cNvPr id="77" name="TextBox 76"/>
            <p:cNvSpPr txBox="1">
              <a:spLocks noChangeAspect="1"/>
            </p:cNvSpPr>
            <p:nvPr/>
          </p:nvSpPr>
          <p:spPr>
            <a:xfrm>
              <a:off x="44114" y="1922122"/>
              <a:ext cx="1258569" cy="1015663"/>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mj-lt"/>
                  <a:ea typeface="+mn-ea"/>
                  <a:cs typeface="+mn-cs"/>
                </a:rPr>
                <a:t>TAIWAN STRAIT CROSSING SEASTATE</a:t>
              </a:r>
              <a:br>
                <a:rPr kumimoji="0" lang="en-US" sz="1050" b="0" i="0" u="none" strike="noStrike" kern="1200" cap="none" spc="0" normalizeH="0" baseline="0" noProof="0" dirty="0" smtClean="0">
                  <a:ln>
                    <a:noFill/>
                  </a:ln>
                  <a:solidFill>
                    <a:prstClr val="black"/>
                  </a:solidFill>
                  <a:effectLst/>
                  <a:uLnTx/>
                  <a:uFillTx/>
                  <a:latin typeface="+mj-lt"/>
                  <a:ea typeface="+mn-ea"/>
                  <a:cs typeface="+mn-cs"/>
                </a:rPr>
              </a:br>
              <a:r>
                <a:rPr kumimoji="0" lang="en-US" sz="1050" b="0" i="0" u="none" strike="noStrike" kern="1200" cap="none" spc="0" normalizeH="0" baseline="0" noProof="0" dirty="0" smtClean="0">
                  <a:ln>
                    <a:noFill/>
                  </a:ln>
                  <a:solidFill>
                    <a:prstClr val="black"/>
                  </a:solidFill>
                  <a:effectLst/>
                  <a:uLnTx/>
                  <a:uFillTx/>
                  <a:latin typeface="+mj-lt"/>
                  <a:ea typeface="+mn-ea"/>
                  <a:cs typeface="+mn-cs"/>
                </a:rPr>
                <a:t>(Green possible, blue rough)</a:t>
              </a:r>
              <a:endParaRPr kumimoji="0" lang="en-US" sz="1050" b="0" i="0" u="none" strike="noStrike" kern="1200" cap="none" spc="0" normalizeH="0" baseline="0" noProof="0" dirty="0">
                <a:ln>
                  <a:noFill/>
                </a:ln>
                <a:solidFill>
                  <a:prstClr val="black"/>
                </a:solidFill>
                <a:effectLst/>
                <a:uLnTx/>
                <a:uFillTx/>
                <a:latin typeface="+mj-lt"/>
                <a:ea typeface="+mn-ea"/>
                <a:cs typeface="+mn-cs"/>
              </a:endParaRPr>
            </a:p>
          </p:txBody>
        </p:sp>
        <p:grpSp>
          <p:nvGrpSpPr>
            <p:cNvPr id="1033" name="Group 1032"/>
            <p:cNvGrpSpPr>
              <a:grpSpLocks noChangeAspect="1"/>
            </p:cNvGrpSpPr>
            <p:nvPr/>
          </p:nvGrpSpPr>
          <p:grpSpPr>
            <a:xfrm rot="18410675">
              <a:off x="2500675" y="4318135"/>
              <a:ext cx="1288179" cy="830010"/>
              <a:chOff x="4922727" y="4660406"/>
              <a:chExt cx="1288179" cy="830010"/>
            </a:xfrm>
          </p:grpSpPr>
          <p:grpSp>
            <p:nvGrpSpPr>
              <p:cNvPr id="1032" name="Group 1031"/>
              <p:cNvGrpSpPr/>
              <p:nvPr/>
            </p:nvGrpSpPr>
            <p:grpSpPr>
              <a:xfrm>
                <a:off x="4922727" y="4660406"/>
                <a:ext cx="1288179" cy="830010"/>
                <a:chOff x="4214515" y="3509023"/>
                <a:chExt cx="1996391" cy="1981393"/>
              </a:xfrm>
            </p:grpSpPr>
            <p:grpSp>
              <p:nvGrpSpPr>
                <p:cNvPr id="1024" name="Group 1023"/>
                <p:cNvGrpSpPr/>
                <p:nvPr/>
              </p:nvGrpSpPr>
              <p:grpSpPr>
                <a:xfrm>
                  <a:off x="4214515" y="4196156"/>
                  <a:ext cx="1612059" cy="607128"/>
                  <a:chOff x="4155695" y="4139554"/>
                  <a:chExt cx="1612059" cy="607128"/>
                </a:xfrm>
              </p:grpSpPr>
              <p:cxnSp>
                <p:nvCxnSpPr>
                  <p:cNvPr id="89" name="Straight Connector 88"/>
                  <p:cNvCxnSpPr/>
                  <p:nvPr/>
                </p:nvCxnSpPr>
                <p:spPr>
                  <a:xfrm>
                    <a:off x="4155695" y="4443118"/>
                    <a:ext cx="161205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a:off x="5464476" y="4139554"/>
                    <a:ext cx="303278" cy="607128"/>
                    <a:chOff x="5464476" y="4134008"/>
                    <a:chExt cx="303278" cy="607128"/>
                  </a:xfrm>
                </p:grpSpPr>
                <p:cxnSp>
                  <p:nvCxnSpPr>
                    <p:cNvPr id="93" name="Straight Connector 92"/>
                    <p:cNvCxnSpPr/>
                    <p:nvPr/>
                  </p:nvCxnSpPr>
                  <p:spPr>
                    <a:xfrm>
                      <a:off x="5464476" y="413400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5464476" y="443785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p:cNvGrpSpPr/>
                <p:nvPr/>
              </p:nvGrpSpPr>
              <p:grpSpPr>
                <a:xfrm>
                  <a:off x="4598847" y="3509023"/>
                  <a:ext cx="1612059" cy="607128"/>
                  <a:chOff x="4155695" y="4139554"/>
                  <a:chExt cx="1612059" cy="607128"/>
                </a:xfrm>
              </p:grpSpPr>
              <p:cxnSp>
                <p:nvCxnSpPr>
                  <p:cNvPr id="99" name="Straight Connector 98"/>
                  <p:cNvCxnSpPr/>
                  <p:nvPr/>
                </p:nvCxnSpPr>
                <p:spPr>
                  <a:xfrm>
                    <a:off x="4155695" y="4443118"/>
                    <a:ext cx="161205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00" name="Group 99"/>
                  <p:cNvGrpSpPr/>
                  <p:nvPr/>
                </p:nvGrpSpPr>
                <p:grpSpPr>
                  <a:xfrm>
                    <a:off x="5464476" y="4139554"/>
                    <a:ext cx="303278" cy="607128"/>
                    <a:chOff x="5464476" y="4134008"/>
                    <a:chExt cx="303278" cy="607128"/>
                  </a:xfrm>
                </p:grpSpPr>
                <p:cxnSp>
                  <p:nvCxnSpPr>
                    <p:cNvPr id="101" name="Straight Connector 100"/>
                    <p:cNvCxnSpPr/>
                    <p:nvPr/>
                  </p:nvCxnSpPr>
                  <p:spPr>
                    <a:xfrm>
                      <a:off x="5464476" y="413400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5464476" y="443785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103" name="Group 102"/>
                <p:cNvGrpSpPr/>
                <p:nvPr/>
              </p:nvGrpSpPr>
              <p:grpSpPr>
                <a:xfrm>
                  <a:off x="4598847" y="4883288"/>
                  <a:ext cx="843394" cy="607128"/>
                  <a:chOff x="4924360" y="4139554"/>
                  <a:chExt cx="843394" cy="607128"/>
                </a:xfrm>
              </p:grpSpPr>
              <p:cxnSp>
                <p:nvCxnSpPr>
                  <p:cNvPr id="104" name="Straight Connector 103"/>
                  <p:cNvCxnSpPr/>
                  <p:nvPr/>
                </p:nvCxnSpPr>
                <p:spPr>
                  <a:xfrm>
                    <a:off x="4924360" y="4443118"/>
                    <a:ext cx="84339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5464476" y="4139554"/>
                    <a:ext cx="303278" cy="607128"/>
                    <a:chOff x="5464476" y="4134008"/>
                    <a:chExt cx="303278" cy="607128"/>
                  </a:xfrm>
                </p:grpSpPr>
                <p:cxnSp>
                  <p:nvCxnSpPr>
                    <p:cNvPr id="106" name="Straight Connector 105"/>
                    <p:cNvCxnSpPr/>
                    <p:nvPr/>
                  </p:nvCxnSpPr>
                  <p:spPr>
                    <a:xfrm>
                      <a:off x="5464476" y="413400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5464476" y="443785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cxnSp>
              <p:nvCxnSpPr>
                <p:cNvPr id="1027" name="Straight Connector 1026"/>
                <p:cNvCxnSpPr/>
                <p:nvPr/>
              </p:nvCxnSpPr>
              <p:spPr>
                <a:xfrm>
                  <a:off x="4598847" y="3812301"/>
                  <a:ext cx="0" cy="137426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31" name="TextBox 1030"/>
              <p:cNvSpPr txBox="1"/>
              <p:nvPr/>
            </p:nvSpPr>
            <p:spPr>
              <a:xfrm>
                <a:off x="5355564" y="4889704"/>
                <a:ext cx="327334" cy="369332"/>
              </a:xfrm>
              <a:prstGeom prst="rect">
                <a:avLst/>
              </a:prstGeom>
              <a:solidFill>
                <a:schemeClr val="bg1"/>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C00000"/>
                    </a:solidFill>
                    <a:effectLst/>
                    <a:uLnTx/>
                    <a:uFillTx/>
                    <a:latin typeface="+mj-lt"/>
                    <a:ea typeface="+mn-ea"/>
                    <a:cs typeface="+mn-cs"/>
                  </a:rPr>
                  <a:t>D</a:t>
                </a:r>
                <a:endParaRPr kumimoji="0" lang="en-US" sz="1400" b="0" i="0" u="none" strike="noStrike" kern="1200" cap="none" spc="0" normalizeH="0" baseline="0" noProof="0" dirty="0">
                  <a:ln>
                    <a:noFill/>
                  </a:ln>
                  <a:solidFill>
                    <a:srgbClr val="C00000"/>
                  </a:solidFill>
                  <a:effectLst/>
                  <a:uLnTx/>
                  <a:uFillTx/>
                  <a:latin typeface="+mj-lt"/>
                  <a:ea typeface="+mn-ea"/>
                  <a:cs typeface="+mn-cs"/>
                </a:endParaRPr>
              </a:p>
            </p:txBody>
          </p:sp>
        </p:grpSp>
        <p:grpSp>
          <p:nvGrpSpPr>
            <p:cNvPr id="117" name="Group 116"/>
            <p:cNvGrpSpPr>
              <a:grpSpLocks noChangeAspect="1"/>
            </p:cNvGrpSpPr>
            <p:nvPr/>
          </p:nvGrpSpPr>
          <p:grpSpPr>
            <a:xfrm rot="18410675">
              <a:off x="6309825" y="3992807"/>
              <a:ext cx="1288179" cy="830010"/>
              <a:chOff x="4922727" y="4660406"/>
              <a:chExt cx="1288179" cy="830010"/>
            </a:xfrm>
          </p:grpSpPr>
          <p:grpSp>
            <p:nvGrpSpPr>
              <p:cNvPr id="118" name="Group 117"/>
              <p:cNvGrpSpPr/>
              <p:nvPr/>
            </p:nvGrpSpPr>
            <p:grpSpPr>
              <a:xfrm>
                <a:off x="4922727" y="4660406"/>
                <a:ext cx="1288179" cy="830010"/>
                <a:chOff x="4214515" y="3509023"/>
                <a:chExt cx="1996391" cy="1981393"/>
              </a:xfrm>
            </p:grpSpPr>
            <p:grpSp>
              <p:nvGrpSpPr>
                <p:cNvPr id="120" name="Group 119"/>
                <p:cNvGrpSpPr/>
                <p:nvPr/>
              </p:nvGrpSpPr>
              <p:grpSpPr>
                <a:xfrm>
                  <a:off x="4214515" y="4196156"/>
                  <a:ext cx="1612059" cy="607128"/>
                  <a:chOff x="4155695" y="4139554"/>
                  <a:chExt cx="1612059" cy="607128"/>
                </a:xfrm>
              </p:grpSpPr>
              <p:cxnSp>
                <p:nvCxnSpPr>
                  <p:cNvPr id="132" name="Straight Connector 131"/>
                  <p:cNvCxnSpPr/>
                  <p:nvPr/>
                </p:nvCxnSpPr>
                <p:spPr>
                  <a:xfrm>
                    <a:off x="4155695" y="4443118"/>
                    <a:ext cx="161205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33" name="Group 132"/>
                  <p:cNvGrpSpPr/>
                  <p:nvPr/>
                </p:nvGrpSpPr>
                <p:grpSpPr>
                  <a:xfrm>
                    <a:off x="5464476" y="4139554"/>
                    <a:ext cx="303278" cy="607128"/>
                    <a:chOff x="5464476" y="4134008"/>
                    <a:chExt cx="303278" cy="607128"/>
                  </a:xfrm>
                </p:grpSpPr>
                <p:cxnSp>
                  <p:nvCxnSpPr>
                    <p:cNvPr id="134" name="Straight Connector 133"/>
                    <p:cNvCxnSpPr/>
                    <p:nvPr/>
                  </p:nvCxnSpPr>
                  <p:spPr>
                    <a:xfrm>
                      <a:off x="5464476" y="413400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5464476" y="443785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121" name="Group 120"/>
                <p:cNvGrpSpPr/>
                <p:nvPr/>
              </p:nvGrpSpPr>
              <p:grpSpPr>
                <a:xfrm>
                  <a:off x="4598847" y="3509023"/>
                  <a:ext cx="1612059" cy="607128"/>
                  <a:chOff x="4155695" y="4139554"/>
                  <a:chExt cx="1612059" cy="607128"/>
                </a:xfrm>
              </p:grpSpPr>
              <p:cxnSp>
                <p:nvCxnSpPr>
                  <p:cNvPr id="128" name="Straight Connector 127"/>
                  <p:cNvCxnSpPr/>
                  <p:nvPr/>
                </p:nvCxnSpPr>
                <p:spPr>
                  <a:xfrm>
                    <a:off x="4155695" y="4443118"/>
                    <a:ext cx="161205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29" name="Group 128"/>
                  <p:cNvGrpSpPr/>
                  <p:nvPr/>
                </p:nvGrpSpPr>
                <p:grpSpPr>
                  <a:xfrm>
                    <a:off x="5464476" y="4139554"/>
                    <a:ext cx="303278" cy="607128"/>
                    <a:chOff x="5464476" y="4134008"/>
                    <a:chExt cx="303278" cy="607128"/>
                  </a:xfrm>
                </p:grpSpPr>
                <p:cxnSp>
                  <p:nvCxnSpPr>
                    <p:cNvPr id="130" name="Straight Connector 129"/>
                    <p:cNvCxnSpPr/>
                    <p:nvPr/>
                  </p:nvCxnSpPr>
                  <p:spPr>
                    <a:xfrm>
                      <a:off x="5464476" y="413400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5464476" y="443785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122" name="Group 121"/>
                <p:cNvGrpSpPr/>
                <p:nvPr/>
              </p:nvGrpSpPr>
              <p:grpSpPr>
                <a:xfrm>
                  <a:off x="4598847" y="4883288"/>
                  <a:ext cx="843394" cy="607128"/>
                  <a:chOff x="4924360" y="4139554"/>
                  <a:chExt cx="843394" cy="607128"/>
                </a:xfrm>
              </p:grpSpPr>
              <p:cxnSp>
                <p:nvCxnSpPr>
                  <p:cNvPr id="124" name="Straight Connector 123"/>
                  <p:cNvCxnSpPr/>
                  <p:nvPr/>
                </p:nvCxnSpPr>
                <p:spPr>
                  <a:xfrm>
                    <a:off x="4924360" y="4443118"/>
                    <a:ext cx="84339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25" name="Group 124"/>
                  <p:cNvGrpSpPr/>
                  <p:nvPr/>
                </p:nvGrpSpPr>
                <p:grpSpPr>
                  <a:xfrm>
                    <a:off x="5464476" y="4139554"/>
                    <a:ext cx="303278" cy="607128"/>
                    <a:chOff x="5464476" y="4134008"/>
                    <a:chExt cx="303278" cy="607128"/>
                  </a:xfrm>
                </p:grpSpPr>
                <p:cxnSp>
                  <p:nvCxnSpPr>
                    <p:cNvPr id="126" name="Straight Connector 125"/>
                    <p:cNvCxnSpPr/>
                    <p:nvPr/>
                  </p:nvCxnSpPr>
                  <p:spPr>
                    <a:xfrm>
                      <a:off x="5464476" y="413400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5464476" y="443785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cxnSp>
              <p:nvCxnSpPr>
                <p:cNvPr id="123" name="Straight Connector 122"/>
                <p:cNvCxnSpPr/>
                <p:nvPr/>
              </p:nvCxnSpPr>
              <p:spPr>
                <a:xfrm>
                  <a:off x="4598847" y="3812301"/>
                  <a:ext cx="0" cy="137426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9" name="TextBox 118"/>
              <p:cNvSpPr txBox="1"/>
              <p:nvPr/>
            </p:nvSpPr>
            <p:spPr>
              <a:xfrm>
                <a:off x="5355564" y="4889704"/>
                <a:ext cx="327334" cy="369332"/>
              </a:xfrm>
              <a:prstGeom prst="rect">
                <a:avLst/>
              </a:prstGeom>
              <a:solidFill>
                <a:schemeClr val="bg1"/>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C00000"/>
                    </a:solidFill>
                    <a:effectLst/>
                    <a:uLnTx/>
                    <a:uFillTx/>
                    <a:latin typeface="+mj-lt"/>
                    <a:ea typeface="+mn-ea"/>
                    <a:cs typeface="+mn-cs"/>
                  </a:rPr>
                  <a:t>D</a:t>
                </a:r>
                <a:endParaRPr kumimoji="0" lang="en-US" sz="1400" b="0" i="0" u="none" strike="noStrike" kern="1200" cap="none" spc="0" normalizeH="0" baseline="0" noProof="0" dirty="0">
                  <a:ln>
                    <a:noFill/>
                  </a:ln>
                  <a:solidFill>
                    <a:srgbClr val="C00000"/>
                  </a:solidFill>
                  <a:effectLst/>
                  <a:uLnTx/>
                  <a:uFillTx/>
                  <a:latin typeface="+mj-lt"/>
                  <a:ea typeface="+mn-ea"/>
                  <a:cs typeface="+mn-cs"/>
                </a:endParaRPr>
              </a:p>
            </p:txBody>
          </p:sp>
        </p:grpSp>
        <p:grpSp>
          <p:nvGrpSpPr>
            <p:cNvPr id="136" name="Group 135"/>
            <p:cNvGrpSpPr>
              <a:grpSpLocks noChangeAspect="1"/>
            </p:cNvGrpSpPr>
            <p:nvPr/>
          </p:nvGrpSpPr>
          <p:grpSpPr>
            <a:xfrm rot="18410675">
              <a:off x="8595555" y="3972979"/>
              <a:ext cx="1288179" cy="830010"/>
              <a:chOff x="4922727" y="4660406"/>
              <a:chExt cx="1288179" cy="830010"/>
            </a:xfrm>
          </p:grpSpPr>
          <p:grpSp>
            <p:nvGrpSpPr>
              <p:cNvPr id="137" name="Group 136"/>
              <p:cNvGrpSpPr/>
              <p:nvPr/>
            </p:nvGrpSpPr>
            <p:grpSpPr>
              <a:xfrm>
                <a:off x="4922727" y="4660406"/>
                <a:ext cx="1288179" cy="830010"/>
                <a:chOff x="4214515" y="3509023"/>
                <a:chExt cx="1996391" cy="1981393"/>
              </a:xfrm>
            </p:grpSpPr>
            <p:grpSp>
              <p:nvGrpSpPr>
                <p:cNvPr id="139" name="Group 138"/>
                <p:cNvGrpSpPr/>
                <p:nvPr/>
              </p:nvGrpSpPr>
              <p:grpSpPr>
                <a:xfrm>
                  <a:off x="4214515" y="4196156"/>
                  <a:ext cx="1612059" cy="607128"/>
                  <a:chOff x="4155695" y="4139554"/>
                  <a:chExt cx="1612059" cy="607128"/>
                </a:xfrm>
              </p:grpSpPr>
              <p:cxnSp>
                <p:nvCxnSpPr>
                  <p:cNvPr id="151" name="Straight Connector 150"/>
                  <p:cNvCxnSpPr/>
                  <p:nvPr/>
                </p:nvCxnSpPr>
                <p:spPr>
                  <a:xfrm>
                    <a:off x="4155695" y="4443118"/>
                    <a:ext cx="161205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52" name="Group 151"/>
                  <p:cNvGrpSpPr/>
                  <p:nvPr/>
                </p:nvGrpSpPr>
                <p:grpSpPr>
                  <a:xfrm>
                    <a:off x="5464476" y="4139554"/>
                    <a:ext cx="303278" cy="607128"/>
                    <a:chOff x="5464476" y="4134008"/>
                    <a:chExt cx="303278" cy="607128"/>
                  </a:xfrm>
                </p:grpSpPr>
                <p:cxnSp>
                  <p:nvCxnSpPr>
                    <p:cNvPr id="153" name="Straight Connector 152"/>
                    <p:cNvCxnSpPr/>
                    <p:nvPr/>
                  </p:nvCxnSpPr>
                  <p:spPr>
                    <a:xfrm>
                      <a:off x="5464476" y="413400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5464476" y="443785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140" name="Group 139"/>
                <p:cNvGrpSpPr/>
                <p:nvPr/>
              </p:nvGrpSpPr>
              <p:grpSpPr>
                <a:xfrm>
                  <a:off x="4598847" y="3509023"/>
                  <a:ext cx="1612059" cy="607128"/>
                  <a:chOff x="4155695" y="4139554"/>
                  <a:chExt cx="1612059" cy="607128"/>
                </a:xfrm>
              </p:grpSpPr>
              <p:cxnSp>
                <p:nvCxnSpPr>
                  <p:cNvPr id="147" name="Straight Connector 146"/>
                  <p:cNvCxnSpPr/>
                  <p:nvPr/>
                </p:nvCxnSpPr>
                <p:spPr>
                  <a:xfrm>
                    <a:off x="4155695" y="4443118"/>
                    <a:ext cx="161205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5464476" y="4139554"/>
                    <a:ext cx="303278" cy="607128"/>
                    <a:chOff x="5464476" y="4134008"/>
                    <a:chExt cx="303278" cy="607128"/>
                  </a:xfrm>
                </p:grpSpPr>
                <p:cxnSp>
                  <p:nvCxnSpPr>
                    <p:cNvPr id="149" name="Straight Connector 148"/>
                    <p:cNvCxnSpPr/>
                    <p:nvPr/>
                  </p:nvCxnSpPr>
                  <p:spPr>
                    <a:xfrm>
                      <a:off x="5464476" y="413400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5464476" y="443785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141" name="Group 140"/>
                <p:cNvGrpSpPr/>
                <p:nvPr/>
              </p:nvGrpSpPr>
              <p:grpSpPr>
                <a:xfrm>
                  <a:off x="4598847" y="4883288"/>
                  <a:ext cx="843394" cy="607128"/>
                  <a:chOff x="4924360" y="4139554"/>
                  <a:chExt cx="843394" cy="607128"/>
                </a:xfrm>
              </p:grpSpPr>
              <p:cxnSp>
                <p:nvCxnSpPr>
                  <p:cNvPr id="143" name="Straight Connector 142"/>
                  <p:cNvCxnSpPr/>
                  <p:nvPr/>
                </p:nvCxnSpPr>
                <p:spPr>
                  <a:xfrm>
                    <a:off x="4924360" y="4443118"/>
                    <a:ext cx="84339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44" name="Group 143"/>
                  <p:cNvGrpSpPr/>
                  <p:nvPr/>
                </p:nvGrpSpPr>
                <p:grpSpPr>
                  <a:xfrm>
                    <a:off x="5464476" y="4139554"/>
                    <a:ext cx="303278" cy="607128"/>
                    <a:chOff x="5464476" y="4134008"/>
                    <a:chExt cx="303278" cy="607128"/>
                  </a:xfrm>
                </p:grpSpPr>
                <p:cxnSp>
                  <p:nvCxnSpPr>
                    <p:cNvPr id="145" name="Straight Connector 144"/>
                    <p:cNvCxnSpPr/>
                    <p:nvPr/>
                  </p:nvCxnSpPr>
                  <p:spPr>
                    <a:xfrm>
                      <a:off x="5464476" y="413400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5464476" y="4437858"/>
                      <a:ext cx="303278" cy="303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cxnSp>
              <p:nvCxnSpPr>
                <p:cNvPr id="142" name="Straight Connector 141"/>
                <p:cNvCxnSpPr/>
                <p:nvPr/>
              </p:nvCxnSpPr>
              <p:spPr>
                <a:xfrm>
                  <a:off x="4598847" y="3812301"/>
                  <a:ext cx="0" cy="137426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38" name="TextBox 137"/>
              <p:cNvSpPr txBox="1"/>
              <p:nvPr/>
            </p:nvSpPr>
            <p:spPr>
              <a:xfrm>
                <a:off x="5355564" y="4889704"/>
                <a:ext cx="327334" cy="369332"/>
              </a:xfrm>
              <a:prstGeom prst="rect">
                <a:avLst/>
              </a:prstGeom>
              <a:solidFill>
                <a:schemeClr val="bg1"/>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C00000"/>
                    </a:solidFill>
                    <a:effectLst/>
                    <a:uLnTx/>
                    <a:uFillTx/>
                    <a:latin typeface="+mj-lt"/>
                    <a:ea typeface="+mn-ea"/>
                    <a:cs typeface="+mn-cs"/>
                  </a:rPr>
                  <a:t>D</a:t>
                </a:r>
                <a:endParaRPr kumimoji="0" lang="en-US" sz="1400" b="0" i="0" u="none" strike="noStrike" kern="1200" cap="none" spc="0" normalizeH="0" baseline="0" noProof="0" dirty="0">
                  <a:ln>
                    <a:noFill/>
                  </a:ln>
                  <a:solidFill>
                    <a:srgbClr val="C00000"/>
                  </a:solidFill>
                  <a:effectLst/>
                  <a:uLnTx/>
                  <a:uFillTx/>
                  <a:latin typeface="+mj-lt"/>
                  <a:ea typeface="+mn-ea"/>
                  <a:cs typeface="+mn-cs"/>
                </a:endParaRPr>
              </a:p>
            </p:txBody>
          </p:sp>
        </p:grpSp>
        <p:sp>
          <p:nvSpPr>
            <p:cNvPr id="1035" name="Freeform 1034"/>
            <p:cNvSpPr>
              <a:spLocks noChangeAspect="1"/>
            </p:cNvSpPr>
            <p:nvPr/>
          </p:nvSpPr>
          <p:spPr>
            <a:xfrm>
              <a:off x="10209149" y="2385278"/>
              <a:ext cx="670560" cy="3472815"/>
            </a:xfrm>
            <a:custGeom>
              <a:avLst/>
              <a:gdLst>
                <a:gd name="connsiteX0" fmla="*/ 333375 w 666750"/>
                <a:gd name="connsiteY0" fmla="*/ 0 h 3457575"/>
                <a:gd name="connsiteX1" fmla="*/ 123825 w 666750"/>
                <a:gd name="connsiteY1" fmla="*/ 209550 h 3457575"/>
                <a:gd name="connsiteX2" fmla="*/ 266700 w 666750"/>
                <a:gd name="connsiteY2" fmla="*/ 209550 h 3457575"/>
                <a:gd name="connsiteX3" fmla="*/ 0 w 666750"/>
                <a:gd name="connsiteY3" fmla="*/ 3457575 h 3457575"/>
                <a:gd name="connsiteX4" fmla="*/ 666750 w 666750"/>
                <a:gd name="connsiteY4" fmla="*/ 3457575 h 3457575"/>
                <a:gd name="connsiteX5" fmla="*/ 371475 w 666750"/>
                <a:gd name="connsiteY5" fmla="*/ 219075 h 3457575"/>
                <a:gd name="connsiteX6" fmla="*/ 495300 w 666750"/>
                <a:gd name="connsiteY6" fmla="*/ 219075 h 3457575"/>
                <a:gd name="connsiteX7" fmla="*/ 333375 w 666750"/>
                <a:gd name="connsiteY7" fmla="*/ 0 h 3457575"/>
                <a:gd name="connsiteX0" fmla="*/ 333375 w 666750"/>
                <a:gd name="connsiteY0" fmla="*/ 0 h 3457575"/>
                <a:gd name="connsiteX1" fmla="*/ 123825 w 666750"/>
                <a:gd name="connsiteY1" fmla="*/ 209550 h 3457575"/>
                <a:gd name="connsiteX2" fmla="*/ 266700 w 666750"/>
                <a:gd name="connsiteY2" fmla="*/ 209550 h 3457575"/>
                <a:gd name="connsiteX3" fmla="*/ 0 w 666750"/>
                <a:gd name="connsiteY3" fmla="*/ 3457575 h 3457575"/>
                <a:gd name="connsiteX4" fmla="*/ 666750 w 666750"/>
                <a:gd name="connsiteY4" fmla="*/ 3457575 h 3457575"/>
                <a:gd name="connsiteX5" fmla="*/ 371475 w 666750"/>
                <a:gd name="connsiteY5" fmla="*/ 219075 h 3457575"/>
                <a:gd name="connsiteX6" fmla="*/ 533400 w 666750"/>
                <a:gd name="connsiteY6" fmla="*/ 219075 h 3457575"/>
                <a:gd name="connsiteX7" fmla="*/ 333375 w 666750"/>
                <a:gd name="connsiteY7" fmla="*/ 0 h 3457575"/>
                <a:gd name="connsiteX0" fmla="*/ 333375 w 666750"/>
                <a:gd name="connsiteY0" fmla="*/ 0 h 3457575"/>
                <a:gd name="connsiteX1" fmla="*/ 123825 w 666750"/>
                <a:gd name="connsiteY1" fmla="*/ 209550 h 3457575"/>
                <a:gd name="connsiteX2" fmla="*/ 266700 w 666750"/>
                <a:gd name="connsiteY2" fmla="*/ 209550 h 3457575"/>
                <a:gd name="connsiteX3" fmla="*/ 0 w 666750"/>
                <a:gd name="connsiteY3" fmla="*/ 3457575 h 3457575"/>
                <a:gd name="connsiteX4" fmla="*/ 666750 w 666750"/>
                <a:gd name="connsiteY4" fmla="*/ 3457575 h 3457575"/>
                <a:gd name="connsiteX5" fmla="*/ 396875 w 666750"/>
                <a:gd name="connsiteY5" fmla="*/ 219075 h 3457575"/>
                <a:gd name="connsiteX6" fmla="*/ 533400 w 666750"/>
                <a:gd name="connsiteY6" fmla="*/ 219075 h 3457575"/>
                <a:gd name="connsiteX7" fmla="*/ 333375 w 666750"/>
                <a:gd name="connsiteY7" fmla="*/ 0 h 3457575"/>
                <a:gd name="connsiteX0" fmla="*/ 333375 w 666750"/>
                <a:gd name="connsiteY0" fmla="*/ 0 h 3457575"/>
                <a:gd name="connsiteX1" fmla="*/ 123825 w 666750"/>
                <a:gd name="connsiteY1" fmla="*/ 209550 h 3457575"/>
                <a:gd name="connsiteX2" fmla="*/ 266700 w 666750"/>
                <a:gd name="connsiteY2" fmla="*/ 209550 h 3457575"/>
                <a:gd name="connsiteX3" fmla="*/ 0 w 666750"/>
                <a:gd name="connsiteY3" fmla="*/ 3457575 h 3457575"/>
                <a:gd name="connsiteX4" fmla="*/ 666750 w 666750"/>
                <a:gd name="connsiteY4" fmla="*/ 3457575 h 3457575"/>
                <a:gd name="connsiteX5" fmla="*/ 396875 w 666750"/>
                <a:gd name="connsiteY5" fmla="*/ 219075 h 3457575"/>
                <a:gd name="connsiteX6" fmla="*/ 530225 w 666750"/>
                <a:gd name="connsiteY6" fmla="*/ 212725 h 3457575"/>
                <a:gd name="connsiteX7" fmla="*/ 333375 w 666750"/>
                <a:gd name="connsiteY7" fmla="*/ 0 h 3457575"/>
                <a:gd name="connsiteX0" fmla="*/ 333375 w 666750"/>
                <a:gd name="connsiteY0" fmla="*/ 0 h 3457575"/>
                <a:gd name="connsiteX1" fmla="*/ 123825 w 666750"/>
                <a:gd name="connsiteY1" fmla="*/ 209550 h 3457575"/>
                <a:gd name="connsiteX2" fmla="*/ 266700 w 666750"/>
                <a:gd name="connsiteY2" fmla="*/ 209550 h 3457575"/>
                <a:gd name="connsiteX3" fmla="*/ 0 w 666750"/>
                <a:gd name="connsiteY3" fmla="*/ 3457575 h 3457575"/>
                <a:gd name="connsiteX4" fmla="*/ 666750 w 666750"/>
                <a:gd name="connsiteY4" fmla="*/ 3457575 h 3457575"/>
                <a:gd name="connsiteX5" fmla="*/ 403225 w 666750"/>
                <a:gd name="connsiteY5" fmla="*/ 209550 h 3457575"/>
                <a:gd name="connsiteX6" fmla="*/ 530225 w 666750"/>
                <a:gd name="connsiteY6" fmla="*/ 212725 h 3457575"/>
                <a:gd name="connsiteX7" fmla="*/ 333375 w 666750"/>
                <a:gd name="connsiteY7" fmla="*/ 0 h 3457575"/>
                <a:gd name="connsiteX0" fmla="*/ 0 w 666750"/>
                <a:gd name="connsiteY0" fmla="*/ 3457575 h 3549015"/>
                <a:gd name="connsiteX1" fmla="*/ 666750 w 666750"/>
                <a:gd name="connsiteY1" fmla="*/ 3457575 h 3549015"/>
                <a:gd name="connsiteX2" fmla="*/ 403225 w 666750"/>
                <a:gd name="connsiteY2" fmla="*/ 209550 h 3549015"/>
                <a:gd name="connsiteX3" fmla="*/ 530225 w 666750"/>
                <a:gd name="connsiteY3" fmla="*/ 212725 h 3549015"/>
                <a:gd name="connsiteX4" fmla="*/ 333375 w 666750"/>
                <a:gd name="connsiteY4" fmla="*/ 0 h 3549015"/>
                <a:gd name="connsiteX5" fmla="*/ 123825 w 666750"/>
                <a:gd name="connsiteY5" fmla="*/ 209550 h 3549015"/>
                <a:gd name="connsiteX6" fmla="*/ 266700 w 666750"/>
                <a:gd name="connsiteY6" fmla="*/ 209550 h 3549015"/>
                <a:gd name="connsiteX7" fmla="*/ 91440 w 666750"/>
                <a:gd name="connsiteY7" fmla="*/ 3549015 h 3549015"/>
                <a:gd name="connsiteX0" fmla="*/ 51435 w 718185"/>
                <a:gd name="connsiteY0" fmla="*/ 3457575 h 3457575"/>
                <a:gd name="connsiteX1" fmla="*/ 718185 w 718185"/>
                <a:gd name="connsiteY1" fmla="*/ 3457575 h 3457575"/>
                <a:gd name="connsiteX2" fmla="*/ 454660 w 718185"/>
                <a:gd name="connsiteY2" fmla="*/ 209550 h 3457575"/>
                <a:gd name="connsiteX3" fmla="*/ 581660 w 718185"/>
                <a:gd name="connsiteY3" fmla="*/ 212725 h 3457575"/>
                <a:gd name="connsiteX4" fmla="*/ 384810 w 718185"/>
                <a:gd name="connsiteY4" fmla="*/ 0 h 3457575"/>
                <a:gd name="connsiteX5" fmla="*/ 175260 w 718185"/>
                <a:gd name="connsiteY5" fmla="*/ 209550 h 3457575"/>
                <a:gd name="connsiteX6" fmla="*/ 318135 w 718185"/>
                <a:gd name="connsiteY6" fmla="*/ 209550 h 3457575"/>
                <a:gd name="connsiteX7" fmla="*/ 0 w 718185"/>
                <a:gd name="connsiteY7" fmla="*/ 3453765 h 3457575"/>
                <a:gd name="connsiteX0" fmla="*/ 718185 w 718185"/>
                <a:gd name="connsiteY0" fmla="*/ 3457575 h 3457575"/>
                <a:gd name="connsiteX1" fmla="*/ 454660 w 718185"/>
                <a:gd name="connsiteY1" fmla="*/ 209550 h 3457575"/>
                <a:gd name="connsiteX2" fmla="*/ 581660 w 718185"/>
                <a:gd name="connsiteY2" fmla="*/ 212725 h 3457575"/>
                <a:gd name="connsiteX3" fmla="*/ 384810 w 718185"/>
                <a:gd name="connsiteY3" fmla="*/ 0 h 3457575"/>
                <a:gd name="connsiteX4" fmla="*/ 175260 w 718185"/>
                <a:gd name="connsiteY4" fmla="*/ 209550 h 3457575"/>
                <a:gd name="connsiteX5" fmla="*/ 318135 w 718185"/>
                <a:gd name="connsiteY5" fmla="*/ 209550 h 3457575"/>
                <a:gd name="connsiteX6" fmla="*/ 0 w 718185"/>
                <a:gd name="connsiteY6" fmla="*/ 3453765 h 3457575"/>
                <a:gd name="connsiteX0" fmla="*/ 670560 w 670560"/>
                <a:gd name="connsiteY0" fmla="*/ 3457575 h 3472815"/>
                <a:gd name="connsiteX1" fmla="*/ 407035 w 670560"/>
                <a:gd name="connsiteY1" fmla="*/ 209550 h 3472815"/>
                <a:gd name="connsiteX2" fmla="*/ 534035 w 670560"/>
                <a:gd name="connsiteY2" fmla="*/ 212725 h 3472815"/>
                <a:gd name="connsiteX3" fmla="*/ 337185 w 670560"/>
                <a:gd name="connsiteY3" fmla="*/ 0 h 3472815"/>
                <a:gd name="connsiteX4" fmla="*/ 127635 w 670560"/>
                <a:gd name="connsiteY4" fmla="*/ 209550 h 3472815"/>
                <a:gd name="connsiteX5" fmla="*/ 270510 w 670560"/>
                <a:gd name="connsiteY5" fmla="*/ 209550 h 3472815"/>
                <a:gd name="connsiteX6" fmla="*/ 0 w 670560"/>
                <a:gd name="connsiteY6" fmla="*/ 3472815 h 347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0" h="3472815">
                  <a:moveTo>
                    <a:pt x="670560" y="3457575"/>
                  </a:moveTo>
                  <a:lnTo>
                    <a:pt x="407035" y="209550"/>
                  </a:lnTo>
                  <a:lnTo>
                    <a:pt x="534035" y="212725"/>
                  </a:lnTo>
                  <a:lnTo>
                    <a:pt x="337185" y="0"/>
                  </a:lnTo>
                  <a:lnTo>
                    <a:pt x="127635" y="209550"/>
                  </a:lnTo>
                  <a:lnTo>
                    <a:pt x="270510" y="209550"/>
                  </a:lnTo>
                  <a:cubicBezTo>
                    <a:pt x="181610" y="1292225"/>
                    <a:pt x="0" y="3472815"/>
                    <a:pt x="0" y="3472815"/>
                  </a:cubicBezTo>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sp>
          <p:nvSpPr>
            <p:cNvPr id="1040" name="Freeform 1039"/>
            <p:cNvSpPr>
              <a:spLocks noChangeAspect="1"/>
            </p:cNvSpPr>
            <p:nvPr/>
          </p:nvSpPr>
          <p:spPr>
            <a:xfrm>
              <a:off x="10220325" y="2266950"/>
              <a:ext cx="647700" cy="323850"/>
            </a:xfrm>
            <a:custGeom>
              <a:avLst/>
              <a:gdLst>
                <a:gd name="connsiteX0" fmla="*/ 0 w 647700"/>
                <a:gd name="connsiteY0" fmla="*/ 323850 h 323850"/>
                <a:gd name="connsiteX1" fmla="*/ 323850 w 647700"/>
                <a:gd name="connsiteY1" fmla="*/ 0 h 323850"/>
                <a:gd name="connsiteX2" fmla="*/ 647700 w 647700"/>
                <a:gd name="connsiteY2" fmla="*/ 323850 h 323850"/>
              </a:gdLst>
              <a:ahLst/>
              <a:cxnLst>
                <a:cxn ang="0">
                  <a:pos x="connsiteX0" y="connsiteY0"/>
                </a:cxn>
                <a:cxn ang="0">
                  <a:pos x="connsiteX1" y="connsiteY1"/>
                </a:cxn>
                <a:cxn ang="0">
                  <a:pos x="connsiteX2" y="connsiteY2"/>
                </a:cxn>
              </a:cxnLst>
              <a:rect l="l" t="t" r="r" b="b"/>
              <a:pathLst>
                <a:path w="647700" h="323850">
                  <a:moveTo>
                    <a:pt x="0" y="323850"/>
                  </a:moveTo>
                  <a:lnTo>
                    <a:pt x="323850" y="0"/>
                  </a:lnTo>
                  <a:lnTo>
                    <a:pt x="647700" y="32385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pic>
          <p:nvPicPr>
            <p:cNvPr id="162" name="Picture 16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13736" y="5412963"/>
              <a:ext cx="460879" cy="306694"/>
            </a:xfrm>
            <a:prstGeom prst="rect">
              <a:avLst/>
            </a:prstGeom>
          </p:spPr>
        </p:pic>
        <p:pic>
          <p:nvPicPr>
            <p:cNvPr id="168" name="Picture 167"/>
            <p:cNvPicPr>
              <a:picLocks noChangeAspect="1"/>
            </p:cNvPicPr>
            <p:nvPr/>
          </p:nvPicPr>
          <p:blipFill rotWithShape="1">
            <a:blip r:embed="rId11" cstate="screen">
              <a:extLst>
                <a:ext uri="{28A0092B-C50C-407E-A947-70E740481C1C}">
                  <a14:useLocalDpi xmlns:a14="http://schemas.microsoft.com/office/drawing/2010/main"/>
                </a:ext>
              </a:extLst>
            </a:blip>
            <a:srcRect l="-44947" t="-93713" r="-78652" b="-52380"/>
            <a:stretch/>
          </p:blipFill>
          <p:spPr>
            <a:xfrm>
              <a:off x="7976396" y="2202798"/>
              <a:ext cx="1030513" cy="754743"/>
            </a:xfrm>
            <a:prstGeom prst="rect">
              <a:avLst/>
            </a:prstGeom>
          </p:spPr>
        </p:pic>
        <p:pic>
          <p:nvPicPr>
            <p:cNvPr id="166" name="Picture 16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185440" y="2484884"/>
              <a:ext cx="461662" cy="304697"/>
            </a:xfrm>
            <a:prstGeom prst="diagStripe">
              <a:avLst/>
            </a:prstGeom>
          </p:spPr>
        </p:pic>
        <p:grpSp>
          <p:nvGrpSpPr>
            <p:cNvPr id="1041" name="Group 1040"/>
            <p:cNvGrpSpPr>
              <a:grpSpLocks noChangeAspect="1"/>
            </p:cNvGrpSpPr>
            <p:nvPr/>
          </p:nvGrpSpPr>
          <p:grpSpPr>
            <a:xfrm>
              <a:off x="7924686" y="2818794"/>
              <a:ext cx="1062805" cy="264039"/>
              <a:chOff x="5312951" y="1606062"/>
              <a:chExt cx="1062805" cy="264039"/>
            </a:xfrm>
          </p:grpSpPr>
          <p:grpSp>
            <p:nvGrpSpPr>
              <p:cNvPr id="189" name="Group 188"/>
              <p:cNvGrpSpPr/>
              <p:nvPr/>
            </p:nvGrpSpPr>
            <p:grpSpPr>
              <a:xfrm rot="20674104">
                <a:off x="5312951" y="1666615"/>
                <a:ext cx="1040187" cy="154007"/>
                <a:chOff x="4155695" y="4139554"/>
                <a:chExt cx="1612059" cy="607128"/>
              </a:xfrm>
            </p:grpSpPr>
            <p:cxnSp>
              <p:nvCxnSpPr>
                <p:cNvPr id="190" name="Straight Connector 189"/>
                <p:cNvCxnSpPr/>
                <p:nvPr/>
              </p:nvCxnSpPr>
              <p:spPr>
                <a:xfrm>
                  <a:off x="4155695" y="4443118"/>
                  <a:ext cx="16120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91" name="Group 190"/>
                <p:cNvGrpSpPr/>
                <p:nvPr/>
              </p:nvGrpSpPr>
              <p:grpSpPr>
                <a:xfrm>
                  <a:off x="5464476" y="4139554"/>
                  <a:ext cx="303278" cy="607128"/>
                  <a:chOff x="5464476" y="4134008"/>
                  <a:chExt cx="303278" cy="607128"/>
                </a:xfrm>
              </p:grpSpPr>
              <p:cxnSp>
                <p:nvCxnSpPr>
                  <p:cNvPr id="192" name="Straight Connector 191"/>
                  <p:cNvCxnSpPr/>
                  <p:nvPr/>
                </p:nvCxnSpPr>
                <p:spPr>
                  <a:xfrm>
                    <a:off x="5464476" y="4134008"/>
                    <a:ext cx="303278" cy="30327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a:off x="5464476" y="4437858"/>
                    <a:ext cx="303278" cy="30327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194" name="Group 193"/>
              <p:cNvGrpSpPr/>
              <p:nvPr/>
            </p:nvGrpSpPr>
            <p:grpSpPr>
              <a:xfrm rot="884113">
                <a:off x="5335569" y="1704051"/>
                <a:ext cx="1040187" cy="154007"/>
                <a:chOff x="4155695" y="4139554"/>
                <a:chExt cx="1612059" cy="607128"/>
              </a:xfrm>
            </p:grpSpPr>
            <p:cxnSp>
              <p:nvCxnSpPr>
                <p:cNvPr id="195" name="Straight Connector 194"/>
                <p:cNvCxnSpPr/>
                <p:nvPr/>
              </p:nvCxnSpPr>
              <p:spPr>
                <a:xfrm>
                  <a:off x="4155695" y="4443118"/>
                  <a:ext cx="16120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96" name="Group 195"/>
                <p:cNvGrpSpPr/>
                <p:nvPr/>
              </p:nvGrpSpPr>
              <p:grpSpPr>
                <a:xfrm>
                  <a:off x="5464476" y="4139554"/>
                  <a:ext cx="303278" cy="607128"/>
                  <a:chOff x="5464476" y="4134008"/>
                  <a:chExt cx="303278" cy="607128"/>
                </a:xfrm>
              </p:grpSpPr>
              <p:cxnSp>
                <p:nvCxnSpPr>
                  <p:cNvPr id="197" name="Straight Connector 196"/>
                  <p:cNvCxnSpPr/>
                  <p:nvPr/>
                </p:nvCxnSpPr>
                <p:spPr>
                  <a:xfrm>
                    <a:off x="5464476" y="4134008"/>
                    <a:ext cx="303278" cy="30327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H="1">
                    <a:off x="5464476" y="4437858"/>
                    <a:ext cx="303278" cy="30327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199" name="TextBox 198"/>
              <p:cNvSpPr txBox="1"/>
              <p:nvPr/>
            </p:nvSpPr>
            <p:spPr>
              <a:xfrm>
                <a:off x="5755227" y="1606062"/>
                <a:ext cx="90991" cy="264039"/>
              </a:xfrm>
              <a:prstGeom prst="rect">
                <a:avLst/>
              </a:prstGeom>
              <a:solidFill>
                <a:schemeClr val="bg1"/>
              </a:solidFill>
              <a:ln w="19050">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mj-lt"/>
                    <a:ea typeface="+mn-ea"/>
                    <a:cs typeface="+mn-cs"/>
                  </a:rPr>
                  <a:t>I</a:t>
                </a:r>
              </a:p>
            </p:txBody>
          </p:sp>
        </p:grpSp>
        <p:grpSp>
          <p:nvGrpSpPr>
            <p:cNvPr id="202" name="Group 201"/>
            <p:cNvGrpSpPr>
              <a:grpSpLocks noChangeAspect="1"/>
            </p:cNvGrpSpPr>
            <p:nvPr/>
          </p:nvGrpSpPr>
          <p:grpSpPr>
            <a:xfrm>
              <a:off x="11123548" y="3921186"/>
              <a:ext cx="577051" cy="400997"/>
              <a:chOff x="9552582" y="3034783"/>
              <a:chExt cx="577051" cy="400997"/>
            </a:xfrm>
          </p:grpSpPr>
          <p:sp>
            <p:nvSpPr>
              <p:cNvPr id="203" name="Rounded Rectangle 202"/>
              <p:cNvSpPr/>
              <p:nvPr/>
            </p:nvSpPr>
            <p:spPr>
              <a:xfrm>
                <a:off x="9552582" y="3034783"/>
                <a:ext cx="577051" cy="400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pic>
            <p:nvPicPr>
              <p:cNvPr id="204" name="Picture 10" descr="https://upload.wikimedia.org/wikipedia/en/thumb/a/a4/Flag_of_the_United_States.svg/50px-Flag_of_the_United_States.svg.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602982" y="3111456"/>
                <a:ext cx="476250" cy="2476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51" name="Group 1050"/>
            <p:cNvGrpSpPr>
              <a:grpSpLocks noChangeAspect="1"/>
            </p:cNvGrpSpPr>
            <p:nvPr/>
          </p:nvGrpSpPr>
          <p:grpSpPr>
            <a:xfrm>
              <a:off x="10828795" y="3623685"/>
              <a:ext cx="1116930" cy="1021279"/>
              <a:chOff x="2339960" y="-1660199"/>
              <a:chExt cx="6916947" cy="6324600"/>
            </a:xfrm>
            <a:noFill/>
          </p:grpSpPr>
          <p:sp>
            <p:nvSpPr>
              <p:cNvPr id="1043" name="Isosceles Triangle 1042"/>
              <p:cNvSpPr/>
              <p:nvPr/>
            </p:nvSpPr>
            <p:spPr>
              <a:xfrm rot="2700000">
                <a:off x="3625613" y="3033758"/>
                <a:ext cx="1141961" cy="822021"/>
              </a:xfrm>
              <a:prstGeom prst="triangle">
                <a:avLst/>
              </a:prstGeom>
              <a:grp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sp>
            <p:nvSpPr>
              <p:cNvPr id="1044" name="Oval 1043"/>
              <p:cNvSpPr/>
              <p:nvPr/>
            </p:nvSpPr>
            <p:spPr>
              <a:xfrm>
                <a:off x="2932307" y="-1660199"/>
                <a:ext cx="6324600" cy="6324600"/>
              </a:xfrm>
              <a:prstGeom prst="ellipse">
                <a:avLst/>
              </a:prstGeom>
              <a:grp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sp>
            <p:nvSpPr>
              <p:cNvPr id="1045" name="Rectangle 1044"/>
              <p:cNvSpPr/>
              <p:nvPr/>
            </p:nvSpPr>
            <p:spPr>
              <a:xfrm>
                <a:off x="2339960" y="416565"/>
                <a:ext cx="1453212" cy="18152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cxnSp>
            <p:nvCxnSpPr>
              <p:cNvPr id="1047" name="Straight Connector 1046"/>
              <p:cNvCxnSpPr/>
              <p:nvPr/>
            </p:nvCxnSpPr>
            <p:spPr>
              <a:xfrm>
                <a:off x="3010444" y="2231790"/>
                <a:ext cx="1062578" cy="552426"/>
              </a:xfrm>
              <a:prstGeom prst="line">
                <a:avLst/>
              </a:prstGeom>
              <a:grpFill/>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a:stCxn id="47" idx="0"/>
              </p:cNvCxnSpPr>
              <p:nvPr/>
            </p:nvCxnSpPr>
            <p:spPr>
              <a:xfrm flipV="1">
                <a:off x="2620060" y="2251224"/>
                <a:ext cx="386610" cy="851858"/>
              </a:xfrm>
              <a:prstGeom prst="line">
                <a:avLst/>
              </a:prstGeom>
              <a:grpFill/>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14" name="Isosceles Triangle 213"/>
              <p:cNvSpPr/>
              <p:nvPr/>
            </p:nvSpPr>
            <p:spPr>
              <a:xfrm>
                <a:off x="5490131" y="3772718"/>
                <a:ext cx="1141961" cy="822021"/>
              </a:xfrm>
              <a:prstGeom prst="triangle">
                <a:avLst/>
              </a:prstGeom>
              <a:grp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sp>
            <p:nvSpPr>
              <p:cNvPr id="215" name="Isosceles Triangle 214"/>
              <p:cNvSpPr/>
              <p:nvPr/>
            </p:nvSpPr>
            <p:spPr>
              <a:xfrm rot="18900000">
                <a:off x="7474638" y="2971888"/>
                <a:ext cx="1141961" cy="822021"/>
              </a:xfrm>
              <a:prstGeom prst="triangle">
                <a:avLst/>
              </a:prstGeom>
              <a:grp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sp>
            <p:nvSpPr>
              <p:cNvPr id="216" name="Isosceles Triangle 215"/>
              <p:cNvSpPr/>
              <p:nvPr/>
            </p:nvSpPr>
            <p:spPr>
              <a:xfrm rot="16200000">
                <a:off x="8219308" y="1218569"/>
                <a:ext cx="1141961" cy="822021"/>
              </a:xfrm>
              <a:prstGeom prst="triangle">
                <a:avLst/>
              </a:prstGeom>
              <a:grp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sp>
            <p:nvSpPr>
              <p:cNvPr id="217" name="Isosceles Triangle 216"/>
              <p:cNvSpPr/>
              <p:nvPr/>
            </p:nvSpPr>
            <p:spPr>
              <a:xfrm rot="13500000">
                <a:off x="7379085" y="-877208"/>
                <a:ext cx="1141961" cy="822021"/>
              </a:xfrm>
              <a:prstGeom prst="triangle">
                <a:avLst/>
              </a:prstGeom>
              <a:grp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sp>
            <p:nvSpPr>
              <p:cNvPr id="218" name="Isosceles Triangle 217"/>
              <p:cNvSpPr/>
              <p:nvPr/>
            </p:nvSpPr>
            <p:spPr>
              <a:xfrm rot="10800000">
                <a:off x="5418921" y="-1603477"/>
                <a:ext cx="1141961" cy="822021"/>
              </a:xfrm>
              <a:prstGeom prst="triangle">
                <a:avLst/>
              </a:prstGeom>
              <a:grp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sp>
            <p:nvSpPr>
              <p:cNvPr id="219" name="Isosceles Triangle 218"/>
              <p:cNvSpPr/>
              <p:nvPr/>
            </p:nvSpPr>
            <p:spPr>
              <a:xfrm rot="8100000">
                <a:off x="3587661" y="-798140"/>
                <a:ext cx="1141961" cy="822021"/>
              </a:xfrm>
              <a:prstGeom prst="triangle">
                <a:avLst/>
              </a:prstGeom>
              <a:grp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j-lt"/>
                  <a:ea typeface="+mn-ea"/>
                  <a:cs typeface="+mn-cs"/>
                </a:endParaRPr>
              </a:p>
            </p:txBody>
          </p:sp>
        </p:grpSp>
        <p:sp>
          <p:nvSpPr>
            <p:cNvPr id="222" name="TextBox 221"/>
            <p:cNvSpPr txBox="1">
              <a:spLocks noChangeAspect="1"/>
            </p:cNvSpPr>
            <p:nvPr/>
          </p:nvSpPr>
          <p:spPr>
            <a:xfrm>
              <a:off x="11530053" y="4499484"/>
              <a:ext cx="188566" cy="250411"/>
            </a:xfrm>
            <a:prstGeom prst="rect">
              <a:avLst/>
            </a:prstGeom>
            <a:solidFill>
              <a:schemeClr val="bg1"/>
            </a:solidFill>
            <a:ln w="19050">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mj-lt"/>
                  <a:ea typeface="+mn-ea"/>
                  <a:cs typeface="+mn-cs"/>
                </a:rPr>
                <a:t>I</a:t>
              </a:r>
            </a:p>
          </p:txBody>
        </p:sp>
      </p:grpSp>
      <p:cxnSp>
        <p:nvCxnSpPr>
          <p:cNvPr id="8" name="Straight Connector 7"/>
          <p:cNvCxnSpPr/>
          <p:nvPr/>
        </p:nvCxnSpPr>
        <p:spPr>
          <a:xfrm>
            <a:off x="349170" y="1767952"/>
            <a:ext cx="115966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9711" y="4818831"/>
            <a:ext cx="2826348" cy="1384995"/>
          </a:xfrm>
          <a:prstGeom prst="rect">
            <a:avLst/>
          </a:prstGeom>
          <a:solidFill>
            <a:schemeClr val="accent1">
              <a:lumMod val="20000"/>
              <a:lumOff val="80000"/>
            </a:schemeClr>
          </a:solidFill>
          <a:ln>
            <a:solidFill>
              <a:schemeClr val="tx1"/>
            </a:solidFill>
          </a:ln>
        </p:spPr>
        <p:txBody>
          <a:bodyPr wrap="square" rtlCol="0">
            <a:spAutoFit/>
          </a:bodyPr>
          <a:lstStyle/>
          <a:p>
            <a:r>
              <a:rPr lang="en-US" sz="1200" u="sng" dirty="0" smtClean="0"/>
              <a:t>Why might XI fight before he is ready?</a:t>
            </a:r>
          </a:p>
          <a:p>
            <a:pPr algn="ctr"/>
            <a:r>
              <a:rPr lang="en-US" sz="1200" dirty="0" smtClean="0"/>
              <a:t>Taiwan Independence</a:t>
            </a:r>
          </a:p>
          <a:p>
            <a:pPr algn="ctr"/>
            <a:r>
              <a:rPr lang="en-US" sz="1200" dirty="0" smtClean="0"/>
              <a:t>US Congressional action</a:t>
            </a:r>
          </a:p>
          <a:p>
            <a:pPr algn="ctr"/>
            <a:r>
              <a:rPr lang="en-US" sz="1200" dirty="0" smtClean="0"/>
              <a:t>Regime Legitimacy</a:t>
            </a:r>
          </a:p>
          <a:p>
            <a:pPr algn="ctr"/>
            <a:r>
              <a:rPr lang="en-US" sz="1200" dirty="0" smtClean="0"/>
              <a:t>Demographics</a:t>
            </a:r>
          </a:p>
          <a:p>
            <a:pPr algn="ctr"/>
            <a:r>
              <a:rPr lang="en-US" sz="1200" dirty="0" smtClean="0"/>
              <a:t>Economic Challenges</a:t>
            </a:r>
          </a:p>
          <a:p>
            <a:pPr algn="ctr"/>
            <a:r>
              <a:rPr lang="en-US" sz="1200" dirty="0" smtClean="0"/>
              <a:t>Expedite national rejuvenation (2049)</a:t>
            </a:r>
            <a:endParaRPr lang="en-US" sz="1200" dirty="0"/>
          </a:p>
        </p:txBody>
      </p:sp>
      <p:sp>
        <p:nvSpPr>
          <p:cNvPr id="13" name="TextBox 12"/>
          <p:cNvSpPr txBox="1"/>
          <p:nvPr/>
        </p:nvSpPr>
        <p:spPr>
          <a:xfrm>
            <a:off x="7123760" y="5515603"/>
            <a:ext cx="2339167" cy="369332"/>
          </a:xfrm>
          <a:prstGeom prst="rect">
            <a:avLst/>
          </a:prstGeom>
          <a:solidFill>
            <a:srgbClr val="92D050"/>
          </a:solidFill>
          <a:ln>
            <a:solidFill>
              <a:schemeClr val="tx1"/>
            </a:solidFill>
          </a:ln>
        </p:spPr>
        <p:txBody>
          <a:bodyPr wrap="none" rtlCol="0">
            <a:spAutoFit/>
          </a:bodyPr>
          <a:lstStyle/>
          <a:p>
            <a:r>
              <a:rPr lang="en-US" dirty="0" smtClean="0"/>
              <a:t>Today is not the Day!</a:t>
            </a:r>
            <a:endParaRPr lang="en-US" dirty="0"/>
          </a:p>
        </p:txBody>
      </p:sp>
      <p:sp>
        <p:nvSpPr>
          <p:cNvPr id="17" name="Footer Placeholder 16"/>
          <p:cNvSpPr>
            <a:spLocks noGrp="1"/>
          </p:cNvSpPr>
          <p:nvPr>
            <p:ph type="ftr" sz="quarter" idx="11"/>
          </p:nvPr>
        </p:nvSpPr>
        <p:spPr/>
        <p:txBody>
          <a:bodyPr/>
          <a:lstStyle/>
          <a:p>
            <a:r>
              <a:rPr lang="en-US" dirty="0" smtClean="0"/>
              <a:t>Approved for Public Release-Distribution A</a:t>
            </a:r>
            <a:endParaRPr lang="en-US" dirty="0"/>
          </a:p>
        </p:txBody>
      </p:sp>
    </p:spTree>
    <p:extLst>
      <p:ext uri="{BB962C8B-B14F-4D97-AF65-F5344CB8AC3E}">
        <p14:creationId xmlns:p14="http://schemas.microsoft.com/office/powerpoint/2010/main" val="102124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713584" y="147868"/>
            <a:ext cx="4730620" cy="730250"/>
          </a:xfrm>
        </p:spPr>
        <p:txBody>
          <a:bodyPr/>
          <a:lstStyle/>
          <a:p>
            <a:r>
              <a:rPr lang="en-US" sz="3200" dirty="0" smtClean="0"/>
              <a:t>Agenda</a:t>
            </a:r>
            <a:endParaRPr lang="en-US" sz="3200" dirty="0"/>
          </a:p>
        </p:txBody>
      </p:sp>
      <p:sp>
        <p:nvSpPr>
          <p:cNvPr id="7" name="Content Placeholder 2"/>
          <p:cNvSpPr>
            <a:spLocks noGrp="1"/>
          </p:cNvSpPr>
          <p:nvPr>
            <p:ph idx="1"/>
          </p:nvPr>
        </p:nvSpPr>
        <p:spPr>
          <a:xfrm>
            <a:off x="457200" y="1295900"/>
            <a:ext cx="11624131" cy="5561514"/>
          </a:xfrm>
        </p:spPr>
        <p:txBody>
          <a:bodyPr/>
          <a:lstStyle/>
          <a:p>
            <a:pPr marL="0" indent="0">
              <a:buNone/>
            </a:pPr>
            <a:r>
              <a:rPr lang="en-US" sz="2400" b="1" dirty="0" smtClean="0"/>
              <a:t>Strategic Completion – Activities short of war &amp; expectations if a broader war breaks out </a:t>
            </a:r>
            <a:endParaRPr lang="en-US" sz="2400" b="1" dirty="0"/>
          </a:p>
          <a:p>
            <a:pPr marL="512763" lvl="1" indent="-233363">
              <a:spcBef>
                <a:spcPts val="600"/>
              </a:spcBef>
              <a:buFont typeface="Arial" panose="020B0604020202020204" pitchFamily="34" charset="0"/>
              <a:buChar char="•"/>
            </a:pPr>
            <a:r>
              <a:rPr lang="en-US" sz="1800" dirty="0" smtClean="0"/>
              <a:t>The USW forces are extremely engaged in Strategic Competition and are very busy</a:t>
            </a:r>
            <a:endParaRPr lang="en-US" sz="1800" dirty="0"/>
          </a:p>
          <a:p>
            <a:pPr marL="0" indent="0">
              <a:buNone/>
            </a:pPr>
            <a:endParaRPr lang="en-US" sz="2400" b="1" dirty="0" smtClean="0"/>
          </a:p>
          <a:p>
            <a:pPr marL="0" indent="0">
              <a:buNone/>
            </a:pPr>
            <a:r>
              <a:rPr lang="en-US" sz="2400" b="1" dirty="0" smtClean="0"/>
              <a:t>Navy Leadership and Guidance to the Forces</a:t>
            </a:r>
            <a:endParaRPr lang="en-US" sz="2400" b="1" dirty="0"/>
          </a:p>
          <a:p>
            <a:pPr marL="512763" lvl="1" indent="-233363">
              <a:spcBef>
                <a:spcPts val="600"/>
              </a:spcBef>
              <a:buFont typeface="Arial" panose="020B0604020202020204" pitchFamily="34" charset="0"/>
              <a:buChar char="•"/>
            </a:pPr>
            <a:r>
              <a:rPr lang="en-US" sz="1800" dirty="0" smtClean="0"/>
              <a:t>USW forces play a huge role in deterrence and combat with Strategic Competitors </a:t>
            </a:r>
          </a:p>
          <a:p>
            <a:pPr marL="0" indent="0">
              <a:buNone/>
            </a:pPr>
            <a:endParaRPr lang="en-US" sz="2400" b="1" dirty="0" smtClean="0"/>
          </a:p>
          <a:p>
            <a:pPr marL="0" indent="0">
              <a:buNone/>
            </a:pPr>
            <a:r>
              <a:rPr lang="en-US" sz="2400" b="1" dirty="0" smtClean="0"/>
              <a:t>USW Leadership Guidance </a:t>
            </a:r>
            <a:endParaRPr lang="en-US" sz="2400" b="1" dirty="0"/>
          </a:p>
          <a:p>
            <a:pPr marL="512763" lvl="1" indent="-233363">
              <a:spcBef>
                <a:spcPts val="600"/>
              </a:spcBef>
              <a:buFont typeface="Arial" panose="020B0604020202020204" pitchFamily="34" charset="0"/>
              <a:buChar char="•"/>
            </a:pPr>
            <a:r>
              <a:rPr lang="en-US" sz="1800" dirty="0" smtClean="0"/>
              <a:t>Submarine Force Commander instructed the force to be ready for combat by 2027 – Aligned to the CNO guidance. </a:t>
            </a:r>
          </a:p>
          <a:p>
            <a:pPr marL="0" indent="0">
              <a:spcBef>
                <a:spcPts val="600"/>
              </a:spcBef>
              <a:buNone/>
            </a:pPr>
            <a:endParaRPr lang="en-US" sz="2200" dirty="0"/>
          </a:p>
          <a:p>
            <a:pPr marL="0" indent="0">
              <a:spcBef>
                <a:spcPts val="600"/>
              </a:spcBef>
              <a:buNone/>
            </a:pPr>
            <a:r>
              <a:rPr lang="en-US" sz="2200" b="1" dirty="0" smtClean="0"/>
              <a:t>Fleet Demand Signals </a:t>
            </a:r>
          </a:p>
          <a:p>
            <a:pPr>
              <a:spcBef>
                <a:spcPts val="600"/>
              </a:spcBef>
              <a:buFont typeface="Arial" panose="020B0604020202020204" pitchFamily="34" charset="0"/>
              <a:buChar char="•"/>
            </a:pPr>
            <a:r>
              <a:rPr lang="en-US" sz="1800" dirty="0" smtClean="0"/>
              <a:t>We all must understand the warfighting challenges and work with the operators.  </a:t>
            </a:r>
            <a:endParaRPr lang="en-US" sz="1800" dirty="0"/>
          </a:p>
          <a:p>
            <a:pPr marL="279400" lvl="1" indent="0">
              <a:spcBef>
                <a:spcPts val="600"/>
              </a:spcBef>
              <a:buNone/>
            </a:pPr>
            <a:endParaRPr lang="en-US" sz="1800" dirty="0" smtClean="0"/>
          </a:p>
        </p:txBody>
      </p:sp>
      <p:sp>
        <p:nvSpPr>
          <p:cNvPr id="4" name="TextBox 3"/>
          <p:cNvSpPr txBox="1"/>
          <p:nvPr/>
        </p:nvSpPr>
        <p:spPr>
          <a:xfrm>
            <a:off x="4000499" y="5857875"/>
            <a:ext cx="4924425" cy="646331"/>
          </a:xfrm>
          <a:prstGeom prst="rect">
            <a:avLst/>
          </a:prstGeom>
          <a:noFill/>
        </p:spPr>
        <p:txBody>
          <a:bodyPr wrap="square" rtlCol="0">
            <a:spAutoFit/>
          </a:bodyPr>
          <a:lstStyle/>
          <a:p>
            <a:r>
              <a:rPr lang="en-US" dirty="0"/>
              <a:t>Approved for Public Release-Distribution A</a:t>
            </a:r>
          </a:p>
          <a:p>
            <a:endParaRPr lang="en-US" dirty="0"/>
          </a:p>
        </p:txBody>
      </p:sp>
      <p:sp>
        <p:nvSpPr>
          <p:cNvPr id="5" name="Footer Placeholder 4"/>
          <p:cNvSpPr>
            <a:spLocks noGrp="1"/>
          </p:cNvSpPr>
          <p:nvPr>
            <p:ph type="ftr" sz="quarter" idx="11"/>
          </p:nvPr>
        </p:nvSpPr>
        <p:spPr/>
        <p:txBody>
          <a:bodyPr/>
          <a:lstStyle/>
          <a:p>
            <a:r>
              <a:rPr lang="en-US" smtClean="0">
                <a:solidFill>
                  <a:srgbClr val="FFFFFF"/>
                </a:solidFill>
              </a:rPr>
              <a:t>Approved for Public Release-Distribution A</a:t>
            </a:r>
            <a:endParaRPr lang="en-US">
              <a:solidFill>
                <a:srgbClr val="FFFFFF"/>
              </a:solidFill>
            </a:endParaRPr>
          </a:p>
        </p:txBody>
      </p:sp>
    </p:spTree>
    <p:extLst>
      <p:ext uri="{BB962C8B-B14F-4D97-AF65-F5344CB8AC3E}">
        <p14:creationId xmlns:p14="http://schemas.microsoft.com/office/powerpoint/2010/main" val="28626445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873968" y="2856922"/>
            <a:ext cx="11633200" cy="5276850"/>
          </a:xfrm>
        </p:spPr>
        <p:txBody>
          <a:bodyPr/>
          <a:lstStyle/>
          <a:p>
            <a:pPr marL="0" indent="0">
              <a:buNone/>
            </a:pPr>
            <a:r>
              <a:rPr lang="en-US" sz="4000" dirty="0" smtClean="0"/>
              <a:t>Challenges and Opportunities  </a:t>
            </a:r>
            <a:endParaRPr lang="en-US" sz="4000" dirty="0"/>
          </a:p>
        </p:txBody>
      </p:sp>
      <p:sp>
        <p:nvSpPr>
          <p:cNvPr id="5" name="Footer Placeholder 4"/>
          <p:cNvSpPr>
            <a:spLocks noGrp="1"/>
          </p:cNvSpPr>
          <p:nvPr>
            <p:ph type="ftr" sz="quarter" idx="11"/>
          </p:nvPr>
        </p:nvSpPr>
        <p:spPr/>
        <p:txBody>
          <a:bodyPr/>
          <a:lstStyle/>
          <a:p>
            <a:r>
              <a:rPr lang="en-US" dirty="0" smtClean="0"/>
              <a:t>Approved for Public Release-Distribution A</a:t>
            </a:r>
            <a:endParaRPr lang="en-US" dirty="0"/>
          </a:p>
        </p:txBody>
      </p:sp>
    </p:spTree>
    <p:extLst>
      <p:ext uri="{BB962C8B-B14F-4D97-AF65-F5344CB8AC3E}">
        <p14:creationId xmlns:p14="http://schemas.microsoft.com/office/powerpoint/2010/main" val="2219159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788" t="7550" r="3912" b="9879"/>
          <a:stretch/>
        </p:blipFill>
        <p:spPr>
          <a:xfrm>
            <a:off x="1981200" y="1002534"/>
            <a:ext cx="8229600" cy="5662670"/>
          </a:xfrm>
          <a:prstGeom prst="rect">
            <a:avLst/>
          </a:prstGeom>
          <a:ln w="6350">
            <a:solidFill>
              <a:schemeClr val="bg1">
                <a:lumMod val="50000"/>
              </a:schemeClr>
            </a:solidFill>
          </a:ln>
          <a:effectLst>
            <a:outerShdw blurRad="50800" dist="38100" dir="5400000" algn="t" rotWithShape="0">
              <a:prstClr val="black">
                <a:alpha val="40000"/>
              </a:prstClr>
            </a:outerShdw>
          </a:effectLst>
        </p:spPr>
      </p:pic>
      <p:sp>
        <p:nvSpPr>
          <p:cNvPr id="2" name="TextBox 1"/>
          <p:cNvSpPr txBox="1"/>
          <p:nvPr/>
        </p:nvSpPr>
        <p:spPr>
          <a:xfrm>
            <a:off x="10210800" y="2520430"/>
            <a:ext cx="1870531" cy="1815882"/>
          </a:xfrm>
          <a:prstGeom prst="rect">
            <a:avLst/>
          </a:prstGeom>
          <a:solidFill>
            <a:schemeClr val="bg2"/>
          </a:solidFill>
          <a:ln>
            <a:solidFill>
              <a:schemeClr val="tx1"/>
            </a:solidFill>
          </a:ln>
        </p:spPr>
        <p:txBody>
          <a:bodyPr wrap="square" rtlCol="0">
            <a:spAutoFit/>
          </a:bodyPr>
          <a:lstStyle/>
          <a:p>
            <a:pPr algn="ctr"/>
            <a:r>
              <a:rPr lang="en-US" sz="1600" dirty="0" smtClean="0"/>
              <a:t>National Security Spending is </a:t>
            </a:r>
          </a:p>
          <a:p>
            <a:pPr algn="ctr"/>
            <a:r>
              <a:rPr lang="en-US" sz="1600" dirty="0" smtClean="0"/>
              <a:t>down from 63% (Late 1950s) of total government outlays to &lt;15% in 2020 </a:t>
            </a:r>
            <a:endParaRPr lang="en-US" sz="1600" dirty="0"/>
          </a:p>
        </p:txBody>
      </p:sp>
      <p:sp>
        <p:nvSpPr>
          <p:cNvPr id="4" name="TextBox 3"/>
          <p:cNvSpPr txBox="1"/>
          <p:nvPr/>
        </p:nvSpPr>
        <p:spPr>
          <a:xfrm>
            <a:off x="3458335" y="233093"/>
            <a:ext cx="5769528" cy="769441"/>
          </a:xfrm>
          <a:prstGeom prst="rect">
            <a:avLst/>
          </a:prstGeom>
          <a:noFill/>
        </p:spPr>
        <p:txBody>
          <a:bodyPr wrap="none" rtlCol="0">
            <a:spAutoFit/>
          </a:bodyPr>
          <a:lstStyle/>
          <a:p>
            <a:r>
              <a:rPr lang="en-US" sz="4400" b="1" dirty="0" smtClean="0"/>
              <a:t>Navy Ship Inventory </a:t>
            </a:r>
            <a:endParaRPr lang="en-US" sz="4400" b="1" dirty="0"/>
          </a:p>
        </p:txBody>
      </p:sp>
      <p:sp>
        <p:nvSpPr>
          <p:cNvPr id="7" name="Footer Placeholder 6"/>
          <p:cNvSpPr>
            <a:spLocks noGrp="1"/>
          </p:cNvSpPr>
          <p:nvPr>
            <p:ph type="ftr" sz="quarter" idx="11"/>
          </p:nvPr>
        </p:nvSpPr>
        <p:spPr/>
        <p:txBody>
          <a:bodyPr/>
          <a:lstStyle/>
          <a:p>
            <a:r>
              <a:rPr lang="en-US" dirty="0" smtClean="0"/>
              <a:t>Approved for Public Release-Distribution A</a:t>
            </a:r>
            <a:endParaRPr lang="en-US" dirty="0"/>
          </a:p>
        </p:txBody>
      </p:sp>
    </p:spTree>
    <p:extLst>
      <p:ext uri="{BB962C8B-B14F-4D97-AF65-F5344CB8AC3E}">
        <p14:creationId xmlns:p14="http://schemas.microsoft.com/office/powerpoint/2010/main" val="16742774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46773" y="3478830"/>
            <a:ext cx="4571593" cy="3049573"/>
          </a:xfrm>
          <a:prstGeom prst="rect">
            <a:avLst/>
          </a:prstGeom>
          <a:solidFill>
            <a:schemeClr val="bg1"/>
          </a:solidFill>
          <a:ln>
            <a:solidFill>
              <a:schemeClr val="tx1"/>
            </a:solidFill>
          </a:ln>
          <a:effectLst>
            <a:outerShdw blurRad="50800" dist="38100" dir="5400000" algn="t" rotWithShape="0">
              <a:prstClr val="black">
                <a:alpha val="40000"/>
              </a:prstClr>
            </a:outerShdw>
          </a:effectLst>
        </p:spPr>
      </p:pic>
      <p:sp>
        <p:nvSpPr>
          <p:cNvPr id="2" name="Title 1"/>
          <p:cNvSpPr>
            <a:spLocks noGrp="1"/>
          </p:cNvSpPr>
          <p:nvPr>
            <p:ph type="title"/>
          </p:nvPr>
        </p:nvSpPr>
        <p:spPr>
          <a:xfrm>
            <a:off x="1895124" y="238126"/>
            <a:ext cx="8401753" cy="619125"/>
          </a:xfrm>
        </p:spPr>
        <p:txBody>
          <a:bodyPr>
            <a:noAutofit/>
          </a:bodyPr>
          <a:lstStyle/>
          <a:p>
            <a:pPr>
              <a:lnSpc>
                <a:spcPts val="2500"/>
              </a:lnSpc>
            </a:pPr>
            <a:r>
              <a:rPr lang="en-US" altLang="en-US" dirty="0"/>
              <a:t>Rising to the Challenge</a:t>
            </a:r>
            <a:r>
              <a:rPr lang="en-US" altLang="en-US" sz="2400" dirty="0"/>
              <a:t/>
            </a:r>
            <a:br>
              <a:rPr lang="en-US" altLang="en-US" sz="2400" dirty="0"/>
            </a:br>
            <a:r>
              <a:rPr lang="en-US" altLang="en-US" sz="2400" dirty="0"/>
              <a:t>Submarine Industrial Base Resurgence</a:t>
            </a:r>
            <a:endParaRPr lang="en-US" sz="2400" dirty="0"/>
          </a:p>
        </p:txBody>
      </p:sp>
      <p:sp>
        <p:nvSpPr>
          <p:cNvPr id="5" name="TextBox 4"/>
          <p:cNvSpPr txBox="1"/>
          <p:nvPr/>
        </p:nvSpPr>
        <p:spPr>
          <a:xfrm>
            <a:off x="196238" y="1200377"/>
            <a:ext cx="6483896" cy="4137713"/>
          </a:xfrm>
          <a:prstGeom prst="rect">
            <a:avLst/>
          </a:prstGeom>
          <a:noFill/>
          <a:ln>
            <a:noFill/>
          </a:ln>
        </p:spPr>
        <p:txBody>
          <a:bodyPr wrap="square" rtlCol="0">
            <a:noAutofit/>
          </a:bodyPr>
          <a:lstStyle/>
          <a:p>
            <a:pPr marL="233363" marR="0" lvl="0" indent="-2333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SIB Investment to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Achieve 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 build rate</a:t>
            </a:r>
          </a:p>
          <a:p>
            <a:pPr marL="233363" marR="0" lvl="0" indent="-2333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+$2.3B PB23 FYDP</a:t>
            </a:r>
          </a:p>
          <a:p>
            <a:pPr marL="233363" marR="0" lvl="0" indent="-2333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–Industry partnering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critical to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success</a:t>
            </a:r>
          </a:p>
          <a:p>
            <a:pPr marL="515938" marR="0" lvl="0" indent="-223838" algn="l" defTabSz="914400" rtl="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Shipbuilding Infrastructure</a:t>
            </a:r>
          </a:p>
          <a:p>
            <a:pPr marL="515938" marR="0" lvl="0" indent="-223838" algn="l" defTabSz="914400" rtl="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Supply Chains Capacity</a:t>
            </a:r>
          </a:p>
          <a:p>
            <a:pPr marL="515938" marR="0" lvl="0" indent="-223838" algn="l" defTabSz="914400" rtl="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Advanced Manufacturing</a:t>
            </a:r>
          </a:p>
          <a:p>
            <a:pPr marL="515938" marR="0" lvl="0" indent="-223838" algn="l" defTabSz="914400" rtl="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Workforce Trade-Skills</a:t>
            </a:r>
          </a:p>
          <a:p>
            <a:pPr marL="515938" marR="0" lvl="0" indent="-223838" algn="l" defTabSz="914400" rtl="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Strategic Outsourcing </a:t>
            </a:r>
          </a:p>
          <a:p>
            <a:pPr marL="515938" marR="0" lvl="0" indent="-223838" algn="l" defTabSz="914400" rtl="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Government Oversight</a:t>
            </a:r>
          </a:p>
        </p:txBody>
      </p:sp>
      <p:grpSp>
        <p:nvGrpSpPr>
          <p:cNvPr id="3" name="Group 2"/>
          <p:cNvGrpSpPr/>
          <p:nvPr/>
        </p:nvGrpSpPr>
        <p:grpSpPr>
          <a:xfrm>
            <a:off x="7301284" y="1095768"/>
            <a:ext cx="4567617" cy="3471871"/>
            <a:chOff x="6435523" y="1693125"/>
            <a:chExt cx="4567617" cy="3471871"/>
          </a:xfrm>
          <a:effectLst>
            <a:outerShdw blurRad="50800" dist="38100" dir="5400000" algn="t" rotWithShape="0">
              <a:prstClr val="black">
                <a:alpha val="40000"/>
              </a:prstClr>
            </a:outerShdw>
          </a:effectLst>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5523" y="1693125"/>
              <a:ext cx="4567617" cy="3471871"/>
            </a:xfrm>
            <a:prstGeom prst="rect">
              <a:avLst/>
            </a:prstGeom>
            <a:effectLst/>
          </p:spPr>
        </p:pic>
        <p:sp>
          <p:nvSpPr>
            <p:cNvPr id="8" name="TextBox 7"/>
            <p:cNvSpPr txBox="1"/>
            <p:nvPr/>
          </p:nvSpPr>
          <p:spPr>
            <a:xfrm>
              <a:off x="6660412" y="1820647"/>
              <a:ext cx="3126354" cy="338554"/>
            </a:xfrm>
            <a:prstGeom prst="rect">
              <a:avLst/>
            </a:prstGeom>
            <a:solidFill>
              <a:srgbClr val="002060">
                <a:alpha val="20000"/>
              </a:srgbClr>
            </a:solidFill>
            <a:ln w="952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262699"/>
                  </a:solidFill>
                  <a:effectLst/>
                  <a:uLnTx/>
                  <a:uFillTx/>
                  <a:latin typeface="Calibri" panose="020F0502020204030204"/>
                  <a:ea typeface="+mn-ea"/>
                  <a:cs typeface="+mn-cs"/>
                </a:rPr>
                <a:t>Submarine construction, L-tons/</a:t>
              </a:r>
              <a:r>
                <a:rPr kumimoji="0" lang="en-US" sz="1600" b="1" i="0" u="sng" strike="noStrike" kern="1200" cap="none" spc="0" normalizeH="0" baseline="0" noProof="0" dirty="0" err="1">
                  <a:ln>
                    <a:noFill/>
                  </a:ln>
                  <a:solidFill>
                    <a:srgbClr val="262699"/>
                  </a:solidFill>
                  <a:effectLst/>
                  <a:uLnTx/>
                  <a:uFillTx/>
                  <a:latin typeface="Calibri" panose="020F0502020204030204"/>
                  <a:ea typeface="+mn-ea"/>
                  <a:cs typeface="+mn-cs"/>
                </a:rPr>
                <a:t>yr</a:t>
              </a:r>
              <a:endParaRPr kumimoji="0" lang="en-US" sz="1600" b="1" i="0" u="sng" strike="noStrike" kern="1200" cap="none" spc="0" normalizeH="0" baseline="0" noProof="0" dirty="0">
                <a:ln>
                  <a:noFill/>
                </a:ln>
                <a:solidFill>
                  <a:srgbClr val="262699"/>
                </a:solidFill>
                <a:effectLst/>
                <a:uLnTx/>
                <a:uFillTx/>
                <a:latin typeface="Calibri" panose="020F0502020204030204"/>
                <a:ea typeface="+mn-ea"/>
                <a:cs typeface="+mn-cs"/>
              </a:endParaRPr>
            </a:p>
          </p:txBody>
        </p:sp>
      </p:grpSp>
      <p:sp>
        <p:nvSpPr>
          <p:cNvPr id="11" name="CustomShape 47"/>
          <p:cNvSpPr/>
          <p:nvPr/>
        </p:nvSpPr>
        <p:spPr>
          <a:xfrm>
            <a:off x="307238" y="6636133"/>
            <a:ext cx="1361520" cy="22006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B050"/>
                </a:solidFill>
                <a:effectLst/>
                <a:uLnTx/>
                <a:uFillTx/>
                <a:latin typeface="Arial"/>
                <a:ea typeface="+mn-ea"/>
                <a:cs typeface="+mn-cs"/>
              </a:rPr>
              <a:t>UNCLASSIFIED</a:t>
            </a:r>
            <a:endParaRPr kumimoji="0"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1462"/>
          <a:stretch/>
        </p:blipFill>
        <p:spPr>
          <a:xfrm>
            <a:off x="8453338" y="4695161"/>
            <a:ext cx="3049334" cy="1726157"/>
          </a:xfrm>
          <a:prstGeom prst="rect">
            <a:avLst/>
          </a:prstGeom>
          <a:solidFill>
            <a:schemeClr val="bg1"/>
          </a:solidFill>
          <a:ln>
            <a:solidFill>
              <a:schemeClr val="tx1"/>
            </a:solidFill>
          </a:ln>
          <a:effectLst>
            <a:outerShdw blurRad="50800" dist="38100" dir="5400000" algn="t" rotWithShape="0">
              <a:prstClr val="black">
                <a:alpha val="40000"/>
              </a:prstClr>
            </a:outerShdw>
          </a:effectLst>
        </p:spPr>
      </p:pic>
      <p:sp>
        <p:nvSpPr>
          <p:cNvPr id="12" name="Footer Placeholder 11"/>
          <p:cNvSpPr>
            <a:spLocks noGrp="1"/>
          </p:cNvSpPr>
          <p:nvPr>
            <p:ph type="ftr" sz="quarter" idx="11"/>
          </p:nvPr>
        </p:nvSpPr>
        <p:spPr/>
        <p:txBody>
          <a:bodyPr/>
          <a:lstStyle/>
          <a:p>
            <a:r>
              <a:rPr lang="en-US" dirty="0" smtClean="0"/>
              <a:t>Approved for Public Release-Distribution A</a:t>
            </a:r>
            <a:endParaRPr lang="en-US" dirty="0"/>
          </a:p>
        </p:txBody>
      </p:sp>
    </p:spTree>
    <p:extLst>
      <p:ext uri="{BB962C8B-B14F-4D97-AF65-F5344CB8AC3E}">
        <p14:creationId xmlns:p14="http://schemas.microsoft.com/office/powerpoint/2010/main" val="17041055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id:image002.png@01DA01C1.6A86DC70"/>
          <p:cNvPicPr>
            <a:picLocks noChangeAspect="1" noChangeArrowheads="1"/>
          </p:cNvPicPr>
          <p:nvPr/>
        </p:nvPicPr>
        <p:blipFill rotWithShape="1">
          <a:blip r:embed="rId3">
            <a:extLst>
              <a:ext uri="{28A0092B-C50C-407E-A947-70E740481C1C}">
                <a14:useLocalDpi xmlns:a14="http://schemas.microsoft.com/office/drawing/2010/main" val="0"/>
              </a:ext>
            </a:extLst>
          </a:blip>
          <a:srcRect t="17885" r="1446" b="12179"/>
          <a:stretch/>
        </p:blipFill>
        <p:spPr bwMode="auto">
          <a:xfrm>
            <a:off x="3629488" y="1004628"/>
            <a:ext cx="4933025" cy="2368381"/>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268125" y="172733"/>
            <a:ext cx="5655750" cy="808923"/>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noAutofit/>
          </a:bodyPr>
          <a:lstStyle>
            <a:lvl1pPr algn="ctr" eaLnBrk="0" hangingPunct="0">
              <a:lnSpc>
                <a:spcPts val="2500"/>
              </a:lnSpc>
              <a:defRPr sz="2400" b="1">
                <a:latin typeface="Georgia" panose="02040502050405020303" pitchFamily="18" charset="0"/>
                <a:ea typeface="+mj-ea"/>
                <a:cs typeface="+mj-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6614" algn="ctr" fontAlgn="base">
              <a:spcBef>
                <a:spcPct val="0"/>
              </a:spcBef>
              <a:spcAft>
                <a:spcPct val="0"/>
              </a:spcAft>
              <a:defRPr sz="4400">
                <a:latin typeface="Calibri" pitchFamily="34" charset="0"/>
              </a:defRPr>
            </a:lvl6pPr>
            <a:lvl7pPr marL="913224" algn="ctr" fontAlgn="base">
              <a:spcBef>
                <a:spcPct val="0"/>
              </a:spcBef>
              <a:spcAft>
                <a:spcPct val="0"/>
              </a:spcAft>
              <a:defRPr sz="4400">
                <a:latin typeface="Calibri" pitchFamily="34" charset="0"/>
              </a:defRPr>
            </a:lvl7pPr>
            <a:lvl8pPr marL="1369838" algn="ctr" fontAlgn="base">
              <a:spcBef>
                <a:spcPct val="0"/>
              </a:spcBef>
              <a:spcAft>
                <a:spcPct val="0"/>
              </a:spcAft>
              <a:defRPr sz="4400">
                <a:latin typeface="Calibri" pitchFamily="34" charset="0"/>
              </a:defRPr>
            </a:lvl8pPr>
            <a:lvl9pPr marL="1826449" algn="ctr" fontAlgn="base">
              <a:spcBef>
                <a:spcPct val="0"/>
              </a:spcBef>
              <a:spcAft>
                <a:spcPct val="0"/>
              </a:spcAft>
              <a:defRPr sz="4400">
                <a:latin typeface="Calibri"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eorgia" panose="02040502050405020303" pitchFamily="18" charset="0"/>
                <a:ea typeface="+mj-ea"/>
                <a:cs typeface="+mj-cs"/>
              </a:rPr>
              <a:t>USS District of </a:t>
            </a:r>
            <a:r>
              <a:rPr kumimoji="0" lang="en-US" sz="2800" b="1" i="0" u="none" strike="noStrike" kern="1200" cap="none" spc="0" normalizeH="0" baseline="0" noProof="0" dirty="0" smtClean="0">
                <a:ln>
                  <a:noFill/>
                </a:ln>
                <a:solidFill>
                  <a:prstClr val="black"/>
                </a:solidFill>
                <a:effectLst/>
                <a:uLnTx/>
                <a:uFillTx/>
                <a:latin typeface="Georgia" panose="02040502050405020303" pitchFamily="18" charset="0"/>
                <a:ea typeface="+mj-ea"/>
                <a:cs typeface="+mj-cs"/>
              </a:rPr>
              <a:t>Columbia</a:t>
            </a:r>
          </a:p>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sz="2400" b="1" i="1" u="none" strike="noStrike" kern="1200" cap="none" spc="0" normalizeH="0" baseline="0" noProof="0" dirty="0" smtClean="0">
                <a:ln>
                  <a:noFill/>
                </a:ln>
                <a:solidFill>
                  <a:prstClr val="black"/>
                </a:solidFill>
                <a:effectLst/>
                <a:uLnTx/>
                <a:uFillTx/>
                <a:latin typeface="Georgia" panose="02040502050405020303" pitchFamily="18" charset="0"/>
                <a:ea typeface="+mj-ea"/>
                <a:cs typeface="+mj-cs"/>
              </a:rPr>
              <a:t>“The </a:t>
            </a:r>
            <a:r>
              <a:rPr kumimoji="0" lang="en-US" sz="2400" b="1" i="1" u="none" strike="noStrike" kern="1200" cap="none" spc="0" normalizeH="0" baseline="0" noProof="0" dirty="0">
                <a:ln>
                  <a:noFill/>
                </a:ln>
                <a:solidFill>
                  <a:prstClr val="black"/>
                </a:solidFill>
                <a:effectLst/>
                <a:uLnTx/>
                <a:uFillTx/>
                <a:latin typeface="Georgia" panose="02040502050405020303" pitchFamily="18" charset="0"/>
                <a:ea typeface="+mj-ea"/>
                <a:cs typeface="+mj-cs"/>
              </a:rPr>
              <a:t>Strength of a </a:t>
            </a:r>
            <a:r>
              <a:rPr kumimoji="0" lang="en-US" sz="2400" b="1" i="1" u="none" strike="noStrike" kern="1200" cap="none" spc="0" normalizeH="0" baseline="0" noProof="0" dirty="0" smtClean="0">
                <a:ln>
                  <a:noFill/>
                </a:ln>
                <a:solidFill>
                  <a:prstClr val="black"/>
                </a:solidFill>
                <a:effectLst/>
                <a:uLnTx/>
                <a:uFillTx/>
                <a:latin typeface="Georgia" panose="02040502050405020303" pitchFamily="18" charset="0"/>
                <a:ea typeface="+mj-ea"/>
                <a:cs typeface="+mj-cs"/>
              </a:rPr>
              <a:t>Nation”</a:t>
            </a:r>
            <a:endParaRPr kumimoji="0" lang="en-US" sz="2400" b="1" i="1" u="none" strike="noStrike" kern="1200" cap="none" spc="0" normalizeH="0" baseline="0" noProof="0" dirty="0">
              <a:ln>
                <a:noFill/>
              </a:ln>
              <a:solidFill>
                <a:prstClr val="black"/>
              </a:solidFill>
              <a:effectLst/>
              <a:uLnTx/>
              <a:uFillTx/>
              <a:latin typeface="Georgia" panose="02040502050405020303" pitchFamily="18" charset="0"/>
              <a:ea typeface="+mj-ea"/>
              <a:cs typeface="+mj-cs"/>
            </a:endParaRP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7051" y="142118"/>
            <a:ext cx="1907063" cy="774744"/>
          </a:xfrm>
          <a:prstGeom prst="rect">
            <a:avLst/>
          </a:prstGeom>
          <a:effectLst>
            <a:outerShdw blurRad="50800" dist="38100" dir="5400000" algn="t" rotWithShape="0">
              <a:prstClr val="black">
                <a:alpha val="40000"/>
              </a:prstClr>
            </a:outerShdw>
          </a:effectLst>
        </p:spPr>
      </p:pic>
      <p:sp>
        <p:nvSpPr>
          <p:cNvPr id="42" name="Oval 41"/>
          <p:cNvSpPr/>
          <p:nvPr/>
        </p:nvSpPr>
        <p:spPr>
          <a:xfrm rot="904642">
            <a:off x="8968758" y="991426"/>
            <a:ext cx="2103410" cy="2103410"/>
          </a:xfrm>
          <a:prstGeom prst="ellipse">
            <a:avLst/>
          </a:prstGeom>
          <a:solidFill>
            <a:schemeClr val="tx2"/>
          </a:solidFill>
          <a:ln w="9525">
            <a:noFill/>
            <a:miter lim="800000"/>
            <a:headEnd/>
            <a:tailEnd/>
          </a:ln>
          <a:effectLst>
            <a:outerShdw blurRad="88900" dist="1016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0" tIns="0" rIns="0" bIns="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a:ea typeface="+mn-ea"/>
                <a:cs typeface="+mn-cs"/>
              </a:rPr>
              <a:t>“We Build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a:ea typeface="+mn-ea"/>
                <a:cs typeface="+mn-cs"/>
              </a:rPr>
              <a:t>Giants!”</a:t>
            </a:r>
          </a:p>
        </p:txBody>
      </p:sp>
      <p:sp>
        <p:nvSpPr>
          <p:cNvPr id="45" name="Slide Number Placeholder 2"/>
          <p:cNvSpPr txBox="1">
            <a:spLocks/>
          </p:cNvSpPr>
          <p:nvPr/>
        </p:nvSpPr>
        <p:spPr>
          <a:xfrm>
            <a:off x="11541581" y="6583375"/>
            <a:ext cx="539750" cy="138101"/>
          </a:xfrm>
          <a:prstGeom prst="rect">
            <a:avLst/>
          </a:prstGeom>
        </p:spPr>
        <p:txBody>
          <a:bodyPr tIns="0"/>
          <a:lstStyle>
            <a:defPPr>
              <a:defRPr lang="en-US"/>
            </a:defPPr>
            <a:lvl1pPr marL="0" marR="0" lvl="0" indent="0" algn="r" defTabSz="914400" eaLnBrk="1" fontAlgn="auto" latinLnBrk="0" hangingPunct="1">
              <a:lnSpc>
                <a:spcPct val="100000"/>
              </a:lnSpc>
              <a:spcBef>
                <a:spcPts val="0"/>
              </a:spcBef>
              <a:spcAft>
                <a:spcPts val="0"/>
              </a:spcAft>
              <a:buClrTx/>
              <a:buSzTx/>
              <a:buFontTx/>
              <a:buNone/>
              <a:tabLst/>
              <a:defRPr kumimoji="0" sz="1000" b="0" i="0" u="none" strike="noStrike" cap="none" spc="0" normalizeH="0" baseline="0">
                <a:ln>
                  <a:noFill/>
                </a:ln>
                <a:solidFill>
                  <a:prstClr val="white">
                    <a:lumMod val="50000"/>
                  </a:prstClr>
                </a:solidFill>
                <a:effectLst/>
                <a:uLnTx/>
                <a:uFillTx/>
                <a:latin typeface="Calibri" panose="020F0502020204030204"/>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C87B67-0850-476E-AA78-9A273902E860}" type="slidenum">
              <a:rPr kumimoji="0" lang="en-US" sz="1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5" name="TextBox 34"/>
          <p:cNvSpPr txBox="1"/>
          <p:nvPr/>
        </p:nvSpPr>
        <p:spPr>
          <a:xfrm>
            <a:off x="219442" y="1069220"/>
            <a:ext cx="3181350" cy="1938992"/>
          </a:xfrm>
          <a:prstGeom prst="rect">
            <a:avLst/>
          </a:prstGeom>
          <a:solidFill>
            <a:schemeClr val="accent1">
              <a:lumMod val="20000"/>
              <a:lumOff val="80000"/>
            </a:schemeClr>
          </a:solidFill>
          <a:ln>
            <a:solidFill>
              <a:schemeClr val="tx1"/>
            </a:solidFill>
          </a:ln>
        </p:spPr>
        <p:txBody>
          <a:bodyPr wrap="square" rtlCol="0">
            <a:spAutoFit/>
          </a:bodyPr>
          <a:lstStyle/>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charset="0"/>
                <a:ea typeface="+mn-ea"/>
                <a:cs typeface="+mn-cs"/>
              </a:rPr>
              <a:t>#1 DOD acquisition priority</a:t>
            </a:r>
            <a:r>
              <a:rPr kumimoji="0" lang="en-US" sz="1200" b="0" i="0" u="none" strike="noStrike" kern="1200" cap="none" spc="0" normalizeH="0" baseline="0" noProof="0" dirty="0">
                <a:ln>
                  <a:noFill/>
                </a:ln>
                <a:solidFill>
                  <a:prstClr val="black"/>
                </a:solidFill>
                <a:effectLst/>
                <a:uLnTx/>
                <a:uFillTx/>
                <a:latin typeface="Arial" charset="0"/>
                <a:ea typeface="+mn-ea"/>
                <a:cs typeface="+mn-cs"/>
              </a:rPr>
              <a:t> </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Arial" charset="0"/>
                <a:ea typeface="+mn-ea"/>
                <a:cs typeface="+mn-cs"/>
              </a:rPr>
              <a:t>No margin </a:t>
            </a:r>
            <a:r>
              <a:rPr kumimoji="0" lang="en-US" sz="1200" b="0" i="0" u="none" strike="noStrike" kern="1200" cap="none" spc="0" normalizeH="0" baseline="0" noProof="0" dirty="0">
                <a:ln>
                  <a:noFill/>
                </a:ln>
                <a:solidFill>
                  <a:prstClr val="black"/>
                </a:solidFill>
                <a:effectLst/>
                <a:uLnTx/>
                <a:uFillTx/>
                <a:latin typeface="Arial" charset="0"/>
                <a:ea typeface="+mn-ea"/>
                <a:cs typeface="+mn-cs"/>
              </a:rPr>
              <a:t>for delay</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Fully </a:t>
            </a:r>
            <a:r>
              <a:rPr kumimoji="0" lang="en-US" sz="1200" b="0" i="0" u="none" strike="noStrike" kern="1200" cap="none" spc="0" normalizeH="0" baseline="0" noProof="0" dirty="0" smtClean="0">
                <a:ln>
                  <a:noFill/>
                </a:ln>
                <a:solidFill>
                  <a:prstClr val="black"/>
                </a:solidFill>
                <a:effectLst/>
                <a:uLnTx/>
                <a:uFillTx/>
                <a:latin typeface="Arial" charset="0"/>
                <a:ea typeface="+mn-ea"/>
                <a:cs typeface="+mn-cs"/>
              </a:rPr>
              <a:t>funded</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1" i="1" u="none" strike="noStrike" kern="1200" cap="none" spc="0" normalizeH="0" baseline="0" noProof="0" dirty="0" smtClean="0">
                <a:ln>
                  <a:noFill/>
                </a:ln>
                <a:solidFill>
                  <a:prstClr val="black"/>
                </a:solidFill>
                <a:effectLst/>
                <a:uLnTx/>
                <a:uFillTx/>
                <a:latin typeface="Arial" charset="0"/>
                <a:ea typeface="+mn-ea"/>
                <a:cs typeface="+mn-cs"/>
              </a:rPr>
              <a:t>SSBN </a:t>
            </a:r>
            <a:r>
              <a:rPr kumimoji="0" lang="en-US" sz="1200" b="1" i="1" u="none" strike="noStrike" kern="1200" cap="none" spc="0" normalizeH="0" baseline="0" noProof="0" dirty="0">
                <a:ln>
                  <a:noFill/>
                </a:ln>
                <a:solidFill>
                  <a:prstClr val="black"/>
                </a:solidFill>
                <a:effectLst/>
                <a:uLnTx/>
                <a:uFillTx/>
                <a:latin typeface="Arial" charset="0"/>
                <a:ea typeface="+mn-ea"/>
                <a:cs typeface="+mn-cs"/>
              </a:rPr>
              <a:t>826 On patrol Oct ‘30</a:t>
            </a:r>
          </a:p>
          <a:p>
            <a:pPr marL="457200" marR="0" lvl="0" indent="-285750" algn="l" defTabSz="914400" rtl="0" eaLnBrk="1" fontAlgn="base" latinLnBrk="0" hangingPunct="1">
              <a:lnSpc>
                <a:spcPct val="100000"/>
              </a:lnSpc>
              <a:spcBef>
                <a:spcPts val="0"/>
              </a:spcBef>
              <a:spcAft>
                <a:spcPct val="0"/>
              </a:spcAft>
              <a:buClrTx/>
              <a:buSzPct val="50000"/>
              <a:buFont typeface="Wingdings" panose="05000000000000000000" pitchFamily="2" charset="2"/>
              <a:buChar char="Ø"/>
              <a:tabLst/>
              <a:defRPr/>
            </a:pPr>
            <a:r>
              <a:rPr kumimoji="0" lang="en-US" sz="1200" b="0" i="1" u="none" strike="noStrike" kern="1200" cap="none" spc="0" normalizeH="0" baseline="0" noProof="0" dirty="0">
                <a:ln>
                  <a:noFill/>
                </a:ln>
                <a:solidFill>
                  <a:prstClr val="black"/>
                </a:solidFill>
                <a:effectLst/>
                <a:uLnTx/>
                <a:uFillTx/>
                <a:latin typeface="Arial" charset="0"/>
                <a:ea typeface="+mn-ea"/>
                <a:cs typeface="+mn-cs"/>
              </a:rPr>
              <a:t>Construction start Oct ’20</a:t>
            </a:r>
          </a:p>
          <a:p>
            <a:pPr marL="457200" marR="0" lvl="0" indent="-285750" algn="l" defTabSz="914400" rtl="0" eaLnBrk="1" fontAlgn="base" latinLnBrk="0" hangingPunct="1">
              <a:lnSpc>
                <a:spcPct val="100000"/>
              </a:lnSpc>
              <a:spcBef>
                <a:spcPts val="0"/>
              </a:spcBef>
              <a:spcAft>
                <a:spcPct val="0"/>
              </a:spcAft>
              <a:buClrTx/>
              <a:buSzPct val="50000"/>
              <a:buFont typeface="Wingdings" panose="05000000000000000000" pitchFamily="2" charset="2"/>
              <a:buChar char="Ø"/>
              <a:tabLst/>
              <a:defRPr/>
            </a:pPr>
            <a:r>
              <a:rPr kumimoji="0" lang="en-US" sz="1200" b="0" i="1" u="none" strike="noStrike" kern="1200" cap="none" spc="0" normalizeH="0" baseline="0" noProof="0" dirty="0">
                <a:ln>
                  <a:noFill/>
                </a:ln>
                <a:solidFill>
                  <a:prstClr val="black"/>
                </a:solidFill>
                <a:effectLst/>
                <a:uLnTx/>
                <a:uFillTx/>
                <a:latin typeface="Arial" charset="0"/>
                <a:ea typeface="+mn-ea"/>
                <a:cs typeface="+mn-cs"/>
              </a:rPr>
              <a:t>Keel Laying Jun ’22</a:t>
            </a:r>
          </a:p>
          <a:p>
            <a:pPr marL="457200" marR="0" lvl="0" indent="-285750" algn="l" defTabSz="914400" rtl="0" eaLnBrk="1" fontAlgn="base" latinLnBrk="0" hangingPunct="1">
              <a:lnSpc>
                <a:spcPct val="100000"/>
              </a:lnSpc>
              <a:spcBef>
                <a:spcPts val="0"/>
              </a:spcBef>
              <a:spcAft>
                <a:spcPct val="0"/>
              </a:spcAft>
              <a:buClrTx/>
              <a:buSzPct val="50000"/>
              <a:buFont typeface="Wingdings" panose="05000000000000000000" pitchFamily="2" charset="2"/>
              <a:buChar char="Ø"/>
              <a:tabLst/>
              <a:defRPr/>
            </a:pPr>
            <a:r>
              <a:rPr kumimoji="0" lang="en-US" sz="1200" b="0" i="1" u="none" strike="noStrike" kern="1200" cap="none" spc="0" normalizeH="0" baseline="0" noProof="0" dirty="0">
                <a:ln>
                  <a:noFill/>
                </a:ln>
                <a:solidFill>
                  <a:prstClr val="black"/>
                </a:solidFill>
                <a:effectLst/>
                <a:uLnTx/>
                <a:uFillTx/>
                <a:latin typeface="Arial" charset="0"/>
                <a:ea typeface="+mn-ea"/>
                <a:cs typeface="+mn-cs"/>
              </a:rPr>
              <a:t>Delivery FY28</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Arial" charset="0"/>
                <a:ea typeface="+mn-ea"/>
                <a:cs typeface="+mn-cs"/>
              </a:rPr>
              <a:t>Sustaining </a:t>
            </a:r>
            <a:r>
              <a:rPr kumimoji="0" lang="en-US" sz="1200" b="1" i="0" u="none" strike="noStrike" kern="1200" cap="none" spc="0" normalizeH="0" baseline="0" noProof="0" dirty="0">
                <a:ln>
                  <a:noFill/>
                </a:ln>
                <a:solidFill>
                  <a:prstClr val="black"/>
                </a:solidFill>
                <a:effectLst/>
                <a:uLnTx/>
                <a:uFillTx/>
                <a:latin typeface="Arial" charset="0"/>
                <a:ea typeface="+mn-ea"/>
                <a:cs typeface="+mn-cs"/>
              </a:rPr>
              <a:t>OHIO SSBNs:</a:t>
            </a:r>
          </a:p>
          <a:p>
            <a:pPr marL="456614" marR="0" lvl="1" indent="-285750" algn="l" defTabSz="914400" rtl="0" eaLnBrk="1" fontAlgn="base" latinLnBrk="0" hangingPunct="1">
              <a:lnSpc>
                <a:spcPct val="100000"/>
              </a:lnSpc>
              <a:spcBef>
                <a:spcPts val="0"/>
              </a:spcBef>
              <a:spcAft>
                <a:spcPct val="0"/>
              </a:spcAft>
              <a:buClrTx/>
              <a:buSzPct val="50000"/>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Pre-Inactivation Restricted Availabilities </a:t>
            </a:r>
            <a:r>
              <a:rPr kumimoji="0" lang="en-US" sz="1200" b="0" i="1" u="none" strike="noStrike" kern="1200" cap="none" spc="0" normalizeH="0" baseline="0" noProof="0" dirty="0">
                <a:ln>
                  <a:noFill/>
                </a:ln>
                <a:solidFill>
                  <a:prstClr val="black"/>
                </a:solidFill>
                <a:effectLst/>
                <a:uLnTx/>
                <a:uFillTx/>
                <a:latin typeface="Arial" charset="0"/>
                <a:ea typeface="+mn-ea"/>
                <a:cs typeface="+mn-cs"/>
              </a:rPr>
              <a:t>on up to </a:t>
            </a:r>
            <a:r>
              <a:rPr kumimoji="0" lang="en-US" sz="1200" b="0" i="0" u="none" strike="noStrike" kern="1200" cap="none" spc="0" normalizeH="0" baseline="0" noProof="0" dirty="0">
                <a:ln>
                  <a:noFill/>
                </a:ln>
                <a:solidFill>
                  <a:prstClr val="black"/>
                </a:solidFill>
                <a:effectLst/>
                <a:uLnTx/>
                <a:uFillTx/>
                <a:latin typeface="Arial" charset="0"/>
                <a:ea typeface="+mn-ea"/>
                <a:cs typeface="+mn-cs"/>
              </a:rPr>
              <a:t>5 hulls.</a:t>
            </a:r>
          </a:p>
        </p:txBody>
      </p:sp>
      <p:pic>
        <p:nvPicPr>
          <p:cNvPr id="2" name="Picture 1"/>
          <p:cNvPicPr>
            <a:picLocks noChangeAspect="1"/>
          </p:cNvPicPr>
          <p:nvPr/>
        </p:nvPicPr>
        <p:blipFill>
          <a:blip r:embed="rId5"/>
          <a:stretch>
            <a:fillRect/>
          </a:stretch>
        </p:blipFill>
        <p:spPr>
          <a:xfrm>
            <a:off x="803671" y="3681936"/>
            <a:ext cx="2597121" cy="1877731"/>
          </a:xfrm>
          <a:prstGeom prst="rect">
            <a:avLst/>
          </a:prstGeom>
        </p:spPr>
      </p:pic>
      <p:pic>
        <p:nvPicPr>
          <p:cNvPr id="4" name="Picture 3"/>
          <p:cNvPicPr>
            <a:picLocks noChangeAspect="1"/>
          </p:cNvPicPr>
          <p:nvPr/>
        </p:nvPicPr>
        <p:blipFill>
          <a:blip r:embed="rId6"/>
          <a:stretch>
            <a:fillRect/>
          </a:stretch>
        </p:blipFill>
        <p:spPr>
          <a:xfrm>
            <a:off x="4352393" y="4011619"/>
            <a:ext cx="3487214" cy="2225233"/>
          </a:xfrm>
          <a:prstGeom prst="rect">
            <a:avLst/>
          </a:prstGeom>
        </p:spPr>
      </p:pic>
      <p:pic>
        <p:nvPicPr>
          <p:cNvPr id="10" name="Picture 9"/>
          <p:cNvPicPr>
            <a:picLocks noChangeAspect="1"/>
          </p:cNvPicPr>
          <p:nvPr/>
        </p:nvPicPr>
        <p:blipFill>
          <a:blip r:embed="rId7"/>
          <a:stretch>
            <a:fillRect/>
          </a:stretch>
        </p:blipFill>
        <p:spPr>
          <a:xfrm>
            <a:off x="8697516" y="3681936"/>
            <a:ext cx="2645893" cy="1859441"/>
          </a:xfrm>
          <a:prstGeom prst="rect">
            <a:avLst/>
          </a:prstGeom>
        </p:spPr>
      </p:pic>
      <p:sp>
        <p:nvSpPr>
          <p:cNvPr id="3" name="TextBox 2"/>
          <p:cNvSpPr txBox="1"/>
          <p:nvPr/>
        </p:nvSpPr>
        <p:spPr>
          <a:xfrm>
            <a:off x="147253" y="6308740"/>
            <a:ext cx="4716379" cy="369332"/>
          </a:xfrm>
          <a:prstGeom prst="rect">
            <a:avLst/>
          </a:prstGeom>
          <a:noFill/>
        </p:spPr>
        <p:txBody>
          <a:bodyPr wrap="square" rtlCol="0">
            <a:spAutoFit/>
          </a:bodyPr>
          <a:lstStyle/>
          <a:p>
            <a:r>
              <a:rPr lang="en-US" dirty="0"/>
              <a:t>Approved for Public Release-Distribution A</a:t>
            </a:r>
          </a:p>
        </p:txBody>
      </p:sp>
    </p:spTree>
    <p:extLst>
      <p:ext uri="{BB962C8B-B14F-4D97-AF65-F5344CB8AC3E}">
        <p14:creationId xmlns:p14="http://schemas.microsoft.com/office/powerpoint/2010/main" val="31815166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3766910" y="957045"/>
            <a:ext cx="2376689" cy="1263988"/>
          </a:xfrm>
          <a:prstGeom prst="rect">
            <a:avLst/>
          </a:prstGeom>
          <a:effectLst>
            <a:softEdge rad="114300"/>
          </a:effectLst>
        </p:spPr>
      </p:pic>
      <p:sp>
        <p:nvSpPr>
          <p:cNvPr id="2" name="Title 1"/>
          <p:cNvSpPr>
            <a:spLocks noGrp="1"/>
          </p:cNvSpPr>
          <p:nvPr>
            <p:ph type="title"/>
          </p:nvPr>
        </p:nvSpPr>
        <p:spPr>
          <a:xfrm>
            <a:off x="135576" y="981108"/>
            <a:ext cx="3695238" cy="2120567"/>
          </a:xfrm>
          <a:solidFill>
            <a:schemeClr val="bg1">
              <a:lumMod val="95000"/>
            </a:schemeClr>
          </a:solidFill>
          <a:ln>
            <a:solidFill>
              <a:schemeClr val="tx1"/>
            </a:solidFill>
          </a:ln>
        </p:spPr>
        <p:txBody>
          <a:bodyPr>
            <a:normAutofit/>
          </a:bodyPr>
          <a:lstStyle/>
          <a:p>
            <a:r>
              <a:rPr lang="en-US" altLang="en-US" sz="1600" dirty="0" smtClean="0"/>
              <a:t>Attack Submarines</a:t>
            </a:r>
            <a:br>
              <a:rPr lang="en-US" altLang="en-US" sz="1600" dirty="0" smtClean="0"/>
            </a:br>
            <a:r>
              <a:rPr lang="en-US" altLang="en-US" sz="1600" b="0" dirty="0" smtClean="0"/>
              <a:t/>
            </a:r>
            <a:br>
              <a:rPr lang="en-US" altLang="en-US" sz="1600" b="0" dirty="0" smtClean="0"/>
            </a:br>
            <a:r>
              <a:rPr lang="en-US" altLang="en-US" sz="1600" b="0" dirty="0" smtClean="0"/>
              <a:t>Restoring Readiness</a:t>
            </a:r>
            <a:br>
              <a:rPr lang="en-US" altLang="en-US" sz="1600" b="0" dirty="0" smtClean="0"/>
            </a:br>
            <a:r>
              <a:rPr lang="en-US" altLang="en-US" sz="1600" b="0" dirty="0" smtClean="0"/>
              <a:t>Extending SSN capabilty </a:t>
            </a:r>
            <a:br>
              <a:rPr lang="en-US" altLang="en-US" sz="1600" b="0" dirty="0" smtClean="0"/>
            </a:br>
            <a:r>
              <a:rPr lang="en-US" altLang="en-US" sz="1600" b="0" dirty="0" smtClean="0"/>
              <a:t>Evolving VCS Lethality</a:t>
            </a:r>
            <a:br>
              <a:rPr lang="en-US" altLang="en-US" sz="1600" b="0" dirty="0" smtClean="0"/>
            </a:br>
            <a:r>
              <a:rPr lang="en-US" altLang="en-US" sz="1600" b="0" dirty="0" smtClean="0"/>
              <a:t>Enhancing the Industrial base</a:t>
            </a:r>
            <a:br>
              <a:rPr lang="en-US" altLang="en-US" sz="1600" b="0" dirty="0" smtClean="0"/>
            </a:br>
            <a:r>
              <a:rPr lang="en-US" altLang="en-US" sz="1600" b="0" dirty="0" smtClean="0"/>
              <a:t>Defining Future Capabilty - SSN(X)</a:t>
            </a:r>
            <a:r>
              <a:rPr lang="en-US" altLang="en-US" sz="1600" dirty="0" smtClean="0"/>
              <a:t> </a:t>
            </a:r>
            <a:endParaRPr lang="en-US" sz="16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1731" y="2120354"/>
            <a:ext cx="1832088" cy="1222003"/>
          </a:xfrm>
          <a:prstGeom prst="rect">
            <a:avLst/>
          </a:prstGeom>
          <a:effectLst>
            <a:softEdge rad="76200"/>
          </a:effectLst>
        </p:spPr>
      </p:pic>
      <p:sp>
        <p:nvSpPr>
          <p:cNvPr id="5" name="Slide Number Placeholder 5"/>
          <p:cNvSpPr txBox="1">
            <a:spLocks/>
          </p:cNvSpPr>
          <p:nvPr/>
        </p:nvSpPr>
        <p:spPr>
          <a:xfrm>
            <a:off x="10362698" y="6520029"/>
            <a:ext cx="1071563" cy="319087"/>
          </a:xfrm>
          <a:prstGeom prst="rect">
            <a:avLst/>
          </a:prstGeom>
        </p:spPr>
        <p:txBody>
          <a:bodyPr/>
          <a:lstStyle>
            <a:defPPr>
              <a:defRPr lang="en-US"/>
            </a:defPPr>
            <a:lvl1pPr algn="l" rtl="0" fontAlgn="base">
              <a:spcBef>
                <a:spcPct val="0"/>
              </a:spcBef>
              <a:spcAft>
                <a:spcPct val="0"/>
              </a:spcAft>
              <a:defRPr sz="1400" kern="1200">
                <a:solidFill>
                  <a:schemeClr val="tx1"/>
                </a:solidFill>
                <a:latin typeface="Arial" pitchFamily="34" charset="0"/>
                <a:ea typeface="+mn-ea"/>
                <a:cs typeface="+mn-cs"/>
              </a:defRPr>
            </a:lvl1pPr>
            <a:lvl2pPr marL="457074" algn="l" rtl="0" fontAlgn="base">
              <a:spcBef>
                <a:spcPct val="0"/>
              </a:spcBef>
              <a:spcAft>
                <a:spcPct val="0"/>
              </a:spcAft>
              <a:defRPr sz="1400" kern="1200">
                <a:solidFill>
                  <a:schemeClr val="tx1"/>
                </a:solidFill>
                <a:latin typeface="Arial" pitchFamily="34" charset="0"/>
                <a:ea typeface="+mn-ea"/>
                <a:cs typeface="+mn-cs"/>
              </a:defRPr>
            </a:lvl2pPr>
            <a:lvl3pPr marL="914148" algn="l" rtl="0" fontAlgn="base">
              <a:spcBef>
                <a:spcPct val="0"/>
              </a:spcBef>
              <a:spcAft>
                <a:spcPct val="0"/>
              </a:spcAft>
              <a:defRPr sz="1400" kern="1200">
                <a:solidFill>
                  <a:schemeClr val="tx1"/>
                </a:solidFill>
                <a:latin typeface="Arial" pitchFamily="34" charset="0"/>
                <a:ea typeface="+mn-ea"/>
                <a:cs typeface="+mn-cs"/>
              </a:defRPr>
            </a:lvl3pPr>
            <a:lvl4pPr marL="1371221" algn="l" rtl="0" fontAlgn="base">
              <a:spcBef>
                <a:spcPct val="0"/>
              </a:spcBef>
              <a:spcAft>
                <a:spcPct val="0"/>
              </a:spcAft>
              <a:defRPr sz="1400" kern="1200">
                <a:solidFill>
                  <a:schemeClr val="tx1"/>
                </a:solidFill>
                <a:latin typeface="Arial" pitchFamily="34" charset="0"/>
                <a:ea typeface="+mn-ea"/>
                <a:cs typeface="+mn-cs"/>
              </a:defRPr>
            </a:lvl4pPr>
            <a:lvl5pPr marL="1828295" algn="l" rtl="0" fontAlgn="base">
              <a:spcBef>
                <a:spcPct val="0"/>
              </a:spcBef>
              <a:spcAft>
                <a:spcPct val="0"/>
              </a:spcAft>
              <a:defRPr sz="1400" kern="1200">
                <a:solidFill>
                  <a:schemeClr val="tx1"/>
                </a:solidFill>
                <a:latin typeface="Arial" pitchFamily="34" charset="0"/>
                <a:ea typeface="+mn-ea"/>
                <a:cs typeface="+mn-cs"/>
              </a:defRPr>
            </a:lvl5pPr>
            <a:lvl6pPr marL="2285370" algn="l" defTabSz="914148" rtl="0" eaLnBrk="1" latinLnBrk="0" hangingPunct="1">
              <a:defRPr sz="1400" kern="1200">
                <a:solidFill>
                  <a:schemeClr val="tx1"/>
                </a:solidFill>
                <a:latin typeface="Arial" pitchFamily="34" charset="0"/>
                <a:ea typeface="+mn-ea"/>
                <a:cs typeface="+mn-cs"/>
              </a:defRPr>
            </a:lvl6pPr>
            <a:lvl7pPr marL="2742444" algn="l" defTabSz="914148" rtl="0" eaLnBrk="1" latinLnBrk="0" hangingPunct="1">
              <a:defRPr sz="1400" kern="1200">
                <a:solidFill>
                  <a:schemeClr val="tx1"/>
                </a:solidFill>
                <a:latin typeface="Arial" pitchFamily="34" charset="0"/>
                <a:ea typeface="+mn-ea"/>
                <a:cs typeface="+mn-cs"/>
              </a:defRPr>
            </a:lvl7pPr>
            <a:lvl8pPr marL="3199517" algn="l" defTabSz="914148" rtl="0" eaLnBrk="1" latinLnBrk="0" hangingPunct="1">
              <a:defRPr sz="1400" kern="1200">
                <a:solidFill>
                  <a:schemeClr val="tx1"/>
                </a:solidFill>
                <a:latin typeface="Arial" pitchFamily="34" charset="0"/>
                <a:ea typeface="+mn-ea"/>
                <a:cs typeface="+mn-cs"/>
              </a:defRPr>
            </a:lvl8pPr>
            <a:lvl9pPr marL="3656590" algn="l" defTabSz="914148" rtl="0" eaLnBrk="1" latinLnBrk="0" hangingPunct="1">
              <a:defRPr sz="1400" kern="1200">
                <a:solidFill>
                  <a:schemeClr val="tx1"/>
                </a:solidFill>
                <a:latin typeface="Arial" pitchFamily="34" charset="0"/>
                <a:ea typeface="+mn-ea"/>
                <a:cs typeface="+mn-cs"/>
              </a:defRPr>
            </a:lvl9pPr>
          </a:lstStyle>
          <a:p>
            <a:fld id="{37B1E2F1-3C8D-458D-9A3F-25D4D655971E}" type="slidenum">
              <a:rPr lang="en-US" sz="1600">
                <a:solidFill>
                  <a:schemeClr val="bg1"/>
                </a:solidFill>
              </a:rPr>
              <a:pPr/>
              <a:t>24</a:t>
            </a:fld>
            <a:endParaRPr lang="en-US" sz="1600" dirty="0">
              <a:solidFill>
                <a:schemeClr val="bg1"/>
              </a:solidFill>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101" y="3061788"/>
            <a:ext cx="2005404" cy="1067813"/>
          </a:xfrm>
          <a:prstGeom prst="rect">
            <a:avLst/>
          </a:prstGeom>
          <a:effectLst>
            <a:softEdge rad="114300"/>
          </a:effectLst>
        </p:spPr>
      </p:pic>
      <p:sp>
        <p:nvSpPr>
          <p:cNvPr id="16" name="TextBox 15"/>
          <p:cNvSpPr txBox="1"/>
          <p:nvPr/>
        </p:nvSpPr>
        <p:spPr>
          <a:xfrm>
            <a:off x="446298" y="6226335"/>
            <a:ext cx="10987963" cy="387951"/>
          </a:xfrm>
          <a:prstGeom prst="rect">
            <a:avLst/>
          </a:prstGeom>
          <a:solidFill>
            <a:srgbClr val="FFCC66"/>
          </a:solidFill>
          <a:ln w="28575">
            <a:solidFill>
              <a:schemeClr val="tx1"/>
            </a:solidFill>
          </a:ln>
        </p:spPr>
        <p:txBody>
          <a:bodyPr wrap="square" rtlCol="0" anchor="ctr">
            <a:noAutofit/>
          </a:bodyPr>
          <a:lstStyle/>
          <a:p>
            <a:pPr algn="ctr">
              <a:lnSpc>
                <a:spcPct val="150000"/>
              </a:lnSpc>
              <a:spcAft>
                <a:spcPts val="600"/>
              </a:spcAft>
            </a:pPr>
            <a:r>
              <a:rPr lang="en-US" b="1" dirty="0"/>
              <a:t>Undersea Advantage is key to Integrated Deterrence and Decisive Victory</a:t>
            </a:r>
          </a:p>
        </p:txBody>
      </p:sp>
      <p:sp>
        <p:nvSpPr>
          <p:cNvPr id="18" name="CustomShape 47"/>
          <p:cNvSpPr/>
          <p:nvPr/>
        </p:nvSpPr>
        <p:spPr>
          <a:xfrm>
            <a:off x="5415240" y="-16230"/>
            <a:ext cx="1361520" cy="294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US" sz="1000" b="1" strike="noStrike" dirty="0">
                <a:solidFill>
                  <a:srgbClr val="00B050"/>
                </a:solidFill>
                <a:latin typeface="Arial"/>
              </a:rPr>
              <a:t>UNCLASSIFIED</a:t>
            </a:r>
            <a:endParaRPr sz="1000" dirty="0"/>
          </a:p>
        </p:txBody>
      </p:sp>
      <p:sp>
        <p:nvSpPr>
          <p:cNvPr id="19" name="CustomShape 47"/>
          <p:cNvSpPr/>
          <p:nvPr/>
        </p:nvSpPr>
        <p:spPr>
          <a:xfrm>
            <a:off x="307238" y="6636133"/>
            <a:ext cx="1361520" cy="22006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US" sz="1000" b="1" strike="noStrike" dirty="0">
                <a:solidFill>
                  <a:srgbClr val="00B050"/>
                </a:solidFill>
                <a:latin typeface="Arial"/>
              </a:rPr>
              <a:t>UNCLASSIFIED</a:t>
            </a:r>
            <a:endParaRPr sz="1000" dirty="0"/>
          </a:p>
        </p:txBody>
      </p:sp>
      <p:sp>
        <p:nvSpPr>
          <p:cNvPr id="20" name="Title 1"/>
          <p:cNvSpPr txBox="1">
            <a:spLocks/>
          </p:cNvSpPr>
          <p:nvPr/>
        </p:nvSpPr>
        <p:spPr bwMode="auto">
          <a:xfrm>
            <a:off x="1668758" y="303121"/>
            <a:ext cx="8401753" cy="619125"/>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normAutofit fontScale="97500"/>
          </a:bodyPr>
          <a:lst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dirty="0" smtClean="0"/>
              <a:t>USW Enterprise Priorities </a:t>
            </a:r>
            <a:endParaRPr lang="en-US" sz="3000" dirty="0"/>
          </a:p>
        </p:txBody>
      </p:sp>
      <p:sp>
        <p:nvSpPr>
          <p:cNvPr id="3" name="Rectangle 2"/>
          <p:cNvSpPr/>
          <p:nvPr/>
        </p:nvSpPr>
        <p:spPr>
          <a:xfrm>
            <a:off x="446298" y="4782702"/>
            <a:ext cx="2725092" cy="1200329"/>
          </a:xfrm>
          <a:prstGeom prst="rect">
            <a:avLst/>
          </a:prstGeom>
          <a:solidFill>
            <a:schemeClr val="accent1">
              <a:lumMod val="20000"/>
              <a:lumOff val="80000"/>
            </a:schemeClr>
          </a:solidFill>
          <a:ln>
            <a:solidFill>
              <a:schemeClr val="tx1"/>
            </a:solidFill>
          </a:ln>
        </p:spPr>
        <p:txBody>
          <a:bodyPr wrap="square">
            <a:spAutoFit/>
          </a:bodyPr>
          <a:lstStyle/>
          <a:p>
            <a:pPr algn="ctr"/>
            <a:r>
              <a:rPr lang="en-US" b="1" dirty="0">
                <a:latin typeface="Georgia" panose="02040502050405020303" pitchFamily="18" charset="0"/>
              </a:rPr>
              <a:t>Undersea Weapons </a:t>
            </a:r>
            <a:endParaRPr lang="en-US" b="1" dirty="0" smtClean="0">
              <a:latin typeface="Georgia" panose="02040502050405020303" pitchFamily="18" charset="0"/>
            </a:endParaRPr>
          </a:p>
          <a:p>
            <a:pPr algn="ctr"/>
            <a:r>
              <a:rPr lang="en-US" b="1" dirty="0" smtClean="0">
                <a:latin typeface="Georgia" panose="02040502050405020303" pitchFamily="18" charset="0"/>
              </a:rPr>
              <a:t>Development</a:t>
            </a:r>
            <a:r>
              <a:rPr lang="en-US" dirty="0"/>
              <a:t/>
            </a:r>
            <a:br>
              <a:rPr lang="en-US" dirty="0"/>
            </a:br>
            <a:r>
              <a:rPr lang="en-US" dirty="0"/>
              <a:t>Capacity and </a:t>
            </a:r>
            <a:r>
              <a:rPr lang="en-US" dirty="0" smtClean="0"/>
              <a:t>Capability</a:t>
            </a:r>
          </a:p>
          <a:p>
            <a:endParaRPr lang="en-US" dirty="0"/>
          </a:p>
        </p:txBody>
      </p:sp>
      <p:pic>
        <p:nvPicPr>
          <p:cNvPr id="9" name="Picture 8"/>
          <p:cNvPicPr>
            <a:picLocks noChangeAspect="1"/>
          </p:cNvPicPr>
          <p:nvPr/>
        </p:nvPicPr>
        <p:blipFill>
          <a:blip r:embed="rId5"/>
          <a:stretch>
            <a:fillRect/>
          </a:stretch>
        </p:blipFill>
        <p:spPr>
          <a:xfrm>
            <a:off x="3180400" y="3780014"/>
            <a:ext cx="5360165" cy="2433387"/>
          </a:xfrm>
          <a:prstGeom prst="rect">
            <a:avLst/>
          </a:prstGeom>
        </p:spPr>
      </p:pic>
      <p:pic>
        <p:nvPicPr>
          <p:cNvPr id="21" name="Picture 20"/>
          <p:cNvPicPr>
            <a:picLocks noChangeAspect="1"/>
          </p:cNvPicPr>
          <p:nvPr/>
        </p:nvPicPr>
        <p:blipFill>
          <a:blip r:embed="rId6"/>
          <a:stretch>
            <a:fillRect/>
          </a:stretch>
        </p:blipFill>
        <p:spPr>
          <a:xfrm>
            <a:off x="9363655" y="3315261"/>
            <a:ext cx="3069647" cy="2939610"/>
          </a:xfrm>
          <a:prstGeom prst="rect">
            <a:avLst/>
          </a:prstGeom>
        </p:spPr>
      </p:pic>
      <p:pic>
        <p:nvPicPr>
          <p:cNvPr id="22" name="Picture 21"/>
          <p:cNvPicPr>
            <a:picLocks noChangeAspect="1"/>
          </p:cNvPicPr>
          <p:nvPr/>
        </p:nvPicPr>
        <p:blipFill>
          <a:blip r:embed="rId7"/>
          <a:stretch>
            <a:fillRect/>
          </a:stretch>
        </p:blipFill>
        <p:spPr>
          <a:xfrm>
            <a:off x="7218494" y="1734301"/>
            <a:ext cx="3493593" cy="2069480"/>
          </a:xfrm>
          <a:prstGeom prst="rect">
            <a:avLst/>
          </a:prstGeom>
        </p:spPr>
      </p:pic>
      <p:pic>
        <p:nvPicPr>
          <p:cNvPr id="23" name="Picture 22"/>
          <p:cNvPicPr>
            <a:picLocks noChangeAspect="1"/>
          </p:cNvPicPr>
          <p:nvPr/>
        </p:nvPicPr>
        <p:blipFill>
          <a:blip r:embed="rId8"/>
          <a:stretch>
            <a:fillRect/>
          </a:stretch>
        </p:blipFill>
        <p:spPr>
          <a:xfrm>
            <a:off x="10737720" y="981108"/>
            <a:ext cx="1103472" cy="1292464"/>
          </a:xfrm>
          <a:prstGeom prst="rect">
            <a:avLst/>
          </a:prstGeom>
        </p:spPr>
      </p:pic>
      <p:sp>
        <p:nvSpPr>
          <p:cNvPr id="24" name="Title 1"/>
          <p:cNvSpPr txBox="1">
            <a:spLocks/>
          </p:cNvSpPr>
          <p:nvPr/>
        </p:nvSpPr>
        <p:spPr bwMode="auto">
          <a:xfrm>
            <a:off x="7170603" y="927754"/>
            <a:ext cx="3683190" cy="780468"/>
          </a:xfrm>
          <a:prstGeom prst="rect">
            <a:avLst/>
          </a:prstGeom>
          <a:solidFill>
            <a:schemeClr val="accent2">
              <a:lumMod val="20000"/>
              <a:lumOff val="80000"/>
            </a:schemeClr>
          </a:solidFill>
          <a:ln w="9525">
            <a:solidFill>
              <a:schemeClr val="tx1"/>
            </a:solidFill>
            <a:miter lim="800000"/>
            <a:headEnd/>
            <a:tailEnd/>
          </a:ln>
        </p:spPr>
        <p:txBody>
          <a:bodyPr vert="horz" wrap="square" lIns="91322" tIns="45662" rIns="91322" bIns="45662" numCol="1" anchor="ctr" anchorCtr="0" compatLnSpc="1">
            <a:prstTxWarp prst="textNoShape">
              <a:avLst/>
            </a:prstTxWarp>
            <a:normAutofit fontScale="25000" lnSpcReduction="20000"/>
          </a:bodyPr>
          <a:lst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endParaRPr lang="en-US" altLang="en-US" sz="6000" dirty="0" smtClean="0"/>
          </a:p>
          <a:p>
            <a:r>
              <a:rPr lang="en-US" altLang="en-US" sz="6000" dirty="0" smtClean="0"/>
              <a:t>Enabling the Undersea Forces:</a:t>
            </a:r>
            <a:br>
              <a:rPr lang="en-US" altLang="en-US" sz="6000" dirty="0" smtClean="0"/>
            </a:br>
            <a:r>
              <a:rPr lang="en-US" altLang="en-US" sz="4700" b="0" dirty="0" smtClean="0"/>
              <a:t>Improving </a:t>
            </a:r>
            <a:r>
              <a:rPr lang="en-US" altLang="en-US" sz="4700" b="0" dirty="0"/>
              <a:t>Future </a:t>
            </a:r>
            <a:r>
              <a:rPr lang="en-US" altLang="en-US" sz="4700" b="0" dirty="0" smtClean="0"/>
              <a:t>Capability</a:t>
            </a:r>
          </a:p>
          <a:p>
            <a:r>
              <a:rPr lang="en-US" altLang="en-US" sz="4700" b="0" dirty="0" smtClean="0"/>
              <a:t>Extending </a:t>
            </a:r>
            <a:r>
              <a:rPr lang="en-US" altLang="en-US" sz="4700" b="0" dirty="0"/>
              <a:t>Organic Sensor Range and Enabling Distributed Undersea Warfare</a:t>
            </a:r>
          </a:p>
          <a:p>
            <a:endParaRPr lang="en-US" sz="3000" dirty="0"/>
          </a:p>
        </p:txBody>
      </p:sp>
      <p:sp>
        <p:nvSpPr>
          <p:cNvPr id="7" name="Footer Placeholder 6"/>
          <p:cNvSpPr>
            <a:spLocks noGrp="1"/>
          </p:cNvSpPr>
          <p:nvPr>
            <p:ph type="ftr" sz="quarter" idx="11"/>
          </p:nvPr>
        </p:nvSpPr>
        <p:spPr/>
        <p:txBody>
          <a:bodyPr/>
          <a:lstStyle/>
          <a:p>
            <a:r>
              <a:rPr lang="en-US" dirty="0" smtClean="0"/>
              <a:t>Approved for Public Release-Distribution A</a:t>
            </a:r>
            <a:endParaRPr lang="en-US" dirty="0"/>
          </a:p>
        </p:txBody>
      </p:sp>
    </p:spTree>
    <p:extLst>
      <p:ext uri="{BB962C8B-B14F-4D97-AF65-F5344CB8AC3E}">
        <p14:creationId xmlns:p14="http://schemas.microsoft.com/office/powerpoint/2010/main" val="19986605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821" y="2259530"/>
            <a:ext cx="12023388" cy="4598470"/>
          </a:xfrm>
          <a:prstGeom prst="rect">
            <a:avLst/>
          </a:prstGeom>
          <a:gradFill flip="none" rotWithShape="1">
            <a:gsLst>
              <a:gs pos="0">
                <a:schemeClr val="accent1">
                  <a:tint val="66000"/>
                  <a:satMod val="160000"/>
                  <a:alpha val="28000"/>
                </a:schemeClr>
              </a:gs>
              <a:gs pos="100000">
                <a:schemeClr val="bg1">
                  <a:alpha val="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47106" name="Title 1"/>
          <p:cNvSpPr>
            <a:spLocks noGrp="1" noChangeArrowheads="1"/>
          </p:cNvSpPr>
          <p:nvPr>
            <p:ph type="title"/>
          </p:nvPr>
        </p:nvSpPr>
        <p:spPr>
          <a:xfrm>
            <a:off x="1895124" y="238126"/>
            <a:ext cx="8401753" cy="619125"/>
          </a:xfrm>
          <a:noFill/>
          <a:ln w="9525">
            <a:noFill/>
            <a:miter lim="800000"/>
            <a:headEnd/>
            <a:tailEnd/>
          </a:ln>
        </p:spPr>
        <p:txBody>
          <a:bodyPr vert="horz" wrap="square" lIns="91322" tIns="45662" rIns="91322" bIns="45662" numCol="1" anchor="ctr" anchorCtr="0" compatLnSpc="1">
            <a:prstTxWarp prst="textNoShape">
              <a:avLst/>
            </a:prstTxWarp>
          </a:bodyPr>
          <a:lstStyle/>
          <a:p>
            <a:r>
              <a:rPr lang="en-US" altLang="en-US" sz="3200" dirty="0"/>
              <a:t>PACFLT Intent to the Fleet</a:t>
            </a:r>
          </a:p>
        </p:txBody>
      </p:sp>
      <p:sp>
        <p:nvSpPr>
          <p:cNvPr id="47107" name="Content Placeholder 2"/>
          <p:cNvSpPr>
            <a:spLocks noGrp="1" noChangeArrowheads="1"/>
          </p:cNvSpPr>
          <p:nvPr>
            <p:ph idx="1"/>
          </p:nvPr>
        </p:nvSpPr>
        <p:spPr>
          <a:xfrm>
            <a:off x="397618" y="2490282"/>
            <a:ext cx="11396765" cy="3754875"/>
          </a:xfrm>
          <a:noFill/>
          <a:ln w="9525">
            <a:noFill/>
            <a:miter lim="800000"/>
            <a:headEnd/>
            <a:tailEnd/>
          </a:ln>
        </p:spPr>
        <p:txBody>
          <a:bodyPr vert="horz" wrap="square" lIns="0" tIns="45662" rIns="0" bIns="45662" numCol="1" anchor="t" anchorCtr="0" compatLnSpc="1">
            <a:prstTxWarp prst="textNoShape">
              <a:avLst/>
            </a:prstTxWarp>
          </a:bodyPr>
          <a:lstStyle/>
          <a:p>
            <a:pPr marL="0" indent="0" algn="ctr">
              <a:spcBef>
                <a:spcPts val="3000"/>
              </a:spcBef>
              <a:buNone/>
            </a:pPr>
            <a:r>
              <a:rPr lang="en-US" altLang="en-US" sz="2000" dirty="0" smtClean="0"/>
              <a:t>“</a:t>
            </a:r>
            <a:r>
              <a:rPr lang="en-US" altLang="en-US" sz="2000" dirty="0"/>
              <a:t>We need empowered Commanding Officers that understand my operational level of intent, methods, and approach to achieve decisive victory in the event of armed conflict</a:t>
            </a:r>
            <a:r>
              <a:rPr lang="en-US" altLang="en-US" sz="2000" dirty="0" smtClean="0"/>
              <a:t>.”</a:t>
            </a:r>
            <a:endParaRPr lang="en-US" altLang="en-US" sz="2000" dirty="0"/>
          </a:p>
          <a:p>
            <a:pPr marL="0" indent="0" algn="ctr">
              <a:spcBef>
                <a:spcPts val="3000"/>
              </a:spcBef>
              <a:buNone/>
            </a:pPr>
            <a:r>
              <a:rPr lang="en-US" altLang="en-US" sz="2000" dirty="0"/>
              <a:t>“This will require a cultural shift that demands we grow comfortable taking measured risks bolstered by mutual trust so that we can continue the fight when the lights go out and there is silence on the net.” </a:t>
            </a:r>
          </a:p>
          <a:p>
            <a:pPr marL="0" indent="0" algn="ctr">
              <a:spcBef>
                <a:spcPts val="3000"/>
              </a:spcBef>
              <a:buNone/>
            </a:pPr>
            <a:r>
              <a:rPr lang="en-US" altLang="en-US" sz="2000" dirty="0"/>
              <a:t>“Success involves making bold decisions and taking action under uncertain  conditions.”  </a:t>
            </a:r>
          </a:p>
          <a:p>
            <a:pPr marL="0" indent="0" algn="ctr">
              <a:spcBef>
                <a:spcPts val="3000"/>
              </a:spcBef>
              <a:buNone/>
            </a:pPr>
            <a:r>
              <a:rPr lang="en-US" altLang="en-US" sz="2000" dirty="0"/>
              <a:t>“This conflicts with a peacetime view that seeks to drive out uncertainty and remove all risk from operations.” </a:t>
            </a:r>
          </a:p>
          <a:p>
            <a:pPr marL="0" indent="0" algn="ctr">
              <a:spcBef>
                <a:spcPts val="1800"/>
              </a:spcBef>
              <a:buNone/>
            </a:pPr>
            <a:r>
              <a:rPr lang="en-US" altLang="en-US" sz="1800" i="1" dirty="0"/>
              <a:t>ADM Swift – PACFLT </a:t>
            </a:r>
            <a:r>
              <a:rPr lang="en-US" altLang="en-US" sz="1800" i="1" dirty="0" smtClean="0"/>
              <a:t>Commander</a:t>
            </a:r>
            <a:endParaRPr lang="en-US" altLang="en-US" sz="1800" i="1" dirty="0"/>
          </a:p>
        </p:txBody>
      </p:sp>
      <p:sp>
        <p:nvSpPr>
          <p:cNvPr id="4" name="Content Placeholder 2"/>
          <p:cNvSpPr txBox="1">
            <a:spLocks noChangeArrowheads="1"/>
          </p:cNvSpPr>
          <p:nvPr/>
        </p:nvSpPr>
        <p:spPr bwMode="auto">
          <a:xfrm>
            <a:off x="279400" y="1088002"/>
            <a:ext cx="11633200" cy="1099225"/>
          </a:xfrm>
          <a:prstGeom prst="rect">
            <a:avLst/>
          </a:prstGeom>
          <a:noFill/>
          <a:ln w="9525">
            <a:noFill/>
            <a:miter lim="800000"/>
            <a:headEnd/>
            <a:tailEnd/>
          </a:ln>
        </p:spPr>
        <p:txBody>
          <a:bodyPr vert="horz" wrap="square" lIns="91322" tIns="45662" rIns="91322" bIns="45662" numCol="1" anchor="t" anchorCtr="0" compatLnSpc="1">
            <a:prstTxWarp prst="textNoShape">
              <a:avLst/>
            </a:prstTxWarp>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00"/>
              </a:spcBef>
              <a:buFont typeface="Arial" charset="0"/>
              <a:buNone/>
            </a:pPr>
            <a:r>
              <a:rPr lang="en-US" altLang="en-US" sz="1800" b="1" dirty="0" smtClean="0">
                <a:latin typeface="Georgia" panose="02040502050405020303" pitchFamily="18" charset="0"/>
              </a:rPr>
              <a:t>Mission Command – “Our success in out thinking our adversary will be enabled by our willingness to embrace institutional Mission Command concepts at all levels.”  </a:t>
            </a:r>
          </a:p>
          <a:p>
            <a:pPr marL="0" indent="0" algn="ctr">
              <a:spcBef>
                <a:spcPts val="1200"/>
              </a:spcBef>
              <a:buFont typeface="Arial" charset="0"/>
              <a:buNone/>
            </a:pPr>
            <a:r>
              <a:rPr lang="en-US" altLang="en-US" sz="1600" i="1" dirty="0" smtClean="0">
                <a:latin typeface="Georgia" panose="02040502050405020303" pitchFamily="18" charset="0"/>
              </a:rPr>
              <a:t>Mission Command is the decentralized execution of military operations through mission orders</a:t>
            </a:r>
            <a:endParaRPr lang="en-US" altLang="en-US" sz="1600" i="1" dirty="0">
              <a:latin typeface="Georgia" panose="02040502050405020303" pitchFamily="18" charset="0"/>
            </a:endParaRPr>
          </a:p>
        </p:txBody>
      </p:sp>
      <p:cxnSp>
        <p:nvCxnSpPr>
          <p:cNvPr id="5" name="Straight Connector 4"/>
          <p:cNvCxnSpPr/>
          <p:nvPr/>
        </p:nvCxnSpPr>
        <p:spPr>
          <a:xfrm>
            <a:off x="181583" y="2259530"/>
            <a:ext cx="11762261" cy="0"/>
          </a:xfrm>
          <a:prstGeom prst="line">
            <a:avLst/>
          </a:prstGeom>
          <a:ln w="25400">
            <a:gradFill>
              <a:gsLst>
                <a:gs pos="0">
                  <a:schemeClr val="accent1">
                    <a:lumMod val="5000"/>
                    <a:lumOff val="95000"/>
                    <a:alpha val="0"/>
                  </a:schemeClr>
                </a:gs>
                <a:gs pos="50000">
                  <a:srgbClr val="000058"/>
                </a:gs>
                <a:gs pos="25000">
                  <a:srgbClr val="6C6DA0"/>
                </a:gs>
                <a:gs pos="76000">
                  <a:srgbClr val="6971A4"/>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446507" y="3358756"/>
            <a:ext cx="7298987" cy="0"/>
          </a:xfrm>
          <a:prstGeom prst="line">
            <a:avLst/>
          </a:prstGeom>
          <a:ln w="19050">
            <a:gradFill>
              <a:gsLst>
                <a:gs pos="0">
                  <a:schemeClr val="accent1">
                    <a:lumMod val="5000"/>
                    <a:lumOff val="95000"/>
                    <a:alpha val="0"/>
                  </a:schemeClr>
                </a:gs>
                <a:gs pos="50000">
                  <a:srgbClr val="000058"/>
                </a:gs>
                <a:gs pos="25000">
                  <a:srgbClr val="6C6DA0"/>
                </a:gs>
                <a:gs pos="76000">
                  <a:srgbClr val="6971A4"/>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46507" y="4331522"/>
            <a:ext cx="7298987" cy="0"/>
          </a:xfrm>
          <a:prstGeom prst="line">
            <a:avLst/>
          </a:prstGeom>
          <a:ln w="19050">
            <a:gradFill>
              <a:gsLst>
                <a:gs pos="0">
                  <a:schemeClr val="accent1">
                    <a:lumMod val="5000"/>
                    <a:lumOff val="95000"/>
                    <a:alpha val="0"/>
                  </a:schemeClr>
                </a:gs>
                <a:gs pos="50000">
                  <a:srgbClr val="000058"/>
                </a:gs>
                <a:gs pos="25000">
                  <a:srgbClr val="6C6DA0"/>
                </a:gs>
                <a:gs pos="76000">
                  <a:srgbClr val="6971A4"/>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46507" y="5041641"/>
            <a:ext cx="7298987" cy="0"/>
          </a:xfrm>
          <a:prstGeom prst="line">
            <a:avLst/>
          </a:prstGeom>
          <a:ln w="19050">
            <a:gradFill>
              <a:gsLst>
                <a:gs pos="0">
                  <a:schemeClr val="accent1">
                    <a:lumMod val="5000"/>
                    <a:lumOff val="95000"/>
                    <a:alpha val="0"/>
                  </a:schemeClr>
                </a:gs>
                <a:gs pos="50000">
                  <a:srgbClr val="000058"/>
                </a:gs>
                <a:gs pos="25000">
                  <a:srgbClr val="6C6DA0"/>
                </a:gs>
                <a:gs pos="76000">
                  <a:srgbClr val="6971A4"/>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8" name="Footer Placeholder 7"/>
          <p:cNvSpPr>
            <a:spLocks noGrp="1"/>
          </p:cNvSpPr>
          <p:nvPr>
            <p:ph type="ftr" sz="quarter" idx="11"/>
          </p:nvPr>
        </p:nvSpPr>
        <p:spPr/>
        <p:txBody>
          <a:bodyPr/>
          <a:lstStyle/>
          <a:p>
            <a:r>
              <a:rPr lang="en-US" dirty="0" smtClean="0"/>
              <a:t>Approved for Public Release-Distribution A</a:t>
            </a:r>
            <a:endParaRPr lang="en-US" dirty="0"/>
          </a:p>
        </p:txBody>
      </p:sp>
    </p:spTree>
    <p:extLst>
      <p:ext uri="{BB962C8B-B14F-4D97-AF65-F5344CB8AC3E}">
        <p14:creationId xmlns:p14="http://schemas.microsoft.com/office/powerpoint/2010/main" val="4254149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0844" y="170687"/>
            <a:ext cx="8712200" cy="730250"/>
          </a:xfrm>
          <a:noFill/>
          <a:ln w="9525">
            <a:noFill/>
            <a:miter lim="800000"/>
            <a:headEnd/>
            <a:tailEnd/>
          </a:ln>
        </p:spPr>
        <p:txBody>
          <a:bodyPr vert="horz" wrap="square" lIns="91322" tIns="45662" rIns="91322" bIns="45662" numCol="1" anchor="ctr" anchorCtr="0" compatLnSpc="1">
            <a:prstTxWarp prst="textNoShape">
              <a:avLst/>
            </a:prstTxWarp>
          </a:bodyPr>
          <a:lstStyle/>
          <a:p>
            <a:r>
              <a:rPr lang="en-US" sz="3600" dirty="0"/>
              <a:t>What Can We Do?</a:t>
            </a:r>
          </a:p>
        </p:txBody>
      </p:sp>
      <p:sp>
        <p:nvSpPr>
          <p:cNvPr id="3" name="Content Placeholder 2"/>
          <p:cNvSpPr>
            <a:spLocks noGrp="1"/>
          </p:cNvSpPr>
          <p:nvPr>
            <p:ph idx="1"/>
          </p:nvPr>
        </p:nvSpPr>
        <p:spPr>
          <a:xfrm>
            <a:off x="692152" y="1253474"/>
            <a:ext cx="10893553" cy="5893271"/>
          </a:xfrm>
          <a:noFill/>
          <a:ln w="9525">
            <a:noFill/>
            <a:miter lim="800000"/>
            <a:headEnd/>
            <a:tailEnd/>
          </a:ln>
        </p:spPr>
        <p:txBody>
          <a:bodyPr vert="horz" wrap="square" lIns="91322" tIns="45662" rIns="91322" bIns="45662" numCol="1" anchor="t" anchorCtr="0" compatLnSpc="1">
            <a:prstTxWarp prst="textNoShape">
              <a:avLst/>
            </a:prstTxWarp>
          </a:bodyPr>
          <a:lstStyle/>
          <a:p>
            <a:pPr marL="0" indent="0">
              <a:spcBef>
                <a:spcPts val="1200"/>
              </a:spcBef>
              <a:buNone/>
            </a:pPr>
            <a:r>
              <a:rPr lang="en-US" sz="2400" b="1" dirty="0" smtClean="0"/>
              <a:t>Yes…if..</a:t>
            </a:r>
          </a:p>
          <a:p>
            <a:pPr marL="0" indent="0">
              <a:spcBef>
                <a:spcPts val="1200"/>
              </a:spcBef>
              <a:buNone/>
            </a:pPr>
            <a:r>
              <a:rPr lang="en-US" sz="2400" b="1" dirty="0" smtClean="0"/>
              <a:t>Get in the conversation at the classified levels – understand that red gets a vote </a:t>
            </a:r>
          </a:p>
          <a:p>
            <a:pPr marL="0" indent="0">
              <a:spcBef>
                <a:spcPts val="1200"/>
              </a:spcBef>
              <a:buNone/>
            </a:pPr>
            <a:r>
              <a:rPr lang="en-US" sz="2400" b="1" dirty="0" smtClean="0"/>
              <a:t>Work through the challenges within and outside of government </a:t>
            </a:r>
          </a:p>
          <a:p>
            <a:pPr marL="0" indent="0">
              <a:spcBef>
                <a:spcPts val="1200"/>
              </a:spcBef>
              <a:buNone/>
            </a:pPr>
            <a:r>
              <a:rPr lang="en-US" sz="2400" b="1" dirty="0" smtClean="0"/>
              <a:t>Develop our workforce to solve problems</a:t>
            </a:r>
          </a:p>
          <a:p>
            <a:pPr marL="0" indent="0">
              <a:spcBef>
                <a:spcPts val="1200"/>
              </a:spcBef>
              <a:buNone/>
            </a:pPr>
            <a:r>
              <a:rPr lang="en-US" sz="2400" b="1" dirty="0" smtClean="0"/>
              <a:t>Figure out how we might do business in wartime</a:t>
            </a:r>
          </a:p>
          <a:p>
            <a:pPr marL="0" indent="0">
              <a:buNone/>
            </a:pPr>
            <a:endParaRPr lang="en-US" sz="2400" b="1" dirty="0"/>
          </a:p>
          <a:p>
            <a:pPr marL="512763" lvl="1" indent="-233363">
              <a:spcBef>
                <a:spcPts val="600"/>
              </a:spcBef>
              <a:buFont typeface="Arial" panose="020B0604020202020204" pitchFamily="34" charset="0"/>
              <a:buChar char="•"/>
            </a:pPr>
            <a:endParaRPr lang="en-US" sz="1800" dirty="0"/>
          </a:p>
          <a:p>
            <a:pPr marL="0" indent="0">
              <a:buNone/>
            </a:pPr>
            <a:endParaRPr lang="en-US" sz="2400" b="1" dirty="0"/>
          </a:p>
          <a:p>
            <a:pPr marL="0" indent="0">
              <a:buNone/>
            </a:pPr>
            <a:endParaRPr lang="en-US" sz="2400" b="1" dirty="0"/>
          </a:p>
          <a:p>
            <a:pPr marL="512763" lvl="1" indent="-233363">
              <a:spcBef>
                <a:spcPts val="600"/>
              </a:spcBef>
              <a:buFont typeface="Arial" panose="020B0604020202020204" pitchFamily="34" charset="0"/>
              <a:buChar char="•"/>
            </a:pPr>
            <a:endParaRPr lang="en-US" sz="1800" dirty="0"/>
          </a:p>
        </p:txBody>
      </p:sp>
      <p:pic>
        <p:nvPicPr>
          <p:cNvPr id="4" name="Picture 3"/>
          <p:cNvPicPr>
            <a:picLocks noChangeAspect="1"/>
          </p:cNvPicPr>
          <p:nvPr/>
        </p:nvPicPr>
        <p:blipFill>
          <a:blip r:embed="rId2"/>
          <a:stretch>
            <a:fillRect/>
          </a:stretch>
        </p:blipFill>
        <p:spPr>
          <a:xfrm>
            <a:off x="2355809" y="3989920"/>
            <a:ext cx="2120084" cy="2645614"/>
          </a:xfrm>
          <a:prstGeom prst="rect">
            <a:avLst/>
          </a:prstGeom>
        </p:spPr>
      </p:pic>
      <p:pic>
        <p:nvPicPr>
          <p:cNvPr id="6" name="Picture 5"/>
          <p:cNvPicPr>
            <a:picLocks noChangeAspect="1"/>
          </p:cNvPicPr>
          <p:nvPr/>
        </p:nvPicPr>
        <p:blipFill>
          <a:blip r:embed="rId3"/>
          <a:stretch>
            <a:fillRect/>
          </a:stretch>
        </p:blipFill>
        <p:spPr>
          <a:xfrm>
            <a:off x="7195944" y="3349375"/>
            <a:ext cx="4765348" cy="3234000"/>
          </a:xfrm>
          <a:prstGeom prst="rect">
            <a:avLst/>
          </a:prstGeom>
        </p:spPr>
      </p:pic>
      <p:pic>
        <p:nvPicPr>
          <p:cNvPr id="7" name="Picture 6"/>
          <p:cNvPicPr>
            <a:picLocks noChangeAspect="1"/>
          </p:cNvPicPr>
          <p:nvPr/>
        </p:nvPicPr>
        <p:blipFill>
          <a:blip r:embed="rId4"/>
          <a:stretch>
            <a:fillRect/>
          </a:stretch>
        </p:blipFill>
        <p:spPr>
          <a:xfrm>
            <a:off x="4856769" y="4200110"/>
            <a:ext cx="2219136" cy="2225233"/>
          </a:xfrm>
          <a:prstGeom prst="rect">
            <a:avLst/>
          </a:prstGeom>
        </p:spPr>
      </p:pic>
      <p:sp>
        <p:nvSpPr>
          <p:cNvPr id="9" name="Footer Placeholder 8"/>
          <p:cNvSpPr>
            <a:spLocks noGrp="1"/>
          </p:cNvSpPr>
          <p:nvPr>
            <p:ph type="ftr" sz="quarter" idx="11"/>
          </p:nvPr>
        </p:nvSpPr>
        <p:spPr/>
        <p:txBody>
          <a:bodyPr/>
          <a:lstStyle/>
          <a:p>
            <a:r>
              <a:rPr lang="en-US" dirty="0" smtClean="0"/>
              <a:t>Approved for Public Release-Distribution A</a:t>
            </a:r>
            <a:endParaRPr lang="en-US" dirty="0"/>
          </a:p>
        </p:txBody>
      </p:sp>
    </p:spTree>
    <p:extLst>
      <p:ext uri="{BB962C8B-B14F-4D97-AF65-F5344CB8AC3E}">
        <p14:creationId xmlns:p14="http://schemas.microsoft.com/office/powerpoint/2010/main" val="11012910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21"/>
          <a:stretch/>
        </p:blipFill>
        <p:spPr>
          <a:xfrm>
            <a:off x="88134" y="1337243"/>
            <a:ext cx="12057419" cy="5501706"/>
          </a:xfrm>
          <a:prstGeom prst="rect">
            <a:avLst/>
          </a:prstGeom>
        </p:spPr>
      </p:pic>
      <p:sp>
        <p:nvSpPr>
          <p:cNvPr id="2" name="Title 1"/>
          <p:cNvSpPr>
            <a:spLocks noGrp="1"/>
          </p:cNvSpPr>
          <p:nvPr>
            <p:ph type="title"/>
          </p:nvPr>
        </p:nvSpPr>
        <p:spPr>
          <a:xfrm>
            <a:off x="2148554" y="238126"/>
            <a:ext cx="7898830" cy="619125"/>
          </a:xfrm>
        </p:spPr>
        <p:txBody>
          <a:bodyPr/>
          <a:lstStyle/>
          <a:p>
            <a:r>
              <a:rPr lang="en-US" sz="3600" dirty="0" smtClean="0"/>
              <a:t>Our Warfighting Navy </a:t>
            </a:r>
            <a:endParaRPr lang="en-US" sz="3600" dirty="0"/>
          </a:p>
        </p:txBody>
      </p:sp>
      <p:sp>
        <p:nvSpPr>
          <p:cNvPr id="3" name="Content Placeholder 2"/>
          <p:cNvSpPr>
            <a:spLocks noGrp="1"/>
          </p:cNvSpPr>
          <p:nvPr>
            <p:ph idx="1"/>
          </p:nvPr>
        </p:nvSpPr>
        <p:spPr>
          <a:xfrm>
            <a:off x="279400" y="1529164"/>
            <a:ext cx="11633200" cy="3141988"/>
          </a:xfrm>
        </p:spPr>
        <p:txBody>
          <a:bodyPr/>
          <a:lstStyle/>
          <a:p>
            <a:pPr marL="0" indent="0" algn="ctr">
              <a:buNone/>
            </a:pPr>
            <a:r>
              <a:rPr lang="en-US" sz="2400" dirty="0"/>
              <a:t>Recent CBS reporting on our Navy operations in the Middle </a:t>
            </a:r>
            <a:r>
              <a:rPr lang="en-US" sz="2400" dirty="0" smtClean="0"/>
              <a:t>East</a:t>
            </a:r>
            <a:br>
              <a:rPr lang="en-US" sz="2400" dirty="0" smtClean="0"/>
            </a:br>
            <a:r>
              <a:rPr lang="en-US" sz="2400" dirty="0" smtClean="0"/>
              <a:t>left the audience </a:t>
            </a:r>
            <a:r>
              <a:rPr lang="en-US" sz="2400" dirty="0"/>
              <a:t>with the following words </a:t>
            </a:r>
            <a:endParaRPr lang="en-US" sz="2400" dirty="0" smtClean="0"/>
          </a:p>
          <a:p>
            <a:pPr marL="0" indent="0">
              <a:spcBef>
                <a:spcPts val="2400"/>
              </a:spcBef>
              <a:buNone/>
            </a:pPr>
            <a:r>
              <a:rPr lang="en-US" dirty="0" smtClean="0"/>
              <a:t>“</a:t>
            </a:r>
            <a:r>
              <a:rPr lang="en-US" b="1" i="1" dirty="0"/>
              <a:t>To see the work of Navy sailors … is nothing short of awe inspiring. …this is the new, finest generation. These men and women are the very best of America, serving their country selflessly. And with honor, they put themselves in harm's way and they leave their loved ones for months at a time in the defense of freedom</a:t>
            </a:r>
            <a:r>
              <a:rPr lang="en-US" b="1" i="1" dirty="0" smtClean="0"/>
              <a:t>.”</a:t>
            </a:r>
            <a:endParaRPr lang="en-US" b="1" i="1" dirty="0"/>
          </a:p>
        </p:txBody>
      </p:sp>
      <p:sp>
        <p:nvSpPr>
          <p:cNvPr id="7" name="Footer Placeholder 6"/>
          <p:cNvSpPr>
            <a:spLocks noGrp="1"/>
          </p:cNvSpPr>
          <p:nvPr>
            <p:ph type="ftr" sz="quarter" idx="11"/>
          </p:nvPr>
        </p:nvSpPr>
        <p:spPr/>
        <p:txBody>
          <a:bodyPr/>
          <a:lstStyle/>
          <a:p>
            <a:r>
              <a:rPr lang="en-US" dirty="0" smtClean="0"/>
              <a:t>Approved for Public Release-Distribution A</a:t>
            </a:r>
            <a:endParaRPr lang="en-US" dirty="0"/>
          </a:p>
        </p:txBody>
      </p:sp>
      <p:sp>
        <p:nvSpPr>
          <p:cNvPr id="4" name="TextBox 3"/>
          <p:cNvSpPr txBox="1"/>
          <p:nvPr/>
        </p:nvSpPr>
        <p:spPr>
          <a:xfrm>
            <a:off x="207210" y="6272645"/>
            <a:ext cx="4836695" cy="369332"/>
          </a:xfrm>
          <a:prstGeom prst="rect">
            <a:avLst/>
          </a:prstGeom>
          <a:noFill/>
        </p:spPr>
        <p:txBody>
          <a:bodyPr wrap="square" rtlCol="0">
            <a:spAutoFit/>
          </a:bodyPr>
          <a:lstStyle/>
          <a:p>
            <a:r>
              <a:rPr lang="en-US" dirty="0"/>
              <a:t>Approved for Public Release-Distribution A</a:t>
            </a:r>
          </a:p>
        </p:txBody>
      </p:sp>
    </p:spTree>
    <p:extLst>
      <p:ext uri="{BB962C8B-B14F-4D97-AF65-F5344CB8AC3E}">
        <p14:creationId xmlns:p14="http://schemas.microsoft.com/office/powerpoint/2010/main" val="3876440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8553" y="2584719"/>
            <a:ext cx="8401753" cy="918646"/>
          </a:xfrm>
        </p:spPr>
        <p:txBody>
          <a:bodyPr/>
          <a:lstStyle/>
          <a:p>
            <a:r>
              <a:rPr lang="en-US" sz="5400" dirty="0" smtClean="0"/>
              <a:t>Backup</a:t>
            </a:r>
            <a:endParaRPr lang="en-US" sz="5400" dirty="0"/>
          </a:p>
        </p:txBody>
      </p:sp>
      <p:sp>
        <p:nvSpPr>
          <p:cNvPr id="4" name="Footer Placeholder 3"/>
          <p:cNvSpPr>
            <a:spLocks noGrp="1"/>
          </p:cNvSpPr>
          <p:nvPr>
            <p:ph type="ftr" sz="quarter" idx="11"/>
          </p:nvPr>
        </p:nvSpPr>
        <p:spPr/>
        <p:txBody>
          <a:bodyPr/>
          <a:lstStyle/>
          <a:p>
            <a:r>
              <a:rPr lang="en-US" smtClean="0">
                <a:solidFill>
                  <a:srgbClr val="FFFFFF"/>
                </a:solidFill>
              </a:rPr>
              <a:t>Approved for Public Release-Distribution A</a:t>
            </a:r>
            <a:endParaRPr lang="en-US">
              <a:solidFill>
                <a:srgbClr val="FFFFFF"/>
              </a:solidFill>
            </a:endParaRPr>
          </a:p>
        </p:txBody>
      </p:sp>
    </p:spTree>
    <p:extLst>
      <p:ext uri="{BB962C8B-B14F-4D97-AF65-F5344CB8AC3E}">
        <p14:creationId xmlns:p14="http://schemas.microsoft.com/office/powerpoint/2010/main" val="5456633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0"/>
          <p:cNvSpPr txBox="1">
            <a:spLocks/>
          </p:cNvSpPr>
          <p:nvPr/>
        </p:nvSpPr>
        <p:spPr bwMode="auto">
          <a:xfrm>
            <a:off x="320465" y="1676400"/>
            <a:ext cx="5486400" cy="4092826"/>
          </a:xfrm>
          <a:prstGeom prst="rect">
            <a:avLst/>
          </a:prstGeom>
          <a:gradFill flip="none" rotWithShape="1">
            <a:gsLst>
              <a:gs pos="0">
                <a:srgbClr val="FEFEFE">
                  <a:alpha val="0"/>
                </a:srgbClr>
              </a:gs>
              <a:gs pos="100000">
                <a:srgbClr val="031541">
                  <a:alpha val="31000"/>
                </a:srgbClr>
              </a:gs>
            </a:gsLst>
            <a:lin ang="16200000" scaled="1"/>
            <a:tileRect/>
          </a:gradFill>
          <a:ln w="9525">
            <a:noFill/>
            <a:miter lim="800000"/>
            <a:headEnd/>
            <a:tailEnd/>
          </a:ln>
        </p:spPr>
        <p:txBody>
          <a:bodyPr vert="horz" wrap="square" lIns="91440" tIns="45720" rIns="91440" bIns="45720" numCol="1" rtlCol="0" anchor="t" anchorCtr="0" compatLnSpc="1">
            <a:prstTxWarp prst="textNoShape">
              <a:avLst/>
            </a:prstTxWarp>
            <a:noAutofit/>
          </a:bodyPr>
          <a:lstStyle>
            <a:defPPr>
              <a:defRPr lang="en-US"/>
            </a:defPPr>
            <a:lvl1pPr marL="0" indent="0" algn="ctr" eaLnBrk="0" hangingPunct="0">
              <a:spcBef>
                <a:spcPct val="20000"/>
              </a:spcBef>
              <a:buFont typeface="Arial" charset="0"/>
              <a:buNone/>
              <a:defRPr sz="2200" b="1">
                <a:solidFill>
                  <a:schemeClr val="bg1"/>
                </a:solidFill>
                <a:latin typeface="Georgia" panose="02040502050405020303" pitchFamily="18" charset="0"/>
              </a:defRPr>
            </a:lvl1pPr>
            <a:lvl2pPr marL="627063" indent="-285750" eaLnBrk="0" hangingPunct="0">
              <a:spcBef>
                <a:spcPct val="20000"/>
              </a:spcBef>
              <a:buSzPct val="90000"/>
              <a:buFont typeface="Arial" charset="0"/>
              <a:buChar char="–"/>
              <a:defRPr sz="2400">
                <a:latin typeface="+mn-lt"/>
              </a:defRPr>
            </a:lvl2pPr>
            <a:lvl3pPr marL="1027113" indent="-227013" eaLnBrk="0" hangingPunct="0">
              <a:spcBef>
                <a:spcPct val="20000"/>
              </a:spcBef>
              <a:buFont typeface="Arial" charset="0"/>
              <a:buChar char="•"/>
              <a:defRPr sz="2000">
                <a:latin typeface="+mn-lt"/>
              </a:defRPr>
            </a:lvl3pPr>
            <a:lvl4pPr marL="1489075" indent="-227013" eaLnBrk="0" hangingPunct="0">
              <a:spcBef>
                <a:spcPct val="20000"/>
              </a:spcBef>
              <a:buFont typeface="Arial" charset="0"/>
              <a:buChar char="–"/>
              <a:defRPr sz="1800">
                <a:latin typeface="+mn-lt"/>
              </a:defRPr>
            </a:lvl4pPr>
            <a:lvl5pPr marL="1889125" indent="-227013" eaLnBrk="0" hangingPunct="0">
              <a:spcBef>
                <a:spcPct val="20000"/>
              </a:spcBef>
              <a:buFont typeface="Arial" charset="0"/>
              <a:buChar char="»"/>
              <a:defRPr sz="1800">
                <a:latin typeface="+mn-lt"/>
              </a:defRPr>
            </a:lvl5pPr>
            <a:lvl6pPr marL="2511368" indent="-228308">
              <a:spcBef>
                <a:spcPct val="20000"/>
              </a:spcBef>
              <a:buFont typeface="Arial" pitchFamily="34" charset="0"/>
              <a:buChar char="•"/>
              <a:defRPr sz="2000">
                <a:latin typeface="+mn-lt"/>
              </a:defRPr>
            </a:lvl6pPr>
            <a:lvl7pPr marL="2967981" indent="-228308">
              <a:spcBef>
                <a:spcPct val="20000"/>
              </a:spcBef>
              <a:buFont typeface="Arial" pitchFamily="34" charset="0"/>
              <a:buChar char="•"/>
              <a:defRPr sz="2000">
                <a:latin typeface="+mn-lt"/>
              </a:defRPr>
            </a:lvl7pPr>
            <a:lvl8pPr marL="3424592" indent="-228308">
              <a:spcBef>
                <a:spcPct val="20000"/>
              </a:spcBef>
              <a:buFont typeface="Arial" pitchFamily="34" charset="0"/>
              <a:buChar char="•"/>
              <a:defRPr sz="2000">
                <a:latin typeface="+mn-lt"/>
              </a:defRPr>
            </a:lvl8pPr>
            <a:lvl9pPr marL="3881202" indent="-228308">
              <a:spcBef>
                <a:spcPct val="20000"/>
              </a:spcBef>
              <a:buFont typeface="Arial" pitchFamily="34" charset="0"/>
              <a:buChar char="•"/>
              <a:defRPr sz="2000">
                <a:latin typeface="+mn-lt"/>
              </a:defRPr>
            </a:lvl9pPr>
          </a:lstStyle>
          <a:p>
            <a:endParaRPr lang="en-US" dirty="0"/>
          </a:p>
        </p:txBody>
      </p:sp>
      <p:sp>
        <p:nvSpPr>
          <p:cNvPr id="16" name="Content Placeholder 10"/>
          <p:cNvSpPr txBox="1">
            <a:spLocks/>
          </p:cNvSpPr>
          <p:nvPr/>
        </p:nvSpPr>
        <p:spPr bwMode="auto">
          <a:xfrm>
            <a:off x="6130715" y="1676400"/>
            <a:ext cx="5486400" cy="2968876"/>
          </a:xfrm>
          <a:prstGeom prst="rect">
            <a:avLst/>
          </a:prstGeom>
          <a:gradFill flip="none" rotWithShape="1">
            <a:gsLst>
              <a:gs pos="0">
                <a:srgbClr val="FEFEFE">
                  <a:alpha val="0"/>
                </a:srgbClr>
              </a:gs>
              <a:gs pos="100000">
                <a:srgbClr val="031541">
                  <a:alpha val="31000"/>
                </a:srgbClr>
              </a:gs>
            </a:gsLst>
            <a:lin ang="16200000" scaled="1"/>
            <a:tileRect/>
          </a:grad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endParaRPr lang="en-US" sz="2200" b="1" dirty="0" smtClean="0">
              <a:solidFill>
                <a:schemeClr val="bg1"/>
              </a:solidFill>
              <a:latin typeface="Georgia" panose="02040502050405020303" pitchFamily="18" charset="0"/>
            </a:endParaRPr>
          </a:p>
        </p:txBody>
      </p:sp>
      <p:sp>
        <p:nvSpPr>
          <p:cNvPr id="2" name="Title 1"/>
          <p:cNvSpPr>
            <a:spLocks noGrp="1"/>
          </p:cNvSpPr>
          <p:nvPr>
            <p:ph type="title"/>
          </p:nvPr>
        </p:nvSpPr>
        <p:spPr>
          <a:xfrm>
            <a:off x="1868510" y="238126"/>
            <a:ext cx="9198558" cy="619125"/>
          </a:xfrm>
        </p:spPr>
        <p:txBody>
          <a:bodyPr/>
          <a:lstStyle/>
          <a:p>
            <a:r>
              <a:rPr lang="en-US" sz="3200" dirty="0" smtClean="0"/>
              <a:t>Evolving National Defense Strategy (NDS) </a:t>
            </a:r>
            <a:endParaRPr lang="en-US" sz="3200" dirty="0"/>
          </a:p>
        </p:txBody>
      </p:sp>
      <p:sp>
        <p:nvSpPr>
          <p:cNvPr id="10" name="TextBox 9"/>
          <p:cNvSpPr txBox="1"/>
          <p:nvPr/>
        </p:nvSpPr>
        <p:spPr>
          <a:xfrm>
            <a:off x="6210300" y="1803150"/>
            <a:ext cx="5406815" cy="3283200"/>
          </a:xfrm>
          <a:prstGeom prst="rect">
            <a:avLst/>
          </a:prstGeom>
          <a:noFill/>
          <a:ln>
            <a:noFill/>
          </a:ln>
        </p:spPr>
        <p:txBody>
          <a:bodyPr wrap="square" lIns="91440" tIns="45720" rIns="91440" bIns="45720" rtlCol="0">
            <a:noAutofit/>
          </a:bodyPr>
          <a:lstStyle/>
          <a:p>
            <a:pPr marL="166688" indent="-166688" eaLnBrk="0" hangingPunct="0">
              <a:spcBef>
                <a:spcPts val="2400"/>
              </a:spcBef>
              <a:buFont typeface="Arial" charset="0"/>
              <a:buChar char="•"/>
            </a:pPr>
            <a:r>
              <a:rPr lang="en-US" sz="1600" dirty="0" smtClean="0">
                <a:latin typeface="+mn-lt"/>
              </a:rPr>
              <a:t>Defending </a:t>
            </a:r>
            <a:r>
              <a:rPr lang="en-US" sz="1600" dirty="0">
                <a:latin typeface="+mn-lt"/>
              </a:rPr>
              <a:t>the Homeland, paced by the growing, all-domain threat posed by the </a:t>
            </a:r>
            <a:r>
              <a:rPr lang="en-US" sz="1600" dirty="0" smtClean="0">
                <a:latin typeface="+mn-lt"/>
              </a:rPr>
              <a:t>PRC</a:t>
            </a:r>
            <a:endParaRPr lang="en-US" sz="1600" dirty="0">
              <a:latin typeface="+mn-lt"/>
            </a:endParaRPr>
          </a:p>
          <a:p>
            <a:pPr marL="166688" indent="-166688" eaLnBrk="0" hangingPunct="0">
              <a:spcBef>
                <a:spcPts val="2400"/>
              </a:spcBef>
              <a:buFont typeface="Arial" charset="0"/>
              <a:buChar char="•"/>
            </a:pPr>
            <a:r>
              <a:rPr lang="en-US" sz="1600" dirty="0">
                <a:latin typeface="+mn-lt"/>
              </a:rPr>
              <a:t>Deterring strategic attacks against the United States, allies, and partners. </a:t>
            </a:r>
          </a:p>
          <a:p>
            <a:pPr marL="166688" indent="-166688" eaLnBrk="0" hangingPunct="0">
              <a:spcBef>
                <a:spcPts val="2400"/>
              </a:spcBef>
              <a:buFont typeface="Arial" charset="0"/>
              <a:buChar char="•"/>
            </a:pPr>
            <a:r>
              <a:rPr lang="en-US" sz="1600" dirty="0">
                <a:latin typeface="+mn-lt"/>
              </a:rPr>
              <a:t>Deterring aggression, while being </a:t>
            </a:r>
            <a:r>
              <a:rPr lang="en-US" sz="1600" dirty="0" smtClean="0">
                <a:latin typeface="+mn-lt"/>
              </a:rPr>
              <a:t>prepared</a:t>
            </a:r>
            <a:br>
              <a:rPr lang="en-US" sz="1600" dirty="0" smtClean="0">
                <a:latin typeface="+mn-lt"/>
              </a:rPr>
            </a:br>
            <a:r>
              <a:rPr lang="en-US" sz="1600" dirty="0" smtClean="0">
                <a:latin typeface="+mn-lt"/>
              </a:rPr>
              <a:t>to </a:t>
            </a:r>
            <a:r>
              <a:rPr lang="en-US" sz="1600" dirty="0">
                <a:latin typeface="+mn-lt"/>
              </a:rPr>
              <a:t>prevail in conflict when necessary – </a:t>
            </a:r>
            <a:r>
              <a:rPr lang="en-US" sz="1600" dirty="0" smtClean="0">
                <a:latin typeface="+mn-lt"/>
              </a:rPr>
              <a:t/>
            </a:r>
            <a:br>
              <a:rPr lang="en-US" sz="1600" dirty="0" smtClean="0">
                <a:latin typeface="+mn-lt"/>
              </a:rPr>
            </a:br>
            <a:r>
              <a:rPr lang="en-US" sz="1600" dirty="0" smtClean="0">
                <a:latin typeface="+mn-lt"/>
              </a:rPr>
              <a:t>prioritizing </a:t>
            </a:r>
            <a:r>
              <a:rPr lang="en-US" sz="1600" dirty="0">
                <a:latin typeface="+mn-lt"/>
              </a:rPr>
              <a:t>the PRC challenge in </a:t>
            </a:r>
            <a:r>
              <a:rPr lang="en-US" sz="1600" dirty="0" smtClean="0">
                <a:latin typeface="+mn-lt"/>
              </a:rPr>
              <a:t>the</a:t>
            </a:r>
            <a:br>
              <a:rPr lang="en-US" sz="1600" dirty="0" smtClean="0">
                <a:latin typeface="+mn-lt"/>
              </a:rPr>
            </a:br>
            <a:r>
              <a:rPr lang="en-US" sz="1600" dirty="0" smtClean="0">
                <a:latin typeface="+mn-lt"/>
              </a:rPr>
              <a:t>Indo-Pacific </a:t>
            </a:r>
            <a:r>
              <a:rPr lang="en-US" sz="1600" dirty="0">
                <a:latin typeface="+mn-lt"/>
              </a:rPr>
              <a:t>region, then the </a:t>
            </a:r>
            <a:r>
              <a:rPr lang="en-US" sz="1600" dirty="0" smtClean="0">
                <a:latin typeface="+mn-lt"/>
              </a:rPr>
              <a:t>Russia</a:t>
            </a:r>
            <a:br>
              <a:rPr lang="en-US" sz="1600" dirty="0" smtClean="0">
                <a:latin typeface="+mn-lt"/>
              </a:rPr>
            </a:br>
            <a:r>
              <a:rPr lang="en-US" sz="1600" dirty="0" smtClean="0">
                <a:latin typeface="+mn-lt"/>
              </a:rPr>
              <a:t>challenge </a:t>
            </a:r>
            <a:r>
              <a:rPr lang="en-US" sz="1600" dirty="0">
                <a:latin typeface="+mn-lt"/>
              </a:rPr>
              <a:t>in </a:t>
            </a:r>
            <a:r>
              <a:rPr lang="en-US" sz="1600" dirty="0" smtClean="0">
                <a:latin typeface="+mn-lt"/>
              </a:rPr>
              <a:t>Europe</a:t>
            </a:r>
            <a:endParaRPr lang="en-US" sz="1600" dirty="0">
              <a:latin typeface="+mn-lt"/>
            </a:endParaRPr>
          </a:p>
          <a:p>
            <a:pPr marL="166688" indent="-166688" eaLnBrk="0" hangingPunct="0">
              <a:spcBef>
                <a:spcPts val="2400"/>
              </a:spcBef>
              <a:buFont typeface="Arial" charset="0"/>
              <a:buChar char="•"/>
            </a:pPr>
            <a:r>
              <a:rPr lang="en-US" sz="1600" dirty="0">
                <a:latin typeface="+mn-lt"/>
              </a:rPr>
              <a:t>Building a resilient Joint </a:t>
            </a:r>
            <a:r>
              <a:rPr lang="en-US" sz="1600" dirty="0" smtClean="0">
                <a:latin typeface="+mn-lt"/>
              </a:rPr>
              <a:t>Force and</a:t>
            </a:r>
            <a:br>
              <a:rPr lang="en-US" sz="1600" dirty="0" smtClean="0">
                <a:latin typeface="+mn-lt"/>
              </a:rPr>
            </a:br>
            <a:r>
              <a:rPr lang="en-US" sz="1600" dirty="0" smtClean="0">
                <a:latin typeface="+mn-lt"/>
              </a:rPr>
              <a:t>defense ecosystem</a:t>
            </a:r>
            <a:endParaRPr lang="en-US" sz="1600" b="1" i="1" dirty="0" smtClean="0">
              <a:latin typeface="Calibri" panose="020F0502020204030204" pitchFamily="34" charset="0"/>
              <a:cs typeface="Calibri" panose="020F0502020204030204" pitchFamily="34" charset="0"/>
            </a:endParaRPr>
          </a:p>
        </p:txBody>
      </p:sp>
      <p:sp>
        <p:nvSpPr>
          <p:cNvPr id="11" name="Content Placeholder 10"/>
          <p:cNvSpPr txBox="1">
            <a:spLocks noGrp="1"/>
          </p:cNvSpPr>
          <p:nvPr>
            <p:ph idx="1"/>
          </p:nvPr>
        </p:nvSpPr>
        <p:spPr>
          <a:xfrm>
            <a:off x="320465" y="1250699"/>
            <a:ext cx="5486400" cy="425701"/>
          </a:xfrm>
          <a:prstGeom prst="rect">
            <a:avLst/>
          </a:prstGeom>
          <a:solidFill>
            <a:srgbClr val="031541"/>
          </a:solidFill>
          <a:ln w="9525">
            <a:solidFill>
              <a:schemeClr val="bg1"/>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marL="0" indent="0" algn="ctr">
              <a:buNone/>
            </a:pPr>
            <a:r>
              <a:rPr lang="en-US" sz="2200" b="1" dirty="0">
                <a:solidFill>
                  <a:schemeClr val="bg1"/>
                </a:solidFill>
                <a:latin typeface="Georgia" panose="02040502050405020303" pitchFamily="18" charset="0"/>
              </a:rPr>
              <a:t>2012 National Defense Strategy</a:t>
            </a:r>
          </a:p>
        </p:txBody>
      </p:sp>
      <p:sp>
        <p:nvSpPr>
          <p:cNvPr id="12" name="Content Placeholder 10"/>
          <p:cNvSpPr txBox="1">
            <a:spLocks/>
          </p:cNvSpPr>
          <p:nvPr/>
        </p:nvSpPr>
        <p:spPr bwMode="auto">
          <a:xfrm>
            <a:off x="358565" y="1803149"/>
            <a:ext cx="5175460" cy="470242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6688" indent="-166688">
              <a:spcBef>
                <a:spcPts val="1200"/>
              </a:spcBef>
            </a:pPr>
            <a:r>
              <a:rPr lang="en-US" sz="1600" dirty="0" smtClean="0"/>
              <a:t>Countering terrorism and irregular warfare</a:t>
            </a:r>
          </a:p>
          <a:p>
            <a:pPr marL="166688" indent="-166688">
              <a:spcBef>
                <a:spcPts val="1200"/>
              </a:spcBef>
            </a:pPr>
            <a:r>
              <a:rPr lang="en-US" sz="1600" dirty="0" smtClean="0"/>
              <a:t>Deter and defeat aggression</a:t>
            </a:r>
          </a:p>
          <a:p>
            <a:pPr marL="166688" indent="-166688">
              <a:spcBef>
                <a:spcPts val="1200"/>
              </a:spcBef>
            </a:pPr>
            <a:r>
              <a:rPr lang="en-US" sz="1600" dirty="0" smtClean="0"/>
              <a:t>Project power despite anti access/area denial challenges</a:t>
            </a:r>
          </a:p>
          <a:p>
            <a:pPr marL="166688" indent="-166688">
              <a:spcBef>
                <a:spcPts val="1200"/>
              </a:spcBef>
            </a:pPr>
            <a:r>
              <a:rPr lang="en-US" sz="1600" dirty="0" smtClean="0"/>
              <a:t>Counter weapons of mass destruction</a:t>
            </a:r>
          </a:p>
          <a:p>
            <a:pPr marL="166688" indent="-166688">
              <a:spcBef>
                <a:spcPts val="1200"/>
              </a:spcBef>
            </a:pPr>
            <a:r>
              <a:rPr lang="en-US" sz="1600" dirty="0" smtClean="0"/>
              <a:t>Operate effectively in space and cyberspace</a:t>
            </a:r>
          </a:p>
          <a:p>
            <a:pPr marL="166688" indent="-166688">
              <a:spcBef>
                <a:spcPts val="1200"/>
              </a:spcBef>
            </a:pPr>
            <a:r>
              <a:rPr lang="en-US" sz="1600" dirty="0" smtClean="0"/>
              <a:t>Maintain a safe, secure, effective nuclear deterrent</a:t>
            </a:r>
          </a:p>
          <a:p>
            <a:pPr marL="166688" indent="-166688">
              <a:spcBef>
                <a:spcPts val="1200"/>
              </a:spcBef>
            </a:pPr>
            <a:r>
              <a:rPr lang="en-US" sz="1600" dirty="0" smtClean="0"/>
              <a:t>Defend the homeland and provide support</a:t>
            </a:r>
            <a:br>
              <a:rPr lang="en-US" sz="1600" dirty="0" smtClean="0"/>
            </a:br>
            <a:r>
              <a:rPr lang="en-US" sz="1600" dirty="0" smtClean="0"/>
              <a:t>to civil authorities</a:t>
            </a:r>
          </a:p>
          <a:p>
            <a:pPr marL="166688" indent="-166688">
              <a:spcBef>
                <a:spcPts val="1200"/>
              </a:spcBef>
            </a:pPr>
            <a:r>
              <a:rPr lang="en-US" sz="1600" dirty="0" smtClean="0"/>
              <a:t>Provide a stabilizing presence </a:t>
            </a:r>
          </a:p>
          <a:p>
            <a:pPr marL="166688" indent="-166688">
              <a:spcBef>
                <a:spcPts val="1200"/>
              </a:spcBef>
            </a:pPr>
            <a:r>
              <a:rPr lang="en-US" sz="1600" dirty="0" smtClean="0"/>
              <a:t>Counter stability and counterinsurgency</a:t>
            </a:r>
            <a:br>
              <a:rPr lang="en-US" sz="1600" dirty="0" smtClean="0"/>
            </a:br>
            <a:r>
              <a:rPr lang="en-US" sz="1600" dirty="0" smtClean="0"/>
              <a:t>operations </a:t>
            </a:r>
          </a:p>
          <a:p>
            <a:pPr marL="166688" indent="-166688">
              <a:spcBef>
                <a:spcPts val="1200"/>
              </a:spcBef>
            </a:pPr>
            <a:r>
              <a:rPr lang="en-US" sz="1600" dirty="0" smtClean="0"/>
              <a:t>Conduct humanitarian, disaster relief</a:t>
            </a:r>
            <a:br>
              <a:rPr lang="en-US" sz="1600" dirty="0" smtClean="0"/>
            </a:br>
            <a:r>
              <a:rPr lang="en-US" sz="1600" dirty="0" smtClean="0"/>
              <a:t>and other operations</a:t>
            </a:r>
            <a:endParaRPr lang="en-US" sz="1600" b="1" i="1" dirty="0" smtClean="0"/>
          </a:p>
        </p:txBody>
      </p:sp>
      <p:sp>
        <p:nvSpPr>
          <p:cNvPr id="13" name="Content Placeholder 10"/>
          <p:cNvSpPr txBox="1">
            <a:spLocks/>
          </p:cNvSpPr>
          <p:nvPr/>
        </p:nvSpPr>
        <p:spPr bwMode="auto">
          <a:xfrm>
            <a:off x="6130715" y="1250699"/>
            <a:ext cx="5486400" cy="425701"/>
          </a:xfrm>
          <a:prstGeom prst="rect">
            <a:avLst/>
          </a:prstGeom>
          <a:solidFill>
            <a:srgbClr val="031541"/>
          </a:solidFill>
          <a:ln w="9525">
            <a:solidFill>
              <a:schemeClr val="bg1"/>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2200" b="1" dirty="0" smtClean="0">
                <a:solidFill>
                  <a:schemeClr val="bg1"/>
                </a:solidFill>
                <a:latin typeface="Georgia" panose="02040502050405020303" pitchFamily="18" charset="0"/>
              </a:rPr>
              <a:t>2022 National Defense Strategy</a:t>
            </a:r>
          </a:p>
        </p:txBody>
      </p:sp>
      <p:sp>
        <p:nvSpPr>
          <p:cNvPr id="8" name="Oval 7"/>
          <p:cNvSpPr/>
          <p:nvPr/>
        </p:nvSpPr>
        <p:spPr>
          <a:xfrm rot="342957">
            <a:off x="3946439" y="4500469"/>
            <a:ext cx="1914525" cy="1914525"/>
          </a:xfrm>
          <a:prstGeom prst="ellipse">
            <a:avLst/>
          </a:prstGeom>
          <a:solidFill>
            <a:srgbClr val="C00000"/>
          </a:solidFill>
          <a:ln w="9525">
            <a:noFill/>
            <a:miter lim="800000"/>
            <a:headEnd/>
            <a:tailEnd/>
          </a:ln>
          <a:effectLst>
            <a:outerShdw blurRad="149987" dist="127000" dir="2400000" algn="ctr">
              <a:srgbClr val="000000">
                <a:alpha val="47000"/>
              </a:srgbClr>
            </a:outerShdw>
          </a:effectLst>
          <a:scene3d>
            <a:camera prst="orthographicFront">
              <a:rot lat="0" lon="0" rev="0"/>
            </a:camera>
            <a:lightRig rig="contrasting" dir="t">
              <a:rot lat="0" lon="0" rev="1500000"/>
            </a:lightRig>
          </a:scene3d>
          <a:sp3d prstMaterial="metal">
            <a:bevelT w="88900" h="88900"/>
          </a:sp3d>
        </p:spPr>
        <p:txBody>
          <a:bodyPr vert="horz" wrap="square" lIns="0" tIns="0" rIns="0" bIns="0" numCol="1" rtlCol="0" anchor="ctr" anchorCtr="0" compatLnSpc="1">
            <a:prstTxWarp prst="textNoShape">
              <a:avLst/>
            </a:prstTxWarp>
            <a:noAutofit/>
          </a:bodyPr>
          <a:lstStyle/>
          <a:p>
            <a:pPr algn="ctr" eaLnBrk="0" hangingPunct="0">
              <a:lnSpc>
                <a:spcPts val="2100"/>
              </a:lnSpc>
              <a:spcBef>
                <a:spcPts val="0"/>
              </a:spcBef>
            </a:pPr>
            <a:r>
              <a:rPr lang="en-US" sz="2000" b="1" i="1" dirty="0">
                <a:solidFill>
                  <a:schemeClr val="bg1"/>
                </a:solidFill>
                <a:latin typeface="+mj-lt"/>
              </a:rPr>
              <a:t>USW played key roles in 4-5 priorities</a:t>
            </a:r>
          </a:p>
        </p:txBody>
      </p:sp>
      <p:sp>
        <p:nvSpPr>
          <p:cNvPr id="18" name="Oval 17"/>
          <p:cNvSpPr/>
          <p:nvPr/>
        </p:nvSpPr>
        <p:spPr>
          <a:xfrm rot="342957">
            <a:off x="9775736" y="3665947"/>
            <a:ext cx="1914525" cy="1914525"/>
          </a:xfrm>
          <a:prstGeom prst="ellipse">
            <a:avLst/>
          </a:prstGeom>
          <a:solidFill>
            <a:srgbClr val="C00000"/>
          </a:solidFill>
          <a:ln w="9525">
            <a:noFill/>
            <a:miter lim="800000"/>
            <a:headEnd/>
            <a:tailEnd/>
          </a:ln>
          <a:effectLst>
            <a:outerShdw blurRad="149987" dist="127000" dir="2400000" algn="ctr">
              <a:srgbClr val="000000">
                <a:alpha val="47000"/>
              </a:srgbClr>
            </a:outerShdw>
          </a:effectLst>
          <a:scene3d>
            <a:camera prst="orthographicFront">
              <a:rot lat="0" lon="0" rev="0"/>
            </a:camera>
            <a:lightRig rig="contrasting" dir="t">
              <a:rot lat="0" lon="0" rev="1500000"/>
            </a:lightRig>
          </a:scene3d>
          <a:sp3d prstMaterial="metal">
            <a:bevelT w="88900" h="88900"/>
          </a:sp3d>
        </p:spPr>
        <p:txBody>
          <a:bodyPr vert="horz" wrap="square" lIns="0" tIns="0" rIns="0" bIns="0" numCol="1" rtlCol="0" anchor="ctr" anchorCtr="0" compatLnSpc="1">
            <a:prstTxWarp prst="textNoShape">
              <a:avLst/>
            </a:prstTxWarp>
            <a:noAutofit/>
          </a:bodyPr>
          <a:lstStyle/>
          <a:p>
            <a:pPr algn="ctr" eaLnBrk="0" hangingPunct="0">
              <a:lnSpc>
                <a:spcPts val="2100"/>
              </a:lnSpc>
              <a:spcBef>
                <a:spcPts val="0"/>
              </a:spcBef>
            </a:pPr>
            <a:r>
              <a:rPr lang="en-US" sz="2000" b="1" i="1" dirty="0">
                <a:solidFill>
                  <a:schemeClr val="bg1"/>
                </a:solidFill>
                <a:latin typeface="+mj-lt"/>
              </a:rPr>
              <a:t>USW </a:t>
            </a:r>
            <a:r>
              <a:rPr lang="en-US" sz="2000" b="1" i="1" dirty="0" smtClean="0">
                <a:solidFill>
                  <a:schemeClr val="bg1"/>
                </a:solidFill>
                <a:latin typeface="+mj-lt"/>
              </a:rPr>
              <a:t>is</a:t>
            </a:r>
            <a:br>
              <a:rPr lang="en-US" sz="2000" b="1" i="1" dirty="0" smtClean="0">
                <a:solidFill>
                  <a:schemeClr val="bg1"/>
                </a:solidFill>
                <a:latin typeface="+mj-lt"/>
              </a:rPr>
            </a:br>
            <a:r>
              <a:rPr lang="en-US" sz="2000" b="1" i="1" dirty="0" smtClean="0">
                <a:solidFill>
                  <a:schemeClr val="bg1"/>
                </a:solidFill>
                <a:latin typeface="+mj-lt"/>
              </a:rPr>
              <a:t>the </a:t>
            </a:r>
            <a:r>
              <a:rPr lang="en-US" sz="2000" b="1" i="1" dirty="0">
                <a:solidFill>
                  <a:schemeClr val="bg1"/>
                </a:solidFill>
                <a:latin typeface="+mj-lt"/>
              </a:rPr>
              <a:t>key to success </a:t>
            </a:r>
            <a:r>
              <a:rPr lang="en-US" sz="2000" b="1" i="1" dirty="0" smtClean="0">
                <a:solidFill>
                  <a:schemeClr val="bg1"/>
                </a:solidFill>
                <a:latin typeface="+mj-lt"/>
              </a:rPr>
              <a:t>in</a:t>
            </a:r>
            <a:br>
              <a:rPr lang="en-US" sz="2000" b="1" i="1" dirty="0" smtClean="0">
                <a:solidFill>
                  <a:schemeClr val="bg1"/>
                </a:solidFill>
                <a:latin typeface="+mj-lt"/>
              </a:rPr>
            </a:br>
            <a:r>
              <a:rPr lang="en-US" sz="2000" b="1" i="1" dirty="0" smtClean="0">
                <a:solidFill>
                  <a:schemeClr val="bg1"/>
                </a:solidFill>
                <a:latin typeface="+mj-lt"/>
              </a:rPr>
              <a:t>all </a:t>
            </a:r>
            <a:r>
              <a:rPr lang="en-US" sz="2000" b="1" i="1" dirty="0">
                <a:solidFill>
                  <a:schemeClr val="bg1"/>
                </a:solidFill>
                <a:latin typeface="+mj-lt"/>
              </a:rPr>
              <a:t>NDS Priorities </a:t>
            </a:r>
          </a:p>
        </p:txBody>
      </p:sp>
      <p:sp>
        <p:nvSpPr>
          <p:cNvPr id="14" name="TextBox 13"/>
          <p:cNvSpPr txBox="1"/>
          <p:nvPr/>
        </p:nvSpPr>
        <p:spPr>
          <a:xfrm>
            <a:off x="7502315" y="6350818"/>
            <a:ext cx="5451685" cy="646331"/>
          </a:xfrm>
          <a:prstGeom prst="rect">
            <a:avLst/>
          </a:prstGeom>
          <a:noFill/>
        </p:spPr>
        <p:txBody>
          <a:bodyPr wrap="square" rtlCol="0">
            <a:spAutoFit/>
          </a:bodyPr>
          <a:lstStyle/>
          <a:p>
            <a:r>
              <a:rPr lang="en-US" dirty="0"/>
              <a:t>Approved for Public Release-Distribution A</a:t>
            </a:r>
          </a:p>
          <a:p>
            <a:endParaRPr lang="en-US" dirty="0"/>
          </a:p>
        </p:txBody>
      </p:sp>
      <p:sp>
        <p:nvSpPr>
          <p:cNvPr id="5" name="Footer Placeholder 4"/>
          <p:cNvSpPr>
            <a:spLocks noGrp="1"/>
          </p:cNvSpPr>
          <p:nvPr>
            <p:ph type="ftr" sz="quarter" idx="11"/>
          </p:nvPr>
        </p:nvSpPr>
        <p:spPr/>
        <p:txBody>
          <a:bodyPr/>
          <a:lstStyle/>
          <a:p>
            <a:r>
              <a:rPr lang="en-US" smtClean="0"/>
              <a:t>Approved for Public Release-Distribution A</a:t>
            </a:r>
            <a:endParaRPr lang="en-US" dirty="0"/>
          </a:p>
        </p:txBody>
      </p:sp>
    </p:spTree>
    <p:extLst>
      <p:ext uri="{BB962C8B-B14F-4D97-AF65-F5344CB8AC3E}">
        <p14:creationId xmlns:p14="http://schemas.microsoft.com/office/powerpoint/2010/main" val="23538670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txBox="1">
            <a:spLocks/>
          </p:cNvSpPr>
          <p:nvPr/>
        </p:nvSpPr>
        <p:spPr bwMode="auto">
          <a:xfrm rot="16200000">
            <a:off x="5886413" y="390945"/>
            <a:ext cx="2729918" cy="9690762"/>
          </a:xfrm>
          <a:prstGeom prst="rect">
            <a:avLst/>
          </a:prstGeom>
          <a:gradFill flip="none" rotWithShape="1">
            <a:gsLst>
              <a:gs pos="0">
                <a:srgbClr val="FEFEFE">
                  <a:alpha val="0"/>
                </a:srgbClr>
              </a:gs>
              <a:gs pos="79000">
                <a:srgbClr val="B7C4CC">
                  <a:alpha val="50000"/>
                </a:srgbClr>
              </a:gs>
              <a:gs pos="100000">
                <a:srgbClr val="B7C1CA">
                  <a:alpha val="50000"/>
                </a:srgbClr>
              </a:gs>
            </a:gsLst>
            <a:lin ang="16200000" scaled="1"/>
            <a:tileRect/>
          </a:gradFill>
          <a:ln w="15875">
            <a:gradFill>
              <a:gsLst>
                <a:gs pos="0">
                  <a:schemeClr val="tx1">
                    <a:alpha val="50000"/>
                  </a:schemeClr>
                </a:gs>
                <a:gs pos="100000">
                  <a:srgbClr val="334761">
                    <a:alpha val="0"/>
                  </a:srgbClr>
                </a:gs>
              </a:gsLst>
              <a:lin ang="5400000" scaled="1"/>
            </a:gradFill>
            <a:miter lim="800000"/>
            <a:headEnd/>
            <a:tailEnd/>
          </a:ln>
        </p:spPr>
        <p:txBody>
          <a:bodyPr vert="horz" wrap="square" lIns="91440" tIns="45720" rIns="91440" bIns="45720" numCol="1" rtlCol="0" anchor="t" anchorCtr="0" compatLnSpc="1">
            <a:prstTxWarp prst="textNoShape">
              <a:avLst/>
            </a:prstTxWarp>
            <a:noAutofit/>
          </a:bodyPr>
          <a:lstStyle>
            <a:defPPr>
              <a:defRPr lang="en-US"/>
            </a:defPPr>
            <a:lvl1pPr marL="0" indent="0" algn="ctr" eaLnBrk="0" hangingPunct="0">
              <a:spcBef>
                <a:spcPct val="20000"/>
              </a:spcBef>
              <a:buFont typeface="Arial" charset="0"/>
              <a:buNone/>
              <a:defRPr sz="2200" b="1">
                <a:solidFill>
                  <a:schemeClr val="bg1"/>
                </a:solidFill>
                <a:latin typeface="Georgia" panose="02040502050405020303" pitchFamily="18" charset="0"/>
              </a:defRPr>
            </a:lvl1pPr>
            <a:lvl2pPr marL="627063" indent="-285750" eaLnBrk="0" hangingPunct="0">
              <a:spcBef>
                <a:spcPct val="20000"/>
              </a:spcBef>
              <a:buSzPct val="90000"/>
              <a:buFont typeface="Arial" charset="0"/>
              <a:buChar char="–"/>
              <a:defRPr sz="2400">
                <a:latin typeface="+mn-lt"/>
              </a:defRPr>
            </a:lvl2pPr>
            <a:lvl3pPr marL="1027113" indent="-227013" eaLnBrk="0" hangingPunct="0">
              <a:spcBef>
                <a:spcPct val="20000"/>
              </a:spcBef>
              <a:buFont typeface="Arial" charset="0"/>
              <a:buChar char="•"/>
              <a:defRPr sz="2000">
                <a:latin typeface="+mn-lt"/>
              </a:defRPr>
            </a:lvl3pPr>
            <a:lvl4pPr marL="1489075" indent="-227013" eaLnBrk="0" hangingPunct="0">
              <a:spcBef>
                <a:spcPct val="20000"/>
              </a:spcBef>
              <a:buFont typeface="Arial" charset="0"/>
              <a:buChar char="–"/>
              <a:defRPr sz="1800">
                <a:latin typeface="+mn-lt"/>
              </a:defRPr>
            </a:lvl4pPr>
            <a:lvl5pPr marL="1889125" indent="-227013" eaLnBrk="0" hangingPunct="0">
              <a:spcBef>
                <a:spcPct val="20000"/>
              </a:spcBef>
              <a:buFont typeface="Arial" charset="0"/>
              <a:buChar char="»"/>
              <a:defRPr sz="1800">
                <a:latin typeface="+mn-lt"/>
              </a:defRPr>
            </a:lvl5pPr>
            <a:lvl6pPr marL="2511368" indent="-228308">
              <a:spcBef>
                <a:spcPct val="20000"/>
              </a:spcBef>
              <a:buFont typeface="Arial" pitchFamily="34" charset="0"/>
              <a:buChar char="•"/>
              <a:defRPr sz="2000">
                <a:latin typeface="+mn-lt"/>
              </a:defRPr>
            </a:lvl6pPr>
            <a:lvl7pPr marL="2967981" indent="-228308">
              <a:spcBef>
                <a:spcPct val="20000"/>
              </a:spcBef>
              <a:buFont typeface="Arial" pitchFamily="34" charset="0"/>
              <a:buChar char="•"/>
              <a:defRPr sz="2000">
                <a:latin typeface="+mn-lt"/>
              </a:defRPr>
            </a:lvl7pPr>
            <a:lvl8pPr marL="3424592" indent="-228308">
              <a:spcBef>
                <a:spcPct val="20000"/>
              </a:spcBef>
              <a:buFont typeface="Arial" pitchFamily="34" charset="0"/>
              <a:buChar char="•"/>
              <a:defRPr sz="2000">
                <a:latin typeface="+mn-lt"/>
              </a:defRPr>
            </a:lvl8pPr>
            <a:lvl9pPr marL="3881202" indent="-228308">
              <a:spcBef>
                <a:spcPct val="20000"/>
              </a:spcBef>
              <a:buFont typeface="Arial" pitchFamily="34" charset="0"/>
              <a:buChar char="•"/>
              <a:defRPr sz="2000">
                <a:latin typeface="+mn-lt"/>
              </a:defRPr>
            </a:lvl9pPr>
          </a:lstStyle>
          <a:p>
            <a:endParaRPr lang="en-US" dirty="0"/>
          </a:p>
        </p:txBody>
      </p:sp>
      <p:sp>
        <p:nvSpPr>
          <p:cNvPr id="10" name="Content Placeholder 10"/>
          <p:cNvSpPr txBox="1">
            <a:spLocks/>
          </p:cNvSpPr>
          <p:nvPr/>
        </p:nvSpPr>
        <p:spPr bwMode="auto">
          <a:xfrm rot="16200000">
            <a:off x="5886413" y="-2461891"/>
            <a:ext cx="2729918" cy="9690762"/>
          </a:xfrm>
          <a:prstGeom prst="rect">
            <a:avLst/>
          </a:prstGeom>
          <a:gradFill flip="none" rotWithShape="1">
            <a:gsLst>
              <a:gs pos="0">
                <a:srgbClr val="FEFEFE">
                  <a:alpha val="0"/>
                </a:srgbClr>
              </a:gs>
              <a:gs pos="79000">
                <a:srgbClr val="B7C4CC">
                  <a:alpha val="50000"/>
                </a:srgbClr>
              </a:gs>
              <a:gs pos="100000">
                <a:srgbClr val="B7C1CA">
                  <a:alpha val="50000"/>
                </a:srgbClr>
              </a:gs>
            </a:gsLst>
            <a:lin ang="16200000" scaled="1"/>
            <a:tileRect/>
          </a:gradFill>
          <a:ln w="15875">
            <a:gradFill>
              <a:gsLst>
                <a:gs pos="0">
                  <a:schemeClr val="tx1">
                    <a:alpha val="50000"/>
                  </a:schemeClr>
                </a:gs>
                <a:gs pos="100000">
                  <a:srgbClr val="334761">
                    <a:alpha val="0"/>
                  </a:srgbClr>
                </a:gs>
              </a:gsLst>
              <a:lin ang="5400000" scaled="1"/>
            </a:gradFill>
            <a:miter lim="800000"/>
            <a:headEnd/>
            <a:tailEnd/>
          </a:ln>
        </p:spPr>
        <p:txBody>
          <a:bodyPr vert="horz" wrap="square" lIns="91440" tIns="45720" rIns="91440" bIns="45720" numCol="1" rtlCol="0" anchor="t" anchorCtr="0" compatLnSpc="1">
            <a:prstTxWarp prst="textNoShape">
              <a:avLst/>
            </a:prstTxWarp>
            <a:noAutofit/>
          </a:bodyPr>
          <a:lstStyle>
            <a:defPPr>
              <a:defRPr lang="en-US"/>
            </a:defPPr>
            <a:lvl1pPr marL="0" indent="0" algn="ctr" eaLnBrk="0" hangingPunct="0">
              <a:spcBef>
                <a:spcPct val="20000"/>
              </a:spcBef>
              <a:buFont typeface="Arial" charset="0"/>
              <a:buNone/>
              <a:defRPr sz="2200" b="1">
                <a:solidFill>
                  <a:schemeClr val="bg1"/>
                </a:solidFill>
                <a:latin typeface="Georgia" panose="02040502050405020303" pitchFamily="18" charset="0"/>
              </a:defRPr>
            </a:lvl1pPr>
            <a:lvl2pPr marL="627063" indent="-285750" eaLnBrk="0" hangingPunct="0">
              <a:spcBef>
                <a:spcPct val="20000"/>
              </a:spcBef>
              <a:buSzPct val="90000"/>
              <a:buFont typeface="Arial" charset="0"/>
              <a:buChar char="–"/>
              <a:defRPr sz="2400">
                <a:latin typeface="+mn-lt"/>
              </a:defRPr>
            </a:lvl2pPr>
            <a:lvl3pPr marL="1027113" indent="-227013" eaLnBrk="0" hangingPunct="0">
              <a:spcBef>
                <a:spcPct val="20000"/>
              </a:spcBef>
              <a:buFont typeface="Arial" charset="0"/>
              <a:buChar char="•"/>
              <a:defRPr sz="2000">
                <a:latin typeface="+mn-lt"/>
              </a:defRPr>
            </a:lvl3pPr>
            <a:lvl4pPr marL="1489075" indent="-227013" eaLnBrk="0" hangingPunct="0">
              <a:spcBef>
                <a:spcPct val="20000"/>
              </a:spcBef>
              <a:buFont typeface="Arial" charset="0"/>
              <a:buChar char="–"/>
              <a:defRPr sz="1800">
                <a:latin typeface="+mn-lt"/>
              </a:defRPr>
            </a:lvl4pPr>
            <a:lvl5pPr marL="1889125" indent="-227013" eaLnBrk="0" hangingPunct="0">
              <a:spcBef>
                <a:spcPct val="20000"/>
              </a:spcBef>
              <a:buFont typeface="Arial" charset="0"/>
              <a:buChar char="»"/>
              <a:defRPr sz="1800">
                <a:latin typeface="+mn-lt"/>
              </a:defRPr>
            </a:lvl5pPr>
            <a:lvl6pPr marL="2511368" indent="-228308">
              <a:spcBef>
                <a:spcPct val="20000"/>
              </a:spcBef>
              <a:buFont typeface="Arial" pitchFamily="34" charset="0"/>
              <a:buChar char="•"/>
              <a:defRPr sz="2000">
                <a:latin typeface="+mn-lt"/>
              </a:defRPr>
            </a:lvl6pPr>
            <a:lvl7pPr marL="2967981" indent="-228308">
              <a:spcBef>
                <a:spcPct val="20000"/>
              </a:spcBef>
              <a:buFont typeface="Arial" pitchFamily="34" charset="0"/>
              <a:buChar char="•"/>
              <a:defRPr sz="2000">
                <a:latin typeface="+mn-lt"/>
              </a:defRPr>
            </a:lvl7pPr>
            <a:lvl8pPr marL="3424592" indent="-228308">
              <a:spcBef>
                <a:spcPct val="20000"/>
              </a:spcBef>
              <a:buFont typeface="Arial" pitchFamily="34" charset="0"/>
              <a:buChar char="•"/>
              <a:defRPr sz="2000">
                <a:latin typeface="+mn-lt"/>
              </a:defRPr>
            </a:lvl8pPr>
            <a:lvl9pPr marL="3881202" indent="-228308">
              <a:spcBef>
                <a:spcPct val="20000"/>
              </a:spcBef>
              <a:buFont typeface="Arial" pitchFamily="34" charset="0"/>
              <a:buChar char="•"/>
              <a:defRPr sz="2000">
                <a:latin typeface="+mn-lt"/>
              </a:defRPr>
            </a:lvl9pPr>
          </a:lstStyle>
          <a:p>
            <a:endParaRPr lang="en-US" dirty="0"/>
          </a:p>
        </p:txBody>
      </p:sp>
      <p:sp>
        <p:nvSpPr>
          <p:cNvPr id="2" name="Title 1"/>
          <p:cNvSpPr>
            <a:spLocks noGrp="1"/>
          </p:cNvSpPr>
          <p:nvPr>
            <p:ph type="title"/>
          </p:nvPr>
        </p:nvSpPr>
        <p:spPr>
          <a:xfrm>
            <a:off x="3702675" y="250637"/>
            <a:ext cx="4803821" cy="618687"/>
          </a:xfrm>
          <a:noFill/>
          <a:ln w="9525">
            <a:noFill/>
            <a:miter lim="800000"/>
            <a:headEnd/>
            <a:tailEnd/>
          </a:ln>
        </p:spPr>
        <p:txBody>
          <a:bodyPr vert="horz" wrap="square" lIns="91322" tIns="45662" rIns="91322" bIns="45662" numCol="1" anchor="ctr" anchorCtr="0" compatLnSpc="1">
            <a:prstTxWarp prst="textNoShape">
              <a:avLst/>
            </a:prstTxWarp>
          </a:bodyPr>
          <a:lstStyle/>
          <a:p>
            <a:r>
              <a:rPr lang="en-US" sz="3200" dirty="0"/>
              <a:t>Leadership Guidance </a:t>
            </a:r>
          </a:p>
        </p:txBody>
      </p:sp>
      <p:sp>
        <p:nvSpPr>
          <p:cNvPr id="3" name="Content Placeholder 2"/>
          <p:cNvSpPr>
            <a:spLocks noGrp="1"/>
          </p:cNvSpPr>
          <p:nvPr>
            <p:ph idx="1"/>
          </p:nvPr>
        </p:nvSpPr>
        <p:spPr>
          <a:xfrm>
            <a:off x="2405991" y="1037580"/>
            <a:ext cx="9030447" cy="2543820"/>
          </a:xfrm>
          <a:noFill/>
          <a:ln>
            <a:noFill/>
          </a:ln>
        </p:spPr>
        <p:txBody>
          <a:bodyPr/>
          <a:lstStyle/>
          <a:p>
            <a:pPr marL="0" indent="0">
              <a:buNone/>
            </a:pPr>
            <a:r>
              <a:rPr lang="en-US" sz="2000" b="1" dirty="0" smtClean="0"/>
              <a:t>CNO’s Navigation Plan – Project 33 Targets</a:t>
            </a:r>
          </a:p>
          <a:p>
            <a:pPr marL="342900" indent="-171450">
              <a:spcBef>
                <a:spcPts val="600"/>
              </a:spcBef>
            </a:pPr>
            <a:r>
              <a:rPr lang="en-US" sz="1600" dirty="0" smtClean="0"/>
              <a:t>Ready </a:t>
            </a:r>
            <a:r>
              <a:rPr lang="en-US" sz="1600" dirty="0"/>
              <a:t>the force by eliminating ship, submarine, and aircraft maintenance delays</a:t>
            </a:r>
          </a:p>
          <a:p>
            <a:pPr marL="342900" indent="-171450">
              <a:spcBef>
                <a:spcPts val="600"/>
              </a:spcBef>
            </a:pPr>
            <a:r>
              <a:rPr lang="en-US" sz="1600" dirty="0" smtClean="0"/>
              <a:t>Scale </a:t>
            </a:r>
            <a:r>
              <a:rPr lang="en-US" sz="1600" dirty="0"/>
              <a:t>robotic and autonomous systems to integrate more platforms at speed</a:t>
            </a:r>
          </a:p>
          <a:p>
            <a:pPr marL="342900" indent="-171450">
              <a:spcBef>
                <a:spcPts val="600"/>
              </a:spcBef>
            </a:pPr>
            <a:r>
              <a:rPr lang="en-US" sz="1600" dirty="0" smtClean="0"/>
              <a:t>Create </a:t>
            </a:r>
            <a:r>
              <a:rPr lang="en-US" sz="1600" dirty="0"/>
              <a:t>the command centers our fleets need to win on a distributed battlefield</a:t>
            </a:r>
          </a:p>
          <a:p>
            <a:pPr marL="342900" indent="-171450">
              <a:spcBef>
                <a:spcPts val="600"/>
              </a:spcBef>
            </a:pPr>
            <a:r>
              <a:rPr lang="en-US" sz="1600" dirty="0" smtClean="0"/>
              <a:t>Recruit </a:t>
            </a:r>
            <a:r>
              <a:rPr lang="en-US" sz="1600" dirty="0"/>
              <a:t>and retain the force we need to get more players on the field</a:t>
            </a:r>
          </a:p>
          <a:p>
            <a:pPr marL="342900" indent="-171450">
              <a:spcBef>
                <a:spcPts val="600"/>
              </a:spcBef>
            </a:pPr>
            <a:r>
              <a:rPr lang="en-US" sz="1600" dirty="0" smtClean="0"/>
              <a:t>Deliver </a:t>
            </a:r>
            <a:r>
              <a:rPr lang="en-US" sz="1600" dirty="0"/>
              <a:t>a quality of service commensurate with the sacrifices of our Sailors</a:t>
            </a:r>
          </a:p>
          <a:p>
            <a:pPr marL="342900" indent="-171450">
              <a:spcBef>
                <a:spcPts val="600"/>
              </a:spcBef>
            </a:pPr>
            <a:r>
              <a:rPr lang="en-US" sz="1600" dirty="0"/>
              <a:t>T</a:t>
            </a:r>
            <a:r>
              <a:rPr lang="en-US" sz="1600" dirty="0" smtClean="0"/>
              <a:t>rain </a:t>
            </a:r>
            <a:r>
              <a:rPr lang="en-US" sz="1600" dirty="0"/>
              <a:t>for combat as we plan to fight, in the real world and virtually</a:t>
            </a:r>
          </a:p>
          <a:p>
            <a:pPr marL="342900" indent="-171450">
              <a:spcBef>
                <a:spcPts val="600"/>
              </a:spcBef>
            </a:pPr>
            <a:r>
              <a:rPr lang="en-US" sz="1600" dirty="0" smtClean="0"/>
              <a:t>Restore </a:t>
            </a:r>
            <a:r>
              <a:rPr lang="en-US" sz="1600" dirty="0"/>
              <a:t>the critical infrastructure that sustains and projects the fight from shore</a:t>
            </a:r>
          </a:p>
        </p:txBody>
      </p:sp>
      <p:sp>
        <p:nvSpPr>
          <p:cNvPr id="6" name="Content Placeholder 2"/>
          <p:cNvSpPr txBox="1">
            <a:spLocks/>
          </p:cNvSpPr>
          <p:nvPr/>
        </p:nvSpPr>
        <p:spPr bwMode="auto">
          <a:xfrm>
            <a:off x="2405991" y="3890416"/>
            <a:ext cx="7547634" cy="2729919"/>
          </a:xfrm>
          <a:prstGeom prst="rect">
            <a:avLst/>
          </a:prstGeom>
          <a:noFill/>
          <a:ln w="9525">
            <a:noFill/>
            <a:miter lim="800000"/>
            <a:headEnd/>
            <a:tailEnd/>
          </a:ln>
        </p:spPr>
        <p:txBody>
          <a:bodyPr vert="horz" wrap="square" lIns="91322" tIns="45662" rIns="91322" bIns="45662" numCol="1" anchor="t" anchorCtr="0" compatLnSpc="1">
            <a:prstTxWarp prst="textNoShape">
              <a:avLst/>
            </a:prstTxWarp>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t>SUBFOR Commander’s Intent Lines of Effort</a:t>
            </a:r>
          </a:p>
          <a:p>
            <a:pPr marL="342900" indent="-171450">
              <a:spcBef>
                <a:spcPts val="800"/>
              </a:spcBef>
            </a:pPr>
            <a:r>
              <a:rPr lang="en-US" sz="1600" dirty="0"/>
              <a:t>Modernize Our Strategic Deterrent</a:t>
            </a:r>
          </a:p>
          <a:p>
            <a:pPr marL="342900" indent="-171450">
              <a:spcBef>
                <a:spcPts val="800"/>
              </a:spcBef>
            </a:pPr>
            <a:r>
              <a:rPr lang="en-US" sz="1600" dirty="0"/>
              <a:t>Prepare for the Fight in the “Decade of Maximum Danger”</a:t>
            </a:r>
          </a:p>
          <a:p>
            <a:pPr marL="342900" indent="-171450">
              <a:spcBef>
                <a:spcPts val="800"/>
              </a:spcBef>
            </a:pPr>
            <a:r>
              <a:rPr lang="en-US" sz="1600" dirty="0"/>
              <a:t>Maintain Our Overmatch in the Undersea Domain</a:t>
            </a:r>
          </a:p>
          <a:p>
            <a:pPr marL="342900" indent="-171450">
              <a:spcBef>
                <a:spcPts val="800"/>
              </a:spcBef>
            </a:pPr>
            <a:r>
              <a:rPr lang="en-US" sz="1600" dirty="0"/>
              <a:t>Evolve Our People Strategy to Sharpen Our Competitive Edge</a:t>
            </a:r>
          </a:p>
          <a:p>
            <a:pPr marL="342900" indent="-171450">
              <a:spcBef>
                <a:spcPts val="800"/>
              </a:spcBef>
            </a:pPr>
            <a:r>
              <a:rPr lang="en-US" sz="1600" dirty="0"/>
              <a:t>Enhance U.S. Alliances and </a:t>
            </a:r>
            <a:r>
              <a:rPr lang="en-US" sz="1600" dirty="0" smtClean="0"/>
              <a:t>Partnerships</a:t>
            </a:r>
            <a:endParaRPr lang="en-US" sz="1200" i="1" dirty="0" smtClean="0"/>
          </a:p>
          <a:p>
            <a:pPr marL="0" indent="0" algn="ctr">
              <a:spcBef>
                <a:spcPts val="1200"/>
              </a:spcBef>
              <a:buNone/>
            </a:pPr>
            <a:r>
              <a:rPr lang="en-US" sz="1200" b="1" i="1" dirty="0" smtClean="0"/>
              <a:t>“Our </a:t>
            </a:r>
            <a:r>
              <a:rPr lang="en-US" sz="1200" b="1" i="1" dirty="0"/>
              <a:t>Undersea Force must be ready to go to war at all times. </a:t>
            </a:r>
            <a:r>
              <a:rPr lang="en-US" sz="1200" b="1" i="1" dirty="0" smtClean="0"/>
              <a:t>This perspective </a:t>
            </a:r>
            <a:r>
              <a:rPr lang="en-US" sz="1200" b="1" i="1" dirty="0"/>
              <a:t>should govern all we do from our submarines </a:t>
            </a:r>
            <a:r>
              <a:rPr lang="en-US" sz="1200" b="1" i="1" dirty="0" smtClean="0"/>
              <a:t>operating forward </a:t>
            </a:r>
            <a:r>
              <a:rPr lang="en-US" sz="1200" b="1" i="1" dirty="0"/>
              <a:t>to those in long term maintenance availabilities fighting </a:t>
            </a:r>
            <a:r>
              <a:rPr lang="en-US" sz="1200" b="1" i="1" dirty="0" smtClean="0"/>
              <a:t>their way </a:t>
            </a:r>
            <a:r>
              <a:rPr lang="en-US" sz="1200" b="1" i="1" dirty="0"/>
              <a:t>back to sea</a:t>
            </a:r>
            <a:r>
              <a:rPr lang="en-US" sz="1200" b="1" i="1" dirty="0" smtClean="0"/>
              <a:t>.”</a:t>
            </a:r>
            <a:endParaRPr lang="en-US" sz="1200" b="1" i="1" dirty="0"/>
          </a:p>
        </p:txBody>
      </p:sp>
      <p:sp>
        <p:nvSpPr>
          <p:cNvPr id="7" name="Content Placeholder 2"/>
          <p:cNvSpPr txBox="1">
            <a:spLocks/>
          </p:cNvSpPr>
          <p:nvPr/>
        </p:nvSpPr>
        <p:spPr bwMode="auto">
          <a:xfrm rot="242554">
            <a:off x="8915399" y="4122075"/>
            <a:ext cx="2633080" cy="1781206"/>
          </a:xfrm>
          <a:prstGeom prst="rect">
            <a:avLst/>
          </a:prstGeom>
          <a:solidFill>
            <a:srgbClr val="C00000"/>
          </a:solidFill>
          <a:ln w="9525">
            <a:noFill/>
            <a:miter lim="800000"/>
            <a:headEnd/>
            <a:tailEnd/>
          </a:ln>
          <a:effectLst>
            <a:outerShdw blurRad="149987" dist="127000" dir="2400000" algn="ctr">
              <a:srgbClr val="000000">
                <a:alpha val="47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91440" rIns="91440" bIns="91440" numCol="1" rtlCol="0" anchor="ctr" anchorCtr="0" compatLnSpc="1">
            <a:prstTxWarp prst="textNoShape">
              <a:avLst/>
            </a:prstTxWarp>
            <a:noAutofit/>
          </a:bodyPr>
          <a:lstStyle>
            <a:defPPr>
              <a:defRPr lang="en-US"/>
            </a:defPPr>
            <a:lvl1pPr algn="ctr" eaLnBrk="0" hangingPunct="0">
              <a:lnSpc>
                <a:spcPts val="2100"/>
              </a:lnSpc>
              <a:spcBef>
                <a:spcPts val="0"/>
              </a:spcBef>
              <a:defRPr sz="1600" b="1" i="1">
                <a:solidFill>
                  <a:schemeClr val="bg1"/>
                </a:solidFill>
                <a:latin typeface="+mj-lt"/>
              </a:defRPr>
            </a:lvl1pPr>
          </a:lstStyle>
          <a:p>
            <a:pPr>
              <a:lnSpc>
                <a:spcPct val="100000"/>
              </a:lnSpc>
            </a:pPr>
            <a:r>
              <a:rPr lang="en-US" sz="1800" dirty="0"/>
              <a:t>“You are important – in preparing our team for combat – arm them for the fight with every ounce of your effort”</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5972" b="3776"/>
          <a:stretch/>
        </p:blipFill>
        <p:spPr>
          <a:xfrm>
            <a:off x="222864" y="3858085"/>
            <a:ext cx="2110761" cy="2743200"/>
          </a:xfrm>
          <a:prstGeom prst="rect">
            <a:avLst/>
          </a:prstGeom>
          <a:solidFill>
            <a:schemeClr val="tx1">
              <a:lumMod val="50000"/>
              <a:lumOff val="50000"/>
            </a:schemeClr>
          </a:solidFill>
          <a:ln w="9525">
            <a:solidFill>
              <a:srgbClr val="B2BFC7"/>
            </a:solidFill>
          </a:ln>
          <a:effectLst>
            <a:outerShdw blurRad="50800" dist="38100" dir="5400000" algn="t" rotWithShape="0">
              <a:prstClr val="black">
                <a:alpha val="40000"/>
              </a:prst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64" y="1018531"/>
            <a:ext cx="2110761" cy="2729918"/>
          </a:xfrm>
          <a:prstGeom prst="rect">
            <a:avLst/>
          </a:prstGeom>
          <a:solidFill>
            <a:schemeClr val="tx1">
              <a:lumMod val="50000"/>
              <a:lumOff val="50000"/>
            </a:schemeClr>
          </a:solidFill>
          <a:ln w="9525">
            <a:solidFill>
              <a:schemeClr val="bg1"/>
            </a:solidFill>
          </a:ln>
          <a:effectLst>
            <a:outerShdw blurRad="50800" dist="38100" algn="l" rotWithShape="0">
              <a:prstClr val="black">
                <a:alpha val="40000"/>
              </a:prstClr>
            </a:outerShdw>
          </a:effectLst>
        </p:spPr>
      </p:pic>
      <p:sp>
        <p:nvSpPr>
          <p:cNvPr id="12" name="TextBox 11"/>
          <p:cNvSpPr txBox="1"/>
          <p:nvPr/>
        </p:nvSpPr>
        <p:spPr>
          <a:xfrm>
            <a:off x="7587591" y="6401036"/>
            <a:ext cx="4876799" cy="646331"/>
          </a:xfrm>
          <a:prstGeom prst="rect">
            <a:avLst/>
          </a:prstGeom>
          <a:noFill/>
        </p:spPr>
        <p:txBody>
          <a:bodyPr wrap="square" rtlCol="0">
            <a:spAutoFit/>
          </a:bodyPr>
          <a:lstStyle/>
          <a:p>
            <a:r>
              <a:rPr lang="en-US" dirty="0"/>
              <a:t>Approved for Public Release-Distribution A</a:t>
            </a:r>
          </a:p>
          <a:p>
            <a:endParaRPr lang="en-US" dirty="0"/>
          </a:p>
        </p:txBody>
      </p:sp>
      <p:sp>
        <p:nvSpPr>
          <p:cNvPr id="13" name="Footer Placeholder 12"/>
          <p:cNvSpPr>
            <a:spLocks noGrp="1"/>
          </p:cNvSpPr>
          <p:nvPr>
            <p:ph type="ftr" sz="quarter" idx="11"/>
          </p:nvPr>
        </p:nvSpPr>
        <p:spPr/>
        <p:txBody>
          <a:bodyPr/>
          <a:lstStyle/>
          <a:p>
            <a:r>
              <a:rPr lang="en-US" smtClean="0">
                <a:solidFill>
                  <a:srgbClr val="FFFFFF"/>
                </a:solidFill>
              </a:rPr>
              <a:t>Approved for Public Release-Distribution A</a:t>
            </a:r>
            <a:endParaRPr lang="en-US">
              <a:solidFill>
                <a:srgbClr val="FFFFFF"/>
              </a:solidFill>
            </a:endParaRPr>
          </a:p>
        </p:txBody>
      </p:sp>
    </p:spTree>
    <p:extLst>
      <p:ext uri="{BB962C8B-B14F-4D97-AF65-F5344CB8AC3E}">
        <p14:creationId xmlns:p14="http://schemas.microsoft.com/office/powerpoint/2010/main" val="3671347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566" y="-2081"/>
            <a:ext cx="11348434" cy="1052513"/>
          </a:xfrm>
        </p:spPr>
        <p:txBody>
          <a:bodyPr/>
          <a:lstStyle/>
          <a:p>
            <a:r>
              <a:rPr lang="en-US" sz="2800" dirty="0" smtClean="0"/>
              <a:t>Other Key Insights from the CNO Navigation Plan</a:t>
            </a:r>
            <a:endParaRPr lang="en-US" sz="2800" dirty="0"/>
          </a:p>
        </p:txBody>
      </p:sp>
      <p:sp>
        <p:nvSpPr>
          <p:cNvPr id="3" name="Content Placeholder 2"/>
          <p:cNvSpPr>
            <a:spLocks noGrp="1"/>
          </p:cNvSpPr>
          <p:nvPr>
            <p:ph idx="1"/>
          </p:nvPr>
        </p:nvSpPr>
        <p:spPr>
          <a:xfrm>
            <a:off x="244699" y="1079007"/>
            <a:ext cx="11797047" cy="4665363"/>
          </a:xfrm>
        </p:spPr>
        <p:txBody>
          <a:bodyPr/>
          <a:lstStyle/>
          <a:p>
            <a:pPr marL="174625" indent="-174625">
              <a:spcBef>
                <a:spcPts val="1500"/>
              </a:spcBef>
            </a:pPr>
            <a:r>
              <a:rPr lang="en-US" sz="1400" dirty="0"/>
              <a:t>The Chairman of the People’s Republic of China (PRC) has told his forces to be </a:t>
            </a:r>
            <a:r>
              <a:rPr lang="en-US" sz="1400" dirty="0" smtClean="0"/>
              <a:t>ready for </a:t>
            </a:r>
            <a:r>
              <a:rPr lang="en-US" sz="1400" dirty="0"/>
              <a:t>war by 2027—we will be more ready</a:t>
            </a:r>
            <a:r>
              <a:rPr lang="en-US" sz="1400" dirty="0" smtClean="0"/>
              <a:t>.</a:t>
            </a:r>
          </a:p>
          <a:p>
            <a:pPr marL="174625" indent="-174625">
              <a:spcBef>
                <a:spcPts val="1500"/>
              </a:spcBef>
            </a:pPr>
            <a:r>
              <a:rPr lang="en-US" sz="1400" dirty="0" smtClean="0"/>
              <a:t>The </a:t>
            </a:r>
            <a:r>
              <a:rPr lang="en-US" sz="1400" dirty="0"/>
              <a:t>PRC’s defense industrial base is on </a:t>
            </a:r>
            <a:r>
              <a:rPr lang="en-US" sz="1400" dirty="0" smtClean="0"/>
              <a:t>a wartime </a:t>
            </a:r>
            <a:r>
              <a:rPr lang="en-US" sz="1400" dirty="0"/>
              <a:t>footing, including the world’s </a:t>
            </a:r>
            <a:r>
              <a:rPr lang="en-US" sz="1400" dirty="0" smtClean="0"/>
              <a:t>largest shipbuilding </a:t>
            </a:r>
            <a:r>
              <a:rPr lang="en-US" sz="1400" dirty="0"/>
              <a:t>capacity now at the hands of </a:t>
            </a:r>
            <a:r>
              <a:rPr lang="en-US" sz="1400" dirty="0" smtClean="0"/>
              <a:t>the PLA navy</a:t>
            </a:r>
          </a:p>
          <a:p>
            <a:pPr marL="174625" indent="-174625">
              <a:spcBef>
                <a:spcPts val="1500"/>
              </a:spcBef>
            </a:pPr>
            <a:r>
              <a:rPr lang="en-US" sz="1400" dirty="0" smtClean="0"/>
              <a:t>A </a:t>
            </a:r>
            <a:r>
              <a:rPr lang="en-US" sz="1400" dirty="0"/>
              <a:t>wounded and isolated Russia remains dangerous. Russia’s illegal and </a:t>
            </a:r>
            <a:r>
              <a:rPr lang="en-US" sz="1400" dirty="0" smtClean="0"/>
              <a:t>unprovoked invasion </a:t>
            </a:r>
            <a:r>
              <a:rPr lang="en-US" sz="1400" dirty="0"/>
              <a:t>of Ukraine drew global condemnation and prompted Finland and Sweden </a:t>
            </a:r>
            <a:r>
              <a:rPr lang="en-US" sz="1400" dirty="0" smtClean="0"/>
              <a:t>to join </a:t>
            </a:r>
            <a:r>
              <a:rPr lang="en-US" sz="1400" dirty="0"/>
              <a:t>NATO. On the battlefield, however, Russia has demonstrated operational </a:t>
            </a:r>
            <a:r>
              <a:rPr lang="en-US" sz="1400" dirty="0" smtClean="0"/>
              <a:t>learning, adapting </a:t>
            </a:r>
            <a:r>
              <a:rPr lang="en-US" sz="1400" dirty="0"/>
              <a:t>technologically and tactically to Ukrainian innovations. </a:t>
            </a:r>
            <a:endParaRPr lang="en-US" sz="1400" dirty="0" smtClean="0"/>
          </a:p>
          <a:p>
            <a:pPr marL="174625" indent="-174625">
              <a:spcBef>
                <a:spcPts val="1500"/>
              </a:spcBef>
            </a:pPr>
            <a:r>
              <a:rPr lang="en-US" sz="1400" dirty="0" smtClean="0"/>
              <a:t>Moscow</a:t>
            </a:r>
            <a:r>
              <a:rPr lang="en-US" sz="1400" dirty="0"/>
              <a:t>, </a:t>
            </a:r>
            <a:r>
              <a:rPr lang="en-US" sz="1400" dirty="0" smtClean="0"/>
              <a:t>Beijing, Tehran</a:t>
            </a:r>
            <a:r>
              <a:rPr lang="en-US" sz="1400" dirty="0"/>
              <a:t>, and Pyongyang have strengthened their linkages and are actively </a:t>
            </a:r>
            <a:r>
              <a:rPr lang="en-US" sz="1400" dirty="0" smtClean="0"/>
              <a:t>targeting the </a:t>
            </a:r>
            <a:r>
              <a:rPr lang="en-US" sz="1400" dirty="0"/>
              <a:t>U.S., our Allies, and our partners in the information domain. Damage to </a:t>
            </a:r>
            <a:r>
              <a:rPr lang="en-US" sz="1400" dirty="0" smtClean="0"/>
              <a:t>undersea pipelines </a:t>
            </a:r>
            <a:r>
              <a:rPr lang="en-US" sz="1400" dirty="0"/>
              <a:t>and cables underscored how seabed infrastructure has become targetable</a:t>
            </a:r>
            <a:r>
              <a:rPr lang="en-US" sz="1400" dirty="0" smtClean="0"/>
              <a:t>.</a:t>
            </a:r>
          </a:p>
          <a:p>
            <a:pPr marL="174625" indent="-174625">
              <a:spcBef>
                <a:spcPts val="1500"/>
              </a:spcBef>
            </a:pPr>
            <a:r>
              <a:rPr lang="en-US" sz="1400" dirty="0" smtClean="0"/>
              <a:t>Despite </a:t>
            </a:r>
            <a:r>
              <a:rPr lang="en-US" sz="1400" dirty="0"/>
              <a:t>Black Sea losses, Russia’s fleets retain combat power in the High North </a:t>
            </a:r>
            <a:r>
              <a:rPr lang="en-US" sz="1400" dirty="0" smtClean="0"/>
              <a:t>and Atlantic</a:t>
            </a:r>
            <a:r>
              <a:rPr lang="en-US" sz="1400" dirty="0"/>
              <a:t>, Mediterranean, Baltic, and North Pacific. The Kremlin also holds the </a:t>
            </a:r>
            <a:r>
              <a:rPr lang="en-US" sz="1400" dirty="0" smtClean="0"/>
              <a:t>world’s largest </a:t>
            </a:r>
            <a:r>
              <a:rPr lang="en-US" sz="1400" dirty="0"/>
              <a:t>nuclear stockpile. We must continue to support credible deterrence </a:t>
            </a:r>
            <a:r>
              <a:rPr lang="en-US" sz="1400" dirty="0" smtClean="0"/>
              <a:t>alongside Allies </a:t>
            </a:r>
            <a:r>
              <a:rPr lang="en-US" sz="1400" dirty="0"/>
              <a:t>and partners in the Euro-Atlantic </a:t>
            </a:r>
            <a:r>
              <a:rPr lang="en-US" sz="1400" dirty="0" smtClean="0"/>
              <a:t>area.</a:t>
            </a:r>
          </a:p>
          <a:p>
            <a:pPr marL="174625" indent="-174625">
              <a:spcBef>
                <a:spcPts val="1500"/>
              </a:spcBef>
            </a:pPr>
            <a:r>
              <a:rPr lang="en-US" sz="1400" dirty="0" smtClean="0"/>
              <a:t>Highly </a:t>
            </a:r>
            <a:r>
              <a:rPr lang="en-US" sz="1400" dirty="0"/>
              <a:t>interconnected threats make peace brittle. Hamas’s 2023 assault on </a:t>
            </a:r>
            <a:r>
              <a:rPr lang="en-US" sz="1400" dirty="0" smtClean="0"/>
              <a:t>Israel required </a:t>
            </a:r>
            <a:r>
              <a:rPr lang="en-US" sz="1400" dirty="0"/>
              <a:t>a Navy presence across the Middle East to deter attacks by other Iranian </a:t>
            </a:r>
            <a:r>
              <a:rPr lang="en-US" sz="1400" dirty="0" smtClean="0"/>
              <a:t>proxies and </a:t>
            </a:r>
            <a:r>
              <a:rPr lang="en-US" sz="1400" dirty="0"/>
              <a:t>reduce the risk of a wider conflict. Emboldened by Hamas and armed by Iran, </a:t>
            </a:r>
            <a:r>
              <a:rPr lang="en-US" sz="1400" dirty="0" smtClean="0"/>
              <a:t>Houthi forces </a:t>
            </a:r>
            <a:r>
              <a:rPr lang="en-US" sz="1400" dirty="0"/>
              <a:t>target merchant shipping along the Bab al-Mandeb, a key chokepoint in the </a:t>
            </a:r>
            <a:r>
              <a:rPr lang="en-US" sz="1400" dirty="0" smtClean="0"/>
              <a:t>Red Sea</a:t>
            </a:r>
            <a:r>
              <a:rPr lang="en-US" sz="1400" dirty="0"/>
              <a:t>, exposing our Sailors to the most persistent hostile fire we have faced since </a:t>
            </a:r>
            <a:r>
              <a:rPr lang="en-US" sz="1400" dirty="0" smtClean="0"/>
              <a:t>World War </a:t>
            </a:r>
            <a:r>
              <a:rPr lang="en-US" sz="1400" dirty="0"/>
              <a:t>II. </a:t>
            </a:r>
            <a:endParaRPr lang="en-US" sz="1400" dirty="0" smtClean="0"/>
          </a:p>
          <a:p>
            <a:pPr marL="174625" indent="-174625">
              <a:spcBef>
                <a:spcPts val="1500"/>
              </a:spcBef>
            </a:pPr>
            <a:r>
              <a:rPr lang="en-US" sz="1400" dirty="0" smtClean="0"/>
              <a:t>Iran</a:t>
            </a:r>
            <a:r>
              <a:rPr lang="en-US" sz="1400" dirty="0"/>
              <a:t>, which is also supplying arms to Russia, further launched hundreds of </a:t>
            </a:r>
            <a:r>
              <a:rPr lang="en-US" sz="1400" dirty="0" smtClean="0"/>
              <a:t>drones and </a:t>
            </a:r>
            <a:r>
              <a:rPr lang="en-US" sz="1400" dirty="0"/>
              <a:t>missiles at Israel, bringing the entire region to the verge of war. </a:t>
            </a:r>
            <a:endParaRPr lang="en-US" sz="1400" dirty="0" smtClean="0"/>
          </a:p>
          <a:p>
            <a:pPr marL="174625" indent="-174625">
              <a:spcBef>
                <a:spcPts val="1500"/>
              </a:spcBef>
            </a:pPr>
            <a:r>
              <a:rPr lang="en-US" sz="1400" dirty="0" smtClean="0"/>
              <a:t>These </a:t>
            </a:r>
            <a:r>
              <a:rPr lang="en-US" sz="1400" dirty="0"/>
              <a:t>events </a:t>
            </a:r>
            <a:r>
              <a:rPr lang="en-US" sz="1400" dirty="0" smtClean="0"/>
              <a:t>prove how </a:t>
            </a:r>
            <a:r>
              <a:rPr lang="en-US" sz="1400" dirty="0"/>
              <a:t>quickly the security environment can shift through seen and unseen linkages, </a:t>
            </a:r>
            <a:r>
              <a:rPr lang="en-US" sz="1400" dirty="0" smtClean="0"/>
              <a:t>and how </a:t>
            </a:r>
            <a:r>
              <a:rPr lang="en-US" sz="1400" dirty="0"/>
              <a:t>essential our Navy is to providing flexible response options to our </a:t>
            </a:r>
            <a:r>
              <a:rPr lang="en-US" sz="1400" dirty="0" smtClean="0"/>
              <a:t>Nation’s decision-makers.</a:t>
            </a:r>
            <a:endParaRPr lang="en-US" sz="1400" dirty="0"/>
          </a:p>
        </p:txBody>
      </p:sp>
      <p:sp>
        <p:nvSpPr>
          <p:cNvPr id="6" name="TextBox 5"/>
          <p:cNvSpPr txBox="1"/>
          <p:nvPr/>
        </p:nvSpPr>
        <p:spPr>
          <a:xfrm>
            <a:off x="968431" y="5772945"/>
            <a:ext cx="10255138" cy="856455"/>
          </a:xfrm>
          <a:prstGeom prst="rect">
            <a:avLst/>
          </a:prstGeom>
          <a:solidFill>
            <a:srgbClr val="031541"/>
          </a:solidFill>
          <a:ln w="9525">
            <a:solidFill>
              <a:schemeClr val="bg1"/>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defPPr>
              <a:defRPr lang="en-US"/>
            </a:defPPr>
            <a:lvl1pPr marL="0" indent="0" algn="ctr" eaLnBrk="0" hangingPunct="0">
              <a:spcBef>
                <a:spcPct val="20000"/>
              </a:spcBef>
              <a:buFont typeface="Arial" charset="0"/>
              <a:buNone/>
              <a:defRPr sz="2200" b="1">
                <a:solidFill>
                  <a:schemeClr val="bg1"/>
                </a:solidFill>
                <a:latin typeface="Georgia" panose="02040502050405020303" pitchFamily="18" charset="0"/>
              </a:defRPr>
            </a:lvl1pPr>
            <a:lvl2pPr marL="627063" indent="-285750" eaLnBrk="0" hangingPunct="0">
              <a:spcBef>
                <a:spcPct val="20000"/>
              </a:spcBef>
              <a:buSzPct val="90000"/>
              <a:buFont typeface="Arial" charset="0"/>
              <a:buChar char="–"/>
              <a:defRPr sz="2400">
                <a:latin typeface="+mn-lt"/>
              </a:defRPr>
            </a:lvl2pPr>
            <a:lvl3pPr marL="1027113" indent="-227013" eaLnBrk="0" hangingPunct="0">
              <a:spcBef>
                <a:spcPct val="20000"/>
              </a:spcBef>
              <a:buFont typeface="Arial" charset="0"/>
              <a:buChar char="•"/>
              <a:defRPr sz="2000">
                <a:latin typeface="+mn-lt"/>
              </a:defRPr>
            </a:lvl3pPr>
            <a:lvl4pPr marL="1489075" indent="-227013" eaLnBrk="0" hangingPunct="0">
              <a:spcBef>
                <a:spcPct val="20000"/>
              </a:spcBef>
              <a:buFont typeface="Arial" charset="0"/>
              <a:buChar char="–"/>
              <a:defRPr sz="1800">
                <a:latin typeface="+mn-lt"/>
              </a:defRPr>
            </a:lvl4pPr>
            <a:lvl5pPr marL="1889125" indent="-227013" eaLnBrk="0" hangingPunct="0">
              <a:spcBef>
                <a:spcPct val="20000"/>
              </a:spcBef>
              <a:buFont typeface="Arial" charset="0"/>
              <a:buChar char="»"/>
              <a:defRPr sz="1800">
                <a:latin typeface="+mn-lt"/>
              </a:defRPr>
            </a:lvl5pPr>
            <a:lvl6pPr marL="2511368" indent="-228308">
              <a:spcBef>
                <a:spcPct val="20000"/>
              </a:spcBef>
              <a:buFont typeface="Arial" pitchFamily="34" charset="0"/>
              <a:buChar char="•"/>
              <a:defRPr sz="2000">
                <a:latin typeface="+mn-lt"/>
              </a:defRPr>
            </a:lvl6pPr>
            <a:lvl7pPr marL="2967981" indent="-228308">
              <a:spcBef>
                <a:spcPct val="20000"/>
              </a:spcBef>
              <a:buFont typeface="Arial" pitchFamily="34" charset="0"/>
              <a:buChar char="•"/>
              <a:defRPr sz="2000">
                <a:latin typeface="+mn-lt"/>
              </a:defRPr>
            </a:lvl7pPr>
            <a:lvl8pPr marL="3424592" indent="-228308">
              <a:spcBef>
                <a:spcPct val="20000"/>
              </a:spcBef>
              <a:buFont typeface="Arial" pitchFamily="34" charset="0"/>
              <a:buChar char="•"/>
              <a:defRPr sz="2000">
                <a:latin typeface="+mn-lt"/>
              </a:defRPr>
            </a:lvl8pPr>
            <a:lvl9pPr marL="3881202" indent="-228308">
              <a:spcBef>
                <a:spcPct val="20000"/>
              </a:spcBef>
              <a:buFont typeface="Arial" pitchFamily="34" charset="0"/>
              <a:buChar char="•"/>
              <a:defRPr sz="2000">
                <a:latin typeface="+mn-lt"/>
              </a:defRPr>
            </a:lvl9pPr>
          </a:lstStyle>
          <a:p>
            <a:r>
              <a:rPr lang="en-US" sz="1600" dirty="0">
                <a:latin typeface="+mj-lt"/>
              </a:rPr>
              <a:t>The Navy must address fundamental challenges to our force—ship, submarine, and aircraft construction, recruiting, munitions production, software acquisition, infrastructure, and platform maintenance—at the same time as we continue to outpace learning, adaptive adversaries</a:t>
            </a:r>
            <a:r>
              <a:rPr lang="en-US" sz="1600" dirty="0" smtClean="0">
                <a:latin typeface="+mj-lt"/>
              </a:rPr>
              <a:t>.</a:t>
            </a:r>
            <a:r>
              <a:rPr lang="en-US" sz="1600" dirty="0"/>
              <a:t> Approved for Public Release- Distribution A</a:t>
            </a:r>
          </a:p>
          <a:p>
            <a:endParaRPr lang="en-US" sz="1600" dirty="0">
              <a:latin typeface="+mj-lt"/>
            </a:endParaRPr>
          </a:p>
        </p:txBody>
      </p:sp>
      <p:sp>
        <p:nvSpPr>
          <p:cNvPr id="7" name="TextBox 6"/>
          <p:cNvSpPr txBox="1"/>
          <p:nvPr/>
        </p:nvSpPr>
        <p:spPr>
          <a:xfrm>
            <a:off x="85724" y="6419850"/>
            <a:ext cx="4924425" cy="646331"/>
          </a:xfrm>
          <a:prstGeom prst="rect">
            <a:avLst/>
          </a:prstGeom>
          <a:noFill/>
        </p:spPr>
        <p:txBody>
          <a:bodyPr wrap="square" rtlCol="0">
            <a:spAutoFit/>
          </a:bodyPr>
          <a:lstStyle/>
          <a:p>
            <a:r>
              <a:rPr lang="en-US" dirty="0"/>
              <a:t>Approved for Public Release-Distribution A</a:t>
            </a:r>
          </a:p>
          <a:p>
            <a:endParaRPr lang="en-US" dirty="0"/>
          </a:p>
        </p:txBody>
      </p:sp>
      <p:sp>
        <p:nvSpPr>
          <p:cNvPr id="8" name="Footer Placeholder 7"/>
          <p:cNvSpPr>
            <a:spLocks noGrp="1"/>
          </p:cNvSpPr>
          <p:nvPr>
            <p:ph type="ftr" sz="quarter" idx="11"/>
          </p:nvPr>
        </p:nvSpPr>
        <p:spPr/>
        <p:txBody>
          <a:bodyPr/>
          <a:lstStyle/>
          <a:p>
            <a:r>
              <a:rPr lang="en-US" smtClean="0"/>
              <a:t>Approved for Public Release-Distribution A</a:t>
            </a:r>
            <a:endParaRPr lang="en-US" dirty="0"/>
          </a:p>
        </p:txBody>
      </p:sp>
    </p:spTree>
    <p:extLst>
      <p:ext uri="{BB962C8B-B14F-4D97-AF65-F5344CB8AC3E}">
        <p14:creationId xmlns:p14="http://schemas.microsoft.com/office/powerpoint/2010/main" val="739906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850" y="238126"/>
            <a:ext cx="9715499" cy="619125"/>
          </a:xfrm>
        </p:spPr>
        <p:txBody>
          <a:bodyPr/>
          <a:lstStyle/>
          <a:p>
            <a:r>
              <a:rPr lang="en-US" sz="2800" dirty="0" smtClean="0"/>
              <a:t>What do we read about Strategic Competition?</a:t>
            </a:r>
            <a:endParaRPr lang="en-US" sz="2800" dirty="0"/>
          </a:p>
        </p:txBody>
      </p:sp>
      <p:sp>
        <p:nvSpPr>
          <p:cNvPr id="4" name="Folded Corner 3"/>
          <p:cNvSpPr/>
          <p:nvPr/>
        </p:nvSpPr>
        <p:spPr>
          <a:xfrm rot="20313081">
            <a:off x="230609" y="1169913"/>
            <a:ext cx="1493229" cy="914400"/>
          </a:xfrm>
          <a:prstGeom prst="foldedCorner">
            <a:avLst/>
          </a:prstGeom>
          <a:solidFill>
            <a:srgbClr val="FFFFCC"/>
          </a:solidFill>
          <a:ln w="12700">
            <a:solidFill>
              <a:srgbClr val="C5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Chinese SSBN to be fitted with JL-3 missiles capable to Strike the US Coast</a:t>
            </a:r>
          </a:p>
        </p:txBody>
      </p:sp>
      <p:sp>
        <p:nvSpPr>
          <p:cNvPr id="5" name="Folded Corner 4"/>
          <p:cNvSpPr/>
          <p:nvPr/>
        </p:nvSpPr>
        <p:spPr>
          <a:xfrm rot="392024">
            <a:off x="2337713" y="2323541"/>
            <a:ext cx="1506416" cy="914400"/>
          </a:xfrm>
          <a:prstGeom prst="foldedCorner">
            <a:avLst/>
          </a:prstGeom>
          <a:solidFill>
            <a:srgbClr val="FFFFCC"/>
          </a:solidFill>
          <a:ln w="12700">
            <a:solidFill>
              <a:srgbClr val="C5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China Dispatches Nuclear Armed Submarine on First Combat Patrol </a:t>
            </a:r>
          </a:p>
        </p:txBody>
      </p:sp>
      <p:sp>
        <p:nvSpPr>
          <p:cNvPr id="6" name="Folded Corner 5"/>
          <p:cNvSpPr/>
          <p:nvPr/>
        </p:nvSpPr>
        <p:spPr>
          <a:xfrm rot="21213402">
            <a:off x="6450991" y="1080675"/>
            <a:ext cx="1307328" cy="914400"/>
          </a:xfrm>
          <a:prstGeom prst="foldedCorner">
            <a:avLst/>
          </a:prstGeom>
          <a:solidFill>
            <a:schemeClr val="accent2">
              <a:lumMod val="20000"/>
              <a:lumOff val="80000"/>
            </a:schemeClr>
          </a:solidFill>
          <a:ln w="12700">
            <a:solidFill>
              <a:srgbClr val="CC767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0" rtlCol="0" anchor="ctr"/>
          <a:lstStyle/>
          <a:p>
            <a:pPr algn="ctr"/>
            <a:r>
              <a:rPr lang="en-US" sz="1100" dirty="0">
                <a:solidFill>
                  <a:schemeClr val="tx1"/>
                </a:solidFill>
              </a:rPr>
              <a:t>USS Georgia sails through the Straits of Hormuz to send a signal to Iran</a:t>
            </a:r>
          </a:p>
        </p:txBody>
      </p:sp>
      <p:sp>
        <p:nvSpPr>
          <p:cNvPr id="8" name="Folded Corner 7"/>
          <p:cNvSpPr/>
          <p:nvPr/>
        </p:nvSpPr>
        <p:spPr>
          <a:xfrm rot="21178552">
            <a:off x="1921106" y="1099818"/>
            <a:ext cx="1426748" cy="1060935"/>
          </a:xfrm>
          <a:prstGeom prst="foldedCorner">
            <a:avLst/>
          </a:prstGeom>
          <a:solidFill>
            <a:schemeClr val="accent2">
              <a:lumMod val="20000"/>
              <a:lumOff val="80000"/>
            </a:schemeClr>
          </a:solidFill>
          <a:ln w="12700">
            <a:solidFill>
              <a:srgbClr val="CC767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0" rtlCol="0" anchor="ctr"/>
          <a:lstStyle/>
          <a:p>
            <a:pPr algn="ctr"/>
            <a:r>
              <a:rPr lang="en-US" sz="1100" dirty="0">
                <a:solidFill>
                  <a:schemeClr val="tx1"/>
                </a:solidFill>
              </a:rPr>
              <a:t>Russia Moves Nuclear Weapons to NATO Borders – threatens escalation on war in Ukraine</a:t>
            </a:r>
          </a:p>
        </p:txBody>
      </p:sp>
      <p:sp>
        <p:nvSpPr>
          <p:cNvPr id="11" name="Folded Corner 10"/>
          <p:cNvSpPr/>
          <p:nvPr/>
        </p:nvSpPr>
        <p:spPr>
          <a:xfrm rot="439095">
            <a:off x="3455189" y="1155489"/>
            <a:ext cx="2675155" cy="921892"/>
          </a:xfrm>
          <a:prstGeom prst="foldedCorner">
            <a:avLst/>
          </a:prstGeom>
          <a:solidFill>
            <a:srgbClr val="FFFFCC"/>
          </a:solidFill>
          <a:ln w="12700">
            <a:solidFill>
              <a:srgbClr val="C5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Treaties – Russia Violates the Intermediate Range Nuclear Forces (INF) Treaty</a:t>
            </a:r>
          </a:p>
          <a:p>
            <a:pPr algn="ctr"/>
            <a:r>
              <a:rPr lang="en-US" sz="1100" dirty="0">
                <a:solidFill>
                  <a:schemeClr val="tx1"/>
                </a:solidFill>
              </a:rPr>
              <a:t>US and Russia leave the INF Treaty</a:t>
            </a:r>
          </a:p>
          <a:p>
            <a:pPr algn="ctr"/>
            <a:r>
              <a:rPr lang="en-US" sz="1100" dirty="0">
                <a:solidFill>
                  <a:schemeClr val="tx1"/>
                </a:solidFill>
              </a:rPr>
              <a:t>Russia leaves the START treaty </a:t>
            </a:r>
          </a:p>
        </p:txBody>
      </p:sp>
      <p:sp>
        <p:nvSpPr>
          <p:cNvPr id="14" name="Folded Corner 13"/>
          <p:cNvSpPr/>
          <p:nvPr/>
        </p:nvSpPr>
        <p:spPr>
          <a:xfrm>
            <a:off x="7561451" y="2009411"/>
            <a:ext cx="1053055" cy="953691"/>
          </a:xfrm>
          <a:prstGeom prst="foldedCorner">
            <a:avLst/>
          </a:prstGeom>
          <a:solidFill>
            <a:srgbClr val="FFFFCC"/>
          </a:solidFill>
          <a:ln w="12700">
            <a:solidFill>
              <a:srgbClr val="C5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US Navy Sails 2 Vessels through the Taiwan Straits </a:t>
            </a:r>
          </a:p>
        </p:txBody>
      </p:sp>
      <p:sp>
        <p:nvSpPr>
          <p:cNvPr id="15" name="Folded Corner 14"/>
          <p:cNvSpPr/>
          <p:nvPr/>
        </p:nvSpPr>
        <p:spPr>
          <a:xfrm rot="282413">
            <a:off x="6530576" y="3353346"/>
            <a:ext cx="1570003" cy="1052797"/>
          </a:xfrm>
          <a:prstGeom prst="foldedCorner">
            <a:avLst/>
          </a:prstGeom>
          <a:solidFill>
            <a:srgbClr val="FFFFCC"/>
          </a:solidFill>
          <a:ln w="12700">
            <a:solidFill>
              <a:srgbClr val="C5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China Indo-Pac military power trumps US, but US remains more </a:t>
            </a:r>
            <a:r>
              <a:rPr lang="en-US" sz="1100" dirty="0" smtClean="0">
                <a:solidFill>
                  <a:schemeClr val="tx1"/>
                </a:solidFill>
              </a:rPr>
              <a:t>influential</a:t>
            </a:r>
          </a:p>
          <a:p>
            <a:pPr algn="ctr"/>
            <a:r>
              <a:rPr lang="en-US" sz="1000" i="1" dirty="0" smtClean="0">
                <a:solidFill>
                  <a:schemeClr val="tx1"/>
                </a:solidFill>
              </a:rPr>
              <a:t>Lowy </a:t>
            </a:r>
            <a:r>
              <a:rPr lang="en-US" sz="1000" i="1" dirty="0">
                <a:solidFill>
                  <a:schemeClr val="tx1"/>
                </a:solidFill>
              </a:rPr>
              <a:t>Institute</a:t>
            </a:r>
          </a:p>
        </p:txBody>
      </p:sp>
      <p:sp>
        <p:nvSpPr>
          <p:cNvPr id="16" name="Folded Corner 15"/>
          <p:cNvSpPr/>
          <p:nvPr/>
        </p:nvSpPr>
        <p:spPr>
          <a:xfrm rot="658110">
            <a:off x="9551882" y="1218128"/>
            <a:ext cx="2431859" cy="914400"/>
          </a:xfrm>
          <a:prstGeom prst="foldedCorner">
            <a:avLst/>
          </a:prstGeom>
          <a:solidFill>
            <a:schemeClr val="tx2">
              <a:lumMod val="20000"/>
              <a:lumOff val="80000"/>
            </a:schemeClr>
          </a:solidFill>
          <a:ln w="12700">
            <a:solidFill>
              <a:srgbClr val="5B93D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smtClean="0">
                <a:solidFill>
                  <a:schemeClr val="tx1"/>
                </a:solidFill>
              </a:rPr>
              <a:t>Report to Congress (2022) – “The PRC has the largest Navy in the world with an overall Battle Force of 350 ships and submarines, including over 150 major combatants”.</a:t>
            </a:r>
            <a:endParaRPr lang="en-US" sz="1100" dirty="0">
              <a:solidFill>
                <a:schemeClr val="tx1"/>
              </a:solidFill>
            </a:endParaRPr>
          </a:p>
        </p:txBody>
      </p:sp>
      <p:sp>
        <p:nvSpPr>
          <p:cNvPr id="17" name="Folded Corner 16"/>
          <p:cNvSpPr/>
          <p:nvPr/>
        </p:nvSpPr>
        <p:spPr>
          <a:xfrm rot="20452091">
            <a:off x="299677" y="2244722"/>
            <a:ext cx="1783373" cy="1099773"/>
          </a:xfrm>
          <a:prstGeom prst="foldedCorner">
            <a:avLst/>
          </a:prstGeom>
          <a:solidFill>
            <a:schemeClr val="accent2">
              <a:lumMod val="20000"/>
              <a:lumOff val="80000"/>
            </a:schemeClr>
          </a:solidFill>
          <a:ln w="12700">
            <a:solidFill>
              <a:srgbClr val="CC767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0" rtlCol="0" anchor="ctr"/>
          <a:lstStyle/>
          <a:p>
            <a:pPr algn="ctr"/>
            <a:r>
              <a:rPr lang="en-US" sz="1100" dirty="0">
                <a:solidFill>
                  <a:schemeClr val="tx1"/>
                </a:solidFill>
              </a:rPr>
              <a:t>Russia could have its most powerful and quiet submarines on persistent patrols off either US Coasts in the next 2 years</a:t>
            </a:r>
          </a:p>
        </p:txBody>
      </p:sp>
      <p:sp>
        <p:nvSpPr>
          <p:cNvPr id="18" name="Folded Corner 17"/>
          <p:cNvSpPr/>
          <p:nvPr/>
        </p:nvSpPr>
        <p:spPr>
          <a:xfrm rot="625003">
            <a:off x="3395791" y="3484436"/>
            <a:ext cx="1409700" cy="1107390"/>
          </a:xfrm>
          <a:prstGeom prst="foldedCorner">
            <a:avLst/>
          </a:prstGeom>
          <a:solidFill>
            <a:schemeClr val="bg2"/>
          </a:solidFill>
          <a:ln w="12700">
            <a:solidFill>
              <a:srgbClr val="B8B0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smtClean="0">
                <a:solidFill>
                  <a:schemeClr val="tx1"/>
                </a:solidFill>
              </a:rPr>
              <a:t>Chinese </a:t>
            </a:r>
            <a:r>
              <a:rPr lang="en-US" sz="1100" dirty="0">
                <a:solidFill>
                  <a:schemeClr val="tx1"/>
                </a:solidFill>
              </a:rPr>
              <a:t>scientists work on powerful new ‘submarine killer’ with eye on </a:t>
            </a:r>
            <a:r>
              <a:rPr lang="en-US" sz="1100" dirty="0" smtClean="0">
                <a:solidFill>
                  <a:schemeClr val="tx1"/>
                </a:solidFill>
              </a:rPr>
              <a:t>the US </a:t>
            </a:r>
            <a:r>
              <a:rPr lang="en-US" sz="1100" dirty="0">
                <a:solidFill>
                  <a:schemeClr val="tx1"/>
                </a:solidFill>
              </a:rPr>
              <a:t>far into South China Sea</a:t>
            </a:r>
          </a:p>
        </p:txBody>
      </p:sp>
      <p:sp>
        <p:nvSpPr>
          <p:cNvPr id="19" name="Folded Corner 18"/>
          <p:cNvSpPr/>
          <p:nvPr/>
        </p:nvSpPr>
        <p:spPr>
          <a:xfrm rot="288985">
            <a:off x="514893" y="3571188"/>
            <a:ext cx="2573213" cy="1083945"/>
          </a:xfrm>
          <a:prstGeom prst="foldedCorner">
            <a:avLst/>
          </a:prstGeom>
          <a:solidFill>
            <a:schemeClr val="tx2">
              <a:lumMod val="20000"/>
              <a:lumOff val="80000"/>
            </a:schemeClr>
          </a:solidFill>
          <a:ln w="12700">
            <a:solidFill>
              <a:srgbClr val="5B93D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The military should be able to “Credibly threaten to sink all Chinese military vessels, submarines, and merchant ships in the South China Sea within 72 hours” </a:t>
            </a:r>
            <a:r>
              <a:rPr lang="en-US" sz="1100" dirty="0" smtClean="0">
                <a:solidFill>
                  <a:schemeClr val="tx1"/>
                </a:solidFill>
              </a:rPr>
              <a:t> </a:t>
            </a:r>
            <a:endParaRPr lang="en-US" sz="1100" dirty="0">
              <a:solidFill>
                <a:schemeClr val="tx1"/>
              </a:solidFill>
            </a:endParaRPr>
          </a:p>
          <a:p>
            <a:pPr algn="ctr"/>
            <a:r>
              <a:rPr lang="en-US" sz="1000" i="1" dirty="0">
                <a:solidFill>
                  <a:schemeClr val="tx1"/>
                </a:solidFill>
              </a:rPr>
              <a:t>Michele </a:t>
            </a:r>
            <a:r>
              <a:rPr lang="en-US" sz="1000" i="1" dirty="0" err="1">
                <a:solidFill>
                  <a:schemeClr val="tx1"/>
                </a:solidFill>
              </a:rPr>
              <a:t>Flouronoy</a:t>
            </a:r>
            <a:r>
              <a:rPr lang="en-US" sz="1000" i="1" dirty="0">
                <a:solidFill>
                  <a:schemeClr val="tx1"/>
                </a:solidFill>
              </a:rPr>
              <a:t> (Previous OSD Policy)</a:t>
            </a:r>
          </a:p>
        </p:txBody>
      </p:sp>
      <p:sp>
        <p:nvSpPr>
          <p:cNvPr id="20" name="Folded Corner 19"/>
          <p:cNvSpPr/>
          <p:nvPr/>
        </p:nvSpPr>
        <p:spPr>
          <a:xfrm rot="21116371">
            <a:off x="5057416" y="3540620"/>
            <a:ext cx="1336431" cy="914400"/>
          </a:xfrm>
          <a:prstGeom prst="foldedCorner">
            <a:avLst/>
          </a:prstGeom>
          <a:solidFill>
            <a:srgbClr val="FFFFCC"/>
          </a:solidFill>
          <a:ln w="12700">
            <a:solidFill>
              <a:srgbClr val="C5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Monster sub participates in Yemen Strike</a:t>
            </a:r>
          </a:p>
        </p:txBody>
      </p:sp>
      <p:sp>
        <p:nvSpPr>
          <p:cNvPr id="21" name="Folded Corner 20"/>
          <p:cNvSpPr/>
          <p:nvPr/>
        </p:nvSpPr>
        <p:spPr>
          <a:xfrm rot="21403442">
            <a:off x="7184113" y="5587757"/>
            <a:ext cx="1532793" cy="914400"/>
          </a:xfrm>
          <a:prstGeom prst="foldedCorner">
            <a:avLst/>
          </a:prstGeom>
          <a:solidFill>
            <a:srgbClr val="FFFFCC"/>
          </a:solidFill>
          <a:ln w="12700">
            <a:solidFill>
              <a:srgbClr val="C5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CNO urges China to avoid confrontations, refuses to back down on Taiwan Straits</a:t>
            </a:r>
          </a:p>
        </p:txBody>
      </p:sp>
      <p:sp>
        <p:nvSpPr>
          <p:cNvPr id="22" name="Folded Corner 21"/>
          <p:cNvSpPr/>
          <p:nvPr/>
        </p:nvSpPr>
        <p:spPr>
          <a:xfrm rot="371660">
            <a:off x="3256088" y="4776549"/>
            <a:ext cx="2074704" cy="761459"/>
          </a:xfrm>
          <a:prstGeom prst="foldedCorner">
            <a:avLst/>
          </a:prstGeom>
          <a:solidFill>
            <a:srgbClr val="FFFFCC"/>
          </a:solidFill>
          <a:ln w="12700">
            <a:solidFill>
              <a:srgbClr val="C5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China engaged in “breathtaking” nuclear expansion warns STRATCOM Commander </a:t>
            </a:r>
          </a:p>
        </p:txBody>
      </p:sp>
      <p:sp>
        <p:nvSpPr>
          <p:cNvPr id="23" name="Folded Corner 22"/>
          <p:cNvSpPr/>
          <p:nvPr/>
        </p:nvSpPr>
        <p:spPr>
          <a:xfrm rot="1067818">
            <a:off x="9991902" y="5413433"/>
            <a:ext cx="1532793" cy="914400"/>
          </a:xfrm>
          <a:prstGeom prst="foldedCorner">
            <a:avLst/>
          </a:prstGeom>
          <a:solidFill>
            <a:schemeClr val="bg2"/>
          </a:solidFill>
          <a:ln w="12700">
            <a:solidFill>
              <a:srgbClr val="B8B0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Russia has completed “Key stages of Trials” of nuclear capable Poseidon underwater drone</a:t>
            </a:r>
          </a:p>
        </p:txBody>
      </p:sp>
      <p:sp>
        <p:nvSpPr>
          <p:cNvPr id="24" name="Folded Corner 23"/>
          <p:cNvSpPr/>
          <p:nvPr/>
        </p:nvSpPr>
        <p:spPr>
          <a:xfrm rot="563790">
            <a:off x="5751916" y="2417556"/>
            <a:ext cx="1723403" cy="722251"/>
          </a:xfrm>
          <a:prstGeom prst="foldedCorner">
            <a:avLst/>
          </a:prstGeom>
          <a:solidFill>
            <a:srgbClr val="FFFFCC"/>
          </a:solidFill>
          <a:ln w="12700">
            <a:solidFill>
              <a:srgbClr val="C5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Russia deploying hypersonic missiles on new nuclear submarines</a:t>
            </a:r>
          </a:p>
        </p:txBody>
      </p:sp>
      <p:sp>
        <p:nvSpPr>
          <p:cNvPr id="25" name="Folded Corner 24"/>
          <p:cNvSpPr/>
          <p:nvPr/>
        </p:nvSpPr>
        <p:spPr>
          <a:xfrm rot="224557">
            <a:off x="287205" y="5928922"/>
            <a:ext cx="2165824" cy="676325"/>
          </a:xfrm>
          <a:prstGeom prst="foldedCorner">
            <a:avLst/>
          </a:prstGeom>
          <a:solidFill>
            <a:srgbClr val="FFFFCC"/>
          </a:solidFill>
          <a:ln w="12700">
            <a:solidFill>
              <a:srgbClr val="C5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smtClean="0">
                <a:solidFill>
                  <a:schemeClr val="tx1"/>
                </a:solidFill>
              </a:rPr>
              <a:t>Russia has modernized all aspects of its nuclear weapons arsenal and seeks asymmetric options</a:t>
            </a:r>
            <a:endParaRPr lang="en-US" sz="1100" dirty="0">
              <a:solidFill>
                <a:schemeClr val="tx1"/>
              </a:solidFill>
            </a:endParaRPr>
          </a:p>
        </p:txBody>
      </p:sp>
      <p:sp>
        <p:nvSpPr>
          <p:cNvPr id="26" name="Folded Corner 25"/>
          <p:cNvSpPr/>
          <p:nvPr/>
        </p:nvSpPr>
        <p:spPr>
          <a:xfrm rot="616861">
            <a:off x="8431809" y="4637190"/>
            <a:ext cx="1336431" cy="914400"/>
          </a:xfrm>
          <a:prstGeom prst="foldedCorner">
            <a:avLst/>
          </a:prstGeom>
          <a:solidFill>
            <a:schemeClr val="tx2">
              <a:lumMod val="20000"/>
              <a:lumOff val="80000"/>
            </a:schemeClr>
          </a:solidFill>
          <a:ln w="12700">
            <a:solidFill>
              <a:srgbClr val="5B93D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US and China wage war beneath the waves – over internet cables</a:t>
            </a:r>
          </a:p>
        </p:txBody>
      </p:sp>
      <p:sp>
        <p:nvSpPr>
          <p:cNvPr id="27" name="Folded Corner 26"/>
          <p:cNvSpPr/>
          <p:nvPr/>
        </p:nvSpPr>
        <p:spPr>
          <a:xfrm rot="21228347">
            <a:off x="2819199" y="5574596"/>
            <a:ext cx="1516673" cy="1000811"/>
          </a:xfrm>
          <a:prstGeom prst="foldedCorner">
            <a:avLst/>
          </a:prstGeom>
          <a:solidFill>
            <a:schemeClr val="accent2">
              <a:lumMod val="20000"/>
              <a:lumOff val="80000"/>
            </a:schemeClr>
          </a:solidFill>
          <a:ln w="12700">
            <a:solidFill>
              <a:srgbClr val="CC767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0" rtlCol="0" anchor="ctr"/>
          <a:lstStyle/>
          <a:p>
            <a:pPr algn="ctr"/>
            <a:r>
              <a:rPr lang="en-US" sz="1100" dirty="0">
                <a:solidFill>
                  <a:schemeClr val="tx1"/>
                </a:solidFill>
              </a:rPr>
              <a:t>In the dark depths of the Pacific, US submarines patrol with an eye fixed firmly on China</a:t>
            </a:r>
          </a:p>
        </p:txBody>
      </p:sp>
      <p:sp>
        <p:nvSpPr>
          <p:cNvPr id="28" name="Folded Corner 27"/>
          <p:cNvSpPr/>
          <p:nvPr/>
        </p:nvSpPr>
        <p:spPr>
          <a:xfrm rot="20888519">
            <a:off x="10431983" y="4105778"/>
            <a:ext cx="1532793" cy="914400"/>
          </a:xfrm>
          <a:prstGeom prst="foldedCorner">
            <a:avLst/>
          </a:prstGeom>
          <a:solidFill>
            <a:schemeClr val="bg2"/>
          </a:solidFill>
          <a:ln w="12700">
            <a:solidFill>
              <a:srgbClr val="B8B0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US SSBN makes port call in South Korea to assure key US Ally</a:t>
            </a:r>
          </a:p>
        </p:txBody>
      </p:sp>
      <p:sp>
        <p:nvSpPr>
          <p:cNvPr id="29" name="Folded Corner 28"/>
          <p:cNvSpPr/>
          <p:nvPr/>
        </p:nvSpPr>
        <p:spPr>
          <a:xfrm rot="20902466">
            <a:off x="501756" y="4796227"/>
            <a:ext cx="1336431" cy="914400"/>
          </a:xfrm>
          <a:prstGeom prst="foldedCorner">
            <a:avLst/>
          </a:prstGeom>
          <a:solidFill>
            <a:srgbClr val="FFFFCC"/>
          </a:solidFill>
          <a:ln w="12700">
            <a:solidFill>
              <a:srgbClr val="C5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INDOPACOM boss testifies that only about half of his demand signal for SSNs is being met</a:t>
            </a:r>
          </a:p>
        </p:txBody>
      </p:sp>
      <p:sp>
        <p:nvSpPr>
          <p:cNvPr id="30" name="Folded Corner 29"/>
          <p:cNvSpPr/>
          <p:nvPr/>
        </p:nvSpPr>
        <p:spPr>
          <a:xfrm rot="507708">
            <a:off x="7970132" y="1052822"/>
            <a:ext cx="1357996" cy="914400"/>
          </a:xfrm>
          <a:prstGeom prst="foldedCorner">
            <a:avLst/>
          </a:prstGeom>
          <a:solidFill>
            <a:srgbClr val="FFFFCC"/>
          </a:solidFill>
          <a:ln w="12700">
            <a:solidFill>
              <a:srgbClr val="C5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US Launches most advanced stealth submarine amid undersea rivalry</a:t>
            </a:r>
          </a:p>
        </p:txBody>
      </p:sp>
      <p:sp>
        <p:nvSpPr>
          <p:cNvPr id="31" name="Folded Corner 30"/>
          <p:cNvSpPr/>
          <p:nvPr/>
        </p:nvSpPr>
        <p:spPr>
          <a:xfrm rot="21375940">
            <a:off x="5085111" y="5664457"/>
            <a:ext cx="1655190" cy="836640"/>
          </a:xfrm>
          <a:prstGeom prst="foldedCorner">
            <a:avLst/>
          </a:prstGeom>
          <a:solidFill>
            <a:schemeClr val="tx2">
              <a:lumMod val="20000"/>
              <a:lumOff val="80000"/>
            </a:schemeClr>
          </a:solidFill>
          <a:ln w="12700">
            <a:solidFill>
              <a:srgbClr val="5B93D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China Surrounds Taiwan during Taiwan Inauguration – Operation Joint Sword 24</a:t>
            </a:r>
          </a:p>
        </p:txBody>
      </p:sp>
      <p:sp>
        <p:nvSpPr>
          <p:cNvPr id="32" name="Folded Corner 31"/>
          <p:cNvSpPr/>
          <p:nvPr/>
        </p:nvSpPr>
        <p:spPr>
          <a:xfrm rot="21071686">
            <a:off x="5878330" y="4629453"/>
            <a:ext cx="1615425" cy="848486"/>
          </a:xfrm>
          <a:prstGeom prst="foldedCorner">
            <a:avLst/>
          </a:prstGeom>
          <a:solidFill>
            <a:schemeClr val="bg2"/>
          </a:solidFill>
          <a:ln w="12700">
            <a:solidFill>
              <a:srgbClr val="B8B0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365760" rIns="91322" bIns="45662" rtlCol="0" anchor="ctr"/>
          <a:lstStyle/>
          <a:p>
            <a:pPr algn="ctr"/>
            <a:r>
              <a:rPr lang="en-US" sz="1100" dirty="0">
                <a:solidFill>
                  <a:schemeClr val="tx1"/>
                </a:solidFill>
              </a:rPr>
              <a:t>Russia Submarine Captain Gave Order to </a:t>
            </a:r>
          </a:p>
          <a:p>
            <a:pPr algn="ctr"/>
            <a:r>
              <a:rPr lang="en-US" sz="1100" dirty="0">
                <a:solidFill>
                  <a:schemeClr val="tx1"/>
                </a:solidFill>
              </a:rPr>
              <a:t>'Arm' Torpedoes in Brush With US Sub</a:t>
            </a:r>
          </a:p>
          <a:p>
            <a:pPr algn="ctr"/>
            <a:endParaRPr lang="en-US" sz="1100" dirty="0">
              <a:solidFill>
                <a:schemeClr val="tx1"/>
              </a:solidFill>
            </a:endParaRPr>
          </a:p>
        </p:txBody>
      </p:sp>
      <p:sp>
        <p:nvSpPr>
          <p:cNvPr id="33" name="Folded Corner 32"/>
          <p:cNvSpPr/>
          <p:nvPr/>
        </p:nvSpPr>
        <p:spPr>
          <a:xfrm rot="21405390">
            <a:off x="10447639" y="2530874"/>
            <a:ext cx="1606063" cy="1022121"/>
          </a:xfrm>
          <a:prstGeom prst="foldedCorner">
            <a:avLst/>
          </a:prstGeom>
          <a:solidFill>
            <a:srgbClr val="FFFFCC"/>
          </a:solidFill>
          <a:ln w="12700">
            <a:solidFill>
              <a:srgbClr val="C5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457200" rIns="91322" bIns="45662" rtlCol="0" anchor="ctr"/>
          <a:lstStyle/>
          <a:p>
            <a:pPr algn="ctr"/>
            <a:r>
              <a:rPr lang="en-US" sz="1100" dirty="0">
                <a:solidFill>
                  <a:schemeClr val="tx1"/>
                </a:solidFill>
              </a:rPr>
              <a:t>US Ballistic missile submarine &amp; doomsday-plane-take-part-in-rare-show-of-force-off-Norway</a:t>
            </a:r>
          </a:p>
          <a:p>
            <a:pPr algn="ctr"/>
            <a:endParaRPr lang="en-US" sz="1100" dirty="0">
              <a:solidFill>
                <a:schemeClr val="tx1"/>
              </a:solidFill>
            </a:endParaRPr>
          </a:p>
        </p:txBody>
      </p:sp>
      <p:sp>
        <p:nvSpPr>
          <p:cNvPr id="34" name="Folded Corner 33"/>
          <p:cNvSpPr/>
          <p:nvPr/>
        </p:nvSpPr>
        <p:spPr>
          <a:xfrm rot="21225907">
            <a:off x="4075993" y="2363810"/>
            <a:ext cx="1399598" cy="866670"/>
          </a:xfrm>
          <a:prstGeom prst="foldedCorner">
            <a:avLst/>
          </a:prstGeom>
          <a:solidFill>
            <a:schemeClr val="tx2">
              <a:lumMod val="20000"/>
              <a:lumOff val="80000"/>
            </a:schemeClr>
          </a:solidFill>
          <a:ln w="12700">
            <a:solidFill>
              <a:srgbClr val="5B93D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Shifting the U.S.-Japan Alliance from Coordination to Integration</a:t>
            </a:r>
          </a:p>
        </p:txBody>
      </p:sp>
      <p:sp>
        <p:nvSpPr>
          <p:cNvPr id="35" name="Folded Corner 34"/>
          <p:cNvSpPr/>
          <p:nvPr/>
        </p:nvSpPr>
        <p:spPr>
          <a:xfrm rot="636316">
            <a:off x="8148379" y="3237942"/>
            <a:ext cx="2243078" cy="1218148"/>
          </a:xfrm>
          <a:prstGeom prst="foldedCorner">
            <a:avLst/>
          </a:prstGeom>
          <a:solidFill>
            <a:schemeClr val="accent2">
              <a:lumMod val="20000"/>
              <a:lumOff val="80000"/>
            </a:schemeClr>
          </a:solidFill>
          <a:ln w="12700">
            <a:solidFill>
              <a:srgbClr val="CC767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0" rtlCol="0" anchor="ctr"/>
          <a:lstStyle/>
          <a:p>
            <a:pPr algn="ctr"/>
            <a:r>
              <a:rPr lang="en-US" sz="1100" dirty="0">
                <a:solidFill>
                  <a:schemeClr val="tx1"/>
                </a:solidFill>
              </a:rPr>
              <a:t>The US might lose a war with China, congressional commission </a:t>
            </a:r>
            <a:r>
              <a:rPr lang="en-US" sz="1100" dirty="0" smtClean="0">
                <a:solidFill>
                  <a:schemeClr val="tx1"/>
                </a:solidFill>
              </a:rPr>
              <a:t>says </a:t>
            </a:r>
          </a:p>
          <a:p>
            <a:pPr algn="ctr"/>
            <a:endParaRPr lang="en-US" sz="1100" dirty="0">
              <a:solidFill>
                <a:schemeClr val="tx1"/>
              </a:solidFill>
            </a:endParaRPr>
          </a:p>
          <a:p>
            <a:pPr algn="ctr"/>
            <a:r>
              <a:rPr lang="en-US" sz="1100" dirty="0" smtClean="0">
                <a:solidFill>
                  <a:schemeClr val="tx1"/>
                </a:solidFill>
              </a:rPr>
              <a:t>Insufficient </a:t>
            </a:r>
            <a:r>
              <a:rPr lang="en-US" sz="1100" dirty="0">
                <a:solidFill>
                  <a:schemeClr val="tx1"/>
                </a:solidFill>
              </a:rPr>
              <a:t>industry, readiness, innovation, and funding hamper military’s ability to prevail in conflict, key experts find</a:t>
            </a:r>
            <a:r>
              <a:rPr lang="en-US" sz="1100" dirty="0" smtClean="0">
                <a:solidFill>
                  <a:schemeClr val="tx1"/>
                </a:solidFill>
              </a:rPr>
              <a:t>.</a:t>
            </a:r>
            <a:endParaRPr lang="en-US" sz="1100" dirty="0">
              <a:solidFill>
                <a:schemeClr val="tx1"/>
              </a:solidFill>
            </a:endParaRPr>
          </a:p>
        </p:txBody>
      </p:sp>
      <p:sp>
        <p:nvSpPr>
          <p:cNvPr id="36" name="Folded Corner 35"/>
          <p:cNvSpPr/>
          <p:nvPr/>
        </p:nvSpPr>
        <p:spPr>
          <a:xfrm rot="910740">
            <a:off x="9265905" y="2187917"/>
            <a:ext cx="1053055" cy="694077"/>
          </a:xfrm>
          <a:prstGeom prst="foldedCorner">
            <a:avLst/>
          </a:prstGeom>
          <a:solidFill>
            <a:schemeClr val="bg2"/>
          </a:solidFill>
          <a:ln w="12700">
            <a:solidFill>
              <a:srgbClr val="B8B0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182880" rIns="91322" bIns="45662" rtlCol="0" anchor="ctr"/>
          <a:lstStyle/>
          <a:p>
            <a:pPr algn="ctr"/>
            <a:r>
              <a:rPr lang="en-US" sz="1100" dirty="0">
                <a:solidFill>
                  <a:schemeClr val="tx1"/>
                </a:solidFill>
              </a:rPr>
              <a:t>US Shrugs as WW </a:t>
            </a:r>
            <a:r>
              <a:rPr lang="en-US" sz="1100" dirty="0" err="1">
                <a:solidFill>
                  <a:schemeClr val="tx1"/>
                </a:solidFill>
              </a:rPr>
              <a:t>lll</a:t>
            </a:r>
            <a:r>
              <a:rPr lang="en-US" sz="1100" dirty="0">
                <a:solidFill>
                  <a:schemeClr val="tx1"/>
                </a:solidFill>
              </a:rPr>
              <a:t> Looms </a:t>
            </a:r>
          </a:p>
        </p:txBody>
      </p:sp>
      <p:sp>
        <p:nvSpPr>
          <p:cNvPr id="37" name="TextBox 36"/>
          <p:cNvSpPr txBox="1"/>
          <p:nvPr/>
        </p:nvSpPr>
        <p:spPr>
          <a:xfrm>
            <a:off x="7475092" y="6403069"/>
            <a:ext cx="4876799" cy="646331"/>
          </a:xfrm>
          <a:prstGeom prst="rect">
            <a:avLst/>
          </a:prstGeom>
          <a:noFill/>
        </p:spPr>
        <p:txBody>
          <a:bodyPr wrap="square" rtlCol="0">
            <a:spAutoFit/>
          </a:bodyPr>
          <a:lstStyle/>
          <a:p>
            <a:r>
              <a:rPr lang="en-US" dirty="0"/>
              <a:t>Approved for Public Release-Distribution A</a:t>
            </a:r>
          </a:p>
          <a:p>
            <a:endParaRPr lang="en-US" dirty="0"/>
          </a:p>
        </p:txBody>
      </p:sp>
    </p:spTree>
    <p:extLst>
      <p:ext uri="{BB962C8B-B14F-4D97-AF65-F5344CB8AC3E}">
        <p14:creationId xmlns:p14="http://schemas.microsoft.com/office/powerpoint/2010/main" val="21410094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noChangeArrowheads="1"/>
          </p:cNvSpPr>
          <p:nvPr/>
        </p:nvSpPr>
        <p:spPr bwMode="auto">
          <a:xfrm>
            <a:off x="2225842" y="242839"/>
            <a:ext cx="7635970" cy="535414"/>
          </a:xfrm>
          <a:prstGeom prst="rect">
            <a:avLst/>
          </a:prstGeom>
          <a:noFill/>
          <a:ln w="9525">
            <a:noFill/>
            <a:miter lim="800000"/>
            <a:headEnd/>
            <a:tailEnd/>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spAutoFit/>
          </a:bodyPr>
          <a:lstStyle>
            <a:lvl1pPr algn="ctr" eaLnBrk="0" hangingPunct="0">
              <a:lnSpc>
                <a:spcPct val="90000"/>
              </a:lnSpc>
              <a:defRPr sz="3200" b="1">
                <a:latin typeface="Georgia" panose="02040502050405020303" pitchFamily="18" charset="0"/>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6614" algn="ctr" fontAlgn="base">
              <a:spcBef>
                <a:spcPct val="0"/>
              </a:spcBef>
              <a:spcAft>
                <a:spcPct val="0"/>
              </a:spcAft>
              <a:defRPr sz="4400">
                <a:latin typeface="Calibri" pitchFamily="34" charset="0"/>
              </a:defRPr>
            </a:lvl6pPr>
            <a:lvl7pPr marL="913224" algn="ctr" fontAlgn="base">
              <a:spcBef>
                <a:spcPct val="0"/>
              </a:spcBef>
              <a:spcAft>
                <a:spcPct val="0"/>
              </a:spcAft>
              <a:defRPr sz="4400">
                <a:latin typeface="Calibri" pitchFamily="34" charset="0"/>
              </a:defRPr>
            </a:lvl7pPr>
            <a:lvl8pPr marL="1369838" algn="ctr" fontAlgn="base">
              <a:spcBef>
                <a:spcPct val="0"/>
              </a:spcBef>
              <a:spcAft>
                <a:spcPct val="0"/>
              </a:spcAft>
              <a:defRPr sz="4400">
                <a:latin typeface="Calibri" pitchFamily="34" charset="0"/>
              </a:defRPr>
            </a:lvl8pPr>
            <a:lvl9pPr marL="1826449" algn="ctr" fontAlgn="base">
              <a:spcBef>
                <a:spcPct val="0"/>
              </a:spcBef>
              <a:spcAft>
                <a:spcPct val="0"/>
              </a:spcAft>
              <a:defRPr sz="4400">
                <a:latin typeface="Calibri" pitchFamily="34" charset="0"/>
              </a:defRPr>
            </a:lvl9pPr>
          </a:lstStyle>
          <a:p>
            <a:r>
              <a:rPr lang="en-US" altLang="en-US" dirty="0"/>
              <a:t>1938 to 2024 Comparisons </a:t>
            </a:r>
          </a:p>
        </p:txBody>
      </p:sp>
      <p:sp>
        <p:nvSpPr>
          <p:cNvPr id="6" name="Rectangle 5">
            <a:extLst>
              <a:ext uri="{FF2B5EF4-FFF2-40B4-BE49-F238E27FC236}">
                <a16:creationId xmlns:a16="http://schemas.microsoft.com/office/drawing/2014/main" id="{7D1502E9-849B-4C8D-AFB2-1DC1697D94F4}"/>
              </a:ext>
            </a:extLst>
          </p:cNvPr>
          <p:cNvSpPr/>
          <p:nvPr/>
        </p:nvSpPr>
        <p:spPr>
          <a:xfrm>
            <a:off x="497840" y="1009722"/>
            <a:ext cx="11135360" cy="2034267"/>
          </a:xfrm>
          <a:prstGeom prst="rect">
            <a:avLst/>
          </a:prstGeom>
          <a:solidFill>
            <a:srgbClr val="F4F0BA"/>
          </a:solidFill>
          <a:ln w="25400">
            <a:gradFill>
              <a:gsLst>
                <a:gs pos="0">
                  <a:schemeClr val="accent1">
                    <a:lumMod val="5000"/>
                    <a:lumOff val="95000"/>
                    <a:alpha val="0"/>
                  </a:schemeClr>
                </a:gs>
                <a:gs pos="72000">
                  <a:srgbClr val="768559"/>
                </a:gs>
                <a:gs pos="100000">
                  <a:srgbClr val="4F6228"/>
                </a:gs>
              </a:gsLst>
              <a:lin ang="5400000" scaled="1"/>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82880" rIns="91440" bIns="91440" anchor="t" anchorCtr="0"/>
          <a:lstStyle/>
          <a:p>
            <a:pPr marL="349250" indent="-177800">
              <a:spcBef>
                <a:spcPts val="800"/>
              </a:spcBef>
              <a:buFont typeface="Arial" panose="020B0604020202020204" pitchFamily="34" charset="0"/>
              <a:buChar char="•"/>
              <a:defRPr/>
            </a:pPr>
            <a:r>
              <a:rPr lang="en-US" dirty="0">
                <a:solidFill>
                  <a:schemeClr val="tx1"/>
                </a:solidFill>
              </a:rPr>
              <a:t>Germany Invades Austria</a:t>
            </a:r>
          </a:p>
          <a:p>
            <a:pPr marL="349250" indent="-177800">
              <a:spcBef>
                <a:spcPts val="800"/>
              </a:spcBef>
              <a:buFont typeface="Arial" panose="020B0604020202020204" pitchFamily="34" charset="0"/>
              <a:buChar char="•"/>
              <a:defRPr/>
            </a:pPr>
            <a:r>
              <a:rPr lang="en-US" dirty="0">
                <a:solidFill>
                  <a:schemeClr val="tx1"/>
                </a:solidFill>
              </a:rPr>
              <a:t>Germany Annexes </a:t>
            </a:r>
            <a:r>
              <a:rPr lang="en-US" dirty="0" smtClean="0">
                <a:solidFill>
                  <a:schemeClr val="tx1"/>
                </a:solidFill>
              </a:rPr>
              <a:t>Sudetenland </a:t>
            </a:r>
            <a:r>
              <a:rPr lang="en-US" dirty="0">
                <a:solidFill>
                  <a:schemeClr val="tx1"/>
                </a:solidFill>
              </a:rPr>
              <a:t>(</a:t>
            </a:r>
            <a:r>
              <a:rPr lang="en-US" dirty="0" smtClean="0">
                <a:solidFill>
                  <a:schemeClr val="tx1"/>
                </a:solidFill>
              </a:rPr>
              <a:t>Czechoslovakia)</a:t>
            </a:r>
          </a:p>
          <a:p>
            <a:pPr marL="349250" indent="-177800">
              <a:spcBef>
                <a:spcPts val="800"/>
              </a:spcBef>
              <a:buFont typeface="Arial" panose="020B0604020202020204" pitchFamily="34" charset="0"/>
              <a:buChar char="•"/>
              <a:defRPr/>
            </a:pPr>
            <a:r>
              <a:rPr lang="en-US" dirty="0" smtClean="0">
                <a:solidFill>
                  <a:schemeClr val="tx1"/>
                </a:solidFill>
              </a:rPr>
              <a:t>Britain, Italy, France agree with German partition of Czechoslovakia (Munich pact)</a:t>
            </a:r>
            <a:endParaRPr lang="en-US" dirty="0">
              <a:solidFill>
                <a:schemeClr val="tx1"/>
              </a:solidFill>
            </a:endParaRPr>
          </a:p>
          <a:p>
            <a:pPr marL="349250" indent="-177800">
              <a:spcBef>
                <a:spcPts val="800"/>
              </a:spcBef>
              <a:buFont typeface="Arial" panose="020B0604020202020204" pitchFamily="34" charset="0"/>
              <a:buChar char="•"/>
              <a:defRPr/>
            </a:pPr>
            <a:r>
              <a:rPr lang="en-US" dirty="0">
                <a:solidFill>
                  <a:schemeClr val="tx1"/>
                </a:solidFill>
              </a:rPr>
              <a:t>Japan goes to war with China</a:t>
            </a:r>
          </a:p>
          <a:p>
            <a:pPr marL="349250" indent="-177800">
              <a:spcBef>
                <a:spcPts val="800"/>
              </a:spcBef>
              <a:buFont typeface="Arial" panose="020B0604020202020204" pitchFamily="34" charset="0"/>
              <a:buChar char="•"/>
              <a:defRPr/>
            </a:pPr>
            <a:r>
              <a:rPr lang="en-US" dirty="0">
                <a:solidFill>
                  <a:schemeClr val="tx1"/>
                </a:solidFill>
              </a:rPr>
              <a:t>Internal </a:t>
            </a:r>
            <a:r>
              <a:rPr lang="en-US" dirty="0" smtClean="0">
                <a:solidFill>
                  <a:schemeClr val="tx1"/>
                </a:solidFill>
              </a:rPr>
              <a:t>purges </a:t>
            </a:r>
            <a:r>
              <a:rPr lang="en-US" dirty="0">
                <a:solidFill>
                  <a:schemeClr val="tx1"/>
                </a:solidFill>
              </a:rPr>
              <a:t>in </a:t>
            </a:r>
            <a:r>
              <a:rPr lang="en-US" dirty="0" smtClean="0">
                <a:solidFill>
                  <a:schemeClr val="tx1"/>
                </a:solidFill>
              </a:rPr>
              <a:t>various </a:t>
            </a:r>
            <a:r>
              <a:rPr lang="en-US" dirty="0">
                <a:solidFill>
                  <a:schemeClr val="tx1"/>
                </a:solidFill>
              </a:rPr>
              <a:t>countries – more than 25M deaths</a:t>
            </a:r>
          </a:p>
        </p:txBody>
      </p:sp>
      <p:sp>
        <p:nvSpPr>
          <p:cNvPr id="11" name="Rectangle 10">
            <a:extLst>
              <a:ext uri="{FF2B5EF4-FFF2-40B4-BE49-F238E27FC236}">
                <a16:creationId xmlns:a16="http://schemas.microsoft.com/office/drawing/2014/main" id="{7D1502E9-849B-4C8D-AFB2-1DC1697D94F4}"/>
              </a:ext>
            </a:extLst>
          </p:cNvPr>
          <p:cNvSpPr/>
          <p:nvPr/>
        </p:nvSpPr>
        <p:spPr>
          <a:xfrm>
            <a:off x="497840" y="3245555"/>
            <a:ext cx="11135360" cy="3251497"/>
          </a:xfrm>
          <a:prstGeom prst="rect">
            <a:avLst/>
          </a:prstGeom>
          <a:solidFill>
            <a:srgbClr val="DAE7F6"/>
          </a:solidFill>
          <a:ln w="25400">
            <a:gradFill>
              <a:gsLst>
                <a:gs pos="70000">
                  <a:srgbClr val="405889"/>
                </a:gs>
                <a:gs pos="0">
                  <a:schemeClr val="accent1">
                    <a:lumMod val="5000"/>
                    <a:lumOff val="95000"/>
                  </a:schemeClr>
                </a:gs>
                <a:gs pos="100000">
                  <a:srgbClr val="002060"/>
                </a:gs>
              </a:gsLst>
              <a:lin ang="5400000" scaled="1"/>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82880" rIns="91440" bIns="91440" anchor="t" anchorCtr="0"/>
          <a:lstStyle/>
          <a:p>
            <a:pPr marL="349250" indent="-177800">
              <a:spcBef>
                <a:spcPts val="800"/>
              </a:spcBef>
              <a:buFont typeface="Arial" panose="020B0604020202020204" pitchFamily="34" charset="0"/>
              <a:buChar char="•"/>
              <a:defRPr/>
            </a:pPr>
            <a:r>
              <a:rPr lang="en-US" dirty="0" smtClean="0">
                <a:solidFill>
                  <a:schemeClr val="tx1"/>
                </a:solidFill>
              </a:rPr>
              <a:t>Russia </a:t>
            </a:r>
            <a:r>
              <a:rPr lang="en-US" dirty="0">
                <a:solidFill>
                  <a:schemeClr val="tx1"/>
                </a:solidFill>
              </a:rPr>
              <a:t>takes the Crimean Peninsula from Ukraine (2014)</a:t>
            </a:r>
          </a:p>
          <a:p>
            <a:pPr marL="349250" indent="-177800">
              <a:spcBef>
                <a:spcPts val="800"/>
              </a:spcBef>
              <a:buFont typeface="Arial" panose="020B0604020202020204" pitchFamily="34" charset="0"/>
              <a:buChar char="•"/>
              <a:defRPr/>
            </a:pPr>
            <a:r>
              <a:rPr lang="en-US" dirty="0">
                <a:solidFill>
                  <a:schemeClr val="tx1"/>
                </a:solidFill>
              </a:rPr>
              <a:t>Russia invades Georgia (2014) </a:t>
            </a:r>
          </a:p>
          <a:p>
            <a:pPr marL="349250" indent="-177800">
              <a:spcBef>
                <a:spcPts val="800"/>
              </a:spcBef>
              <a:buFont typeface="Arial" panose="020B0604020202020204" pitchFamily="34" charset="0"/>
              <a:buChar char="•"/>
              <a:defRPr/>
            </a:pPr>
            <a:r>
              <a:rPr lang="en-US" dirty="0">
                <a:solidFill>
                  <a:schemeClr val="tx1"/>
                </a:solidFill>
              </a:rPr>
              <a:t>Russian invades Ukraine – 2022</a:t>
            </a:r>
          </a:p>
          <a:p>
            <a:pPr marL="349250" indent="-177800">
              <a:spcBef>
                <a:spcPts val="800"/>
              </a:spcBef>
              <a:buFont typeface="Arial" panose="020B0604020202020204" pitchFamily="34" charset="0"/>
              <a:buChar char="•"/>
              <a:defRPr/>
            </a:pPr>
            <a:r>
              <a:rPr lang="en-US" dirty="0">
                <a:solidFill>
                  <a:schemeClr val="tx1"/>
                </a:solidFill>
              </a:rPr>
              <a:t>Russia abrogates from various Treaties with the US </a:t>
            </a:r>
          </a:p>
          <a:p>
            <a:pPr marL="349250" indent="-177800">
              <a:spcBef>
                <a:spcPts val="800"/>
              </a:spcBef>
              <a:buFont typeface="Arial" panose="020B0604020202020204" pitchFamily="34" charset="0"/>
              <a:buChar char="•"/>
              <a:defRPr/>
            </a:pPr>
            <a:r>
              <a:rPr lang="en-US" dirty="0">
                <a:solidFill>
                  <a:schemeClr val="tx1"/>
                </a:solidFill>
              </a:rPr>
              <a:t>China </a:t>
            </a:r>
            <a:r>
              <a:rPr lang="en-US" dirty="0" smtClean="0">
                <a:solidFill>
                  <a:schemeClr val="tx1"/>
                </a:solidFill>
              </a:rPr>
              <a:t>South China Sea (SCS) territorial </a:t>
            </a:r>
            <a:r>
              <a:rPr lang="en-US" dirty="0">
                <a:solidFill>
                  <a:schemeClr val="tx1"/>
                </a:solidFill>
              </a:rPr>
              <a:t>expansions</a:t>
            </a:r>
          </a:p>
          <a:p>
            <a:pPr marL="349250" indent="-177800">
              <a:spcBef>
                <a:spcPts val="800"/>
              </a:spcBef>
              <a:buFont typeface="Arial" panose="020B0604020202020204" pitchFamily="34" charset="0"/>
              <a:buChar char="•"/>
              <a:defRPr/>
            </a:pPr>
            <a:r>
              <a:rPr lang="en-US" dirty="0">
                <a:solidFill>
                  <a:schemeClr val="tx1"/>
                </a:solidFill>
              </a:rPr>
              <a:t>China </a:t>
            </a:r>
            <a:r>
              <a:rPr lang="en-US" dirty="0" smtClean="0">
                <a:solidFill>
                  <a:schemeClr val="tx1"/>
                </a:solidFill>
              </a:rPr>
              <a:t>exerts control over Hong </a:t>
            </a:r>
            <a:r>
              <a:rPr lang="en-US" dirty="0">
                <a:solidFill>
                  <a:schemeClr val="tx1"/>
                </a:solidFill>
              </a:rPr>
              <a:t>Kong</a:t>
            </a:r>
          </a:p>
          <a:p>
            <a:pPr marL="349250" indent="-177800">
              <a:spcBef>
                <a:spcPts val="800"/>
              </a:spcBef>
              <a:buFont typeface="Arial" panose="020B0604020202020204" pitchFamily="34" charset="0"/>
              <a:buChar char="•"/>
              <a:defRPr/>
            </a:pPr>
            <a:r>
              <a:rPr lang="en-US" dirty="0" smtClean="0">
                <a:solidFill>
                  <a:schemeClr val="tx1"/>
                </a:solidFill>
              </a:rPr>
              <a:t>North Korea </a:t>
            </a:r>
            <a:r>
              <a:rPr lang="en-US" dirty="0">
                <a:solidFill>
                  <a:schemeClr val="tx1"/>
                </a:solidFill>
              </a:rPr>
              <a:t>nuclear testing and </a:t>
            </a:r>
            <a:r>
              <a:rPr lang="en-US" dirty="0" smtClean="0">
                <a:solidFill>
                  <a:schemeClr val="tx1"/>
                </a:solidFill>
              </a:rPr>
              <a:t>missile </a:t>
            </a:r>
            <a:r>
              <a:rPr lang="en-US" dirty="0">
                <a:solidFill>
                  <a:schemeClr val="tx1"/>
                </a:solidFill>
              </a:rPr>
              <a:t>testing, supplying </a:t>
            </a:r>
            <a:r>
              <a:rPr lang="en-US" dirty="0" smtClean="0">
                <a:solidFill>
                  <a:schemeClr val="tx1"/>
                </a:solidFill>
              </a:rPr>
              <a:t>Russia with </a:t>
            </a:r>
            <a:r>
              <a:rPr lang="en-US" dirty="0">
                <a:solidFill>
                  <a:schemeClr val="tx1"/>
                </a:solidFill>
              </a:rPr>
              <a:t>weapons</a:t>
            </a:r>
          </a:p>
          <a:p>
            <a:pPr marL="349250" indent="-177800">
              <a:spcBef>
                <a:spcPts val="800"/>
              </a:spcBef>
              <a:buFont typeface="Arial" panose="020B0604020202020204" pitchFamily="34" charset="0"/>
              <a:buChar char="•"/>
              <a:defRPr/>
            </a:pPr>
            <a:r>
              <a:rPr lang="en-US" dirty="0">
                <a:solidFill>
                  <a:schemeClr val="tx1"/>
                </a:solidFill>
              </a:rPr>
              <a:t>Iran supporting various states/non state actors in the Middle East (Hamas, Hezbollah, </a:t>
            </a:r>
            <a:r>
              <a:rPr lang="en-US" dirty="0" smtClean="0">
                <a:solidFill>
                  <a:schemeClr val="tx1"/>
                </a:solidFill>
              </a:rPr>
              <a:t>Houthis, </a:t>
            </a:r>
            <a:r>
              <a:rPr lang="en-US" dirty="0">
                <a:solidFill>
                  <a:schemeClr val="tx1"/>
                </a:solidFill>
              </a:rPr>
              <a:t>Syria, </a:t>
            </a:r>
            <a:r>
              <a:rPr lang="en-US" dirty="0" smtClean="0">
                <a:solidFill>
                  <a:schemeClr val="tx1"/>
                </a:solidFill>
              </a:rPr>
              <a:t>Iraq)</a:t>
            </a:r>
            <a:endParaRPr lang="en-US" dirty="0">
              <a:solidFill>
                <a:schemeClr val="tx1"/>
              </a:solidFill>
            </a:endParaRPr>
          </a:p>
        </p:txBody>
      </p:sp>
      <p:sp>
        <p:nvSpPr>
          <p:cNvPr id="2" name="Rectangle 1"/>
          <p:cNvSpPr/>
          <p:nvPr/>
        </p:nvSpPr>
        <p:spPr>
          <a:xfrm>
            <a:off x="9770193" y="1021194"/>
            <a:ext cx="1771388" cy="1015663"/>
          </a:xfrm>
          <a:prstGeom prst="rect">
            <a:avLst/>
          </a:prstGeom>
        </p:spPr>
        <p:txBody>
          <a:bodyPr wrap="square">
            <a:noAutofit/>
          </a:bodyPr>
          <a:lstStyle/>
          <a:p>
            <a:pPr algn="r">
              <a:defRPr/>
            </a:pPr>
            <a:r>
              <a:rPr lang="en-US" sz="4800" dirty="0">
                <a:solidFill>
                  <a:schemeClr val="accent3">
                    <a:lumMod val="50000"/>
                  </a:schemeClr>
                </a:solidFill>
                <a:latin typeface="Franklin Gothic Heavy" panose="020B0903020102020204" pitchFamily="34" charset="0"/>
              </a:rPr>
              <a:t>1938</a:t>
            </a:r>
          </a:p>
        </p:txBody>
      </p:sp>
      <p:sp>
        <p:nvSpPr>
          <p:cNvPr id="8" name="Rectangle 7"/>
          <p:cNvSpPr/>
          <p:nvPr/>
        </p:nvSpPr>
        <p:spPr>
          <a:xfrm>
            <a:off x="9861812" y="3245556"/>
            <a:ext cx="1771388" cy="1015663"/>
          </a:xfrm>
          <a:prstGeom prst="rect">
            <a:avLst/>
          </a:prstGeom>
        </p:spPr>
        <p:txBody>
          <a:bodyPr wrap="square">
            <a:noAutofit/>
          </a:bodyPr>
          <a:lstStyle/>
          <a:p>
            <a:pPr algn="r">
              <a:defRPr/>
            </a:pPr>
            <a:r>
              <a:rPr lang="en-US" sz="4800" dirty="0">
                <a:solidFill>
                  <a:srgbClr val="002060"/>
                </a:solidFill>
                <a:latin typeface="Franklin Gothic Heavy" panose="020B0903020102020204" pitchFamily="34" charset="0"/>
              </a:rPr>
              <a:t>2024</a:t>
            </a:r>
          </a:p>
        </p:txBody>
      </p:sp>
      <p:sp>
        <p:nvSpPr>
          <p:cNvPr id="9" name="TextBox 8"/>
          <p:cNvSpPr txBox="1"/>
          <p:nvPr/>
        </p:nvSpPr>
        <p:spPr>
          <a:xfrm>
            <a:off x="7534274" y="6375452"/>
            <a:ext cx="4924425" cy="646331"/>
          </a:xfrm>
          <a:prstGeom prst="rect">
            <a:avLst/>
          </a:prstGeom>
          <a:noFill/>
        </p:spPr>
        <p:txBody>
          <a:bodyPr wrap="square" rtlCol="0">
            <a:spAutoFit/>
          </a:bodyPr>
          <a:lstStyle/>
          <a:p>
            <a:r>
              <a:rPr lang="en-US" dirty="0"/>
              <a:t>Approved for Public Release-Distribution A</a:t>
            </a:r>
          </a:p>
          <a:p>
            <a:endParaRPr lang="en-US" dirty="0"/>
          </a:p>
        </p:txBody>
      </p:sp>
      <p:sp>
        <p:nvSpPr>
          <p:cNvPr id="5" name="Footer Placeholder 4"/>
          <p:cNvSpPr>
            <a:spLocks noGrp="1"/>
          </p:cNvSpPr>
          <p:nvPr>
            <p:ph type="ftr" sz="quarter" idx="11"/>
          </p:nvPr>
        </p:nvSpPr>
        <p:spPr/>
        <p:txBody>
          <a:bodyPr/>
          <a:lstStyle/>
          <a:p>
            <a:endParaRPr lang="en-US" dirty="0">
              <a:solidFill>
                <a:srgbClr val="FFFFFF"/>
              </a:solidFill>
            </a:endParaRPr>
          </a:p>
        </p:txBody>
      </p:sp>
    </p:spTree>
    <p:extLst>
      <p:ext uri="{BB962C8B-B14F-4D97-AF65-F5344CB8AC3E}">
        <p14:creationId xmlns:p14="http://schemas.microsoft.com/office/powerpoint/2010/main" val="3777874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627170" y="2825526"/>
            <a:ext cx="11633200" cy="5276850"/>
          </a:xfrm>
        </p:spPr>
        <p:txBody>
          <a:bodyPr/>
          <a:lstStyle/>
          <a:p>
            <a:pPr marL="0" indent="0">
              <a:buNone/>
            </a:pPr>
            <a:r>
              <a:rPr lang="en-US" sz="4000" dirty="0" smtClean="0"/>
              <a:t>USW Roles </a:t>
            </a:r>
            <a:endParaRPr lang="en-US" sz="4000" dirty="0"/>
          </a:p>
        </p:txBody>
      </p:sp>
      <p:sp>
        <p:nvSpPr>
          <p:cNvPr id="5" name="TextBox 4"/>
          <p:cNvSpPr txBox="1"/>
          <p:nvPr/>
        </p:nvSpPr>
        <p:spPr>
          <a:xfrm>
            <a:off x="3893575" y="6194323"/>
            <a:ext cx="5031350" cy="646331"/>
          </a:xfrm>
          <a:prstGeom prst="rect">
            <a:avLst/>
          </a:prstGeom>
          <a:noFill/>
        </p:spPr>
        <p:txBody>
          <a:bodyPr wrap="square" rtlCol="0">
            <a:spAutoFit/>
          </a:bodyPr>
          <a:lstStyle/>
          <a:p>
            <a:r>
              <a:rPr lang="en-US" dirty="0"/>
              <a:t>Approved for Public Release-Distribution A</a:t>
            </a:r>
          </a:p>
          <a:p>
            <a:endParaRPr lang="en-US" dirty="0"/>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Tree>
    <p:extLst>
      <p:ext uri="{BB962C8B-B14F-4D97-AF65-F5344CB8AC3E}">
        <p14:creationId xmlns:p14="http://schemas.microsoft.com/office/powerpoint/2010/main" val="39061133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158" y="250199"/>
            <a:ext cx="10214528" cy="6548096"/>
          </a:xfrm>
          <a:prstGeom prst="rect">
            <a:avLst/>
          </a:prstGeom>
        </p:spPr>
      </p:pic>
      <p:sp>
        <p:nvSpPr>
          <p:cNvPr id="43010" name="Title 1"/>
          <p:cNvSpPr>
            <a:spLocks noGrp="1" noChangeArrowheads="1"/>
          </p:cNvSpPr>
          <p:nvPr>
            <p:ph type="title"/>
          </p:nvPr>
        </p:nvSpPr>
        <p:spPr>
          <a:xfrm>
            <a:off x="2148553" y="238126"/>
            <a:ext cx="7957973" cy="619125"/>
          </a:xfrm>
        </p:spPr>
        <p:txBody>
          <a:bodyPr/>
          <a:lstStyle/>
          <a:p>
            <a:r>
              <a:rPr lang="en-US" altLang="en-US" sz="3200" dirty="0" smtClean="0"/>
              <a:t>WWII Submarine Roles</a:t>
            </a:r>
          </a:p>
        </p:txBody>
      </p:sp>
      <p:sp>
        <p:nvSpPr>
          <p:cNvPr id="39939" name="Content Placeholder 14">
            <a:extLst>
              <a:ext uri="{FF2B5EF4-FFF2-40B4-BE49-F238E27FC236}">
                <a16:creationId xmlns:a16="http://schemas.microsoft.com/office/drawing/2014/main" id="{C01E63BA-B6A8-4E07-B06E-BBD2D919BCC3}"/>
              </a:ext>
            </a:extLst>
          </p:cNvPr>
          <p:cNvSpPr>
            <a:spLocks noGrp="1"/>
          </p:cNvSpPr>
          <p:nvPr>
            <p:ph idx="1"/>
          </p:nvPr>
        </p:nvSpPr>
        <p:spPr>
          <a:xfrm>
            <a:off x="542152" y="1430780"/>
            <a:ext cx="11107697" cy="3470972"/>
          </a:xfrm>
          <a:extLst/>
        </p:spPr>
        <p:txBody>
          <a:bodyPr/>
          <a:lstStyle/>
          <a:p>
            <a:pPr marL="233363" lvl="1" indent="-233363">
              <a:spcBef>
                <a:spcPts val="2400"/>
              </a:spcBef>
              <a:buSzPct val="100000"/>
              <a:buFont typeface="Arial" panose="020B0604020202020204" pitchFamily="34" charset="0"/>
              <a:buChar char="•"/>
              <a:defRPr/>
            </a:pPr>
            <a:r>
              <a:rPr lang="en-US" altLang="en-US" sz="2100" dirty="0"/>
              <a:t>The attack on the U.S. Pacific fleet at Pearl Harbor on December 7, 1941 significantly disabled our force of battleships in addition to killing and wounding thousands of Americans. </a:t>
            </a:r>
          </a:p>
          <a:p>
            <a:pPr marL="233363" lvl="1" indent="-233363">
              <a:spcBef>
                <a:spcPts val="2400"/>
              </a:spcBef>
              <a:buSzPct val="100000"/>
              <a:buFont typeface="Arial" panose="020B0604020202020204" pitchFamily="34" charset="0"/>
              <a:buChar char="•"/>
              <a:defRPr/>
            </a:pPr>
            <a:r>
              <a:rPr lang="en-US" altLang="en-US" sz="2100" dirty="0"/>
              <a:t>Consequently, U.S. strategic plans and tactics to engage the Japanese military in battle were made obsolete nearly overnight.  </a:t>
            </a:r>
          </a:p>
          <a:p>
            <a:pPr marL="233363" lvl="1" indent="-233363">
              <a:spcBef>
                <a:spcPts val="2400"/>
              </a:spcBef>
              <a:buSzPct val="100000"/>
              <a:buFont typeface="Arial" panose="020B0604020202020204" pitchFamily="34" charset="0"/>
              <a:buChar char="•"/>
              <a:defRPr/>
            </a:pPr>
            <a:r>
              <a:rPr lang="en-US" altLang="en-US" sz="2100" dirty="0"/>
              <a:t>Recognizing how handicapped U.S. forces were in fighting the Japanese Navy, and how dependent the Japanese Islands were on maritime supply, the Navy Department ordered our fleet to conduct </a:t>
            </a:r>
            <a:r>
              <a:rPr lang="en-US" altLang="en-US" sz="2100" b="1" dirty="0" smtClean="0"/>
              <a:t>“</a:t>
            </a:r>
            <a:r>
              <a:rPr lang="en-US" altLang="en-US" sz="2100" b="1" dirty="0"/>
              <a:t>U</a:t>
            </a:r>
            <a:r>
              <a:rPr lang="en-US" altLang="en-US" sz="2100" b="1" dirty="0" smtClean="0"/>
              <a:t>nrestricted </a:t>
            </a:r>
            <a:r>
              <a:rPr lang="en-US" altLang="en-US" sz="2100" b="1" dirty="0"/>
              <a:t>air and submarine warfare" </a:t>
            </a:r>
            <a:r>
              <a:rPr lang="en-US" altLang="en-US" sz="2100" dirty="0"/>
              <a:t>against the Japanese Empire. This meant that both Japanese warships and Japanese merchant ships were now considered fair targets. </a:t>
            </a:r>
          </a:p>
        </p:txBody>
      </p:sp>
      <p:sp>
        <p:nvSpPr>
          <p:cNvPr id="4" name="Content Placeholder 2"/>
          <p:cNvSpPr txBox="1">
            <a:spLocks noChangeArrowheads="1"/>
          </p:cNvSpPr>
          <p:nvPr/>
        </p:nvSpPr>
        <p:spPr bwMode="auto">
          <a:xfrm>
            <a:off x="457020" y="5101460"/>
            <a:ext cx="11277960" cy="1404932"/>
          </a:xfrm>
          <a:prstGeom prst="rect">
            <a:avLst/>
          </a:prstGeom>
          <a:solidFill>
            <a:srgbClr val="031541"/>
          </a:solidFill>
          <a:ln w="9525">
            <a:solidFill>
              <a:schemeClr val="bg1"/>
            </a:solidFill>
            <a:miter lim="800000"/>
            <a:headEnd/>
            <a:tailEnd/>
          </a:ln>
        </p:spPr>
        <p:txBody>
          <a:bodyPr vert="horz" wrap="square" lIns="182880" tIns="45662" rIns="182880" bIns="45662" numCol="1" anchor="ctr" anchorCtr="0" compatLnSpc="1">
            <a:prstTxWarp prst="textNoShape">
              <a:avLst/>
            </a:prstTxWarp>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altLang="en-US" sz="1800" dirty="0" smtClean="0">
                <a:solidFill>
                  <a:schemeClr val="bg1"/>
                </a:solidFill>
              </a:rPr>
              <a:t>“ In carrying out the tasks in Operational Plan 29-42, you will be governed by the principles of calculated risk, which you shall interpret to mean avoidance of exposure of your forces to attack by superior enemy forces without a good prospect of inflicting, as a result of that exposure, greater damage to the enemy”</a:t>
            </a:r>
          </a:p>
          <a:p>
            <a:pPr marL="0" indent="0" algn="ctr">
              <a:buFont typeface="Arial" charset="0"/>
              <a:buNone/>
            </a:pPr>
            <a:r>
              <a:rPr lang="en-US" altLang="en-US" sz="1800" b="1" i="1" dirty="0" smtClean="0">
                <a:solidFill>
                  <a:schemeClr val="bg1"/>
                </a:solidFill>
              </a:rPr>
              <a:t>C.W. Nimitz</a:t>
            </a:r>
          </a:p>
        </p:txBody>
      </p:sp>
      <p:sp>
        <p:nvSpPr>
          <p:cNvPr id="8" name="TextBox 7"/>
          <p:cNvSpPr txBox="1"/>
          <p:nvPr/>
        </p:nvSpPr>
        <p:spPr>
          <a:xfrm>
            <a:off x="0" y="6382934"/>
            <a:ext cx="4924425" cy="646331"/>
          </a:xfrm>
          <a:prstGeom prst="rect">
            <a:avLst/>
          </a:prstGeom>
          <a:noFill/>
        </p:spPr>
        <p:txBody>
          <a:bodyPr wrap="square" rtlCol="0">
            <a:spAutoFit/>
          </a:bodyPr>
          <a:lstStyle/>
          <a:p>
            <a:r>
              <a:rPr lang="en-US" dirty="0"/>
              <a:t>Approved for Public Release-Distribution A</a:t>
            </a:r>
          </a:p>
          <a:p>
            <a:endParaRPr lang="en-US" dirty="0"/>
          </a:p>
        </p:txBody>
      </p:sp>
      <p:sp>
        <p:nvSpPr>
          <p:cNvPr id="6" name="Footer Placeholder 5"/>
          <p:cNvSpPr>
            <a:spLocks noGrp="1"/>
          </p:cNvSpPr>
          <p:nvPr>
            <p:ph type="ftr" sz="quarter" idx="11"/>
          </p:nvPr>
        </p:nvSpPr>
        <p:spPr/>
        <p:txBody>
          <a:bodyPr anchor="b" anchorCtr="1"/>
          <a:lstStyle/>
          <a:p>
            <a:endParaRPr lang="en-US" dirty="0">
              <a:solidFill>
                <a:srgbClr val="FFFFFF"/>
              </a:solidFill>
            </a:endParaRPr>
          </a:p>
        </p:txBody>
      </p:sp>
    </p:spTree>
    <p:extLst>
      <p:ext uri="{BB962C8B-B14F-4D97-AF65-F5344CB8AC3E}">
        <p14:creationId xmlns:p14="http://schemas.microsoft.com/office/powerpoint/2010/main" val="929279712"/>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lIns="91322" tIns="45662" rIns="91322" bIns="45662" rtlCol="0" anchor="ctr"/>
      <a:lstStyle>
        <a:defPPr algn="ctr">
          <a:defRPr>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_activity xmlns="b395a39e-a703-4abe-834c-c7b14c9ecd6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6A51AECFEA4B4EAA799083535CC786" ma:contentTypeVersion="16" ma:contentTypeDescription="Create a new document." ma:contentTypeScope="" ma:versionID="270cbe00b13a4575a70290dfcc76f97b">
  <xsd:schema xmlns:xsd="http://www.w3.org/2001/XMLSchema" xmlns:xs="http://www.w3.org/2001/XMLSchema" xmlns:p="http://schemas.microsoft.com/office/2006/metadata/properties" xmlns:ns3="26e28c8a-0d95-4af8-bc1b-ff7bfc4755f5" xmlns:ns4="b395a39e-a703-4abe-834c-c7b14c9ecd63" targetNamespace="http://schemas.microsoft.com/office/2006/metadata/properties" ma:root="true" ma:fieldsID="06261adcd6920bba5d7a95832e9421f8" ns3:_="" ns4:_="">
    <xsd:import namespace="26e28c8a-0d95-4af8-bc1b-ff7bfc4755f5"/>
    <xsd:import namespace="b395a39e-a703-4abe-834c-c7b14c9ecd6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ServiceLocation"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28c8a-0d95-4af8-bc1b-ff7bfc4755f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5a39e-a703-4abe-834c-c7b14c9ecd6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9C9DFB-79E8-4F20-8E9E-EE05B56AD9CB}">
  <ds:schemaRefs>
    <ds:schemaRef ds:uri="http://schemas.microsoft.com/office/infopath/2007/PartnerControls"/>
    <ds:schemaRef ds:uri="26e28c8a-0d95-4af8-bc1b-ff7bfc4755f5"/>
    <ds:schemaRef ds:uri="http://purl.org/dc/elements/1.1/"/>
    <ds:schemaRef ds:uri="http://schemas.microsoft.com/office/2006/metadata/properties"/>
    <ds:schemaRef ds:uri="b395a39e-a703-4abe-834c-c7b14c9ecd63"/>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A67EB70C-16D0-40CA-B0DF-5475062F98E5}">
  <ds:schemaRefs>
    <ds:schemaRef ds:uri="http://schemas.microsoft.com/sharepoint/v3/contenttype/forms"/>
  </ds:schemaRefs>
</ds:datastoreItem>
</file>

<file path=customXml/itemProps3.xml><?xml version="1.0" encoding="utf-8"?>
<ds:datastoreItem xmlns:ds="http://schemas.openxmlformats.org/officeDocument/2006/customXml" ds:itemID="{E433E10F-3761-4BE8-AA28-2872FABD91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e28c8a-0d95-4af8-bc1b-ff7bfc4755f5"/>
    <ds:schemaRef ds:uri="b395a39e-a703-4abe-834c-c7b14c9ecd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NAVSEA WCs</Template>
  <TotalTime>19622</TotalTime>
  <Words>4504</Words>
  <Application>Microsoft Office PowerPoint</Application>
  <PresentationFormat>Widescreen</PresentationFormat>
  <Paragraphs>443</Paragraphs>
  <Slides>28</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Franklin Gothic Heavy</vt:lpstr>
      <vt:lpstr>Georgia</vt:lpstr>
      <vt:lpstr>Times New Roman</vt:lpstr>
      <vt:lpstr>Wingdings</vt:lpstr>
      <vt:lpstr>INTRO</vt:lpstr>
      <vt:lpstr>PowerPoint Presentation</vt:lpstr>
      <vt:lpstr>Agenda</vt:lpstr>
      <vt:lpstr>Evolving National Defense Strategy (NDS) </vt:lpstr>
      <vt:lpstr>Leadership Guidance </vt:lpstr>
      <vt:lpstr>Other Key Insights from the CNO Navigation Plan</vt:lpstr>
      <vt:lpstr>What do we read about Strategic Competition?</vt:lpstr>
      <vt:lpstr>PowerPoint Presentation</vt:lpstr>
      <vt:lpstr>PowerPoint Presentation</vt:lpstr>
      <vt:lpstr>WWII Submarine Roles</vt:lpstr>
      <vt:lpstr>WWII Submarine Actions Drawing From the Commander’s Intent</vt:lpstr>
      <vt:lpstr>Cold War Submarine Roles and Facts </vt:lpstr>
      <vt:lpstr>Strategic Competition – USW Forces are Completely  Aligned to the National Defense Strategy </vt:lpstr>
      <vt:lpstr>PowerPoint Presentation</vt:lpstr>
      <vt:lpstr>PowerPoint Presentation</vt:lpstr>
      <vt:lpstr>World Wide Submarine Operations</vt:lpstr>
      <vt:lpstr>SUBFOR Priorities</vt:lpstr>
      <vt:lpstr>PowerPoint Presentation</vt:lpstr>
      <vt:lpstr>Western Pacific Flash Points </vt:lpstr>
      <vt:lpstr>China / Taiwan – Timeline Wargame</vt:lpstr>
      <vt:lpstr>PowerPoint Presentation</vt:lpstr>
      <vt:lpstr>PowerPoint Presentation</vt:lpstr>
      <vt:lpstr>Rising to the Challenge Submarine Industrial Base Resurgence</vt:lpstr>
      <vt:lpstr>PowerPoint Presentation</vt:lpstr>
      <vt:lpstr>Attack Submarines  Restoring Readiness Extending SSN capabilty  Evolving VCS Lethality Enhancing the Industrial base Defining Future Capabilty - SSN(X) </vt:lpstr>
      <vt:lpstr>PACFLT Intent to the Fleet</vt:lpstr>
      <vt:lpstr>What Can We Do?</vt:lpstr>
      <vt:lpstr>Our Warfighting Navy </vt:lpstr>
      <vt:lpstr>Backup</vt:lpstr>
    </vt:vector>
  </TitlesOfParts>
  <Company>NMCI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carrie.e.davis</dc:creator>
  <cp:lastModifiedBy>Gregory, Maria F CIV USN NUWC DIV NEWPORT RI (USA)</cp:lastModifiedBy>
  <cp:revision>1385</cp:revision>
  <cp:lastPrinted>2017-09-20T12:57:47Z</cp:lastPrinted>
  <dcterms:created xsi:type="dcterms:W3CDTF">2011-12-02T00:51:10Z</dcterms:created>
  <dcterms:modified xsi:type="dcterms:W3CDTF">2024-10-13T00:09:54Z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0x010100176A51AECFEA4B4EAA799083535CC786</vt:lpwstr>
  </property>
  <property fmtid="{D5CDD505-2E9C-101B-9397-08002B2CF9AE}" pid="3" name="_dlc_DocIdItemGuid">
    <vt:lpwstr>dbfeddbe-2950-40d6-b8e9-34b72bb43d69</vt:lpwstr>
  </property>
</Properties>
</file>