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9.jpg" ContentType="image/jpg"/>
  <Override PartName="/ppt/media/image20.jpg" ContentType="image/jpg"/>
  <Override PartName="/ppt/media/image21.jpg" ContentType="image/jpg"/>
  <Override PartName="/ppt/media/image22.jpg" ContentType="image/jpg"/>
  <Override PartName="/ppt/media/image23.jpg" ContentType="image/jp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083" r:id="rId4"/>
  </p:sldMasterIdLst>
  <p:notesMasterIdLst>
    <p:notesMasterId r:id="rId23"/>
  </p:notesMasterIdLst>
  <p:sldIdLst>
    <p:sldId id="256" r:id="rId5"/>
    <p:sldId id="419" r:id="rId6"/>
    <p:sldId id="266" r:id="rId7"/>
    <p:sldId id="420" r:id="rId8"/>
    <p:sldId id="288" r:id="rId9"/>
    <p:sldId id="277" r:id="rId10"/>
    <p:sldId id="432" r:id="rId11"/>
    <p:sldId id="430" r:id="rId12"/>
    <p:sldId id="431" r:id="rId13"/>
    <p:sldId id="304" r:id="rId14"/>
    <p:sldId id="305" r:id="rId15"/>
    <p:sldId id="306" r:id="rId16"/>
    <p:sldId id="307" r:id="rId17"/>
    <p:sldId id="311" r:id="rId18"/>
    <p:sldId id="308" r:id="rId19"/>
    <p:sldId id="309" r:id="rId20"/>
    <p:sldId id="310" r:id="rId21"/>
    <p:sldId id="312" r:id="rId22"/>
  </p:sldIdLst>
  <p:sldSz cx="9144000" cy="6858000" type="screen4x3"/>
  <p:notesSz cx="7010400" cy="92964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b="1" kern="1200">
        <a:solidFill>
          <a:schemeClr val="tx1"/>
        </a:solidFill>
        <a:latin typeface="Avant Garde" charset="0"/>
        <a:ea typeface="+mn-ea"/>
        <a:cs typeface="+mn-cs"/>
      </a:defRPr>
    </a:lvl1pPr>
    <a:lvl2pPr marL="457200" algn="l" rtl="0" eaLnBrk="0" fontAlgn="base" hangingPunct="0">
      <a:spcBef>
        <a:spcPct val="0"/>
      </a:spcBef>
      <a:spcAft>
        <a:spcPct val="0"/>
      </a:spcAft>
      <a:defRPr sz="2400" b="1" kern="1200">
        <a:solidFill>
          <a:schemeClr val="tx1"/>
        </a:solidFill>
        <a:latin typeface="Avant Garde" charset="0"/>
        <a:ea typeface="+mn-ea"/>
        <a:cs typeface="+mn-cs"/>
      </a:defRPr>
    </a:lvl2pPr>
    <a:lvl3pPr marL="914400" algn="l" rtl="0" eaLnBrk="0" fontAlgn="base" hangingPunct="0">
      <a:spcBef>
        <a:spcPct val="0"/>
      </a:spcBef>
      <a:spcAft>
        <a:spcPct val="0"/>
      </a:spcAft>
      <a:defRPr sz="2400" b="1" kern="1200">
        <a:solidFill>
          <a:schemeClr val="tx1"/>
        </a:solidFill>
        <a:latin typeface="Avant Garde" charset="0"/>
        <a:ea typeface="+mn-ea"/>
        <a:cs typeface="+mn-cs"/>
      </a:defRPr>
    </a:lvl3pPr>
    <a:lvl4pPr marL="1371600" algn="l" rtl="0" eaLnBrk="0" fontAlgn="base" hangingPunct="0">
      <a:spcBef>
        <a:spcPct val="0"/>
      </a:spcBef>
      <a:spcAft>
        <a:spcPct val="0"/>
      </a:spcAft>
      <a:defRPr sz="2400" b="1" kern="1200">
        <a:solidFill>
          <a:schemeClr val="tx1"/>
        </a:solidFill>
        <a:latin typeface="Avant Garde" charset="0"/>
        <a:ea typeface="+mn-ea"/>
        <a:cs typeface="+mn-cs"/>
      </a:defRPr>
    </a:lvl4pPr>
    <a:lvl5pPr marL="1828800" algn="l" rtl="0" eaLnBrk="0" fontAlgn="base" hangingPunct="0">
      <a:spcBef>
        <a:spcPct val="0"/>
      </a:spcBef>
      <a:spcAft>
        <a:spcPct val="0"/>
      </a:spcAft>
      <a:defRPr sz="2400" b="1" kern="1200">
        <a:solidFill>
          <a:schemeClr val="tx1"/>
        </a:solidFill>
        <a:latin typeface="Avant Garde" charset="0"/>
        <a:ea typeface="+mn-ea"/>
        <a:cs typeface="+mn-cs"/>
      </a:defRPr>
    </a:lvl5pPr>
    <a:lvl6pPr marL="2286000" algn="l" defTabSz="914400" rtl="0" eaLnBrk="1" latinLnBrk="0" hangingPunct="1">
      <a:defRPr sz="2400" b="1" kern="1200">
        <a:solidFill>
          <a:schemeClr val="tx1"/>
        </a:solidFill>
        <a:latin typeface="Avant Garde" charset="0"/>
        <a:ea typeface="+mn-ea"/>
        <a:cs typeface="+mn-cs"/>
      </a:defRPr>
    </a:lvl6pPr>
    <a:lvl7pPr marL="2743200" algn="l" defTabSz="914400" rtl="0" eaLnBrk="1" latinLnBrk="0" hangingPunct="1">
      <a:defRPr sz="2400" b="1" kern="1200">
        <a:solidFill>
          <a:schemeClr val="tx1"/>
        </a:solidFill>
        <a:latin typeface="Avant Garde" charset="0"/>
        <a:ea typeface="+mn-ea"/>
        <a:cs typeface="+mn-cs"/>
      </a:defRPr>
    </a:lvl7pPr>
    <a:lvl8pPr marL="3200400" algn="l" defTabSz="914400" rtl="0" eaLnBrk="1" latinLnBrk="0" hangingPunct="1">
      <a:defRPr sz="2400" b="1" kern="1200">
        <a:solidFill>
          <a:schemeClr val="tx1"/>
        </a:solidFill>
        <a:latin typeface="Avant Garde" charset="0"/>
        <a:ea typeface="+mn-ea"/>
        <a:cs typeface="+mn-cs"/>
      </a:defRPr>
    </a:lvl8pPr>
    <a:lvl9pPr marL="3657600" algn="l" defTabSz="914400" rtl="0" eaLnBrk="1" latinLnBrk="0" hangingPunct="1">
      <a:defRPr sz="2400" b="1" kern="1200">
        <a:solidFill>
          <a:schemeClr val="tx1"/>
        </a:solidFill>
        <a:latin typeface="Avant Garde"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38CD0A-F5FF-4F70-A309-E72D7CBB29B1}" v="19" dt="2024-10-04T19:12:15.3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605" autoAdjust="0"/>
    <p:restoredTop sz="94660"/>
  </p:normalViewPr>
  <p:slideViewPr>
    <p:cSldViewPr snapToGrid="0">
      <p:cViewPr varScale="1">
        <p:scale>
          <a:sx n="108" d="100"/>
          <a:sy n="108" d="100"/>
        </p:scale>
        <p:origin x="23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ld, Joseph C CIV USN NUWC DIV NEWPORT RI (USA)" userId="9c9c7fc4-1c9e-4305-87be-ceddb3125e1b" providerId="ADAL" clId="{E53DEBD6-7B0E-476A-9E8B-8CA71DEA09B5}"/>
    <pc:docChg chg="undo custSel delSld modSld">
      <pc:chgData name="Nold, Joseph C CIV USN NUWC DIV NEWPORT RI (USA)" userId="9c9c7fc4-1c9e-4305-87be-ceddb3125e1b" providerId="ADAL" clId="{E53DEBD6-7B0E-476A-9E8B-8CA71DEA09B5}" dt="2024-06-03T16:32:10.766" v="215"/>
      <pc:docMkLst>
        <pc:docMk/>
      </pc:docMkLst>
      <pc:sldChg chg="modSp mod">
        <pc:chgData name="Nold, Joseph C CIV USN NUWC DIV NEWPORT RI (USA)" userId="9c9c7fc4-1c9e-4305-87be-ceddb3125e1b" providerId="ADAL" clId="{E53DEBD6-7B0E-476A-9E8B-8CA71DEA09B5}" dt="2024-06-03T16:26:16.621" v="181" actId="13926"/>
        <pc:sldMkLst>
          <pc:docMk/>
          <pc:sldMk cId="1238329015" sldId="256"/>
        </pc:sldMkLst>
        <pc:spChg chg="mod">
          <ac:chgData name="Nold, Joseph C CIV USN NUWC DIV NEWPORT RI (USA)" userId="9c9c7fc4-1c9e-4305-87be-ceddb3125e1b" providerId="ADAL" clId="{E53DEBD6-7B0E-476A-9E8B-8CA71DEA09B5}" dt="2024-06-03T16:26:16.621" v="181" actId="13926"/>
          <ac:spMkLst>
            <pc:docMk/>
            <pc:sldMk cId="1238329015" sldId="256"/>
            <ac:spMk id="4" creationId="{00000000-0000-0000-0000-000000000000}"/>
          </ac:spMkLst>
        </pc:spChg>
      </pc:sldChg>
      <pc:sldChg chg="modSp mod">
        <pc:chgData name="Nold, Joseph C CIV USN NUWC DIV NEWPORT RI (USA)" userId="9c9c7fc4-1c9e-4305-87be-ceddb3125e1b" providerId="ADAL" clId="{E53DEBD6-7B0E-476A-9E8B-8CA71DEA09B5}" dt="2024-06-03T16:30:30.513" v="197" actId="255"/>
        <pc:sldMkLst>
          <pc:docMk/>
          <pc:sldMk cId="3245971498" sldId="271"/>
        </pc:sldMkLst>
        <pc:spChg chg="mod">
          <ac:chgData name="Nold, Joseph C CIV USN NUWC DIV NEWPORT RI (USA)" userId="9c9c7fc4-1c9e-4305-87be-ceddb3125e1b" providerId="ADAL" clId="{E53DEBD6-7B0E-476A-9E8B-8CA71DEA09B5}" dt="2024-06-03T16:30:30.513" v="197" actId="255"/>
          <ac:spMkLst>
            <pc:docMk/>
            <pc:sldMk cId="3245971498" sldId="271"/>
            <ac:spMk id="2" creationId="{00000000-0000-0000-0000-000000000000}"/>
          </ac:spMkLst>
        </pc:spChg>
      </pc:sldChg>
      <pc:sldChg chg="modSp mod">
        <pc:chgData name="Nold, Joseph C CIV USN NUWC DIV NEWPORT RI (USA)" userId="9c9c7fc4-1c9e-4305-87be-ceddb3125e1b" providerId="ADAL" clId="{E53DEBD6-7B0E-476A-9E8B-8CA71DEA09B5}" dt="2024-06-03T16:30:38.708" v="198"/>
        <pc:sldMkLst>
          <pc:docMk/>
          <pc:sldMk cId="1766663530" sldId="273"/>
        </pc:sldMkLst>
        <pc:spChg chg="mod">
          <ac:chgData name="Nold, Joseph C CIV USN NUWC DIV NEWPORT RI (USA)" userId="9c9c7fc4-1c9e-4305-87be-ceddb3125e1b" providerId="ADAL" clId="{E53DEBD6-7B0E-476A-9E8B-8CA71DEA09B5}" dt="2024-06-03T16:30:38.708" v="198"/>
          <ac:spMkLst>
            <pc:docMk/>
            <pc:sldMk cId="1766663530" sldId="273"/>
            <ac:spMk id="2" creationId="{00000000-0000-0000-0000-000000000000}"/>
          </ac:spMkLst>
        </pc:spChg>
      </pc:sldChg>
      <pc:sldChg chg="modSp mod">
        <pc:chgData name="Nold, Joseph C CIV USN NUWC DIV NEWPORT RI (USA)" userId="9c9c7fc4-1c9e-4305-87be-ceddb3125e1b" providerId="ADAL" clId="{E53DEBD6-7B0E-476A-9E8B-8CA71DEA09B5}" dt="2024-06-03T16:30:46.875" v="199"/>
        <pc:sldMkLst>
          <pc:docMk/>
          <pc:sldMk cId="4069241561" sldId="274"/>
        </pc:sldMkLst>
        <pc:spChg chg="mod">
          <ac:chgData name="Nold, Joseph C CIV USN NUWC DIV NEWPORT RI (USA)" userId="9c9c7fc4-1c9e-4305-87be-ceddb3125e1b" providerId="ADAL" clId="{E53DEBD6-7B0E-476A-9E8B-8CA71DEA09B5}" dt="2024-06-03T16:30:46.875" v="199"/>
          <ac:spMkLst>
            <pc:docMk/>
            <pc:sldMk cId="4069241561" sldId="274"/>
            <ac:spMk id="2" creationId="{00000000-0000-0000-0000-000000000000}"/>
          </ac:spMkLst>
        </pc:spChg>
      </pc:sldChg>
      <pc:sldChg chg="modSp mod">
        <pc:chgData name="Nold, Joseph C CIV USN NUWC DIV NEWPORT RI (USA)" userId="9c9c7fc4-1c9e-4305-87be-ceddb3125e1b" providerId="ADAL" clId="{E53DEBD6-7B0E-476A-9E8B-8CA71DEA09B5}" dt="2024-06-03T16:30:53.024" v="200"/>
        <pc:sldMkLst>
          <pc:docMk/>
          <pc:sldMk cId="222539327" sldId="275"/>
        </pc:sldMkLst>
        <pc:spChg chg="mod">
          <ac:chgData name="Nold, Joseph C CIV USN NUWC DIV NEWPORT RI (USA)" userId="9c9c7fc4-1c9e-4305-87be-ceddb3125e1b" providerId="ADAL" clId="{E53DEBD6-7B0E-476A-9E8B-8CA71DEA09B5}" dt="2024-06-03T16:30:53.024" v="200"/>
          <ac:spMkLst>
            <pc:docMk/>
            <pc:sldMk cId="222539327" sldId="275"/>
            <ac:spMk id="2" creationId="{00000000-0000-0000-0000-000000000000}"/>
          </ac:spMkLst>
        </pc:spChg>
        <pc:spChg chg="mod">
          <ac:chgData name="Nold, Joseph C CIV USN NUWC DIV NEWPORT RI (USA)" userId="9c9c7fc4-1c9e-4305-87be-ceddb3125e1b" providerId="ADAL" clId="{E53DEBD6-7B0E-476A-9E8B-8CA71DEA09B5}" dt="2024-06-03T16:29:04.208" v="182" actId="20577"/>
          <ac:spMkLst>
            <pc:docMk/>
            <pc:sldMk cId="222539327" sldId="275"/>
            <ac:spMk id="3" creationId="{00000000-0000-0000-0000-000000000000}"/>
          </ac:spMkLst>
        </pc:spChg>
      </pc:sldChg>
      <pc:sldChg chg="modSp mod">
        <pc:chgData name="Nold, Joseph C CIV USN NUWC DIV NEWPORT RI (USA)" userId="9c9c7fc4-1c9e-4305-87be-ceddb3125e1b" providerId="ADAL" clId="{E53DEBD6-7B0E-476A-9E8B-8CA71DEA09B5}" dt="2024-06-03T16:32:02.986" v="212" actId="20577"/>
        <pc:sldMkLst>
          <pc:docMk/>
          <pc:sldMk cId="3030066288" sldId="283"/>
        </pc:sldMkLst>
        <pc:spChg chg="mod">
          <ac:chgData name="Nold, Joseph C CIV USN NUWC DIV NEWPORT RI (USA)" userId="9c9c7fc4-1c9e-4305-87be-ceddb3125e1b" providerId="ADAL" clId="{E53DEBD6-7B0E-476A-9E8B-8CA71DEA09B5}" dt="2024-06-03T16:32:02.986" v="212" actId="20577"/>
          <ac:spMkLst>
            <pc:docMk/>
            <pc:sldMk cId="3030066288" sldId="283"/>
            <ac:spMk id="4" creationId="{00000000-0000-0000-0000-000000000000}"/>
          </ac:spMkLst>
        </pc:spChg>
      </pc:sldChg>
      <pc:sldChg chg="addSp delSp modSp mod">
        <pc:chgData name="Nold, Joseph C CIV USN NUWC DIV NEWPORT RI (USA)" userId="9c9c7fc4-1c9e-4305-87be-ceddb3125e1b" providerId="ADAL" clId="{E53DEBD6-7B0E-476A-9E8B-8CA71DEA09B5}" dt="2024-06-03T16:32:08.674" v="213"/>
        <pc:sldMkLst>
          <pc:docMk/>
          <pc:sldMk cId="452632259" sldId="285"/>
        </pc:sldMkLst>
        <pc:spChg chg="add mod">
          <ac:chgData name="Nold, Joseph C CIV USN NUWC DIV NEWPORT RI (USA)" userId="9c9c7fc4-1c9e-4305-87be-ceddb3125e1b" providerId="ADAL" clId="{E53DEBD6-7B0E-476A-9E8B-8CA71DEA09B5}" dt="2024-06-03T16:32:08.674" v="213"/>
          <ac:spMkLst>
            <pc:docMk/>
            <pc:sldMk cId="452632259" sldId="285"/>
            <ac:spMk id="2" creationId="{F4222944-7200-9B0A-522C-264FBEF3CB4C}"/>
          </ac:spMkLst>
        </pc:spChg>
        <pc:spChg chg="del">
          <ac:chgData name="Nold, Joseph C CIV USN NUWC DIV NEWPORT RI (USA)" userId="9c9c7fc4-1c9e-4305-87be-ceddb3125e1b" providerId="ADAL" clId="{E53DEBD6-7B0E-476A-9E8B-8CA71DEA09B5}" dt="2024-06-03T16:31:44.751" v="207" actId="478"/>
          <ac:spMkLst>
            <pc:docMk/>
            <pc:sldMk cId="452632259" sldId="285"/>
            <ac:spMk id="4" creationId="{00000000-0000-0000-0000-000000000000}"/>
          </ac:spMkLst>
        </pc:spChg>
      </pc:sldChg>
      <pc:sldChg chg="addSp delSp modSp mod">
        <pc:chgData name="Nold, Joseph C CIV USN NUWC DIV NEWPORT RI (USA)" userId="9c9c7fc4-1c9e-4305-87be-ceddb3125e1b" providerId="ADAL" clId="{E53DEBD6-7B0E-476A-9E8B-8CA71DEA09B5}" dt="2024-06-03T16:32:09.767" v="214"/>
        <pc:sldMkLst>
          <pc:docMk/>
          <pc:sldMk cId="1698784092" sldId="286"/>
        </pc:sldMkLst>
        <pc:spChg chg="add mod">
          <ac:chgData name="Nold, Joseph C CIV USN NUWC DIV NEWPORT RI (USA)" userId="9c9c7fc4-1c9e-4305-87be-ceddb3125e1b" providerId="ADAL" clId="{E53DEBD6-7B0E-476A-9E8B-8CA71DEA09B5}" dt="2024-06-03T16:32:09.767" v="214"/>
          <ac:spMkLst>
            <pc:docMk/>
            <pc:sldMk cId="1698784092" sldId="286"/>
            <ac:spMk id="2" creationId="{C689232E-FE90-C419-0937-DF2200C4BC79}"/>
          </ac:spMkLst>
        </pc:spChg>
        <pc:spChg chg="del">
          <ac:chgData name="Nold, Joseph C CIV USN NUWC DIV NEWPORT RI (USA)" userId="9c9c7fc4-1c9e-4305-87be-ceddb3125e1b" providerId="ADAL" clId="{E53DEBD6-7B0E-476A-9E8B-8CA71DEA09B5}" dt="2024-06-03T16:31:51.960" v="210" actId="478"/>
          <ac:spMkLst>
            <pc:docMk/>
            <pc:sldMk cId="1698784092" sldId="286"/>
            <ac:spMk id="4" creationId="{00000000-0000-0000-0000-000000000000}"/>
          </ac:spMkLst>
        </pc:spChg>
        <pc:spChg chg="add del">
          <ac:chgData name="Nold, Joseph C CIV USN NUWC DIV NEWPORT RI (USA)" userId="9c9c7fc4-1c9e-4305-87be-ceddb3125e1b" providerId="ADAL" clId="{E53DEBD6-7B0E-476A-9E8B-8CA71DEA09B5}" dt="2024-06-03T16:31:48.753" v="209" actId="478"/>
          <ac:spMkLst>
            <pc:docMk/>
            <pc:sldMk cId="1698784092" sldId="286"/>
            <ac:spMk id="9" creationId="{00000000-0000-0000-0000-000000000000}"/>
          </ac:spMkLst>
        </pc:spChg>
      </pc:sldChg>
      <pc:sldChg chg="addSp delSp modSp mod">
        <pc:chgData name="Nold, Joseph C CIV USN NUWC DIV NEWPORT RI (USA)" userId="9c9c7fc4-1c9e-4305-87be-ceddb3125e1b" providerId="ADAL" clId="{E53DEBD6-7B0E-476A-9E8B-8CA71DEA09B5}" dt="2024-06-03T16:32:10.766" v="215"/>
        <pc:sldMkLst>
          <pc:docMk/>
          <pc:sldMk cId="450401752" sldId="287"/>
        </pc:sldMkLst>
        <pc:spChg chg="add mod">
          <ac:chgData name="Nold, Joseph C CIV USN NUWC DIV NEWPORT RI (USA)" userId="9c9c7fc4-1c9e-4305-87be-ceddb3125e1b" providerId="ADAL" clId="{E53DEBD6-7B0E-476A-9E8B-8CA71DEA09B5}" dt="2024-06-03T16:32:10.766" v="215"/>
          <ac:spMkLst>
            <pc:docMk/>
            <pc:sldMk cId="450401752" sldId="287"/>
            <ac:spMk id="2" creationId="{F18232FE-ADA8-5E1A-DF38-76754E4D59BE}"/>
          </ac:spMkLst>
        </pc:spChg>
        <pc:spChg chg="del">
          <ac:chgData name="Nold, Joseph C CIV USN NUWC DIV NEWPORT RI (USA)" userId="9c9c7fc4-1c9e-4305-87be-ceddb3125e1b" providerId="ADAL" clId="{E53DEBD6-7B0E-476A-9E8B-8CA71DEA09B5}" dt="2024-06-03T16:31:54.564" v="211" actId="478"/>
          <ac:spMkLst>
            <pc:docMk/>
            <pc:sldMk cId="450401752" sldId="287"/>
            <ac:spMk id="4" creationId="{00000000-0000-0000-0000-000000000000}"/>
          </ac:spMkLst>
        </pc:spChg>
      </pc:sldChg>
      <pc:sldChg chg="modSp mod">
        <pc:chgData name="Nold, Joseph C CIV USN NUWC DIV NEWPORT RI (USA)" userId="9c9c7fc4-1c9e-4305-87be-ceddb3125e1b" providerId="ADAL" clId="{E53DEBD6-7B0E-476A-9E8B-8CA71DEA09B5}" dt="2024-06-03T16:31:17.802" v="202" actId="255"/>
        <pc:sldMkLst>
          <pc:docMk/>
          <pc:sldMk cId="64446686" sldId="289"/>
        </pc:sldMkLst>
        <pc:spChg chg="mod">
          <ac:chgData name="Nold, Joseph C CIV USN NUWC DIV NEWPORT RI (USA)" userId="9c9c7fc4-1c9e-4305-87be-ceddb3125e1b" providerId="ADAL" clId="{E53DEBD6-7B0E-476A-9E8B-8CA71DEA09B5}" dt="2024-06-03T16:31:17.802" v="202" actId="255"/>
          <ac:spMkLst>
            <pc:docMk/>
            <pc:sldMk cId="64446686" sldId="289"/>
            <ac:spMk id="2" creationId="{F89DA88E-CF5F-E049-BA64-B70365EB2D78}"/>
          </ac:spMkLst>
        </pc:spChg>
        <pc:spChg chg="mod">
          <ac:chgData name="Nold, Joseph C CIV USN NUWC DIV NEWPORT RI (USA)" userId="9c9c7fc4-1c9e-4305-87be-ceddb3125e1b" providerId="ADAL" clId="{E53DEBD6-7B0E-476A-9E8B-8CA71DEA09B5}" dt="2024-06-03T16:25:57.672" v="178" actId="790"/>
          <ac:spMkLst>
            <pc:docMk/>
            <pc:sldMk cId="64446686" sldId="289"/>
            <ac:spMk id="3" creationId="{E37FA1AC-017A-3E32-3357-B410EBE14B95}"/>
          </ac:spMkLst>
        </pc:spChg>
      </pc:sldChg>
      <pc:sldChg chg="del">
        <pc:chgData name="Nold, Joseph C CIV USN NUWC DIV NEWPORT RI (USA)" userId="9c9c7fc4-1c9e-4305-87be-ceddb3125e1b" providerId="ADAL" clId="{E53DEBD6-7B0E-476A-9E8B-8CA71DEA09B5}" dt="2024-06-03T16:25:52.410" v="177" actId="47"/>
        <pc:sldMkLst>
          <pc:docMk/>
          <pc:sldMk cId="1987084975" sldId="290"/>
        </pc:sldMkLst>
      </pc:sldChg>
    </pc:docChg>
  </pc:docChgLst>
  <pc:docChgLst>
    <pc:chgData name="Nold, Joseph C CIV USN NUWC DIV NEWPORT RI (USA)" userId="9c9c7fc4-1c9e-4305-87be-ceddb3125e1b" providerId="ADAL" clId="{84FD5E67-023A-4279-9D83-A63621F752E7}"/>
    <pc:docChg chg="undo custSel addSld delSld modSld">
      <pc:chgData name="Nold, Joseph C CIV USN NUWC DIV NEWPORT RI (USA)" userId="9c9c7fc4-1c9e-4305-87be-ceddb3125e1b" providerId="ADAL" clId="{84FD5E67-023A-4279-9D83-A63621F752E7}" dt="2024-06-04T13:39:57.028" v="21" actId="47"/>
      <pc:docMkLst>
        <pc:docMk/>
      </pc:docMkLst>
      <pc:sldChg chg="add del">
        <pc:chgData name="Nold, Joseph C CIV USN NUWC DIV NEWPORT RI (USA)" userId="9c9c7fc4-1c9e-4305-87be-ceddb3125e1b" providerId="ADAL" clId="{84FD5E67-023A-4279-9D83-A63621F752E7}" dt="2024-06-04T13:32:14.948" v="3" actId="47"/>
        <pc:sldMkLst>
          <pc:docMk/>
          <pc:sldMk cId="4265439684" sldId="262"/>
        </pc:sldMkLst>
      </pc:sldChg>
      <pc:sldChg chg="del">
        <pc:chgData name="Nold, Joseph C CIV USN NUWC DIV NEWPORT RI (USA)" userId="9c9c7fc4-1c9e-4305-87be-ceddb3125e1b" providerId="ADAL" clId="{84FD5E67-023A-4279-9D83-A63621F752E7}" dt="2024-06-04T13:34:15.738" v="16" actId="47"/>
        <pc:sldMkLst>
          <pc:docMk/>
          <pc:sldMk cId="1552796591" sldId="263"/>
        </pc:sldMkLst>
      </pc:sldChg>
      <pc:sldChg chg="del">
        <pc:chgData name="Nold, Joseph C CIV USN NUWC DIV NEWPORT RI (USA)" userId="9c9c7fc4-1c9e-4305-87be-ceddb3125e1b" providerId="ADAL" clId="{84FD5E67-023A-4279-9D83-A63621F752E7}" dt="2024-06-04T13:38:45.048" v="18" actId="47"/>
        <pc:sldMkLst>
          <pc:docMk/>
          <pc:sldMk cId="1619512704" sldId="265"/>
        </pc:sldMkLst>
      </pc:sldChg>
      <pc:sldChg chg="modSp mod">
        <pc:chgData name="Nold, Joseph C CIV USN NUWC DIV NEWPORT RI (USA)" userId="9c9c7fc4-1c9e-4305-87be-ceddb3125e1b" providerId="ADAL" clId="{84FD5E67-023A-4279-9D83-A63621F752E7}" dt="2024-06-04T13:32:31.492" v="14" actId="1038"/>
        <pc:sldMkLst>
          <pc:docMk/>
          <pc:sldMk cId="4012984552" sldId="266"/>
        </pc:sldMkLst>
        <pc:grpChg chg="mod">
          <ac:chgData name="Nold, Joseph C CIV USN NUWC DIV NEWPORT RI (USA)" userId="9c9c7fc4-1c9e-4305-87be-ceddb3125e1b" providerId="ADAL" clId="{84FD5E67-023A-4279-9D83-A63621F752E7}" dt="2024-06-04T13:32:31.492" v="14" actId="1038"/>
          <ac:grpSpMkLst>
            <pc:docMk/>
            <pc:sldMk cId="4012984552" sldId="266"/>
            <ac:grpSpMk id="129" creationId="{00000000-0000-0000-0000-000000000000}"/>
          </ac:grpSpMkLst>
        </pc:grpChg>
      </pc:sldChg>
      <pc:sldChg chg="del">
        <pc:chgData name="Nold, Joseph C CIV USN NUWC DIV NEWPORT RI (USA)" userId="9c9c7fc4-1c9e-4305-87be-ceddb3125e1b" providerId="ADAL" clId="{84FD5E67-023A-4279-9D83-A63621F752E7}" dt="2024-06-04T13:39:57.028" v="21" actId="47"/>
        <pc:sldMkLst>
          <pc:docMk/>
          <pc:sldMk cId="3063397439" sldId="267"/>
        </pc:sldMkLst>
      </pc:sldChg>
      <pc:sldChg chg="add">
        <pc:chgData name="Nold, Joseph C CIV USN NUWC DIV NEWPORT RI (USA)" userId="9c9c7fc4-1c9e-4305-87be-ceddb3125e1b" providerId="ADAL" clId="{84FD5E67-023A-4279-9D83-A63621F752E7}" dt="2024-06-04T13:39:37.935" v="20"/>
        <pc:sldMkLst>
          <pc:docMk/>
          <pc:sldMk cId="0" sldId="276"/>
        </pc:sldMkLst>
      </pc:sldChg>
      <pc:sldChg chg="addSp modSp add">
        <pc:chgData name="Nold, Joseph C CIV USN NUWC DIV NEWPORT RI (USA)" userId="9c9c7fc4-1c9e-4305-87be-ceddb3125e1b" providerId="ADAL" clId="{84FD5E67-023A-4279-9D83-A63621F752E7}" dt="2024-06-04T13:39:05.646" v="19"/>
        <pc:sldMkLst>
          <pc:docMk/>
          <pc:sldMk cId="0" sldId="277"/>
        </pc:sldMkLst>
        <pc:spChg chg="add mod">
          <ac:chgData name="Nold, Joseph C CIV USN NUWC DIV NEWPORT RI (USA)" userId="9c9c7fc4-1c9e-4305-87be-ceddb3125e1b" providerId="ADAL" clId="{84FD5E67-023A-4279-9D83-A63621F752E7}" dt="2024-06-04T13:39:05.646" v="19"/>
          <ac:spMkLst>
            <pc:docMk/>
            <pc:sldMk cId="0" sldId="277"/>
            <ac:spMk id="2" creationId="{CED2F8E0-02EE-D693-9EC4-0F4BB7721695}"/>
          </ac:spMkLst>
        </pc:spChg>
      </pc:sldChg>
      <pc:sldChg chg="add">
        <pc:chgData name="Nold, Joseph C CIV USN NUWC DIV NEWPORT RI (USA)" userId="9c9c7fc4-1c9e-4305-87be-ceddb3125e1b" providerId="ADAL" clId="{84FD5E67-023A-4279-9D83-A63621F752E7}" dt="2024-06-04T13:32:04.030" v="2"/>
        <pc:sldMkLst>
          <pc:docMk/>
          <pc:sldMk cId="367167317" sldId="419"/>
        </pc:sldMkLst>
      </pc:sldChg>
      <pc:sldChg chg="add">
        <pc:chgData name="Nold, Joseph C CIV USN NUWC DIV NEWPORT RI (USA)" userId="9c9c7fc4-1c9e-4305-87be-ceddb3125e1b" providerId="ADAL" clId="{84FD5E67-023A-4279-9D83-A63621F752E7}" dt="2024-06-04T13:33:23.986" v="15"/>
        <pc:sldMkLst>
          <pc:docMk/>
          <pc:sldMk cId="0" sldId="420"/>
        </pc:sldMkLst>
      </pc:sldChg>
    </pc:docChg>
  </pc:docChgLst>
  <pc:docChgLst>
    <pc:chgData name="Nold, Joseph C CIV USN NUWC DIV NEWPORT RI (USA)" userId="9c9c7fc4-1c9e-4305-87be-ceddb3125e1b" providerId="ADAL" clId="{1638CD0A-F5FF-4F70-A309-E72D7CBB29B1}"/>
    <pc:docChg chg="addSld delSld modSld">
      <pc:chgData name="Nold, Joseph C CIV USN NUWC DIV NEWPORT RI (USA)" userId="9c9c7fc4-1c9e-4305-87be-ceddb3125e1b" providerId="ADAL" clId="{1638CD0A-F5FF-4F70-A309-E72D7CBB29B1}" dt="2024-10-04T19:12:25.073" v="27" actId="1035"/>
      <pc:docMkLst>
        <pc:docMk/>
      </pc:docMkLst>
      <pc:sldChg chg="addSp modSp">
        <pc:chgData name="Nold, Joseph C CIV USN NUWC DIV NEWPORT RI (USA)" userId="9c9c7fc4-1c9e-4305-87be-ceddb3125e1b" providerId="ADAL" clId="{1638CD0A-F5FF-4F70-A309-E72D7CBB29B1}" dt="2024-10-04T19:11:59.241" v="6"/>
        <pc:sldMkLst>
          <pc:docMk/>
          <pc:sldMk cId="1238329015" sldId="256"/>
        </pc:sldMkLst>
        <pc:spChg chg="add mod">
          <ac:chgData name="Nold, Joseph C CIV USN NUWC DIV NEWPORT RI (USA)" userId="9c9c7fc4-1c9e-4305-87be-ceddb3125e1b" providerId="ADAL" clId="{1638CD0A-F5FF-4F70-A309-E72D7CBB29B1}" dt="2024-10-04T19:11:59.241" v="6"/>
          <ac:spMkLst>
            <pc:docMk/>
            <pc:sldMk cId="1238329015" sldId="256"/>
            <ac:spMk id="3" creationId="{D2780A73-40B9-A8C0-4176-10A4BEC60509}"/>
          </ac:spMkLst>
        </pc:spChg>
      </pc:sldChg>
      <pc:sldChg chg="addSp modSp">
        <pc:chgData name="Nold, Joseph C CIV USN NUWC DIV NEWPORT RI (USA)" userId="9c9c7fc4-1c9e-4305-87be-ceddb3125e1b" providerId="ADAL" clId="{1638CD0A-F5FF-4F70-A309-E72D7CBB29B1}" dt="2024-10-04T19:12:02.057" v="8"/>
        <pc:sldMkLst>
          <pc:docMk/>
          <pc:sldMk cId="4012984552" sldId="266"/>
        </pc:sldMkLst>
        <pc:spChg chg="add mod">
          <ac:chgData name="Nold, Joseph C CIV USN NUWC DIV NEWPORT RI (USA)" userId="9c9c7fc4-1c9e-4305-87be-ceddb3125e1b" providerId="ADAL" clId="{1638CD0A-F5FF-4F70-A309-E72D7CBB29B1}" dt="2024-10-04T19:12:02.057" v="8"/>
          <ac:spMkLst>
            <pc:docMk/>
            <pc:sldMk cId="4012984552" sldId="266"/>
            <ac:spMk id="2" creationId="{1E4F36D0-BDF5-9EA1-B61F-7A8BAFAB30B9}"/>
          </ac:spMkLst>
        </pc:spChg>
      </pc:sldChg>
      <pc:sldChg chg="del">
        <pc:chgData name="Nold, Joseph C CIV USN NUWC DIV NEWPORT RI (USA)" userId="9c9c7fc4-1c9e-4305-87be-ceddb3125e1b" providerId="ADAL" clId="{1638CD0A-F5FF-4F70-A309-E72D7CBB29B1}" dt="2024-10-04T14:27:30.741" v="5" actId="47"/>
        <pc:sldMkLst>
          <pc:docMk/>
          <pc:sldMk cId="0" sldId="276"/>
        </pc:sldMkLst>
      </pc:sldChg>
      <pc:sldChg chg="addSp modSp">
        <pc:chgData name="Nold, Joseph C CIV USN NUWC DIV NEWPORT RI (USA)" userId="9c9c7fc4-1c9e-4305-87be-ceddb3125e1b" providerId="ADAL" clId="{1638CD0A-F5FF-4F70-A309-E72D7CBB29B1}" dt="2024-10-04T19:12:06.200" v="11"/>
        <pc:sldMkLst>
          <pc:docMk/>
          <pc:sldMk cId="0" sldId="277"/>
        </pc:sldMkLst>
        <pc:spChg chg="add mod">
          <ac:chgData name="Nold, Joseph C CIV USN NUWC DIV NEWPORT RI (USA)" userId="9c9c7fc4-1c9e-4305-87be-ceddb3125e1b" providerId="ADAL" clId="{1638CD0A-F5FF-4F70-A309-E72D7CBB29B1}" dt="2024-10-04T19:12:06.200" v="11"/>
          <ac:spMkLst>
            <pc:docMk/>
            <pc:sldMk cId="0" sldId="277"/>
            <ac:spMk id="2" creationId="{FD876140-0F3C-435E-98B6-4CA17A45E6FF}"/>
          </ac:spMkLst>
        </pc:spChg>
      </pc:sldChg>
      <pc:sldChg chg="addSp modSp">
        <pc:chgData name="Nold, Joseph C CIV USN NUWC DIV NEWPORT RI (USA)" userId="9c9c7fc4-1c9e-4305-87be-ceddb3125e1b" providerId="ADAL" clId="{1638CD0A-F5FF-4F70-A309-E72D7CBB29B1}" dt="2024-10-04T19:12:05.424" v="10"/>
        <pc:sldMkLst>
          <pc:docMk/>
          <pc:sldMk cId="2421186609" sldId="288"/>
        </pc:sldMkLst>
        <pc:spChg chg="add mod">
          <ac:chgData name="Nold, Joseph C CIV USN NUWC DIV NEWPORT RI (USA)" userId="9c9c7fc4-1c9e-4305-87be-ceddb3125e1b" providerId="ADAL" clId="{1638CD0A-F5FF-4F70-A309-E72D7CBB29B1}" dt="2024-10-04T19:12:05.424" v="10"/>
          <ac:spMkLst>
            <pc:docMk/>
            <pc:sldMk cId="2421186609" sldId="288"/>
            <ac:spMk id="2" creationId="{B75FD482-F187-2542-F51A-29EFE073F491}"/>
          </ac:spMkLst>
        </pc:spChg>
      </pc:sldChg>
      <pc:sldChg chg="addSp modSp">
        <pc:chgData name="Nold, Joseph C CIV USN NUWC DIV NEWPORT RI (USA)" userId="9c9c7fc4-1c9e-4305-87be-ceddb3125e1b" providerId="ADAL" clId="{1638CD0A-F5FF-4F70-A309-E72D7CBB29B1}" dt="2024-10-04T19:12:10.087" v="15"/>
        <pc:sldMkLst>
          <pc:docMk/>
          <pc:sldMk cId="3721902826" sldId="304"/>
        </pc:sldMkLst>
        <pc:spChg chg="add mod">
          <ac:chgData name="Nold, Joseph C CIV USN NUWC DIV NEWPORT RI (USA)" userId="9c9c7fc4-1c9e-4305-87be-ceddb3125e1b" providerId="ADAL" clId="{1638CD0A-F5FF-4F70-A309-E72D7CBB29B1}" dt="2024-10-04T19:12:10.087" v="15"/>
          <ac:spMkLst>
            <pc:docMk/>
            <pc:sldMk cId="3721902826" sldId="304"/>
            <ac:spMk id="2" creationId="{151A92EA-4EFC-94C5-5C49-FDA996AF60E6}"/>
          </ac:spMkLst>
        </pc:spChg>
      </pc:sldChg>
      <pc:sldChg chg="addSp modSp">
        <pc:chgData name="Nold, Joseph C CIV USN NUWC DIV NEWPORT RI (USA)" userId="9c9c7fc4-1c9e-4305-87be-ceddb3125e1b" providerId="ADAL" clId="{1638CD0A-F5FF-4F70-A309-E72D7CBB29B1}" dt="2024-10-04T19:12:10.761" v="16"/>
        <pc:sldMkLst>
          <pc:docMk/>
          <pc:sldMk cId="2855630751" sldId="305"/>
        </pc:sldMkLst>
        <pc:spChg chg="add mod">
          <ac:chgData name="Nold, Joseph C CIV USN NUWC DIV NEWPORT RI (USA)" userId="9c9c7fc4-1c9e-4305-87be-ceddb3125e1b" providerId="ADAL" clId="{1638CD0A-F5FF-4F70-A309-E72D7CBB29B1}" dt="2024-10-04T19:12:10.761" v="16"/>
          <ac:spMkLst>
            <pc:docMk/>
            <pc:sldMk cId="2855630751" sldId="305"/>
            <ac:spMk id="2" creationId="{ACC8F4FB-E451-E1F3-EE30-C8E8450B9CAD}"/>
          </ac:spMkLst>
        </pc:spChg>
      </pc:sldChg>
      <pc:sldChg chg="addSp modSp">
        <pc:chgData name="Nold, Joseph C CIV USN NUWC DIV NEWPORT RI (USA)" userId="9c9c7fc4-1c9e-4305-87be-ceddb3125e1b" providerId="ADAL" clId="{1638CD0A-F5FF-4F70-A309-E72D7CBB29B1}" dt="2024-10-04T19:12:11.472" v="17"/>
        <pc:sldMkLst>
          <pc:docMk/>
          <pc:sldMk cId="526007612" sldId="306"/>
        </pc:sldMkLst>
        <pc:spChg chg="add mod">
          <ac:chgData name="Nold, Joseph C CIV USN NUWC DIV NEWPORT RI (USA)" userId="9c9c7fc4-1c9e-4305-87be-ceddb3125e1b" providerId="ADAL" clId="{1638CD0A-F5FF-4F70-A309-E72D7CBB29B1}" dt="2024-10-04T19:12:11.472" v="17"/>
          <ac:spMkLst>
            <pc:docMk/>
            <pc:sldMk cId="526007612" sldId="306"/>
            <ac:spMk id="2" creationId="{93A1AD3B-DFBB-DA7B-0AE3-9EA9023C5260}"/>
          </ac:spMkLst>
        </pc:spChg>
      </pc:sldChg>
      <pc:sldChg chg="addSp modSp">
        <pc:chgData name="Nold, Joseph C CIV USN NUWC DIV NEWPORT RI (USA)" userId="9c9c7fc4-1c9e-4305-87be-ceddb3125e1b" providerId="ADAL" clId="{1638CD0A-F5FF-4F70-A309-E72D7CBB29B1}" dt="2024-10-04T19:12:12.200" v="18"/>
        <pc:sldMkLst>
          <pc:docMk/>
          <pc:sldMk cId="1900847183" sldId="307"/>
        </pc:sldMkLst>
        <pc:spChg chg="add mod">
          <ac:chgData name="Nold, Joseph C CIV USN NUWC DIV NEWPORT RI (USA)" userId="9c9c7fc4-1c9e-4305-87be-ceddb3125e1b" providerId="ADAL" clId="{1638CD0A-F5FF-4F70-A309-E72D7CBB29B1}" dt="2024-10-04T19:12:12.200" v="18"/>
          <ac:spMkLst>
            <pc:docMk/>
            <pc:sldMk cId="1900847183" sldId="307"/>
            <ac:spMk id="2" creationId="{27BA3EE5-75B4-B4C9-BA3C-2A85A82E6273}"/>
          </ac:spMkLst>
        </pc:spChg>
      </pc:sldChg>
      <pc:sldChg chg="addSp modSp">
        <pc:chgData name="Nold, Joseph C CIV USN NUWC DIV NEWPORT RI (USA)" userId="9c9c7fc4-1c9e-4305-87be-ceddb3125e1b" providerId="ADAL" clId="{1638CD0A-F5FF-4F70-A309-E72D7CBB29B1}" dt="2024-10-04T19:12:13.601" v="20"/>
        <pc:sldMkLst>
          <pc:docMk/>
          <pc:sldMk cId="2564843219" sldId="308"/>
        </pc:sldMkLst>
        <pc:spChg chg="add mod">
          <ac:chgData name="Nold, Joseph C CIV USN NUWC DIV NEWPORT RI (USA)" userId="9c9c7fc4-1c9e-4305-87be-ceddb3125e1b" providerId="ADAL" clId="{1638CD0A-F5FF-4F70-A309-E72D7CBB29B1}" dt="2024-10-04T19:12:13.601" v="20"/>
          <ac:spMkLst>
            <pc:docMk/>
            <pc:sldMk cId="2564843219" sldId="308"/>
            <ac:spMk id="2" creationId="{8AE70441-B799-F8BB-306D-7E8162E0491D}"/>
          </ac:spMkLst>
        </pc:spChg>
      </pc:sldChg>
      <pc:sldChg chg="addSp modSp">
        <pc:chgData name="Nold, Joseph C CIV USN NUWC DIV NEWPORT RI (USA)" userId="9c9c7fc4-1c9e-4305-87be-ceddb3125e1b" providerId="ADAL" clId="{1638CD0A-F5FF-4F70-A309-E72D7CBB29B1}" dt="2024-10-04T19:12:14.281" v="21"/>
        <pc:sldMkLst>
          <pc:docMk/>
          <pc:sldMk cId="383366193" sldId="309"/>
        </pc:sldMkLst>
        <pc:spChg chg="add mod">
          <ac:chgData name="Nold, Joseph C CIV USN NUWC DIV NEWPORT RI (USA)" userId="9c9c7fc4-1c9e-4305-87be-ceddb3125e1b" providerId="ADAL" clId="{1638CD0A-F5FF-4F70-A309-E72D7CBB29B1}" dt="2024-10-04T19:12:14.281" v="21"/>
          <ac:spMkLst>
            <pc:docMk/>
            <pc:sldMk cId="383366193" sldId="309"/>
            <ac:spMk id="2" creationId="{1C6130CA-B29B-E6A2-7231-314D53D752FF}"/>
          </ac:spMkLst>
        </pc:spChg>
      </pc:sldChg>
      <pc:sldChg chg="addSp modSp">
        <pc:chgData name="Nold, Joseph C CIV USN NUWC DIV NEWPORT RI (USA)" userId="9c9c7fc4-1c9e-4305-87be-ceddb3125e1b" providerId="ADAL" clId="{1638CD0A-F5FF-4F70-A309-E72D7CBB29B1}" dt="2024-10-04T19:12:14.792" v="22"/>
        <pc:sldMkLst>
          <pc:docMk/>
          <pc:sldMk cId="2807254308" sldId="310"/>
        </pc:sldMkLst>
        <pc:spChg chg="add mod">
          <ac:chgData name="Nold, Joseph C CIV USN NUWC DIV NEWPORT RI (USA)" userId="9c9c7fc4-1c9e-4305-87be-ceddb3125e1b" providerId="ADAL" clId="{1638CD0A-F5FF-4F70-A309-E72D7CBB29B1}" dt="2024-10-04T19:12:14.792" v="22"/>
          <ac:spMkLst>
            <pc:docMk/>
            <pc:sldMk cId="2807254308" sldId="310"/>
            <ac:spMk id="2" creationId="{9344DE72-53F0-7A41-6E9B-DF33F9D9B10C}"/>
          </ac:spMkLst>
        </pc:spChg>
      </pc:sldChg>
      <pc:sldChg chg="addSp modSp">
        <pc:chgData name="Nold, Joseph C CIV USN NUWC DIV NEWPORT RI (USA)" userId="9c9c7fc4-1c9e-4305-87be-ceddb3125e1b" providerId="ADAL" clId="{1638CD0A-F5FF-4F70-A309-E72D7CBB29B1}" dt="2024-10-04T19:12:12.929" v="19"/>
        <pc:sldMkLst>
          <pc:docMk/>
          <pc:sldMk cId="535881914" sldId="311"/>
        </pc:sldMkLst>
        <pc:spChg chg="add mod">
          <ac:chgData name="Nold, Joseph C CIV USN NUWC DIV NEWPORT RI (USA)" userId="9c9c7fc4-1c9e-4305-87be-ceddb3125e1b" providerId="ADAL" clId="{1638CD0A-F5FF-4F70-A309-E72D7CBB29B1}" dt="2024-10-04T19:12:12.929" v="19"/>
          <ac:spMkLst>
            <pc:docMk/>
            <pc:sldMk cId="535881914" sldId="311"/>
            <ac:spMk id="2" creationId="{25E30353-FF56-6971-1134-F6AB66FEDDEB}"/>
          </ac:spMkLst>
        </pc:spChg>
      </pc:sldChg>
      <pc:sldChg chg="addSp modSp">
        <pc:chgData name="Nold, Joseph C CIV USN NUWC DIV NEWPORT RI (USA)" userId="9c9c7fc4-1c9e-4305-87be-ceddb3125e1b" providerId="ADAL" clId="{1638CD0A-F5FF-4F70-A309-E72D7CBB29B1}" dt="2024-10-04T19:12:15.346" v="23"/>
        <pc:sldMkLst>
          <pc:docMk/>
          <pc:sldMk cId="399655272" sldId="312"/>
        </pc:sldMkLst>
        <pc:spChg chg="add mod">
          <ac:chgData name="Nold, Joseph C CIV USN NUWC DIV NEWPORT RI (USA)" userId="9c9c7fc4-1c9e-4305-87be-ceddb3125e1b" providerId="ADAL" clId="{1638CD0A-F5FF-4F70-A309-E72D7CBB29B1}" dt="2024-10-04T19:12:15.346" v="23"/>
          <ac:spMkLst>
            <pc:docMk/>
            <pc:sldMk cId="399655272" sldId="312"/>
            <ac:spMk id="2" creationId="{C22F2D7F-A69F-DE0A-505B-56F1D7A8A9A3}"/>
          </ac:spMkLst>
        </pc:spChg>
      </pc:sldChg>
      <pc:sldChg chg="addSp modSp">
        <pc:chgData name="Nold, Joseph C CIV USN NUWC DIV NEWPORT RI (USA)" userId="9c9c7fc4-1c9e-4305-87be-ceddb3125e1b" providerId="ADAL" clId="{1638CD0A-F5FF-4F70-A309-E72D7CBB29B1}" dt="2024-10-04T19:12:01.264" v="7"/>
        <pc:sldMkLst>
          <pc:docMk/>
          <pc:sldMk cId="367167317" sldId="419"/>
        </pc:sldMkLst>
        <pc:spChg chg="add mod">
          <ac:chgData name="Nold, Joseph C CIV USN NUWC DIV NEWPORT RI (USA)" userId="9c9c7fc4-1c9e-4305-87be-ceddb3125e1b" providerId="ADAL" clId="{1638CD0A-F5FF-4F70-A309-E72D7CBB29B1}" dt="2024-10-04T19:12:01.264" v="7"/>
          <ac:spMkLst>
            <pc:docMk/>
            <pc:sldMk cId="367167317" sldId="419"/>
            <ac:spMk id="5" creationId="{C8409F17-24B6-6331-6878-857C3AC3F307}"/>
          </ac:spMkLst>
        </pc:spChg>
      </pc:sldChg>
      <pc:sldChg chg="addSp modSp">
        <pc:chgData name="Nold, Joseph C CIV USN NUWC DIV NEWPORT RI (USA)" userId="9c9c7fc4-1c9e-4305-87be-ceddb3125e1b" providerId="ADAL" clId="{1638CD0A-F5FF-4F70-A309-E72D7CBB29B1}" dt="2024-10-04T19:12:02.778" v="9"/>
        <pc:sldMkLst>
          <pc:docMk/>
          <pc:sldMk cId="0" sldId="420"/>
        </pc:sldMkLst>
        <pc:spChg chg="add mod">
          <ac:chgData name="Nold, Joseph C CIV USN NUWC DIV NEWPORT RI (USA)" userId="9c9c7fc4-1c9e-4305-87be-ceddb3125e1b" providerId="ADAL" clId="{1638CD0A-F5FF-4F70-A309-E72D7CBB29B1}" dt="2024-10-04T19:12:02.778" v="9"/>
          <ac:spMkLst>
            <pc:docMk/>
            <pc:sldMk cId="0" sldId="420"/>
            <ac:spMk id="2" creationId="{F0C47936-D61A-FDAD-C327-00DF3185C74E}"/>
          </ac:spMkLst>
        </pc:spChg>
      </pc:sldChg>
      <pc:sldChg chg="addSp modSp mod">
        <pc:chgData name="Nold, Joseph C CIV USN NUWC DIV NEWPORT RI (USA)" userId="9c9c7fc4-1c9e-4305-87be-ceddb3125e1b" providerId="ADAL" clId="{1638CD0A-F5FF-4F70-A309-E72D7CBB29B1}" dt="2024-10-04T19:12:25.073" v="27" actId="1035"/>
        <pc:sldMkLst>
          <pc:docMk/>
          <pc:sldMk cId="1827477889" sldId="430"/>
        </pc:sldMkLst>
        <pc:spChg chg="add mod">
          <ac:chgData name="Nold, Joseph C CIV USN NUWC DIV NEWPORT RI (USA)" userId="9c9c7fc4-1c9e-4305-87be-ceddb3125e1b" providerId="ADAL" clId="{1638CD0A-F5FF-4F70-A309-E72D7CBB29B1}" dt="2024-10-04T19:12:07.647" v="13"/>
          <ac:spMkLst>
            <pc:docMk/>
            <pc:sldMk cId="1827477889" sldId="430"/>
            <ac:spMk id="3" creationId="{598235E5-F69A-4A5E-0CAB-4BB0F9C55C0C}"/>
          </ac:spMkLst>
        </pc:spChg>
        <pc:graphicFrameChg chg="mod">
          <ac:chgData name="Nold, Joseph C CIV USN NUWC DIV NEWPORT RI (USA)" userId="9c9c7fc4-1c9e-4305-87be-ceddb3125e1b" providerId="ADAL" clId="{1638CD0A-F5FF-4F70-A309-E72D7CBB29B1}" dt="2024-10-04T19:12:25.073" v="27" actId="1035"/>
          <ac:graphicFrameMkLst>
            <pc:docMk/>
            <pc:sldMk cId="1827477889" sldId="430"/>
            <ac:graphicFrameMk id="4" creationId="{00000000-0000-0000-0000-000000000000}"/>
          </ac:graphicFrameMkLst>
        </pc:graphicFrameChg>
      </pc:sldChg>
      <pc:sldChg chg="addSp modSp">
        <pc:chgData name="Nold, Joseph C CIV USN NUWC DIV NEWPORT RI (USA)" userId="9c9c7fc4-1c9e-4305-87be-ceddb3125e1b" providerId="ADAL" clId="{1638CD0A-F5FF-4F70-A309-E72D7CBB29B1}" dt="2024-10-04T19:12:09.271" v="14"/>
        <pc:sldMkLst>
          <pc:docMk/>
          <pc:sldMk cId="1878536824" sldId="431"/>
        </pc:sldMkLst>
        <pc:spChg chg="add mod">
          <ac:chgData name="Nold, Joseph C CIV USN NUWC DIV NEWPORT RI (USA)" userId="9c9c7fc4-1c9e-4305-87be-ceddb3125e1b" providerId="ADAL" clId="{1638CD0A-F5FF-4F70-A309-E72D7CBB29B1}" dt="2024-10-04T19:12:09.271" v="14"/>
          <ac:spMkLst>
            <pc:docMk/>
            <pc:sldMk cId="1878536824" sldId="431"/>
            <ac:spMk id="3" creationId="{2B15B776-F176-1683-898C-7B88E023BC2C}"/>
          </ac:spMkLst>
        </pc:spChg>
      </pc:sldChg>
      <pc:sldChg chg="addSp modSp add mod">
        <pc:chgData name="Nold, Joseph C CIV USN NUWC DIV NEWPORT RI (USA)" userId="9c9c7fc4-1c9e-4305-87be-ceddb3125e1b" providerId="ADAL" clId="{1638CD0A-F5FF-4F70-A309-E72D7CBB29B1}" dt="2024-10-04T19:12:06.937" v="12"/>
        <pc:sldMkLst>
          <pc:docMk/>
          <pc:sldMk cId="0" sldId="432"/>
        </pc:sldMkLst>
        <pc:spChg chg="add mod">
          <ac:chgData name="Nold, Joseph C CIV USN NUWC DIV NEWPORT RI (USA)" userId="9c9c7fc4-1c9e-4305-87be-ceddb3125e1b" providerId="ADAL" clId="{1638CD0A-F5FF-4F70-A309-E72D7CBB29B1}" dt="2024-10-04T19:12:06.937" v="12"/>
          <ac:spMkLst>
            <pc:docMk/>
            <pc:sldMk cId="0" sldId="432"/>
            <ac:spMk id="2" creationId="{AA72D077-3167-6E5F-93A6-97F10AD35048}"/>
          </ac:spMkLst>
        </pc:spChg>
        <pc:spChg chg="mod">
          <ac:chgData name="Nold, Joseph C CIV USN NUWC DIV NEWPORT RI (USA)" userId="9c9c7fc4-1c9e-4305-87be-ceddb3125e1b" providerId="ADAL" clId="{1638CD0A-F5FF-4F70-A309-E72D7CBB29B1}" dt="2024-10-04T14:26:48.583" v="4" actId="1035"/>
          <ac:spMkLst>
            <pc:docMk/>
            <pc:sldMk cId="0" sldId="432"/>
            <ac:spMk id="7" creationId="{00000000-0000-0000-0000-000000000000}"/>
          </ac:spMkLst>
        </pc:spChg>
      </pc:sldChg>
    </pc:docChg>
  </pc:docChgLst>
  <pc:docChgLst>
    <pc:chgData name="Nold, Joseph C CIV USN NUWC DIV NEWPORT RI (USA)" userId="9c9c7fc4-1c9e-4305-87be-ceddb3125e1b" providerId="ADAL" clId="{784EF9B1-F8C8-4649-B2EF-C6FBB9BCDC5A}"/>
    <pc:docChg chg="undo custSel addSld delSld modSld">
      <pc:chgData name="Nold, Joseph C CIV USN NUWC DIV NEWPORT RI (USA)" userId="9c9c7fc4-1c9e-4305-87be-ceddb3125e1b" providerId="ADAL" clId="{784EF9B1-F8C8-4649-B2EF-C6FBB9BCDC5A}" dt="2024-09-18T20:38:18.759" v="73" actId="478"/>
      <pc:docMkLst>
        <pc:docMk/>
      </pc:docMkLst>
      <pc:sldChg chg="delSp modSp mod">
        <pc:chgData name="Nold, Joseph C CIV USN NUWC DIV NEWPORT RI (USA)" userId="9c9c7fc4-1c9e-4305-87be-ceddb3125e1b" providerId="ADAL" clId="{784EF9B1-F8C8-4649-B2EF-C6FBB9BCDC5A}" dt="2024-09-18T20:35:55.283" v="18" actId="478"/>
        <pc:sldMkLst>
          <pc:docMk/>
          <pc:sldMk cId="1238329015" sldId="256"/>
        </pc:sldMkLst>
        <pc:spChg chg="del">
          <ac:chgData name="Nold, Joseph C CIV USN NUWC DIV NEWPORT RI (USA)" userId="9c9c7fc4-1c9e-4305-87be-ceddb3125e1b" providerId="ADAL" clId="{784EF9B1-F8C8-4649-B2EF-C6FBB9BCDC5A}" dt="2024-09-18T20:35:55.283" v="18" actId="478"/>
          <ac:spMkLst>
            <pc:docMk/>
            <pc:sldMk cId="1238329015" sldId="256"/>
            <ac:spMk id="3" creationId="{D34B657E-DC23-2348-1C95-95594C2F5448}"/>
          </ac:spMkLst>
        </pc:spChg>
        <pc:spChg chg="mod">
          <ac:chgData name="Nold, Joseph C CIV USN NUWC DIV NEWPORT RI (USA)" userId="9c9c7fc4-1c9e-4305-87be-ceddb3125e1b" providerId="ADAL" clId="{784EF9B1-F8C8-4649-B2EF-C6FBB9BCDC5A}" dt="2024-09-18T16:19:57.645" v="10" actId="20577"/>
          <ac:spMkLst>
            <pc:docMk/>
            <pc:sldMk cId="1238329015" sldId="256"/>
            <ac:spMk id="4" creationId="{00000000-0000-0000-0000-000000000000}"/>
          </ac:spMkLst>
        </pc:spChg>
      </pc:sldChg>
      <pc:sldChg chg="del">
        <pc:chgData name="Nold, Joseph C CIV USN NUWC DIV NEWPORT RI (USA)" userId="9c9c7fc4-1c9e-4305-87be-ceddb3125e1b" providerId="ADAL" clId="{784EF9B1-F8C8-4649-B2EF-C6FBB9BCDC5A}" dt="2024-09-18T16:20:25.090" v="11" actId="47"/>
        <pc:sldMkLst>
          <pc:docMk/>
          <pc:sldMk cId="125547537" sldId="257"/>
        </pc:sldMkLst>
      </pc:sldChg>
      <pc:sldChg chg="del">
        <pc:chgData name="Nold, Joseph C CIV USN NUWC DIV NEWPORT RI (USA)" userId="9c9c7fc4-1c9e-4305-87be-ceddb3125e1b" providerId="ADAL" clId="{784EF9B1-F8C8-4649-B2EF-C6FBB9BCDC5A}" dt="2024-09-18T16:20:26.226" v="12" actId="47"/>
        <pc:sldMkLst>
          <pc:docMk/>
          <pc:sldMk cId="1937727142" sldId="258"/>
        </pc:sldMkLst>
      </pc:sldChg>
      <pc:sldChg chg="del">
        <pc:chgData name="Nold, Joseph C CIV USN NUWC DIV NEWPORT RI (USA)" userId="9c9c7fc4-1c9e-4305-87be-ceddb3125e1b" providerId="ADAL" clId="{784EF9B1-F8C8-4649-B2EF-C6FBB9BCDC5A}" dt="2024-09-18T16:20:27.352" v="13" actId="47"/>
        <pc:sldMkLst>
          <pc:docMk/>
          <pc:sldMk cId="1490783261" sldId="259"/>
        </pc:sldMkLst>
      </pc:sldChg>
      <pc:sldChg chg="del">
        <pc:chgData name="Nold, Joseph C CIV USN NUWC DIV NEWPORT RI (USA)" userId="9c9c7fc4-1c9e-4305-87be-ceddb3125e1b" providerId="ADAL" clId="{784EF9B1-F8C8-4649-B2EF-C6FBB9BCDC5A}" dt="2024-09-18T16:20:28.377" v="14" actId="47"/>
        <pc:sldMkLst>
          <pc:docMk/>
          <pc:sldMk cId="3397980035" sldId="260"/>
        </pc:sldMkLst>
      </pc:sldChg>
      <pc:sldChg chg="del">
        <pc:chgData name="Nold, Joseph C CIV USN NUWC DIV NEWPORT RI (USA)" userId="9c9c7fc4-1c9e-4305-87be-ceddb3125e1b" providerId="ADAL" clId="{784EF9B1-F8C8-4649-B2EF-C6FBB9BCDC5A}" dt="2024-09-18T16:20:29.675" v="15" actId="47"/>
        <pc:sldMkLst>
          <pc:docMk/>
          <pc:sldMk cId="259345923" sldId="261"/>
        </pc:sldMkLst>
      </pc:sldChg>
      <pc:sldChg chg="delSp mod">
        <pc:chgData name="Nold, Joseph C CIV USN NUWC DIV NEWPORT RI (USA)" userId="9c9c7fc4-1c9e-4305-87be-ceddb3125e1b" providerId="ADAL" clId="{784EF9B1-F8C8-4649-B2EF-C6FBB9BCDC5A}" dt="2024-09-18T20:35:59.380" v="20" actId="478"/>
        <pc:sldMkLst>
          <pc:docMk/>
          <pc:sldMk cId="4012984552" sldId="266"/>
        </pc:sldMkLst>
        <pc:spChg chg="del">
          <ac:chgData name="Nold, Joseph C CIV USN NUWC DIV NEWPORT RI (USA)" userId="9c9c7fc4-1c9e-4305-87be-ceddb3125e1b" providerId="ADAL" clId="{784EF9B1-F8C8-4649-B2EF-C6FBB9BCDC5A}" dt="2024-09-18T20:35:59.380" v="20" actId="478"/>
          <ac:spMkLst>
            <pc:docMk/>
            <pc:sldMk cId="4012984552" sldId="266"/>
            <ac:spMk id="2" creationId="{E7FF153D-DCA1-C3FA-6B7F-FCBE9D5C46CC}"/>
          </ac:spMkLst>
        </pc:spChg>
      </pc:sldChg>
      <pc:sldChg chg="delSp mod">
        <pc:chgData name="Nold, Joseph C CIV USN NUWC DIV NEWPORT RI (USA)" userId="9c9c7fc4-1c9e-4305-87be-ceddb3125e1b" providerId="ADAL" clId="{784EF9B1-F8C8-4649-B2EF-C6FBB9BCDC5A}" dt="2024-09-18T20:38:00.257" v="57" actId="478"/>
        <pc:sldMkLst>
          <pc:docMk/>
          <pc:sldMk cId="3245971498" sldId="271"/>
        </pc:sldMkLst>
        <pc:spChg chg="del">
          <ac:chgData name="Nold, Joseph C CIV USN NUWC DIV NEWPORT RI (USA)" userId="9c9c7fc4-1c9e-4305-87be-ceddb3125e1b" providerId="ADAL" clId="{784EF9B1-F8C8-4649-B2EF-C6FBB9BCDC5A}" dt="2024-09-18T20:38:00.257" v="57" actId="478"/>
          <ac:spMkLst>
            <pc:docMk/>
            <pc:sldMk cId="3245971498" sldId="271"/>
            <ac:spMk id="5" creationId="{52594443-2233-7FD9-3D20-B372EAEE7CB4}"/>
          </ac:spMkLst>
        </pc:spChg>
      </pc:sldChg>
      <pc:sldChg chg="delSp mod">
        <pc:chgData name="Nold, Joseph C CIV USN NUWC DIV NEWPORT RI (USA)" userId="9c9c7fc4-1c9e-4305-87be-ceddb3125e1b" providerId="ADAL" clId="{784EF9B1-F8C8-4649-B2EF-C6FBB9BCDC5A}" dt="2024-09-18T20:37:59.128" v="56" actId="478"/>
        <pc:sldMkLst>
          <pc:docMk/>
          <pc:sldMk cId="197198315" sldId="272"/>
        </pc:sldMkLst>
        <pc:spChg chg="del">
          <ac:chgData name="Nold, Joseph C CIV USN NUWC DIV NEWPORT RI (USA)" userId="9c9c7fc4-1c9e-4305-87be-ceddb3125e1b" providerId="ADAL" clId="{784EF9B1-F8C8-4649-B2EF-C6FBB9BCDC5A}" dt="2024-09-18T20:37:59.128" v="56" actId="478"/>
          <ac:spMkLst>
            <pc:docMk/>
            <pc:sldMk cId="197198315" sldId="272"/>
            <ac:spMk id="2" creationId="{BFC5AF4A-FFA5-E970-67C5-0F50111C6526}"/>
          </ac:spMkLst>
        </pc:spChg>
      </pc:sldChg>
      <pc:sldChg chg="delSp mod">
        <pc:chgData name="Nold, Joseph C CIV USN NUWC DIV NEWPORT RI (USA)" userId="9c9c7fc4-1c9e-4305-87be-ceddb3125e1b" providerId="ADAL" clId="{784EF9B1-F8C8-4649-B2EF-C6FBB9BCDC5A}" dt="2024-09-18T20:38:01.128" v="58" actId="478"/>
        <pc:sldMkLst>
          <pc:docMk/>
          <pc:sldMk cId="1766663530" sldId="273"/>
        </pc:sldMkLst>
        <pc:spChg chg="del">
          <ac:chgData name="Nold, Joseph C CIV USN NUWC DIV NEWPORT RI (USA)" userId="9c9c7fc4-1c9e-4305-87be-ceddb3125e1b" providerId="ADAL" clId="{784EF9B1-F8C8-4649-B2EF-C6FBB9BCDC5A}" dt="2024-09-18T20:38:01.128" v="58" actId="478"/>
          <ac:spMkLst>
            <pc:docMk/>
            <pc:sldMk cId="1766663530" sldId="273"/>
            <ac:spMk id="5" creationId="{183EFD44-3016-C43C-2E66-F1A2E1A08FC5}"/>
          </ac:spMkLst>
        </pc:spChg>
      </pc:sldChg>
      <pc:sldChg chg="delSp mod">
        <pc:chgData name="Nold, Joseph C CIV USN NUWC DIV NEWPORT RI (USA)" userId="9c9c7fc4-1c9e-4305-87be-ceddb3125e1b" providerId="ADAL" clId="{784EF9B1-F8C8-4649-B2EF-C6FBB9BCDC5A}" dt="2024-09-18T20:38:02.554" v="60" actId="478"/>
        <pc:sldMkLst>
          <pc:docMk/>
          <pc:sldMk cId="4069241561" sldId="274"/>
        </pc:sldMkLst>
        <pc:spChg chg="del">
          <ac:chgData name="Nold, Joseph C CIV USN NUWC DIV NEWPORT RI (USA)" userId="9c9c7fc4-1c9e-4305-87be-ceddb3125e1b" providerId="ADAL" clId="{784EF9B1-F8C8-4649-B2EF-C6FBB9BCDC5A}" dt="2024-09-18T20:38:02.554" v="60" actId="478"/>
          <ac:spMkLst>
            <pc:docMk/>
            <pc:sldMk cId="4069241561" sldId="274"/>
            <ac:spMk id="5" creationId="{931A301E-D762-BBFC-22BD-7279FAE039FB}"/>
          </ac:spMkLst>
        </pc:spChg>
      </pc:sldChg>
      <pc:sldChg chg="delSp mod">
        <pc:chgData name="Nold, Joseph C CIV USN NUWC DIV NEWPORT RI (USA)" userId="9c9c7fc4-1c9e-4305-87be-ceddb3125e1b" providerId="ADAL" clId="{784EF9B1-F8C8-4649-B2EF-C6FBB9BCDC5A}" dt="2024-09-18T20:38:03.840" v="62" actId="478"/>
        <pc:sldMkLst>
          <pc:docMk/>
          <pc:sldMk cId="222539327" sldId="275"/>
        </pc:sldMkLst>
        <pc:spChg chg="del">
          <ac:chgData name="Nold, Joseph C CIV USN NUWC DIV NEWPORT RI (USA)" userId="9c9c7fc4-1c9e-4305-87be-ceddb3125e1b" providerId="ADAL" clId="{784EF9B1-F8C8-4649-B2EF-C6FBB9BCDC5A}" dt="2024-09-18T20:38:03.840" v="62" actId="478"/>
          <ac:spMkLst>
            <pc:docMk/>
            <pc:sldMk cId="222539327" sldId="275"/>
            <ac:spMk id="5" creationId="{7843B2F7-9E8C-2E21-E172-A5DBF29591F3}"/>
          </ac:spMkLst>
        </pc:spChg>
      </pc:sldChg>
      <pc:sldChg chg="delSp mod">
        <pc:chgData name="Nold, Joseph C CIV USN NUWC DIV NEWPORT RI (USA)" userId="9c9c7fc4-1c9e-4305-87be-ceddb3125e1b" providerId="ADAL" clId="{784EF9B1-F8C8-4649-B2EF-C6FBB9BCDC5A}" dt="2024-09-18T20:36:07.748" v="24" actId="478"/>
        <pc:sldMkLst>
          <pc:docMk/>
          <pc:sldMk cId="0" sldId="276"/>
        </pc:sldMkLst>
        <pc:spChg chg="del">
          <ac:chgData name="Nold, Joseph C CIV USN NUWC DIV NEWPORT RI (USA)" userId="9c9c7fc4-1c9e-4305-87be-ceddb3125e1b" providerId="ADAL" clId="{784EF9B1-F8C8-4649-B2EF-C6FBB9BCDC5A}" dt="2024-09-18T20:36:07.748" v="24" actId="478"/>
          <ac:spMkLst>
            <pc:docMk/>
            <pc:sldMk cId="0" sldId="276"/>
            <ac:spMk id="2" creationId="{7BEE0CF3-53A5-B896-5A47-4A01982F302A}"/>
          </ac:spMkLst>
        </pc:spChg>
      </pc:sldChg>
      <pc:sldChg chg="delSp mod">
        <pc:chgData name="Nold, Joseph C CIV USN NUWC DIV NEWPORT RI (USA)" userId="9c9c7fc4-1c9e-4305-87be-ceddb3125e1b" providerId="ADAL" clId="{784EF9B1-F8C8-4649-B2EF-C6FBB9BCDC5A}" dt="2024-09-18T20:36:06.620" v="23" actId="478"/>
        <pc:sldMkLst>
          <pc:docMk/>
          <pc:sldMk cId="0" sldId="277"/>
        </pc:sldMkLst>
        <pc:spChg chg="del">
          <ac:chgData name="Nold, Joseph C CIV USN NUWC DIV NEWPORT RI (USA)" userId="9c9c7fc4-1c9e-4305-87be-ceddb3125e1b" providerId="ADAL" clId="{784EF9B1-F8C8-4649-B2EF-C6FBB9BCDC5A}" dt="2024-09-18T20:36:06.620" v="23" actId="478"/>
          <ac:spMkLst>
            <pc:docMk/>
            <pc:sldMk cId="0" sldId="277"/>
            <ac:spMk id="2" creationId="{F758EEA7-A80A-DB24-3612-99D685730544}"/>
          </ac:spMkLst>
        </pc:spChg>
      </pc:sldChg>
      <pc:sldChg chg="delSp add mod">
        <pc:chgData name="Nold, Joseph C CIV USN NUWC DIV NEWPORT RI (USA)" userId="9c9c7fc4-1c9e-4305-87be-ceddb3125e1b" providerId="ADAL" clId="{784EF9B1-F8C8-4649-B2EF-C6FBB9BCDC5A}" dt="2024-09-18T20:36:08.756" v="25" actId="478"/>
        <pc:sldMkLst>
          <pc:docMk/>
          <pc:sldMk cId="2408887431" sldId="280"/>
        </pc:sldMkLst>
        <pc:spChg chg="del">
          <ac:chgData name="Nold, Joseph C CIV USN NUWC DIV NEWPORT RI (USA)" userId="9c9c7fc4-1c9e-4305-87be-ceddb3125e1b" providerId="ADAL" clId="{784EF9B1-F8C8-4649-B2EF-C6FBB9BCDC5A}" dt="2024-09-18T20:36:08.756" v="25" actId="478"/>
          <ac:spMkLst>
            <pc:docMk/>
            <pc:sldMk cId="2408887431" sldId="280"/>
            <ac:spMk id="5" creationId="{00000000-0000-0000-0000-000000000000}"/>
          </ac:spMkLst>
        </pc:spChg>
      </pc:sldChg>
      <pc:sldChg chg="delSp mod">
        <pc:chgData name="Nold, Joseph C CIV USN NUWC DIV NEWPORT RI (USA)" userId="9c9c7fc4-1c9e-4305-87be-ceddb3125e1b" providerId="ADAL" clId="{784EF9B1-F8C8-4649-B2EF-C6FBB9BCDC5A}" dt="2024-09-18T20:38:18.759" v="73" actId="478"/>
        <pc:sldMkLst>
          <pc:docMk/>
          <pc:sldMk cId="2511057720" sldId="281"/>
        </pc:sldMkLst>
        <pc:spChg chg="del">
          <ac:chgData name="Nold, Joseph C CIV USN NUWC DIV NEWPORT RI (USA)" userId="9c9c7fc4-1c9e-4305-87be-ceddb3125e1b" providerId="ADAL" clId="{784EF9B1-F8C8-4649-B2EF-C6FBB9BCDC5A}" dt="2024-09-18T20:38:18.759" v="73" actId="478"/>
          <ac:spMkLst>
            <pc:docMk/>
            <pc:sldMk cId="2511057720" sldId="281"/>
            <ac:spMk id="5" creationId="{C9CFFF42-A631-1B9C-C11F-F56BDC3DAC62}"/>
          </ac:spMkLst>
        </pc:spChg>
      </pc:sldChg>
      <pc:sldChg chg="delSp mod">
        <pc:chgData name="Nold, Joseph C CIV USN NUWC DIV NEWPORT RI (USA)" userId="9c9c7fc4-1c9e-4305-87be-ceddb3125e1b" providerId="ADAL" clId="{784EF9B1-F8C8-4649-B2EF-C6FBB9BCDC5A}" dt="2024-09-18T20:36:03.397" v="22" actId="478"/>
        <pc:sldMkLst>
          <pc:docMk/>
          <pc:sldMk cId="2421186609" sldId="288"/>
        </pc:sldMkLst>
        <pc:spChg chg="del">
          <ac:chgData name="Nold, Joseph C CIV USN NUWC DIV NEWPORT RI (USA)" userId="9c9c7fc4-1c9e-4305-87be-ceddb3125e1b" providerId="ADAL" clId="{784EF9B1-F8C8-4649-B2EF-C6FBB9BCDC5A}" dt="2024-09-18T20:36:03.397" v="22" actId="478"/>
          <ac:spMkLst>
            <pc:docMk/>
            <pc:sldMk cId="2421186609" sldId="288"/>
            <ac:spMk id="2" creationId="{CE90B9CF-4F95-691F-4C44-7B3C28D0E1F3}"/>
          </ac:spMkLst>
        </pc:spChg>
      </pc:sldChg>
      <pc:sldChg chg="delSp mod">
        <pc:chgData name="Nold, Joseph C CIV USN NUWC DIV NEWPORT RI (USA)" userId="9c9c7fc4-1c9e-4305-87be-ceddb3125e1b" providerId="ADAL" clId="{784EF9B1-F8C8-4649-B2EF-C6FBB9BCDC5A}" dt="2024-09-18T20:38:04.465" v="63" actId="478"/>
        <pc:sldMkLst>
          <pc:docMk/>
          <pc:sldMk cId="64446686" sldId="289"/>
        </pc:sldMkLst>
        <pc:spChg chg="del">
          <ac:chgData name="Nold, Joseph C CIV USN NUWC DIV NEWPORT RI (USA)" userId="9c9c7fc4-1c9e-4305-87be-ceddb3125e1b" providerId="ADAL" clId="{784EF9B1-F8C8-4649-B2EF-C6FBB9BCDC5A}" dt="2024-09-18T20:38:04.465" v="63" actId="478"/>
          <ac:spMkLst>
            <pc:docMk/>
            <pc:sldMk cId="64446686" sldId="289"/>
            <ac:spMk id="6" creationId="{A5F087BA-CBD5-2D37-2A4D-6260A7BE0988}"/>
          </ac:spMkLst>
        </pc:spChg>
      </pc:sldChg>
      <pc:sldChg chg="delSp modSp add mod">
        <pc:chgData name="Nold, Joseph C CIV USN NUWC DIV NEWPORT RI (USA)" userId="9c9c7fc4-1c9e-4305-87be-ceddb3125e1b" providerId="ADAL" clId="{784EF9B1-F8C8-4649-B2EF-C6FBB9BCDC5A}" dt="2024-09-18T20:36:26.683" v="31" actId="404"/>
        <pc:sldMkLst>
          <pc:docMk/>
          <pc:sldMk cId="3721902826" sldId="304"/>
        </pc:sldMkLst>
        <pc:spChg chg="mod">
          <ac:chgData name="Nold, Joseph C CIV USN NUWC DIV NEWPORT RI (USA)" userId="9c9c7fc4-1c9e-4305-87be-ceddb3125e1b" providerId="ADAL" clId="{784EF9B1-F8C8-4649-B2EF-C6FBB9BCDC5A}" dt="2024-09-18T20:36:26.683" v="31" actId="404"/>
          <ac:spMkLst>
            <pc:docMk/>
            <pc:sldMk cId="3721902826" sldId="304"/>
            <ac:spMk id="3" creationId="{00000000-0000-0000-0000-000000000000}"/>
          </ac:spMkLst>
        </pc:spChg>
        <pc:spChg chg="del">
          <ac:chgData name="Nold, Joseph C CIV USN NUWC DIV NEWPORT RI (USA)" userId="9c9c7fc4-1c9e-4305-87be-ceddb3125e1b" providerId="ADAL" clId="{784EF9B1-F8C8-4649-B2EF-C6FBB9BCDC5A}" dt="2024-09-18T20:36:13.460" v="27" actId="478"/>
          <ac:spMkLst>
            <pc:docMk/>
            <pc:sldMk cId="3721902826" sldId="304"/>
            <ac:spMk id="4" creationId="{00000000-0000-0000-0000-000000000000}"/>
          </ac:spMkLst>
        </pc:spChg>
      </pc:sldChg>
      <pc:sldChg chg="delSp modSp add mod">
        <pc:chgData name="Nold, Joseph C CIV USN NUWC DIV NEWPORT RI (USA)" userId="9c9c7fc4-1c9e-4305-87be-ceddb3125e1b" providerId="ADAL" clId="{784EF9B1-F8C8-4649-B2EF-C6FBB9BCDC5A}" dt="2024-09-18T20:36:41.075" v="37" actId="404"/>
        <pc:sldMkLst>
          <pc:docMk/>
          <pc:sldMk cId="2855630751" sldId="305"/>
        </pc:sldMkLst>
        <pc:spChg chg="mod">
          <ac:chgData name="Nold, Joseph C CIV USN NUWC DIV NEWPORT RI (USA)" userId="9c9c7fc4-1c9e-4305-87be-ceddb3125e1b" providerId="ADAL" clId="{784EF9B1-F8C8-4649-B2EF-C6FBB9BCDC5A}" dt="2024-09-18T20:36:41.075" v="37" actId="404"/>
          <ac:spMkLst>
            <pc:docMk/>
            <pc:sldMk cId="2855630751" sldId="305"/>
            <ac:spMk id="3" creationId="{00000000-0000-0000-0000-000000000000}"/>
          </ac:spMkLst>
        </pc:spChg>
        <pc:spChg chg="del">
          <ac:chgData name="Nold, Joseph C CIV USN NUWC DIV NEWPORT RI (USA)" userId="9c9c7fc4-1c9e-4305-87be-ceddb3125e1b" providerId="ADAL" clId="{784EF9B1-F8C8-4649-B2EF-C6FBB9BCDC5A}" dt="2024-09-18T20:36:16.132" v="28" actId="478"/>
          <ac:spMkLst>
            <pc:docMk/>
            <pc:sldMk cId="2855630751" sldId="305"/>
            <ac:spMk id="4" creationId="{00000000-0000-0000-0000-000000000000}"/>
          </ac:spMkLst>
        </pc:spChg>
      </pc:sldChg>
      <pc:sldChg chg="delSp modSp add mod">
        <pc:chgData name="Nold, Joseph C CIV USN NUWC DIV NEWPORT RI (USA)" userId="9c9c7fc4-1c9e-4305-87be-ceddb3125e1b" providerId="ADAL" clId="{784EF9B1-F8C8-4649-B2EF-C6FBB9BCDC5A}" dt="2024-09-18T20:36:37.452" v="36" actId="404"/>
        <pc:sldMkLst>
          <pc:docMk/>
          <pc:sldMk cId="526007612" sldId="306"/>
        </pc:sldMkLst>
        <pc:spChg chg="mod">
          <ac:chgData name="Nold, Joseph C CIV USN NUWC DIV NEWPORT RI (USA)" userId="9c9c7fc4-1c9e-4305-87be-ceddb3125e1b" providerId="ADAL" clId="{784EF9B1-F8C8-4649-B2EF-C6FBB9BCDC5A}" dt="2024-09-18T20:36:37.452" v="36" actId="404"/>
          <ac:spMkLst>
            <pc:docMk/>
            <pc:sldMk cId="526007612" sldId="306"/>
            <ac:spMk id="3" creationId="{00000000-0000-0000-0000-000000000000}"/>
          </ac:spMkLst>
        </pc:spChg>
        <pc:spChg chg="del">
          <ac:chgData name="Nold, Joseph C CIV USN NUWC DIV NEWPORT RI (USA)" userId="9c9c7fc4-1c9e-4305-87be-ceddb3125e1b" providerId="ADAL" clId="{784EF9B1-F8C8-4649-B2EF-C6FBB9BCDC5A}" dt="2024-09-18T20:36:19.636" v="29" actId="478"/>
          <ac:spMkLst>
            <pc:docMk/>
            <pc:sldMk cId="526007612" sldId="306"/>
            <ac:spMk id="4" creationId="{00000000-0000-0000-0000-000000000000}"/>
          </ac:spMkLst>
        </pc:spChg>
      </pc:sldChg>
      <pc:sldChg chg="delSp modSp add mod">
        <pc:chgData name="Nold, Joseph C CIV USN NUWC DIV NEWPORT RI (USA)" userId="9c9c7fc4-1c9e-4305-87be-ceddb3125e1b" providerId="ADAL" clId="{784EF9B1-F8C8-4649-B2EF-C6FBB9BCDC5A}" dt="2024-09-18T20:36:49.397" v="40" actId="478"/>
        <pc:sldMkLst>
          <pc:docMk/>
          <pc:sldMk cId="1900847183" sldId="307"/>
        </pc:sldMkLst>
        <pc:spChg chg="mod">
          <ac:chgData name="Nold, Joseph C CIV USN NUWC DIV NEWPORT RI (USA)" userId="9c9c7fc4-1c9e-4305-87be-ceddb3125e1b" providerId="ADAL" clId="{784EF9B1-F8C8-4649-B2EF-C6FBB9BCDC5A}" dt="2024-09-18T20:36:47.556" v="39" actId="404"/>
          <ac:spMkLst>
            <pc:docMk/>
            <pc:sldMk cId="1900847183" sldId="307"/>
            <ac:spMk id="3" creationId="{00000000-0000-0000-0000-000000000000}"/>
          </ac:spMkLst>
        </pc:spChg>
        <pc:spChg chg="del">
          <ac:chgData name="Nold, Joseph C CIV USN NUWC DIV NEWPORT RI (USA)" userId="9c9c7fc4-1c9e-4305-87be-ceddb3125e1b" providerId="ADAL" clId="{784EF9B1-F8C8-4649-B2EF-C6FBB9BCDC5A}" dt="2024-09-18T20:36:49.397" v="40" actId="478"/>
          <ac:spMkLst>
            <pc:docMk/>
            <pc:sldMk cId="1900847183" sldId="307"/>
            <ac:spMk id="4" creationId="{00000000-0000-0000-0000-000000000000}"/>
          </ac:spMkLst>
        </pc:spChg>
      </pc:sldChg>
      <pc:sldChg chg="delSp modSp add mod">
        <pc:chgData name="Nold, Joseph C CIV USN NUWC DIV NEWPORT RI (USA)" userId="9c9c7fc4-1c9e-4305-87be-ceddb3125e1b" providerId="ADAL" clId="{784EF9B1-F8C8-4649-B2EF-C6FBB9BCDC5A}" dt="2024-09-18T20:36:54.558" v="43" actId="478"/>
        <pc:sldMkLst>
          <pc:docMk/>
          <pc:sldMk cId="2564843219" sldId="308"/>
        </pc:sldMkLst>
        <pc:spChg chg="mod">
          <ac:chgData name="Nold, Joseph C CIV USN NUWC DIV NEWPORT RI (USA)" userId="9c9c7fc4-1c9e-4305-87be-ceddb3125e1b" providerId="ADAL" clId="{784EF9B1-F8C8-4649-B2EF-C6FBB9BCDC5A}" dt="2024-09-18T20:36:52.244" v="42" actId="404"/>
          <ac:spMkLst>
            <pc:docMk/>
            <pc:sldMk cId="2564843219" sldId="308"/>
            <ac:spMk id="3" creationId="{00000000-0000-0000-0000-000000000000}"/>
          </ac:spMkLst>
        </pc:spChg>
        <pc:spChg chg="del">
          <ac:chgData name="Nold, Joseph C CIV USN NUWC DIV NEWPORT RI (USA)" userId="9c9c7fc4-1c9e-4305-87be-ceddb3125e1b" providerId="ADAL" clId="{784EF9B1-F8C8-4649-B2EF-C6FBB9BCDC5A}" dt="2024-09-18T20:36:54.558" v="43" actId="478"/>
          <ac:spMkLst>
            <pc:docMk/>
            <pc:sldMk cId="2564843219" sldId="308"/>
            <ac:spMk id="4" creationId="{00000000-0000-0000-0000-000000000000}"/>
          </ac:spMkLst>
        </pc:spChg>
      </pc:sldChg>
      <pc:sldChg chg="delSp modSp add mod">
        <pc:chgData name="Nold, Joseph C CIV USN NUWC DIV NEWPORT RI (USA)" userId="9c9c7fc4-1c9e-4305-87be-ceddb3125e1b" providerId="ADAL" clId="{784EF9B1-F8C8-4649-B2EF-C6FBB9BCDC5A}" dt="2024-09-18T20:36:59.983" v="46" actId="478"/>
        <pc:sldMkLst>
          <pc:docMk/>
          <pc:sldMk cId="383366193" sldId="309"/>
        </pc:sldMkLst>
        <pc:spChg chg="mod">
          <ac:chgData name="Nold, Joseph C CIV USN NUWC DIV NEWPORT RI (USA)" userId="9c9c7fc4-1c9e-4305-87be-ceddb3125e1b" providerId="ADAL" clId="{784EF9B1-F8C8-4649-B2EF-C6FBB9BCDC5A}" dt="2024-09-18T20:36:58.156" v="45" actId="404"/>
          <ac:spMkLst>
            <pc:docMk/>
            <pc:sldMk cId="383366193" sldId="309"/>
            <ac:spMk id="3" creationId="{00000000-0000-0000-0000-000000000000}"/>
          </ac:spMkLst>
        </pc:spChg>
        <pc:spChg chg="del">
          <ac:chgData name="Nold, Joseph C CIV USN NUWC DIV NEWPORT RI (USA)" userId="9c9c7fc4-1c9e-4305-87be-ceddb3125e1b" providerId="ADAL" clId="{784EF9B1-F8C8-4649-B2EF-C6FBB9BCDC5A}" dt="2024-09-18T20:36:59.983" v="46" actId="478"/>
          <ac:spMkLst>
            <pc:docMk/>
            <pc:sldMk cId="383366193" sldId="309"/>
            <ac:spMk id="4" creationId="{00000000-0000-0000-0000-000000000000}"/>
          </ac:spMkLst>
        </pc:spChg>
      </pc:sldChg>
      <pc:sldChg chg="delSp modSp add mod">
        <pc:chgData name="Nold, Joseph C CIV USN NUWC DIV NEWPORT RI (USA)" userId="9c9c7fc4-1c9e-4305-87be-ceddb3125e1b" providerId="ADAL" clId="{784EF9B1-F8C8-4649-B2EF-C6FBB9BCDC5A}" dt="2024-09-18T20:37:06.655" v="49" actId="478"/>
        <pc:sldMkLst>
          <pc:docMk/>
          <pc:sldMk cId="2807254308" sldId="310"/>
        </pc:sldMkLst>
        <pc:spChg chg="mod">
          <ac:chgData name="Nold, Joseph C CIV USN NUWC DIV NEWPORT RI (USA)" userId="9c9c7fc4-1c9e-4305-87be-ceddb3125e1b" providerId="ADAL" clId="{784EF9B1-F8C8-4649-B2EF-C6FBB9BCDC5A}" dt="2024-09-18T20:37:03.645" v="48" actId="404"/>
          <ac:spMkLst>
            <pc:docMk/>
            <pc:sldMk cId="2807254308" sldId="310"/>
            <ac:spMk id="3" creationId="{00000000-0000-0000-0000-000000000000}"/>
          </ac:spMkLst>
        </pc:spChg>
        <pc:spChg chg="del">
          <ac:chgData name="Nold, Joseph C CIV USN NUWC DIV NEWPORT RI (USA)" userId="9c9c7fc4-1c9e-4305-87be-ceddb3125e1b" providerId="ADAL" clId="{784EF9B1-F8C8-4649-B2EF-C6FBB9BCDC5A}" dt="2024-09-18T20:37:06.655" v="49" actId="478"/>
          <ac:spMkLst>
            <pc:docMk/>
            <pc:sldMk cId="2807254308" sldId="310"/>
            <ac:spMk id="4" creationId="{00000000-0000-0000-0000-000000000000}"/>
          </ac:spMkLst>
        </pc:spChg>
      </pc:sldChg>
      <pc:sldChg chg="delSp modSp add mod">
        <pc:chgData name="Nold, Joseph C CIV USN NUWC DIV NEWPORT RI (USA)" userId="9c9c7fc4-1c9e-4305-87be-ceddb3125e1b" providerId="ADAL" clId="{784EF9B1-F8C8-4649-B2EF-C6FBB9BCDC5A}" dt="2024-09-18T20:37:11.983" v="52" actId="478"/>
        <pc:sldMkLst>
          <pc:docMk/>
          <pc:sldMk cId="535881914" sldId="311"/>
        </pc:sldMkLst>
        <pc:spChg chg="mod">
          <ac:chgData name="Nold, Joseph C CIV USN NUWC DIV NEWPORT RI (USA)" userId="9c9c7fc4-1c9e-4305-87be-ceddb3125e1b" providerId="ADAL" clId="{784EF9B1-F8C8-4649-B2EF-C6FBB9BCDC5A}" dt="2024-09-18T20:37:10.293" v="51" actId="404"/>
          <ac:spMkLst>
            <pc:docMk/>
            <pc:sldMk cId="535881914" sldId="311"/>
            <ac:spMk id="3" creationId="{00000000-0000-0000-0000-000000000000}"/>
          </ac:spMkLst>
        </pc:spChg>
        <pc:spChg chg="del">
          <ac:chgData name="Nold, Joseph C CIV USN NUWC DIV NEWPORT RI (USA)" userId="9c9c7fc4-1c9e-4305-87be-ceddb3125e1b" providerId="ADAL" clId="{784EF9B1-F8C8-4649-B2EF-C6FBB9BCDC5A}" dt="2024-09-18T20:37:11.983" v="52" actId="478"/>
          <ac:spMkLst>
            <pc:docMk/>
            <pc:sldMk cId="535881914" sldId="311"/>
            <ac:spMk id="4" creationId="{00000000-0000-0000-0000-000000000000}"/>
          </ac:spMkLst>
        </pc:spChg>
      </pc:sldChg>
      <pc:sldChg chg="delSp modSp add mod">
        <pc:chgData name="Nold, Joseph C CIV USN NUWC DIV NEWPORT RI (USA)" userId="9c9c7fc4-1c9e-4305-87be-ceddb3125e1b" providerId="ADAL" clId="{784EF9B1-F8C8-4649-B2EF-C6FBB9BCDC5A}" dt="2024-09-18T20:37:54.809" v="55" actId="478"/>
        <pc:sldMkLst>
          <pc:docMk/>
          <pc:sldMk cId="399655272" sldId="312"/>
        </pc:sldMkLst>
        <pc:spChg chg="mod">
          <ac:chgData name="Nold, Joseph C CIV USN NUWC DIV NEWPORT RI (USA)" userId="9c9c7fc4-1c9e-4305-87be-ceddb3125e1b" providerId="ADAL" clId="{784EF9B1-F8C8-4649-B2EF-C6FBB9BCDC5A}" dt="2024-09-18T20:37:53.303" v="54" actId="404"/>
          <ac:spMkLst>
            <pc:docMk/>
            <pc:sldMk cId="399655272" sldId="312"/>
            <ac:spMk id="3" creationId="{00000000-0000-0000-0000-000000000000}"/>
          </ac:spMkLst>
        </pc:spChg>
        <pc:spChg chg="del">
          <ac:chgData name="Nold, Joseph C CIV USN NUWC DIV NEWPORT RI (USA)" userId="9c9c7fc4-1c9e-4305-87be-ceddb3125e1b" providerId="ADAL" clId="{784EF9B1-F8C8-4649-B2EF-C6FBB9BCDC5A}" dt="2024-09-18T20:37:54.809" v="55" actId="478"/>
          <ac:spMkLst>
            <pc:docMk/>
            <pc:sldMk cId="399655272" sldId="312"/>
            <ac:spMk id="4" creationId="{00000000-0000-0000-0000-000000000000}"/>
          </ac:spMkLst>
        </pc:spChg>
      </pc:sldChg>
      <pc:sldChg chg="delSp mod">
        <pc:chgData name="Nold, Joseph C CIV USN NUWC DIV NEWPORT RI (USA)" userId="9c9c7fc4-1c9e-4305-87be-ceddb3125e1b" providerId="ADAL" clId="{784EF9B1-F8C8-4649-B2EF-C6FBB9BCDC5A}" dt="2024-09-18T20:35:58.035" v="19" actId="478"/>
        <pc:sldMkLst>
          <pc:docMk/>
          <pc:sldMk cId="367167317" sldId="419"/>
        </pc:sldMkLst>
        <pc:spChg chg="del">
          <ac:chgData name="Nold, Joseph C CIV USN NUWC DIV NEWPORT RI (USA)" userId="9c9c7fc4-1c9e-4305-87be-ceddb3125e1b" providerId="ADAL" clId="{784EF9B1-F8C8-4649-B2EF-C6FBB9BCDC5A}" dt="2024-09-18T20:35:58.035" v="19" actId="478"/>
          <ac:spMkLst>
            <pc:docMk/>
            <pc:sldMk cId="367167317" sldId="419"/>
            <ac:spMk id="5" creationId="{5544D41E-87DA-04B0-6EE5-1630813EC779}"/>
          </ac:spMkLst>
        </pc:spChg>
      </pc:sldChg>
      <pc:sldChg chg="delSp mod">
        <pc:chgData name="Nold, Joseph C CIV USN NUWC DIV NEWPORT RI (USA)" userId="9c9c7fc4-1c9e-4305-87be-ceddb3125e1b" providerId="ADAL" clId="{784EF9B1-F8C8-4649-B2EF-C6FBB9BCDC5A}" dt="2024-09-18T20:36:00.388" v="21" actId="478"/>
        <pc:sldMkLst>
          <pc:docMk/>
          <pc:sldMk cId="0" sldId="420"/>
        </pc:sldMkLst>
        <pc:spChg chg="del">
          <ac:chgData name="Nold, Joseph C CIV USN NUWC DIV NEWPORT RI (USA)" userId="9c9c7fc4-1c9e-4305-87be-ceddb3125e1b" providerId="ADAL" clId="{784EF9B1-F8C8-4649-B2EF-C6FBB9BCDC5A}" dt="2024-09-18T20:36:00.388" v="21" actId="478"/>
          <ac:spMkLst>
            <pc:docMk/>
            <pc:sldMk cId="0" sldId="420"/>
            <ac:spMk id="2" creationId="{0E4254E5-C7E2-BA30-3ECB-FF20FA56C8E1}"/>
          </ac:spMkLst>
        </pc:spChg>
      </pc:sldChg>
      <pc:sldChg chg="delSp mod">
        <pc:chgData name="Nold, Joseph C CIV USN NUWC DIV NEWPORT RI (USA)" userId="9c9c7fc4-1c9e-4305-87be-ceddb3125e1b" providerId="ADAL" clId="{784EF9B1-F8C8-4649-B2EF-C6FBB9BCDC5A}" dt="2024-09-18T20:38:03.208" v="61" actId="478"/>
        <pc:sldMkLst>
          <pc:docMk/>
          <pc:sldMk cId="1458277620" sldId="421"/>
        </pc:sldMkLst>
        <pc:spChg chg="del">
          <ac:chgData name="Nold, Joseph C CIV USN NUWC DIV NEWPORT RI (USA)" userId="9c9c7fc4-1c9e-4305-87be-ceddb3125e1b" providerId="ADAL" clId="{784EF9B1-F8C8-4649-B2EF-C6FBB9BCDC5A}" dt="2024-09-18T20:38:03.208" v="61" actId="478"/>
          <ac:spMkLst>
            <pc:docMk/>
            <pc:sldMk cId="1458277620" sldId="421"/>
            <ac:spMk id="5" creationId="{5C1AB0FE-B598-7D49-A49F-01E890DDC478}"/>
          </ac:spMkLst>
        </pc:spChg>
      </pc:sldChg>
      <pc:sldChg chg="delSp mod">
        <pc:chgData name="Nold, Joseph C CIV USN NUWC DIV NEWPORT RI (USA)" userId="9c9c7fc4-1c9e-4305-87be-ceddb3125e1b" providerId="ADAL" clId="{784EF9B1-F8C8-4649-B2EF-C6FBB9BCDC5A}" dt="2024-09-18T20:38:01.840" v="59" actId="478"/>
        <pc:sldMkLst>
          <pc:docMk/>
          <pc:sldMk cId="3970779486" sldId="422"/>
        </pc:sldMkLst>
        <pc:spChg chg="del">
          <ac:chgData name="Nold, Joseph C CIV USN NUWC DIV NEWPORT RI (USA)" userId="9c9c7fc4-1c9e-4305-87be-ceddb3125e1b" providerId="ADAL" clId="{784EF9B1-F8C8-4649-B2EF-C6FBB9BCDC5A}" dt="2024-09-18T20:38:01.840" v="59" actId="478"/>
          <ac:spMkLst>
            <pc:docMk/>
            <pc:sldMk cId="3970779486" sldId="422"/>
            <ac:spMk id="5" creationId="{E8D0E05B-7ADB-7868-3C34-047E6E6EAD08}"/>
          </ac:spMkLst>
        </pc:spChg>
      </pc:sldChg>
      <pc:sldChg chg="delSp mod">
        <pc:chgData name="Nold, Joseph C CIV USN NUWC DIV NEWPORT RI (USA)" userId="9c9c7fc4-1c9e-4305-87be-ceddb3125e1b" providerId="ADAL" clId="{784EF9B1-F8C8-4649-B2EF-C6FBB9BCDC5A}" dt="2024-09-18T20:38:05.360" v="64" actId="478"/>
        <pc:sldMkLst>
          <pc:docMk/>
          <pc:sldMk cId="1937096501" sldId="423"/>
        </pc:sldMkLst>
        <pc:spChg chg="del">
          <ac:chgData name="Nold, Joseph C CIV USN NUWC DIV NEWPORT RI (USA)" userId="9c9c7fc4-1c9e-4305-87be-ceddb3125e1b" providerId="ADAL" clId="{784EF9B1-F8C8-4649-B2EF-C6FBB9BCDC5A}" dt="2024-09-18T20:38:05.360" v="64" actId="478"/>
          <ac:spMkLst>
            <pc:docMk/>
            <pc:sldMk cId="1937096501" sldId="423"/>
            <ac:spMk id="5" creationId="{00000000-0000-0000-0000-000000000000}"/>
          </ac:spMkLst>
        </pc:spChg>
      </pc:sldChg>
      <pc:sldChg chg="addSp delSp modSp mod">
        <pc:chgData name="Nold, Joseph C CIV USN NUWC DIV NEWPORT RI (USA)" userId="9c9c7fc4-1c9e-4305-87be-ceddb3125e1b" providerId="ADAL" clId="{784EF9B1-F8C8-4649-B2EF-C6FBB9BCDC5A}" dt="2024-09-18T20:38:12.289" v="68" actId="478"/>
        <pc:sldMkLst>
          <pc:docMk/>
          <pc:sldMk cId="138867654" sldId="424"/>
        </pc:sldMkLst>
        <pc:spChg chg="del">
          <ac:chgData name="Nold, Joseph C CIV USN NUWC DIV NEWPORT RI (USA)" userId="9c9c7fc4-1c9e-4305-87be-ceddb3125e1b" providerId="ADAL" clId="{784EF9B1-F8C8-4649-B2EF-C6FBB9BCDC5A}" dt="2024-09-18T20:38:12.289" v="68" actId="478"/>
          <ac:spMkLst>
            <pc:docMk/>
            <pc:sldMk cId="138867654" sldId="424"/>
            <ac:spMk id="5" creationId="{00000000-0000-0000-0000-000000000000}"/>
          </ac:spMkLst>
        </pc:spChg>
        <pc:spChg chg="add del mod">
          <ac:chgData name="Nold, Joseph C CIV USN NUWC DIV NEWPORT RI (USA)" userId="9c9c7fc4-1c9e-4305-87be-ceddb3125e1b" providerId="ADAL" clId="{784EF9B1-F8C8-4649-B2EF-C6FBB9BCDC5A}" dt="2024-09-18T20:38:10.260" v="67" actId="6549"/>
          <ac:spMkLst>
            <pc:docMk/>
            <pc:sldMk cId="138867654" sldId="424"/>
            <ac:spMk id="10" creationId="{00000000-0000-0000-0000-000000000000}"/>
          </ac:spMkLst>
        </pc:spChg>
      </pc:sldChg>
      <pc:sldChg chg="delSp mod">
        <pc:chgData name="Nold, Joseph C CIV USN NUWC DIV NEWPORT RI (USA)" userId="9c9c7fc4-1c9e-4305-87be-ceddb3125e1b" providerId="ADAL" clId="{784EF9B1-F8C8-4649-B2EF-C6FBB9BCDC5A}" dt="2024-09-18T20:38:14.224" v="69" actId="478"/>
        <pc:sldMkLst>
          <pc:docMk/>
          <pc:sldMk cId="1344490841" sldId="425"/>
        </pc:sldMkLst>
        <pc:spChg chg="del">
          <ac:chgData name="Nold, Joseph C CIV USN NUWC DIV NEWPORT RI (USA)" userId="9c9c7fc4-1c9e-4305-87be-ceddb3125e1b" providerId="ADAL" clId="{784EF9B1-F8C8-4649-B2EF-C6FBB9BCDC5A}" dt="2024-09-18T20:38:14.224" v="69" actId="478"/>
          <ac:spMkLst>
            <pc:docMk/>
            <pc:sldMk cId="1344490841" sldId="425"/>
            <ac:spMk id="5" creationId="{00000000-0000-0000-0000-000000000000}"/>
          </ac:spMkLst>
        </pc:spChg>
      </pc:sldChg>
      <pc:sldChg chg="delSp mod">
        <pc:chgData name="Nold, Joseph C CIV USN NUWC DIV NEWPORT RI (USA)" userId="9c9c7fc4-1c9e-4305-87be-ceddb3125e1b" providerId="ADAL" clId="{784EF9B1-F8C8-4649-B2EF-C6FBB9BCDC5A}" dt="2024-09-18T20:38:15.280" v="70" actId="478"/>
        <pc:sldMkLst>
          <pc:docMk/>
          <pc:sldMk cId="2311276878" sldId="426"/>
        </pc:sldMkLst>
        <pc:spChg chg="del">
          <ac:chgData name="Nold, Joseph C CIV USN NUWC DIV NEWPORT RI (USA)" userId="9c9c7fc4-1c9e-4305-87be-ceddb3125e1b" providerId="ADAL" clId="{784EF9B1-F8C8-4649-B2EF-C6FBB9BCDC5A}" dt="2024-09-18T20:38:15.280" v="70" actId="478"/>
          <ac:spMkLst>
            <pc:docMk/>
            <pc:sldMk cId="2311276878" sldId="426"/>
            <ac:spMk id="5" creationId="{00000000-0000-0000-0000-000000000000}"/>
          </ac:spMkLst>
        </pc:spChg>
      </pc:sldChg>
      <pc:sldChg chg="delSp mod">
        <pc:chgData name="Nold, Joseph C CIV USN NUWC DIV NEWPORT RI (USA)" userId="9c9c7fc4-1c9e-4305-87be-ceddb3125e1b" providerId="ADAL" clId="{784EF9B1-F8C8-4649-B2EF-C6FBB9BCDC5A}" dt="2024-09-18T20:38:16.337" v="71" actId="478"/>
        <pc:sldMkLst>
          <pc:docMk/>
          <pc:sldMk cId="2027941551" sldId="427"/>
        </pc:sldMkLst>
        <pc:spChg chg="del">
          <ac:chgData name="Nold, Joseph C CIV USN NUWC DIV NEWPORT RI (USA)" userId="9c9c7fc4-1c9e-4305-87be-ceddb3125e1b" providerId="ADAL" clId="{784EF9B1-F8C8-4649-B2EF-C6FBB9BCDC5A}" dt="2024-09-18T20:38:16.337" v="71" actId="478"/>
          <ac:spMkLst>
            <pc:docMk/>
            <pc:sldMk cId="2027941551" sldId="427"/>
            <ac:spMk id="5" creationId="{00000000-0000-0000-0000-000000000000}"/>
          </ac:spMkLst>
        </pc:spChg>
      </pc:sldChg>
      <pc:sldChg chg="delSp mod">
        <pc:chgData name="Nold, Joseph C CIV USN NUWC DIV NEWPORT RI (USA)" userId="9c9c7fc4-1c9e-4305-87be-ceddb3125e1b" providerId="ADAL" clId="{784EF9B1-F8C8-4649-B2EF-C6FBB9BCDC5A}" dt="2024-09-18T20:38:17.361" v="72" actId="478"/>
        <pc:sldMkLst>
          <pc:docMk/>
          <pc:sldMk cId="2026278609" sldId="428"/>
        </pc:sldMkLst>
        <pc:spChg chg="del">
          <ac:chgData name="Nold, Joseph C CIV USN NUWC DIV NEWPORT RI (USA)" userId="9c9c7fc4-1c9e-4305-87be-ceddb3125e1b" providerId="ADAL" clId="{784EF9B1-F8C8-4649-B2EF-C6FBB9BCDC5A}" dt="2024-09-18T20:38:17.361" v="72" actId="478"/>
          <ac:spMkLst>
            <pc:docMk/>
            <pc:sldMk cId="2026278609" sldId="428"/>
            <ac:spMk id="5" creationId="{00000000-0000-0000-0000-000000000000}"/>
          </ac:spMkLst>
        </pc:spChg>
      </pc:sldChg>
      <pc:sldChg chg="delSp modSp add mod">
        <pc:chgData name="Nold, Joseph C CIV USN NUWC DIV NEWPORT RI (USA)" userId="9c9c7fc4-1c9e-4305-87be-ceddb3125e1b" providerId="ADAL" clId="{784EF9B1-F8C8-4649-B2EF-C6FBB9BCDC5A}" dt="2024-09-18T20:36:10.780" v="26" actId="478"/>
        <pc:sldMkLst>
          <pc:docMk/>
          <pc:sldMk cId="2044655864" sldId="429"/>
        </pc:sldMkLst>
        <pc:spChg chg="mod">
          <ac:chgData name="Nold, Joseph C CIV USN NUWC DIV NEWPORT RI (USA)" userId="9c9c7fc4-1c9e-4305-87be-ceddb3125e1b" providerId="ADAL" clId="{784EF9B1-F8C8-4649-B2EF-C6FBB9BCDC5A}" dt="2024-09-18T16:21:32.168" v="17" actId="27636"/>
          <ac:spMkLst>
            <pc:docMk/>
            <pc:sldMk cId="2044655864" sldId="429"/>
            <ac:spMk id="2" creationId="{00000000-0000-0000-0000-000000000000}"/>
          </ac:spMkLst>
        </pc:spChg>
        <pc:spChg chg="del">
          <ac:chgData name="Nold, Joseph C CIV USN NUWC DIV NEWPORT RI (USA)" userId="9c9c7fc4-1c9e-4305-87be-ceddb3125e1b" providerId="ADAL" clId="{784EF9B1-F8C8-4649-B2EF-C6FBB9BCDC5A}" dt="2024-09-18T20:36:10.780" v="26" actId="478"/>
          <ac:spMkLst>
            <pc:docMk/>
            <pc:sldMk cId="2044655864" sldId="429"/>
            <ac:spMk id="7" creationId="{00000000-0000-0000-0000-000000000000}"/>
          </ac:spMkLst>
        </pc:spChg>
      </pc:sldChg>
    </pc:docChg>
  </pc:docChgLst>
  <pc:docChgLst>
    <pc:chgData name="Nold, Joseph C CIV USN NUWC DIV NEWPORT RI (USA)" userId="9c9c7fc4-1c9e-4305-87be-ceddb3125e1b" providerId="ADAL" clId="{89A39A3D-2807-4BDE-A123-29B3A56DAD34}"/>
    <pc:docChg chg="undo redo custSel modSld">
      <pc:chgData name="Nold, Joseph C CIV USN NUWC DIV NEWPORT RI (USA)" userId="9c9c7fc4-1c9e-4305-87be-ceddb3125e1b" providerId="ADAL" clId="{89A39A3D-2807-4BDE-A123-29B3A56DAD34}" dt="2024-09-26T18:30:39.800" v="853" actId="1035"/>
      <pc:docMkLst>
        <pc:docMk/>
      </pc:docMkLst>
      <pc:sldChg chg="modSp">
        <pc:chgData name="Nold, Joseph C CIV USN NUWC DIV NEWPORT RI (USA)" userId="9c9c7fc4-1c9e-4305-87be-ceddb3125e1b" providerId="ADAL" clId="{89A39A3D-2807-4BDE-A123-29B3A56DAD34}" dt="2024-09-26T14:26:49.499" v="71" actId="14100"/>
        <pc:sldMkLst>
          <pc:docMk/>
          <pc:sldMk cId="526007612" sldId="306"/>
        </pc:sldMkLst>
        <pc:spChg chg="mod">
          <ac:chgData name="Nold, Joseph C CIV USN NUWC DIV NEWPORT RI (USA)" userId="9c9c7fc4-1c9e-4305-87be-ceddb3125e1b" providerId="ADAL" clId="{89A39A3D-2807-4BDE-A123-29B3A56DAD34}" dt="2024-09-26T14:26:49.499" v="71" actId="14100"/>
          <ac:spMkLst>
            <pc:docMk/>
            <pc:sldMk cId="526007612" sldId="306"/>
            <ac:spMk id="16387" creationId="{00000000-0000-0000-0000-000000000000}"/>
          </ac:spMkLst>
        </pc:spChg>
      </pc:sldChg>
      <pc:sldChg chg="modSp mod">
        <pc:chgData name="Nold, Joseph C CIV USN NUWC DIV NEWPORT RI (USA)" userId="9c9c7fc4-1c9e-4305-87be-ceddb3125e1b" providerId="ADAL" clId="{89A39A3D-2807-4BDE-A123-29B3A56DAD34}" dt="2024-09-26T14:40:35.488" v="280" actId="1036"/>
        <pc:sldMkLst>
          <pc:docMk/>
          <pc:sldMk cId="1900847183" sldId="307"/>
        </pc:sldMkLst>
        <pc:spChg chg="mod">
          <ac:chgData name="Nold, Joseph C CIV USN NUWC DIV NEWPORT RI (USA)" userId="9c9c7fc4-1c9e-4305-87be-ceddb3125e1b" providerId="ADAL" clId="{89A39A3D-2807-4BDE-A123-29B3A56DAD34}" dt="2024-09-26T14:40:35.488" v="280" actId="1036"/>
          <ac:spMkLst>
            <pc:docMk/>
            <pc:sldMk cId="1900847183" sldId="307"/>
            <ac:spMk id="3" creationId="{00000000-0000-0000-0000-000000000000}"/>
          </ac:spMkLst>
        </pc:spChg>
      </pc:sldChg>
      <pc:sldChg chg="modSp mod">
        <pc:chgData name="Nold, Joseph C CIV USN NUWC DIV NEWPORT RI (USA)" userId="9c9c7fc4-1c9e-4305-87be-ceddb3125e1b" providerId="ADAL" clId="{89A39A3D-2807-4BDE-A123-29B3A56DAD34}" dt="2024-09-26T15:27:43.205" v="571" actId="1036"/>
        <pc:sldMkLst>
          <pc:docMk/>
          <pc:sldMk cId="2564843219" sldId="308"/>
        </pc:sldMkLst>
        <pc:spChg chg="mod">
          <ac:chgData name="Nold, Joseph C CIV USN NUWC DIV NEWPORT RI (USA)" userId="9c9c7fc4-1c9e-4305-87be-ceddb3125e1b" providerId="ADAL" clId="{89A39A3D-2807-4BDE-A123-29B3A56DAD34}" dt="2024-09-26T14:49:58.236" v="409" actId="20577"/>
          <ac:spMkLst>
            <pc:docMk/>
            <pc:sldMk cId="2564843219" sldId="308"/>
            <ac:spMk id="3" creationId="{00000000-0000-0000-0000-000000000000}"/>
          </ac:spMkLst>
        </pc:spChg>
        <pc:spChg chg="mod">
          <ac:chgData name="Nold, Joseph C CIV USN NUWC DIV NEWPORT RI (USA)" userId="9c9c7fc4-1c9e-4305-87be-ceddb3125e1b" providerId="ADAL" clId="{89A39A3D-2807-4BDE-A123-29B3A56DAD34}" dt="2024-09-26T15:27:43.205" v="571" actId="1036"/>
          <ac:spMkLst>
            <pc:docMk/>
            <pc:sldMk cId="2564843219" sldId="308"/>
            <ac:spMk id="16387" creationId="{00000000-0000-0000-0000-000000000000}"/>
          </ac:spMkLst>
        </pc:spChg>
      </pc:sldChg>
      <pc:sldChg chg="modSp mod">
        <pc:chgData name="Nold, Joseph C CIV USN NUWC DIV NEWPORT RI (USA)" userId="9c9c7fc4-1c9e-4305-87be-ceddb3125e1b" providerId="ADAL" clId="{89A39A3D-2807-4BDE-A123-29B3A56DAD34}" dt="2024-09-26T15:25:49.241" v="565" actId="1036"/>
        <pc:sldMkLst>
          <pc:docMk/>
          <pc:sldMk cId="383366193" sldId="309"/>
        </pc:sldMkLst>
        <pc:spChg chg="mod">
          <ac:chgData name="Nold, Joseph C CIV USN NUWC DIV NEWPORT RI (USA)" userId="9c9c7fc4-1c9e-4305-87be-ceddb3125e1b" providerId="ADAL" clId="{89A39A3D-2807-4BDE-A123-29B3A56DAD34}" dt="2024-09-26T14:51:50.450" v="429" actId="20577"/>
          <ac:spMkLst>
            <pc:docMk/>
            <pc:sldMk cId="383366193" sldId="309"/>
            <ac:spMk id="3" creationId="{00000000-0000-0000-0000-000000000000}"/>
          </ac:spMkLst>
        </pc:spChg>
        <pc:spChg chg="mod">
          <ac:chgData name="Nold, Joseph C CIV USN NUWC DIV NEWPORT RI (USA)" userId="9c9c7fc4-1c9e-4305-87be-ceddb3125e1b" providerId="ADAL" clId="{89A39A3D-2807-4BDE-A123-29B3A56DAD34}" dt="2024-09-26T15:25:49.241" v="565" actId="1036"/>
          <ac:spMkLst>
            <pc:docMk/>
            <pc:sldMk cId="383366193" sldId="309"/>
            <ac:spMk id="16387" creationId="{00000000-0000-0000-0000-000000000000}"/>
          </ac:spMkLst>
        </pc:spChg>
      </pc:sldChg>
      <pc:sldChg chg="modSp mod">
        <pc:chgData name="Nold, Joseph C CIV USN NUWC DIV NEWPORT RI (USA)" userId="9c9c7fc4-1c9e-4305-87be-ceddb3125e1b" providerId="ADAL" clId="{89A39A3D-2807-4BDE-A123-29B3A56DAD34}" dt="2024-09-26T16:41:50.178" v="735" actId="20577"/>
        <pc:sldMkLst>
          <pc:docMk/>
          <pc:sldMk cId="2807254308" sldId="310"/>
        </pc:sldMkLst>
        <pc:spChg chg="mod">
          <ac:chgData name="Nold, Joseph C CIV USN NUWC DIV NEWPORT RI (USA)" userId="9c9c7fc4-1c9e-4305-87be-ceddb3125e1b" providerId="ADAL" clId="{89A39A3D-2807-4BDE-A123-29B3A56DAD34}" dt="2024-09-26T16:41:50.178" v="735" actId="20577"/>
          <ac:spMkLst>
            <pc:docMk/>
            <pc:sldMk cId="2807254308" sldId="310"/>
            <ac:spMk id="3" creationId="{00000000-0000-0000-0000-000000000000}"/>
          </ac:spMkLst>
        </pc:spChg>
        <pc:spChg chg="mod">
          <ac:chgData name="Nold, Joseph C CIV USN NUWC DIV NEWPORT RI (USA)" userId="9c9c7fc4-1c9e-4305-87be-ceddb3125e1b" providerId="ADAL" clId="{89A39A3D-2807-4BDE-A123-29B3A56DAD34}" dt="2024-09-26T15:19:49.512" v="553" actId="13926"/>
          <ac:spMkLst>
            <pc:docMk/>
            <pc:sldMk cId="2807254308" sldId="310"/>
            <ac:spMk id="16387" creationId="{00000000-0000-0000-0000-000000000000}"/>
          </ac:spMkLst>
        </pc:spChg>
      </pc:sldChg>
      <pc:sldChg chg="modSp mod">
        <pc:chgData name="Nold, Joseph C CIV USN NUWC DIV NEWPORT RI (USA)" userId="9c9c7fc4-1c9e-4305-87be-ceddb3125e1b" providerId="ADAL" clId="{89A39A3D-2807-4BDE-A123-29B3A56DAD34}" dt="2024-09-26T16:43:04.586" v="742" actId="13926"/>
        <pc:sldMkLst>
          <pc:docMk/>
          <pc:sldMk cId="535881914" sldId="311"/>
        </pc:sldMkLst>
        <pc:spChg chg="mod">
          <ac:chgData name="Nold, Joseph C CIV USN NUWC DIV NEWPORT RI (USA)" userId="9c9c7fc4-1c9e-4305-87be-ceddb3125e1b" providerId="ADAL" clId="{89A39A3D-2807-4BDE-A123-29B3A56DAD34}" dt="2024-09-26T16:42:50.262" v="741" actId="6549"/>
          <ac:spMkLst>
            <pc:docMk/>
            <pc:sldMk cId="535881914" sldId="311"/>
            <ac:spMk id="3" creationId="{00000000-0000-0000-0000-000000000000}"/>
          </ac:spMkLst>
        </pc:spChg>
        <pc:spChg chg="mod">
          <ac:chgData name="Nold, Joseph C CIV USN NUWC DIV NEWPORT RI (USA)" userId="9c9c7fc4-1c9e-4305-87be-ceddb3125e1b" providerId="ADAL" clId="{89A39A3D-2807-4BDE-A123-29B3A56DAD34}" dt="2024-09-26T16:43:04.586" v="742" actId="13926"/>
          <ac:spMkLst>
            <pc:docMk/>
            <pc:sldMk cId="535881914" sldId="311"/>
            <ac:spMk id="16387" creationId="{00000000-0000-0000-0000-000000000000}"/>
          </ac:spMkLst>
        </pc:spChg>
      </pc:sldChg>
      <pc:sldChg chg="modSp mod">
        <pc:chgData name="Nold, Joseph C CIV USN NUWC DIV NEWPORT RI (USA)" userId="9c9c7fc4-1c9e-4305-87be-ceddb3125e1b" providerId="ADAL" clId="{89A39A3D-2807-4BDE-A123-29B3A56DAD34}" dt="2024-09-26T18:30:14.725" v="834" actId="13926"/>
        <pc:sldMkLst>
          <pc:docMk/>
          <pc:sldMk cId="399655272" sldId="312"/>
        </pc:sldMkLst>
        <pc:spChg chg="mod">
          <ac:chgData name="Nold, Joseph C CIV USN NUWC DIV NEWPORT RI (USA)" userId="9c9c7fc4-1c9e-4305-87be-ceddb3125e1b" providerId="ADAL" clId="{89A39A3D-2807-4BDE-A123-29B3A56DAD34}" dt="2024-09-26T18:30:12.002" v="833" actId="13926"/>
          <ac:spMkLst>
            <pc:docMk/>
            <pc:sldMk cId="399655272" sldId="312"/>
            <ac:spMk id="3" creationId="{00000000-0000-0000-0000-000000000000}"/>
          </ac:spMkLst>
        </pc:spChg>
        <pc:spChg chg="mod">
          <ac:chgData name="Nold, Joseph C CIV USN NUWC DIV NEWPORT RI (USA)" userId="9c9c7fc4-1c9e-4305-87be-ceddb3125e1b" providerId="ADAL" clId="{89A39A3D-2807-4BDE-A123-29B3A56DAD34}" dt="2024-09-26T18:30:14.725" v="834" actId="13926"/>
          <ac:spMkLst>
            <pc:docMk/>
            <pc:sldMk cId="399655272" sldId="312"/>
            <ac:spMk id="16387" creationId="{00000000-0000-0000-0000-000000000000}"/>
          </ac:spMkLst>
        </pc:spChg>
      </pc:sldChg>
      <pc:sldChg chg="modSp mod">
        <pc:chgData name="Nold, Joseph C CIV USN NUWC DIV NEWPORT RI (USA)" userId="9c9c7fc4-1c9e-4305-87be-ceddb3125e1b" providerId="ADAL" clId="{89A39A3D-2807-4BDE-A123-29B3A56DAD34}" dt="2024-09-26T18:30:39.800" v="853" actId="1035"/>
        <pc:sldMkLst>
          <pc:docMk/>
          <pc:sldMk cId="1878536824" sldId="431"/>
        </pc:sldMkLst>
        <pc:graphicFrameChg chg="mod modGraphic">
          <ac:chgData name="Nold, Joseph C CIV USN NUWC DIV NEWPORT RI (USA)" userId="9c9c7fc4-1c9e-4305-87be-ceddb3125e1b" providerId="ADAL" clId="{89A39A3D-2807-4BDE-A123-29B3A56DAD34}" dt="2024-09-26T18:30:39.800" v="853" actId="1035"/>
          <ac:graphicFrameMkLst>
            <pc:docMk/>
            <pc:sldMk cId="1878536824" sldId="431"/>
            <ac:graphicFrameMk id="5" creationId="{00000000-0000-0000-0000-000000000000}"/>
          </ac:graphicFrameMkLst>
        </pc:graphicFrameChg>
      </pc:sldChg>
    </pc:docChg>
  </pc:docChgLst>
  <pc:docChgLst>
    <pc:chgData name="Nold, Joseph C CIV USN NUWC DIV NEWPORT RI (USA)" userId="9c9c7fc4-1c9e-4305-87be-ceddb3125e1b" providerId="ADAL" clId="{353F68DB-9798-4FB2-A0BF-0E039F9C8127}"/>
    <pc:docChg chg="custSel delSld modSld">
      <pc:chgData name="Nold, Joseph C CIV USN NUWC DIV NEWPORT RI (USA)" userId="9c9c7fc4-1c9e-4305-87be-ceddb3125e1b" providerId="ADAL" clId="{353F68DB-9798-4FB2-A0BF-0E039F9C8127}" dt="2024-09-27T14:53:37.853" v="34" actId="47"/>
      <pc:docMkLst>
        <pc:docMk/>
      </pc:docMkLst>
      <pc:sldChg chg="del">
        <pc:chgData name="Nold, Joseph C CIV USN NUWC DIV NEWPORT RI (USA)" userId="9c9c7fc4-1c9e-4305-87be-ceddb3125e1b" providerId="ADAL" clId="{353F68DB-9798-4FB2-A0BF-0E039F9C8127}" dt="2024-09-27T14:52:24.738" v="16" actId="47"/>
        <pc:sldMkLst>
          <pc:docMk/>
          <pc:sldMk cId="3245971498" sldId="271"/>
        </pc:sldMkLst>
      </pc:sldChg>
      <pc:sldChg chg="del">
        <pc:chgData name="Nold, Joseph C CIV USN NUWC DIV NEWPORT RI (USA)" userId="9c9c7fc4-1c9e-4305-87be-ceddb3125e1b" providerId="ADAL" clId="{353F68DB-9798-4FB2-A0BF-0E039F9C8127}" dt="2024-09-27T14:52:24.738" v="16" actId="47"/>
        <pc:sldMkLst>
          <pc:docMk/>
          <pc:sldMk cId="197198315" sldId="272"/>
        </pc:sldMkLst>
      </pc:sldChg>
      <pc:sldChg chg="del">
        <pc:chgData name="Nold, Joseph C CIV USN NUWC DIV NEWPORT RI (USA)" userId="9c9c7fc4-1c9e-4305-87be-ceddb3125e1b" providerId="ADAL" clId="{353F68DB-9798-4FB2-A0BF-0E039F9C8127}" dt="2024-09-27T14:52:24.738" v="16" actId="47"/>
        <pc:sldMkLst>
          <pc:docMk/>
          <pc:sldMk cId="1766663530" sldId="273"/>
        </pc:sldMkLst>
      </pc:sldChg>
      <pc:sldChg chg="del">
        <pc:chgData name="Nold, Joseph C CIV USN NUWC DIV NEWPORT RI (USA)" userId="9c9c7fc4-1c9e-4305-87be-ceddb3125e1b" providerId="ADAL" clId="{353F68DB-9798-4FB2-A0BF-0E039F9C8127}" dt="2024-09-27T14:52:24.738" v="16" actId="47"/>
        <pc:sldMkLst>
          <pc:docMk/>
          <pc:sldMk cId="4069241561" sldId="274"/>
        </pc:sldMkLst>
      </pc:sldChg>
      <pc:sldChg chg="del">
        <pc:chgData name="Nold, Joseph C CIV USN NUWC DIV NEWPORT RI (USA)" userId="9c9c7fc4-1c9e-4305-87be-ceddb3125e1b" providerId="ADAL" clId="{353F68DB-9798-4FB2-A0BF-0E039F9C8127}" dt="2024-09-27T14:52:24.738" v="16" actId="47"/>
        <pc:sldMkLst>
          <pc:docMk/>
          <pc:sldMk cId="222539327" sldId="275"/>
        </pc:sldMkLst>
      </pc:sldChg>
      <pc:sldChg chg="del">
        <pc:chgData name="Nold, Joseph C CIV USN NUWC DIV NEWPORT RI (USA)" userId="9c9c7fc4-1c9e-4305-87be-ceddb3125e1b" providerId="ADAL" clId="{353F68DB-9798-4FB2-A0BF-0E039F9C8127}" dt="2024-09-27T14:52:14.650" v="14" actId="47"/>
        <pc:sldMkLst>
          <pc:docMk/>
          <pc:sldMk cId="2408887431" sldId="280"/>
        </pc:sldMkLst>
      </pc:sldChg>
      <pc:sldChg chg="modSp del mod">
        <pc:chgData name="Nold, Joseph C CIV USN NUWC DIV NEWPORT RI (USA)" userId="9c9c7fc4-1c9e-4305-87be-ceddb3125e1b" providerId="ADAL" clId="{353F68DB-9798-4FB2-A0BF-0E039F9C8127}" dt="2024-09-27T14:53:37.853" v="34" actId="47"/>
        <pc:sldMkLst>
          <pc:docMk/>
          <pc:sldMk cId="2511057720" sldId="281"/>
        </pc:sldMkLst>
        <pc:spChg chg="mod">
          <ac:chgData name="Nold, Joseph C CIV USN NUWC DIV NEWPORT RI (USA)" userId="9c9c7fc4-1c9e-4305-87be-ceddb3125e1b" providerId="ADAL" clId="{353F68DB-9798-4FB2-A0BF-0E039F9C8127}" dt="2024-09-27T14:53:19.306" v="33" actId="20577"/>
          <ac:spMkLst>
            <pc:docMk/>
            <pc:sldMk cId="2511057720" sldId="281"/>
            <ac:spMk id="3" creationId="{00000000-0000-0000-0000-000000000000}"/>
          </ac:spMkLst>
        </pc:spChg>
      </pc:sldChg>
      <pc:sldChg chg="del">
        <pc:chgData name="Nold, Joseph C CIV USN NUWC DIV NEWPORT RI (USA)" userId="9c9c7fc4-1c9e-4305-87be-ceddb3125e1b" providerId="ADAL" clId="{353F68DB-9798-4FB2-A0BF-0E039F9C8127}" dt="2024-09-27T14:52:24.738" v="16" actId="47"/>
        <pc:sldMkLst>
          <pc:docMk/>
          <pc:sldMk cId="64446686" sldId="289"/>
        </pc:sldMkLst>
      </pc:sldChg>
      <pc:sldChg chg="modSp">
        <pc:chgData name="Nold, Joseph C CIV USN NUWC DIV NEWPORT RI (USA)" userId="9c9c7fc4-1c9e-4305-87be-ceddb3125e1b" providerId="ADAL" clId="{353F68DB-9798-4FB2-A0BF-0E039F9C8127}" dt="2024-09-27T14:50:08.436" v="13" actId="1076"/>
        <pc:sldMkLst>
          <pc:docMk/>
          <pc:sldMk cId="2855630751" sldId="305"/>
        </pc:sldMkLst>
        <pc:spChg chg="mod">
          <ac:chgData name="Nold, Joseph C CIV USN NUWC DIV NEWPORT RI (USA)" userId="9c9c7fc4-1c9e-4305-87be-ceddb3125e1b" providerId="ADAL" clId="{353F68DB-9798-4FB2-A0BF-0E039F9C8127}" dt="2024-09-27T14:50:08.436" v="13" actId="1076"/>
          <ac:spMkLst>
            <pc:docMk/>
            <pc:sldMk cId="2855630751" sldId="305"/>
            <ac:spMk id="16387" creationId="{00000000-0000-0000-0000-000000000000}"/>
          </ac:spMkLst>
        </pc:spChg>
      </pc:sldChg>
      <pc:sldChg chg="del">
        <pc:chgData name="Nold, Joseph C CIV USN NUWC DIV NEWPORT RI (USA)" userId="9c9c7fc4-1c9e-4305-87be-ceddb3125e1b" providerId="ADAL" clId="{353F68DB-9798-4FB2-A0BF-0E039F9C8127}" dt="2024-09-27T14:52:24.738" v="16" actId="47"/>
        <pc:sldMkLst>
          <pc:docMk/>
          <pc:sldMk cId="1458277620" sldId="421"/>
        </pc:sldMkLst>
      </pc:sldChg>
      <pc:sldChg chg="del">
        <pc:chgData name="Nold, Joseph C CIV USN NUWC DIV NEWPORT RI (USA)" userId="9c9c7fc4-1c9e-4305-87be-ceddb3125e1b" providerId="ADAL" clId="{353F68DB-9798-4FB2-A0BF-0E039F9C8127}" dt="2024-09-27T14:52:24.738" v="16" actId="47"/>
        <pc:sldMkLst>
          <pc:docMk/>
          <pc:sldMk cId="3970779486" sldId="422"/>
        </pc:sldMkLst>
      </pc:sldChg>
      <pc:sldChg chg="del">
        <pc:chgData name="Nold, Joseph C CIV USN NUWC DIV NEWPORT RI (USA)" userId="9c9c7fc4-1c9e-4305-87be-ceddb3125e1b" providerId="ADAL" clId="{353F68DB-9798-4FB2-A0BF-0E039F9C8127}" dt="2024-09-27T14:52:24.738" v="16" actId="47"/>
        <pc:sldMkLst>
          <pc:docMk/>
          <pc:sldMk cId="1937096501" sldId="423"/>
        </pc:sldMkLst>
      </pc:sldChg>
      <pc:sldChg chg="del">
        <pc:chgData name="Nold, Joseph C CIV USN NUWC DIV NEWPORT RI (USA)" userId="9c9c7fc4-1c9e-4305-87be-ceddb3125e1b" providerId="ADAL" clId="{353F68DB-9798-4FB2-A0BF-0E039F9C8127}" dt="2024-09-27T14:52:24.738" v="16" actId="47"/>
        <pc:sldMkLst>
          <pc:docMk/>
          <pc:sldMk cId="138867654" sldId="424"/>
        </pc:sldMkLst>
      </pc:sldChg>
      <pc:sldChg chg="del">
        <pc:chgData name="Nold, Joseph C CIV USN NUWC DIV NEWPORT RI (USA)" userId="9c9c7fc4-1c9e-4305-87be-ceddb3125e1b" providerId="ADAL" clId="{353F68DB-9798-4FB2-A0BF-0E039F9C8127}" dt="2024-09-27T14:52:24.738" v="16" actId="47"/>
        <pc:sldMkLst>
          <pc:docMk/>
          <pc:sldMk cId="1344490841" sldId="425"/>
        </pc:sldMkLst>
      </pc:sldChg>
      <pc:sldChg chg="del">
        <pc:chgData name="Nold, Joseph C CIV USN NUWC DIV NEWPORT RI (USA)" userId="9c9c7fc4-1c9e-4305-87be-ceddb3125e1b" providerId="ADAL" clId="{353F68DB-9798-4FB2-A0BF-0E039F9C8127}" dt="2024-09-27T14:52:24.738" v="16" actId="47"/>
        <pc:sldMkLst>
          <pc:docMk/>
          <pc:sldMk cId="2311276878" sldId="426"/>
        </pc:sldMkLst>
      </pc:sldChg>
      <pc:sldChg chg="del">
        <pc:chgData name="Nold, Joseph C CIV USN NUWC DIV NEWPORT RI (USA)" userId="9c9c7fc4-1c9e-4305-87be-ceddb3125e1b" providerId="ADAL" clId="{353F68DB-9798-4FB2-A0BF-0E039F9C8127}" dt="2024-09-27T14:52:24.738" v="16" actId="47"/>
        <pc:sldMkLst>
          <pc:docMk/>
          <pc:sldMk cId="2027941551" sldId="427"/>
        </pc:sldMkLst>
      </pc:sldChg>
      <pc:sldChg chg="del">
        <pc:chgData name="Nold, Joseph C CIV USN NUWC DIV NEWPORT RI (USA)" userId="9c9c7fc4-1c9e-4305-87be-ceddb3125e1b" providerId="ADAL" clId="{353F68DB-9798-4FB2-A0BF-0E039F9C8127}" dt="2024-09-27T14:52:24.738" v="16" actId="47"/>
        <pc:sldMkLst>
          <pc:docMk/>
          <pc:sldMk cId="2026278609" sldId="428"/>
        </pc:sldMkLst>
      </pc:sldChg>
      <pc:sldChg chg="del">
        <pc:chgData name="Nold, Joseph C CIV USN NUWC DIV NEWPORT RI (USA)" userId="9c9c7fc4-1c9e-4305-87be-ceddb3125e1b" providerId="ADAL" clId="{353F68DB-9798-4FB2-A0BF-0E039F9C8127}" dt="2024-09-27T14:52:15.605" v="15" actId="47"/>
        <pc:sldMkLst>
          <pc:docMk/>
          <pc:sldMk cId="2044655864" sldId="429"/>
        </pc:sldMkLst>
      </pc:sldChg>
      <pc:sldChg chg="modSp mod">
        <pc:chgData name="Nold, Joseph C CIV USN NUWC DIV NEWPORT RI (USA)" userId="9c9c7fc4-1c9e-4305-87be-ceddb3125e1b" providerId="ADAL" clId="{353F68DB-9798-4FB2-A0BF-0E039F9C8127}" dt="2024-09-27T14:49:29.202" v="6" actId="20577"/>
        <pc:sldMkLst>
          <pc:docMk/>
          <pc:sldMk cId="1827477889" sldId="430"/>
        </pc:sldMkLst>
        <pc:spChg chg="mod">
          <ac:chgData name="Nold, Joseph C CIV USN NUWC DIV NEWPORT RI (USA)" userId="9c9c7fc4-1c9e-4305-87be-ceddb3125e1b" providerId="ADAL" clId="{353F68DB-9798-4FB2-A0BF-0E039F9C8127}" dt="2024-09-27T14:49:29.202" v="6" actId="20577"/>
          <ac:spMkLst>
            <pc:docMk/>
            <pc:sldMk cId="1827477889" sldId="430"/>
            <ac:spMk id="2" creationId="{00000000-0000-0000-0000-000000000000}"/>
          </ac:spMkLst>
        </pc:spChg>
      </pc:sldChg>
      <pc:sldChg chg="modSp mod">
        <pc:chgData name="Nold, Joseph C CIV USN NUWC DIV NEWPORT RI (USA)" userId="9c9c7fc4-1c9e-4305-87be-ceddb3125e1b" providerId="ADAL" clId="{353F68DB-9798-4FB2-A0BF-0E039F9C8127}" dt="2024-09-27T14:49:34.955" v="11" actId="20577"/>
        <pc:sldMkLst>
          <pc:docMk/>
          <pc:sldMk cId="1878536824" sldId="431"/>
        </pc:sldMkLst>
        <pc:spChg chg="mod">
          <ac:chgData name="Nold, Joseph C CIV USN NUWC DIV NEWPORT RI (USA)" userId="9c9c7fc4-1c9e-4305-87be-ceddb3125e1b" providerId="ADAL" clId="{353F68DB-9798-4FB2-A0BF-0E039F9C8127}" dt="2024-09-27T14:49:34.955" v="11" actId="20577"/>
          <ac:spMkLst>
            <pc:docMk/>
            <pc:sldMk cId="1878536824" sldId="431"/>
            <ac:spMk id="2" creationId="{00000000-0000-0000-0000-000000000000}"/>
          </ac:spMkLst>
        </pc:spChg>
      </pc:sldChg>
    </pc:docChg>
  </pc:docChgLst>
  <pc:docChgLst>
    <pc:chgData name="Nold, Joseph C CIV USN NUWC DIV NEWPORT RI (USA)" userId="9c9c7fc4-1c9e-4305-87be-ceddb3125e1b" providerId="ADAL" clId="{62929C03-8D3D-420A-94E2-0F6BE65A6BB6}"/>
    <pc:docChg chg="custSel addSld modSld">
      <pc:chgData name="Nold, Joseph C CIV USN NUWC DIV NEWPORT RI (USA)" userId="9c9c7fc4-1c9e-4305-87be-ceddb3125e1b" providerId="ADAL" clId="{62929C03-8D3D-420A-94E2-0F6BE65A6BB6}" dt="2024-06-07T15:58:58.807" v="125" actId="478"/>
      <pc:docMkLst>
        <pc:docMk/>
      </pc:docMkLst>
      <pc:sldChg chg="delSp mod">
        <pc:chgData name="Nold, Joseph C CIV USN NUWC DIV NEWPORT RI (USA)" userId="9c9c7fc4-1c9e-4305-87be-ceddb3125e1b" providerId="ADAL" clId="{62929C03-8D3D-420A-94E2-0F6BE65A6BB6}" dt="2024-06-07T15:58:18.919" v="101" actId="478"/>
        <pc:sldMkLst>
          <pc:docMk/>
          <pc:sldMk cId="1238329015" sldId="256"/>
        </pc:sldMkLst>
        <pc:spChg chg="del">
          <ac:chgData name="Nold, Joseph C CIV USN NUWC DIV NEWPORT RI (USA)" userId="9c9c7fc4-1c9e-4305-87be-ceddb3125e1b" providerId="ADAL" clId="{62929C03-8D3D-420A-94E2-0F6BE65A6BB6}" dt="2024-06-07T15:58:18.919" v="101" actId="478"/>
          <ac:spMkLst>
            <pc:docMk/>
            <pc:sldMk cId="1238329015" sldId="256"/>
            <ac:spMk id="6" creationId="{00000000-0000-0000-0000-000000000000}"/>
          </ac:spMkLst>
        </pc:spChg>
      </pc:sldChg>
      <pc:sldChg chg="delSp mod">
        <pc:chgData name="Nold, Joseph C CIV USN NUWC DIV NEWPORT RI (USA)" userId="9c9c7fc4-1c9e-4305-87be-ceddb3125e1b" providerId="ADAL" clId="{62929C03-8D3D-420A-94E2-0F6BE65A6BB6}" dt="2024-06-07T15:58:22.350" v="102" actId="478"/>
        <pc:sldMkLst>
          <pc:docMk/>
          <pc:sldMk cId="125547537" sldId="257"/>
        </pc:sldMkLst>
        <pc:spChg chg="del">
          <ac:chgData name="Nold, Joseph C CIV USN NUWC DIV NEWPORT RI (USA)" userId="9c9c7fc4-1c9e-4305-87be-ceddb3125e1b" providerId="ADAL" clId="{62929C03-8D3D-420A-94E2-0F6BE65A6BB6}" dt="2024-06-07T15:58:22.350" v="102" actId="478"/>
          <ac:spMkLst>
            <pc:docMk/>
            <pc:sldMk cId="125547537" sldId="257"/>
            <ac:spMk id="7" creationId="{00000000-0000-0000-0000-000000000000}"/>
          </ac:spMkLst>
        </pc:spChg>
      </pc:sldChg>
      <pc:sldChg chg="delSp mod">
        <pc:chgData name="Nold, Joseph C CIV USN NUWC DIV NEWPORT RI (USA)" userId="9c9c7fc4-1c9e-4305-87be-ceddb3125e1b" providerId="ADAL" clId="{62929C03-8D3D-420A-94E2-0F6BE65A6BB6}" dt="2024-06-07T15:58:24.455" v="103" actId="478"/>
        <pc:sldMkLst>
          <pc:docMk/>
          <pc:sldMk cId="1937727142" sldId="258"/>
        </pc:sldMkLst>
        <pc:spChg chg="del">
          <ac:chgData name="Nold, Joseph C CIV USN NUWC DIV NEWPORT RI (USA)" userId="9c9c7fc4-1c9e-4305-87be-ceddb3125e1b" providerId="ADAL" clId="{62929C03-8D3D-420A-94E2-0F6BE65A6BB6}" dt="2024-06-07T15:58:24.455" v="103" actId="478"/>
          <ac:spMkLst>
            <pc:docMk/>
            <pc:sldMk cId="1937727142" sldId="258"/>
            <ac:spMk id="7" creationId="{00000000-0000-0000-0000-000000000000}"/>
          </ac:spMkLst>
        </pc:spChg>
      </pc:sldChg>
      <pc:sldChg chg="delSp mod">
        <pc:chgData name="Nold, Joseph C CIV USN NUWC DIV NEWPORT RI (USA)" userId="9c9c7fc4-1c9e-4305-87be-ceddb3125e1b" providerId="ADAL" clId="{62929C03-8D3D-420A-94E2-0F6BE65A6BB6}" dt="2024-06-07T15:58:26.110" v="104" actId="478"/>
        <pc:sldMkLst>
          <pc:docMk/>
          <pc:sldMk cId="1490783261" sldId="259"/>
        </pc:sldMkLst>
        <pc:spChg chg="del">
          <ac:chgData name="Nold, Joseph C CIV USN NUWC DIV NEWPORT RI (USA)" userId="9c9c7fc4-1c9e-4305-87be-ceddb3125e1b" providerId="ADAL" clId="{62929C03-8D3D-420A-94E2-0F6BE65A6BB6}" dt="2024-06-07T15:58:26.110" v="104" actId="478"/>
          <ac:spMkLst>
            <pc:docMk/>
            <pc:sldMk cId="1490783261" sldId="259"/>
            <ac:spMk id="7" creationId="{00000000-0000-0000-0000-000000000000}"/>
          </ac:spMkLst>
        </pc:spChg>
      </pc:sldChg>
      <pc:sldChg chg="delSp mod">
        <pc:chgData name="Nold, Joseph C CIV USN NUWC DIV NEWPORT RI (USA)" userId="9c9c7fc4-1c9e-4305-87be-ceddb3125e1b" providerId="ADAL" clId="{62929C03-8D3D-420A-94E2-0F6BE65A6BB6}" dt="2024-06-07T15:58:27.770" v="105" actId="478"/>
        <pc:sldMkLst>
          <pc:docMk/>
          <pc:sldMk cId="3397980035" sldId="260"/>
        </pc:sldMkLst>
        <pc:spChg chg="del">
          <ac:chgData name="Nold, Joseph C CIV USN NUWC DIV NEWPORT RI (USA)" userId="9c9c7fc4-1c9e-4305-87be-ceddb3125e1b" providerId="ADAL" clId="{62929C03-8D3D-420A-94E2-0F6BE65A6BB6}" dt="2024-06-07T15:58:27.770" v="105" actId="478"/>
          <ac:spMkLst>
            <pc:docMk/>
            <pc:sldMk cId="3397980035" sldId="260"/>
            <ac:spMk id="8" creationId="{00000000-0000-0000-0000-000000000000}"/>
          </ac:spMkLst>
        </pc:spChg>
      </pc:sldChg>
      <pc:sldChg chg="delSp mod">
        <pc:chgData name="Nold, Joseph C CIV USN NUWC DIV NEWPORT RI (USA)" userId="9c9c7fc4-1c9e-4305-87be-ceddb3125e1b" providerId="ADAL" clId="{62929C03-8D3D-420A-94E2-0F6BE65A6BB6}" dt="2024-06-07T15:58:29.235" v="106" actId="478"/>
        <pc:sldMkLst>
          <pc:docMk/>
          <pc:sldMk cId="259345923" sldId="261"/>
        </pc:sldMkLst>
        <pc:spChg chg="del">
          <ac:chgData name="Nold, Joseph C CIV USN NUWC DIV NEWPORT RI (USA)" userId="9c9c7fc4-1c9e-4305-87be-ceddb3125e1b" providerId="ADAL" clId="{62929C03-8D3D-420A-94E2-0F6BE65A6BB6}" dt="2024-06-07T15:58:29.235" v="106" actId="478"/>
          <ac:spMkLst>
            <pc:docMk/>
            <pc:sldMk cId="259345923" sldId="261"/>
            <ac:spMk id="8" creationId="{00000000-0000-0000-0000-000000000000}"/>
          </ac:spMkLst>
        </pc:spChg>
      </pc:sldChg>
      <pc:sldChg chg="addSp delSp modSp mod">
        <pc:chgData name="Nold, Joseph C CIV USN NUWC DIV NEWPORT RI (USA)" userId="9c9c7fc4-1c9e-4305-87be-ceddb3125e1b" providerId="ADAL" clId="{62929C03-8D3D-420A-94E2-0F6BE65A6BB6}" dt="2024-06-07T15:58:32.343" v="108" actId="478"/>
        <pc:sldMkLst>
          <pc:docMk/>
          <pc:sldMk cId="4012984552" sldId="266"/>
        </pc:sldMkLst>
        <pc:spChg chg="add mod">
          <ac:chgData name="Nold, Joseph C CIV USN NUWC DIV NEWPORT RI (USA)" userId="9c9c7fc4-1c9e-4305-87be-ceddb3125e1b" providerId="ADAL" clId="{62929C03-8D3D-420A-94E2-0F6BE65A6BB6}" dt="2024-06-07T15:57:55.889" v="99"/>
          <ac:spMkLst>
            <pc:docMk/>
            <pc:sldMk cId="4012984552" sldId="266"/>
            <ac:spMk id="2" creationId="{CBF12D95-85DD-DA11-FC88-82A6D68523E0}"/>
          </ac:spMkLst>
        </pc:spChg>
        <pc:spChg chg="del">
          <ac:chgData name="Nold, Joseph C CIV USN NUWC DIV NEWPORT RI (USA)" userId="9c9c7fc4-1c9e-4305-87be-ceddb3125e1b" providerId="ADAL" clId="{62929C03-8D3D-420A-94E2-0F6BE65A6BB6}" dt="2024-06-07T15:58:32.343" v="108" actId="478"/>
          <ac:spMkLst>
            <pc:docMk/>
            <pc:sldMk cId="4012984552" sldId="266"/>
            <ac:spMk id="49" creationId="{00000000-0000-0000-0000-000000000000}"/>
          </ac:spMkLst>
        </pc:spChg>
      </pc:sldChg>
      <pc:sldChg chg="delSp modSp mod">
        <pc:chgData name="Nold, Joseph C CIV USN NUWC DIV NEWPORT RI (USA)" userId="9c9c7fc4-1c9e-4305-87be-ceddb3125e1b" providerId="ADAL" clId="{62929C03-8D3D-420A-94E2-0F6BE65A6BB6}" dt="2024-06-07T15:58:40.691" v="114" actId="478"/>
        <pc:sldMkLst>
          <pc:docMk/>
          <pc:sldMk cId="3245971498" sldId="271"/>
        </pc:sldMkLst>
        <pc:spChg chg="mod">
          <ac:chgData name="Nold, Joseph C CIV USN NUWC DIV NEWPORT RI (USA)" userId="9c9c7fc4-1c9e-4305-87be-ceddb3125e1b" providerId="ADAL" clId="{62929C03-8D3D-420A-94E2-0F6BE65A6BB6}" dt="2024-06-07T15:49:49.689" v="0" actId="14100"/>
          <ac:spMkLst>
            <pc:docMk/>
            <pc:sldMk cId="3245971498" sldId="271"/>
            <ac:spMk id="3" creationId="{00000000-0000-0000-0000-000000000000}"/>
          </ac:spMkLst>
        </pc:spChg>
        <pc:spChg chg="del">
          <ac:chgData name="Nold, Joseph C CIV USN NUWC DIV NEWPORT RI (USA)" userId="9c9c7fc4-1c9e-4305-87be-ceddb3125e1b" providerId="ADAL" clId="{62929C03-8D3D-420A-94E2-0F6BE65A6BB6}" dt="2024-06-07T15:58:40.691" v="114" actId="478"/>
          <ac:spMkLst>
            <pc:docMk/>
            <pc:sldMk cId="3245971498" sldId="271"/>
            <ac:spMk id="8" creationId="{00000000-0000-0000-0000-000000000000}"/>
          </ac:spMkLst>
        </pc:spChg>
      </pc:sldChg>
      <pc:sldChg chg="delSp mod">
        <pc:chgData name="Nold, Joseph C CIV USN NUWC DIV NEWPORT RI (USA)" userId="9c9c7fc4-1c9e-4305-87be-ceddb3125e1b" providerId="ADAL" clId="{62929C03-8D3D-420A-94E2-0F6BE65A6BB6}" dt="2024-06-07T15:58:39.650" v="113" actId="478"/>
        <pc:sldMkLst>
          <pc:docMk/>
          <pc:sldMk cId="197198315" sldId="272"/>
        </pc:sldMkLst>
        <pc:spChg chg="del">
          <ac:chgData name="Nold, Joseph C CIV USN NUWC DIV NEWPORT RI (USA)" userId="9c9c7fc4-1c9e-4305-87be-ceddb3125e1b" providerId="ADAL" clId="{62929C03-8D3D-420A-94E2-0F6BE65A6BB6}" dt="2024-06-07T15:58:39.650" v="113" actId="478"/>
          <ac:spMkLst>
            <pc:docMk/>
            <pc:sldMk cId="197198315" sldId="272"/>
            <ac:spMk id="5" creationId="{00000000-0000-0000-0000-000000000000}"/>
          </ac:spMkLst>
        </pc:spChg>
      </pc:sldChg>
      <pc:sldChg chg="delSp modSp mod">
        <pc:chgData name="Nold, Joseph C CIV USN NUWC DIV NEWPORT RI (USA)" userId="9c9c7fc4-1c9e-4305-87be-ceddb3125e1b" providerId="ADAL" clId="{62929C03-8D3D-420A-94E2-0F6BE65A6BB6}" dt="2024-06-07T15:58:41.731" v="115" actId="478"/>
        <pc:sldMkLst>
          <pc:docMk/>
          <pc:sldMk cId="1766663530" sldId="273"/>
        </pc:sldMkLst>
        <pc:spChg chg="mod">
          <ac:chgData name="Nold, Joseph C CIV USN NUWC DIV NEWPORT RI (USA)" userId="9c9c7fc4-1c9e-4305-87be-ceddb3125e1b" providerId="ADAL" clId="{62929C03-8D3D-420A-94E2-0F6BE65A6BB6}" dt="2024-06-07T15:54:02.465" v="95" actId="6549"/>
          <ac:spMkLst>
            <pc:docMk/>
            <pc:sldMk cId="1766663530" sldId="273"/>
            <ac:spMk id="3" creationId="{00000000-0000-0000-0000-000000000000}"/>
          </ac:spMkLst>
        </pc:spChg>
        <pc:spChg chg="del">
          <ac:chgData name="Nold, Joseph C CIV USN NUWC DIV NEWPORT RI (USA)" userId="9c9c7fc4-1c9e-4305-87be-ceddb3125e1b" providerId="ADAL" clId="{62929C03-8D3D-420A-94E2-0F6BE65A6BB6}" dt="2024-06-07T15:58:41.731" v="115" actId="478"/>
          <ac:spMkLst>
            <pc:docMk/>
            <pc:sldMk cId="1766663530" sldId="273"/>
            <ac:spMk id="7" creationId="{00000000-0000-0000-0000-000000000000}"/>
          </ac:spMkLst>
        </pc:spChg>
      </pc:sldChg>
      <pc:sldChg chg="delSp modSp mod">
        <pc:chgData name="Nold, Joseph C CIV USN NUWC DIV NEWPORT RI (USA)" userId="9c9c7fc4-1c9e-4305-87be-ceddb3125e1b" providerId="ADAL" clId="{62929C03-8D3D-420A-94E2-0F6BE65A6BB6}" dt="2024-06-07T15:58:43.770" v="117" actId="478"/>
        <pc:sldMkLst>
          <pc:docMk/>
          <pc:sldMk cId="4069241561" sldId="274"/>
        </pc:sldMkLst>
        <pc:spChg chg="mod">
          <ac:chgData name="Nold, Joseph C CIV USN NUWC DIV NEWPORT RI (USA)" userId="9c9c7fc4-1c9e-4305-87be-ceddb3125e1b" providerId="ADAL" clId="{62929C03-8D3D-420A-94E2-0F6BE65A6BB6}" dt="2024-06-07T15:51:23.438" v="66" actId="27636"/>
          <ac:spMkLst>
            <pc:docMk/>
            <pc:sldMk cId="4069241561" sldId="274"/>
            <ac:spMk id="3" creationId="{00000000-0000-0000-0000-000000000000}"/>
          </ac:spMkLst>
        </pc:spChg>
        <pc:spChg chg="del">
          <ac:chgData name="Nold, Joseph C CIV USN NUWC DIV NEWPORT RI (USA)" userId="9c9c7fc4-1c9e-4305-87be-ceddb3125e1b" providerId="ADAL" clId="{62929C03-8D3D-420A-94E2-0F6BE65A6BB6}" dt="2024-06-07T15:58:43.770" v="117" actId="478"/>
          <ac:spMkLst>
            <pc:docMk/>
            <pc:sldMk cId="4069241561" sldId="274"/>
            <ac:spMk id="7" creationId="{00000000-0000-0000-0000-000000000000}"/>
          </ac:spMkLst>
        </pc:spChg>
      </pc:sldChg>
      <pc:sldChg chg="delSp mod">
        <pc:chgData name="Nold, Joseph C CIV USN NUWC DIV NEWPORT RI (USA)" userId="9c9c7fc4-1c9e-4305-87be-ceddb3125e1b" providerId="ADAL" clId="{62929C03-8D3D-420A-94E2-0F6BE65A6BB6}" dt="2024-06-07T15:58:48.507" v="119" actId="478"/>
        <pc:sldMkLst>
          <pc:docMk/>
          <pc:sldMk cId="222539327" sldId="275"/>
        </pc:sldMkLst>
        <pc:spChg chg="del">
          <ac:chgData name="Nold, Joseph C CIV USN NUWC DIV NEWPORT RI (USA)" userId="9c9c7fc4-1c9e-4305-87be-ceddb3125e1b" providerId="ADAL" clId="{62929C03-8D3D-420A-94E2-0F6BE65A6BB6}" dt="2024-06-07T15:58:48.507" v="119" actId="478"/>
          <ac:spMkLst>
            <pc:docMk/>
            <pc:sldMk cId="222539327" sldId="275"/>
            <ac:spMk id="7" creationId="{00000000-0000-0000-0000-000000000000}"/>
          </ac:spMkLst>
        </pc:spChg>
      </pc:sldChg>
      <pc:sldChg chg="addSp delSp modSp mod">
        <pc:chgData name="Nold, Joseph C CIV USN NUWC DIV NEWPORT RI (USA)" userId="9c9c7fc4-1c9e-4305-87be-ceddb3125e1b" providerId="ADAL" clId="{62929C03-8D3D-420A-94E2-0F6BE65A6BB6}" dt="2024-06-07T15:58:38.334" v="112" actId="478"/>
        <pc:sldMkLst>
          <pc:docMk/>
          <pc:sldMk cId="0" sldId="276"/>
        </pc:sldMkLst>
        <pc:spChg chg="add del mod">
          <ac:chgData name="Nold, Joseph C CIV USN NUWC DIV NEWPORT RI (USA)" userId="9c9c7fc4-1c9e-4305-87be-ceddb3125e1b" providerId="ADAL" clId="{62929C03-8D3D-420A-94E2-0F6BE65A6BB6}" dt="2024-06-07T15:58:38.334" v="112" actId="478"/>
          <ac:spMkLst>
            <pc:docMk/>
            <pc:sldMk cId="0" sldId="276"/>
            <ac:spMk id="2" creationId="{803175ED-252E-3874-9174-E293665DFDA7}"/>
          </ac:spMkLst>
        </pc:spChg>
      </pc:sldChg>
      <pc:sldChg chg="delSp mod">
        <pc:chgData name="Nold, Joseph C CIV USN NUWC DIV NEWPORT RI (USA)" userId="9c9c7fc4-1c9e-4305-87be-ceddb3125e1b" providerId="ADAL" clId="{62929C03-8D3D-420A-94E2-0F6BE65A6BB6}" dt="2024-06-07T15:58:36.943" v="111" actId="478"/>
        <pc:sldMkLst>
          <pc:docMk/>
          <pc:sldMk cId="0" sldId="277"/>
        </pc:sldMkLst>
        <pc:spChg chg="del">
          <ac:chgData name="Nold, Joseph C CIV USN NUWC DIV NEWPORT RI (USA)" userId="9c9c7fc4-1c9e-4305-87be-ceddb3125e1b" providerId="ADAL" clId="{62929C03-8D3D-420A-94E2-0F6BE65A6BB6}" dt="2024-06-07T15:58:36.943" v="111" actId="478"/>
          <ac:spMkLst>
            <pc:docMk/>
            <pc:sldMk cId="0" sldId="277"/>
            <ac:spMk id="2" creationId="{CED2F8E0-02EE-D693-9EC4-0F4BB7721695}"/>
          </ac:spMkLst>
        </pc:spChg>
      </pc:sldChg>
      <pc:sldChg chg="delSp mod">
        <pc:chgData name="Nold, Joseph C CIV USN NUWC DIV NEWPORT RI (USA)" userId="9c9c7fc4-1c9e-4305-87be-ceddb3125e1b" providerId="ADAL" clId="{62929C03-8D3D-420A-94E2-0F6BE65A6BB6}" dt="2024-06-07T15:58:58.807" v="125" actId="478"/>
        <pc:sldMkLst>
          <pc:docMk/>
          <pc:sldMk cId="2511057720" sldId="281"/>
        </pc:sldMkLst>
        <pc:spChg chg="del">
          <ac:chgData name="Nold, Joseph C CIV USN NUWC DIV NEWPORT RI (USA)" userId="9c9c7fc4-1c9e-4305-87be-ceddb3125e1b" providerId="ADAL" clId="{62929C03-8D3D-420A-94E2-0F6BE65A6BB6}" dt="2024-06-07T15:58:58.807" v="125" actId="478"/>
          <ac:spMkLst>
            <pc:docMk/>
            <pc:sldMk cId="2511057720" sldId="281"/>
            <ac:spMk id="7" creationId="{00000000-0000-0000-0000-000000000000}"/>
          </ac:spMkLst>
        </pc:spChg>
      </pc:sldChg>
      <pc:sldChg chg="delSp mod">
        <pc:chgData name="Nold, Joseph C CIV USN NUWC DIV NEWPORT RI (USA)" userId="9c9c7fc4-1c9e-4305-87be-ceddb3125e1b" providerId="ADAL" clId="{62929C03-8D3D-420A-94E2-0F6BE65A6BB6}" dt="2024-06-07T15:58:53.531" v="121" actId="478"/>
        <pc:sldMkLst>
          <pc:docMk/>
          <pc:sldMk cId="3030066288" sldId="283"/>
        </pc:sldMkLst>
        <pc:spChg chg="del">
          <ac:chgData name="Nold, Joseph C CIV USN NUWC DIV NEWPORT RI (USA)" userId="9c9c7fc4-1c9e-4305-87be-ceddb3125e1b" providerId="ADAL" clId="{62929C03-8D3D-420A-94E2-0F6BE65A6BB6}" dt="2024-06-07T15:58:53.531" v="121" actId="478"/>
          <ac:spMkLst>
            <pc:docMk/>
            <pc:sldMk cId="3030066288" sldId="283"/>
            <ac:spMk id="5" creationId="{00000000-0000-0000-0000-000000000000}"/>
          </ac:spMkLst>
        </pc:spChg>
      </pc:sldChg>
      <pc:sldChg chg="delSp mod">
        <pc:chgData name="Nold, Joseph C CIV USN NUWC DIV NEWPORT RI (USA)" userId="9c9c7fc4-1c9e-4305-87be-ceddb3125e1b" providerId="ADAL" clId="{62929C03-8D3D-420A-94E2-0F6BE65A6BB6}" dt="2024-06-07T15:58:54.975" v="122" actId="478"/>
        <pc:sldMkLst>
          <pc:docMk/>
          <pc:sldMk cId="452632259" sldId="285"/>
        </pc:sldMkLst>
        <pc:spChg chg="del">
          <ac:chgData name="Nold, Joseph C CIV USN NUWC DIV NEWPORT RI (USA)" userId="9c9c7fc4-1c9e-4305-87be-ceddb3125e1b" providerId="ADAL" clId="{62929C03-8D3D-420A-94E2-0F6BE65A6BB6}" dt="2024-06-07T15:58:54.975" v="122" actId="478"/>
          <ac:spMkLst>
            <pc:docMk/>
            <pc:sldMk cId="452632259" sldId="285"/>
            <ac:spMk id="5" creationId="{00000000-0000-0000-0000-000000000000}"/>
          </ac:spMkLst>
        </pc:spChg>
      </pc:sldChg>
      <pc:sldChg chg="delSp mod">
        <pc:chgData name="Nold, Joseph C CIV USN NUWC DIV NEWPORT RI (USA)" userId="9c9c7fc4-1c9e-4305-87be-ceddb3125e1b" providerId="ADAL" clId="{62929C03-8D3D-420A-94E2-0F6BE65A6BB6}" dt="2024-06-07T15:58:56.302" v="123" actId="478"/>
        <pc:sldMkLst>
          <pc:docMk/>
          <pc:sldMk cId="1698784092" sldId="286"/>
        </pc:sldMkLst>
        <pc:spChg chg="del">
          <ac:chgData name="Nold, Joseph C CIV USN NUWC DIV NEWPORT RI (USA)" userId="9c9c7fc4-1c9e-4305-87be-ceddb3125e1b" providerId="ADAL" clId="{62929C03-8D3D-420A-94E2-0F6BE65A6BB6}" dt="2024-06-07T15:58:56.302" v="123" actId="478"/>
          <ac:spMkLst>
            <pc:docMk/>
            <pc:sldMk cId="1698784092" sldId="286"/>
            <ac:spMk id="5" creationId="{00000000-0000-0000-0000-000000000000}"/>
          </ac:spMkLst>
        </pc:spChg>
      </pc:sldChg>
      <pc:sldChg chg="delSp mod">
        <pc:chgData name="Nold, Joseph C CIV USN NUWC DIV NEWPORT RI (USA)" userId="9c9c7fc4-1c9e-4305-87be-ceddb3125e1b" providerId="ADAL" clId="{62929C03-8D3D-420A-94E2-0F6BE65A6BB6}" dt="2024-06-07T15:58:57.683" v="124" actId="478"/>
        <pc:sldMkLst>
          <pc:docMk/>
          <pc:sldMk cId="450401752" sldId="287"/>
        </pc:sldMkLst>
        <pc:spChg chg="del">
          <ac:chgData name="Nold, Joseph C CIV USN NUWC DIV NEWPORT RI (USA)" userId="9c9c7fc4-1c9e-4305-87be-ceddb3125e1b" providerId="ADAL" clId="{62929C03-8D3D-420A-94E2-0F6BE65A6BB6}" dt="2024-06-07T15:58:57.683" v="124" actId="478"/>
          <ac:spMkLst>
            <pc:docMk/>
            <pc:sldMk cId="450401752" sldId="287"/>
            <ac:spMk id="5" creationId="{00000000-0000-0000-0000-000000000000}"/>
          </ac:spMkLst>
        </pc:spChg>
      </pc:sldChg>
      <pc:sldChg chg="delSp mod">
        <pc:chgData name="Nold, Joseph C CIV USN NUWC DIV NEWPORT RI (USA)" userId="9c9c7fc4-1c9e-4305-87be-ceddb3125e1b" providerId="ADAL" clId="{62929C03-8D3D-420A-94E2-0F6BE65A6BB6}" dt="2024-06-07T15:58:35.591" v="110" actId="478"/>
        <pc:sldMkLst>
          <pc:docMk/>
          <pc:sldMk cId="2421186609" sldId="288"/>
        </pc:sldMkLst>
        <pc:spChg chg="del">
          <ac:chgData name="Nold, Joseph C CIV USN NUWC DIV NEWPORT RI (USA)" userId="9c9c7fc4-1c9e-4305-87be-ceddb3125e1b" providerId="ADAL" clId="{62929C03-8D3D-420A-94E2-0F6BE65A6BB6}" dt="2024-06-07T15:58:35.591" v="110" actId="478"/>
          <ac:spMkLst>
            <pc:docMk/>
            <pc:sldMk cId="2421186609" sldId="288"/>
            <ac:spMk id="15" creationId="{00000000-0000-0000-0000-000000000000}"/>
          </ac:spMkLst>
        </pc:spChg>
      </pc:sldChg>
      <pc:sldChg chg="addSp delSp modSp mod">
        <pc:chgData name="Nold, Joseph C CIV USN NUWC DIV NEWPORT RI (USA)" userId="9c9c7fc4-1c9e-4305-87be-ceddb3125e1b" providerId="ADAL" clId="{62929C03-8D3D-420A-94E2-0F6BE65A6BB6}" dt="2024-06-07T15:58:51.467" v="120" actId="478"/>
        <pc:sldMkLst>
          <pc:docMk/>
          <pc:sldMk cId="64446686" sldId="289"/>
        </pc:sldMkLst>
        <pc:spChg chg="mod">
          <ac:chgData name="Nold, Joseph C CIV USN NUWC DIV NEWPORT RI (USA)" userId="9c9c7fc4-1c9e-4305-87be-ceddb3125e1b" providerId="ADAL" clId="{62929C03-8D3D-420A-94E2-0F6BE65A6BB6}" dt="2024-06-07T15:51:42.603" v="69" actId="6549"/>
          <ac:spMkLst>
            <pc:docMk/>
            <pc:sldMk cId="64446686" sldId="289"/>
            <ac:spMk id="3" creationId="{E37FA1AC-017A-3E32-3357-B410EBE14B95}"/>
          </ac:spMkLst>
        </pc:spChg>
        <pc:spChg chg="add del mod">
          <ac:chgData name="Nold, Joseph C CIV USN NUWC DIV NEWPORT RI (USA)" userId="9c9c7fc4-1c9e-4305-87be-ceddb3125e1b" providerId="ADAL" clId="{62929C03-8D3D-420A-94E2-0F6BE65A6BB6}" dt="2024-06-07T15:58:51.467" v="120" actId="478"/>
          <ac:spMkLst>
            <pc:docMk/>
            <pc:sldMk cId="64446686" sldId="289"/>
            <ac:spMk id="6" creationId="{84FC0304-AC79-53A1-EE68-7B90616CC7EE}"/>
          </ac:spMkLst>
        </pc:spChg>
      </pc:sldChg>
      <pc:sldChg chg="delSp mod">
        <pc:chgData name="Nold, Joseph C CIV USN NUWC DIV NEWPORT RI (USA)" userId="9c9c7fc4-1c9e-4305-87be-ceddb3125e1b" providerId="ADAL" clId="{62929C03-8D3D-420A-94E2-0F6BE65A6BB6}" dt="2024-06-07T15:58:30.731" v="107" actId="478"/>
        <pc:sldMkLst>
          <pc:docMk/>
          <pc:sldMk cId="367167317" sldId="419"/>
        </pc:sldMkLst>
        <pc:spChg chg="del">
          <ac:chgData name="Nold, Joseph C CIV USN NUWC DIV NEWPORT RI (USA)" userId="9c9c7fc4-1c9e-4305-87be-ceddb3125e1b" providerId="ADAL" clId="{62929C03-8D3D-420A-94E2-0F6BE65A6BB6}" dt="2024-06-07T15:58:30.731" v="107" actId="478"/>
          <ac:spMkLst>
            <pc:docMk/>
            <pc:sldMk cId="367167317" sldId="419"/>
            <ac:spMk id="12" creationId="{4A7349F2-E761-CA4A-8E0B-560C274EF8AD}"/>
          </ac:spMkLst>
        </pc:spChg>
      </pc:sldChg>
      <pc:sldChg chg="addSp delSp modSp mod">
        <pc:chgData name="Nold, Joseph C CIV USN NUWC DIV NEWPORT RI (USA)" userId="9c9c7fc4-1c9e-4305-87be-ceddb3125e1b" providerId="ADAL" clId="{62929C03-8D3D-420A-94E2-0F6BE65A6BB6}" dt="2024-06-07T15:58:33.948" v="109" actId="478"/>
        <pc:sldMkLst>
          <pc:docMk/>
          <pc:sldMk cId="0" sldId="420"/>
        </pc:sldMkLst>
        <pc:spChg chg="add del mod">
          <ac:chgData name="Nold, Joseph C CIV USN NUWC DIV NEWPORT RI (USA)" userId="9c9c7fc4-1c9e-4305-87be-ceddb3125e1b" providerId="ADAL" clId="{62929C03-8D3D-420A-94E2-0F6BE65A6BB6}" dt="2024-06-07T15:58:33.948" v="109" actId="478"/>
          <ac:spMkLst>
            <pc:docMk/>
            <pc:sldMk cId="0" sldId="420"/>
            <ac:spMk id="2" creationId="{793B9094-F889-9653-19D1-7ECA78ECD7DD}"/>
          </ac:spMkLst>
        </pc:spChg>
      </pc:sldChg>
      <pc:sldChg chg="delSp modSp add mod">
        <pc:chgData name="Nold, Joseph C CIV USN NUWC DIV NEWPORT RI (USA)" userId="9c9c7fc4-1c9e-4305-87be-ceddb3125e1b" providerId="ADAL" clId="{62929C03-8D3D-420A-94E2-0F6BE65A6BB6}" dt="2024-06-07T15:58:44.923" v="118" actId="478"/>
        <pc:sldMkLst>
          <pc:docMk/>
          <pc:sldMk cId="1458277620" sldId="421"/>
        </pc:sldMkLst>
        <pc:spChg chg="mod">
          <ac:chgData name="Nold, Joseph C CIV USN NUWC DIV NEWPORT RI (USA)" userId="9c9c7fc4-1c9e-4305-87be-ceddb3125e1b" providerId="ADAL" clId="{62929C03-8D3D-420A-94E2-0F6BE65A6BB6}" dt="2024-06-07T15:51:27.505" v="68" actId="27636"/>
          <ac:spMkLst>
            <pc:docMk/>
            <pc:sldMk cId="1458277620" sldId="421"/>
            <ac:spMk id="3" creationId="{00000000-0000-0000-0000-000000000000}"/>
          </ac:spMkLst>
        </pc:spChg>
        <pc:spChg chg="del">
          <ac:chgData name="Nold, Joseph C CIV USN NUWC DIV NEWPORT RI (USA)" userId="9c9c7fc4-1c9e-4305-87be-ceddb3125e1b" providerId="ADAL" clId="{62929C03-8D3D-420A-94E2-0F6BE65A6BB6}" dt="2024-06-07T15:58:44.923" v="118" actId="478"/>
          <ac:spMkLst>
            <pc:docMk/>
            <pc:sldMk cId="1458277620" sldId="421"/>
            <ac:spMk id="7" creationId="{00000000-0000-0000-0000-000000000000}"/>
          </ac:spMkLst>
        </pc:spChg>
      </pc:sldChg>
      <pc:sldChg chg="delSp modSp add mod">
        <pc:chgData name="Nold, Joseph C CIV USN NUWC DIV NEWPORT RI (USA)" userId="9c9c7fc4-1c9e-4305-87be-ceddb3125e1b" providerId="ADAL" clId="{62929C03-8D3D-420A-94E2-0F6BE65A6BB6}" dt="2024-06-07T15:58:42.799" v="116" actId="478"/>
        <pc:sldMkLst>
          <pc:docMk/>
          <pc:sldMk cId="3970779486" sldId="422"/>
        </pc:sldMkLst>
        <pc:spChg chg="mod">
          <ac:chgData name="Nold, Joseph C CIV USN NUWC DIV NEWPORT RI (USA)" userId="9c9c7fc4-1c9e-4305-87be-ceddb3125e1b" providerId="ADAL" clId="{62929C03-8D3D-420A-94E2-0F6BE65A6BB6}" dt="2024-06-07T15:54:04.023" v="96" actId="6549"/>
          <ac:spMkLst>
            <pc:docMk/>
            <pc:sldMk cId="3970779486" sldId="422"/>
            <ac:spMk id="3" creationId="{00000000-0000-0000-0000-000000000000}"/>
          </ac:spMkLst>
        </pc:spChg>
        <pc:spChg chg="del">
          <ac:chgData name="Nold, Joseph C CIV USN NUWC DIV NEWPORT RI (USA)" userId="9c9c7fc4-1c9e-4305-87be-ceddb3125e1b" providerId="ADAL" clId="{62929C03-8D3D-420A-94E2-0F6BE65A6BB6}" dt="2024-06-07T15:58:42.799" v="116" actId="478"/>
          <ac:spMkLst>
            <pc:docMk/>
            <pc:sldMk cId="3970779486" sldId="422"/>
            <ac:spMk id="7" creationId="{00000000-0000-0000-0000-000000000000}"/>
          </ac:spMkLst>
        </pc:spChg>
      </pc:sldChg>
    </pc:docChg>
  </pc:docChgLst>
  <pc:docChgLst>
    <pc:chgData name="Nold, Joseph C CIV USN NUWC DIV NEWPORT RI (USA)" userId="9c9c7fc4-1c9e-4305-87be-ceddb3125e1b" providerId="ADAL" clId="{4095521D-ECB5-421D-81F9-2E44453E14B2}"/>
    <pc:docChg chg="modSld sldOrd">
      <pc:chgData name="Nold, Joseph C CIV USN NUWC DIV NEWPORT RI (USA)" userId="9c9c7fc4-1c9e-4305-87be-ceddb3125e1b" providerId="ADAL" clId="{4095521D-ECB5-421D-81F9-2E44453E14B2}" dt="2024-10-01T17:13:55.345" v="113" actId="122"/>
      <pc:docMkLst>
        <pc:docMk/>
      </pc:docMkLst>
      <pc:sldChg chg="modSp mod">
        <pc:chgData name="Nold, Joseph C CIV USN NUWC DIV NEWPORT RI (USA)" userId="9c9c7fc4-1c9e-4305-87be-ceddb3125e1b" providerId="ADAL" clId="{4095521D-ECB5-421D-81F9-2E44453E14B2}" dt="2024-10-01T17:03:37.168" v="1" actId="20577"/>
        <pc:sldMkLst>
          <pc:docMk/>
          <pc:sldMk cId="383366193" sldId="309"/>
        </pc:sldMkLst>
        <pc:spChg chg="mod">
          <ac:chgData name="Nold, Joseph C CIV USN NUWC DIV NEWPORT RI (USA)" userId="9c9c7fc4-1c9e-4305-87be-ceddb3125e1b" providerId="ADAL" clId="{4095521D-ECB5-421D-81F9-2E44453E14B2}" dt="2024-10-01T17:03:37.168" v="1" actId="20577"/>
          <ac:spMkLst>
            <pc:docMk/>
            <pc:sldMk cId="383366193" sldId="309"/>
            <ac:spMk id="3" creationId="{00000000-0000-0000-0000-000000000000}"/>
          </ac:spMkLst>
        </pc:spChg>
      </pc:sldChg>
      <pc:sldChg chg="modSp mod">
        <pc:chgData name="Nold, Joseph C CIV USN NUWC DIV NEWPORT RI (USA)" userId="9c9c7fc4-1c9e-4305-87be-ceddb3125e1b" providerId="ADAL" clId="{4095521D-ECB5-421D-81F9-2E44453E14B2}" dt="2024-10-01T17:13:32.746" v="108" actId="20577"/>
        <pc:sldMkLst>
          <pc:docMk/>
          <pc:sldMk cId="2807254308" sldId="310"/>
        </pc:sldMkLst>
        <pc:spChg chg="mod">
          <ac:chgData name="Nold, Joseph C CIV USN NUWC DIV NEWPORT RI (USA)" userId="9c9c7fc4-1c9e-4305-87be-ceddb3125e1b" providerId="ADAL" clId="{4095521D-ECB5-421D-81F9-2E44453E14B2}" dt="2024-10-01T17:13:32.746" v="108" actId="20577"/>
          <ac:spMkLst>
            <pc:docMk/>
            <pc:sldMk cId="2807254308" sldId="310"/>
            <ac:spMk id="3" creationId="{00000000-0000-0000-0000-000000000000}"/>
          </ac:spMkLst>
        </pc:spChg>
      </pc:sldChg>
      <pc:sldChg chg="modSp mod ord">
        <pc:chgData name="Nold, Joseph C CIV USN NUWC DIV NEWPORT RI (USA)" userId="9c9c7fc4-1c9e-4305-87be-ceddb3125e1b" providerId="ADAL" clId="{4095521D-ECB5-421D-81F9-2E44453E14B2}" dt="2024-10-01T17:04:49.821" v="29"/>
        <pc:sldMkLst>
          <pc:docMk/>
          <pc:sldMk cId="535881914" sldId="311"/>
        </pc:sldMkLst>
        <pc:spChg chg="mod">
          <ac:chgData name="Nold, Joseph C CIV USN NUWC DIV NEWPORT RI (USA)" userId="9c9c7fc4-1c9e-4305-87be-ceddb3125e1b" providerId="ADAL" clId="{4095521D-ECB5-421D-81F9-2E44453E14B2}" dt="2024-10-01T17:04:29.280" v="27" actId="20577"/>
          <ac:spMkLst>
            <pc:docMk/>
            <pc:sldMk cId="535881914" sldId="311"/>
            <ac:spMk id="3" creationId="{00000000-0000-0000-0000-000000000000}"/>
          </ac:spMkLst>
        </pc:spChg>
      </pc:sldChg>
      <pc:sldChg chg="modSp mod">
        <pc:chgData name="Nold, Joseph C CIV USN NUWC DIV NEWPORT RI (USA)" userId="9c9c7fc4-1c9e-4305-87be-ceddb3125e1b" providerId="ADAL" clId="{4095521D-ECB5-421D-81F9-2E44453E14B2}" dt="2024-10-01T17:05:56.393" v="104" actId="20577"/>
        <pc:sldMkLst>
          <pc:docMk/>
          <pc:sldMk cId="1827477889" sldId="430"/>
        </pc:sldMkLst>
        <pc:graphicFrameChg chg="mod modGraphic">
          <ac:chgData name="Nold, Joseph C CIV USN NUWC DIV NEWPORT RI (USA)" userId="9c9c7fc4-1c9e-4305-87be-ceddb3125e1b" providerId="ADAL" clId="{4095521D-ECB5-421D-81F9-2E44453E14B2}" dt="2024-10-01T17:05:56.393" v="104" actId="20577"/>
          <ac:graphicFrameMkLst>
            <pc:docMk/>
            <pc:sldMk cId="1827477889" sldId="430"/>
            <ac:graphicFrameMk id="4" creationId="{00000000-0000-0000-0000-000000000000}"/>
          </ac:graphicFrameMkLst>
        </pc:graphicFrameChg>
      </pc:sldChg>
      <pc:sldChg chg="modSp mod">
        <pc:chgData name="Nold, Joseph C CIV USN NUWC DIV NEWPORT RI (USA)" userId="9c9c7fc4-1c9e-4305-87be-ceddb3125e1b" providerId="ADAL" clId="{4095521D-ECB5-421D-81F9-2E44453E14B2}" dt="2024-10-01T17:13:55.345" v="113" actId="122"/>
        <pc:sldMkLst>
          <pc:docMk/>
          <pc:sldMk cId="1878536824" sldId="431"/>
        </pc:sldMkLst>
        <pc:graphicFrameChg chg="mod modGraphic">
          <ac:chgData name="Nold, Joseph C CIV USN NUWC DIV NEWPORT RI (USA)" userId="9c9c7fc4-1c9e-4305-87be-ceddb3125e1b" providerId="ADAL" clId="{4095521D-ECB5-421D-81F9-2E44453E14B2}" dt="2024-10-01T17:13:55.345" v="113" actId="122"/>
          <ac:graphicFrameMkLst>
            <pc:docMk/>
            <pc:sldMk cId="1878536824" sldId="431"/>
            <ac:graphicFrameMk id="5" creationId="{00000000-0000-0000-0000-000000000000}"/>
          </ac:graphicFrameMkLst>
        </pc:graphicFrameChg>
      </pc:sldChg>
    </pc:docChg>
  </pc:docChgLst>
  <pc:docChgLst>
    <pc:chgData name="Nold, Joseph C CIV USN NUWC DIV NEWPORT RI (USA)" userId="9c9c7fc4-1c9e-4305-87be-ceddb3125e1b" providerId="ADAL" clId="{783C6896-264A-44E3-9A07-05A61FC0C33A}"/>
    <pc:docChg chg="undo custSel modSld">
      <pc:chgData name="Nold, Joseph C CIV USN NUWC DIV NEWPORT RI (USA)" userId="9c9c7fc4-1c9e-4305-87be-ceddb3125e1b" providerId="ADAL" clId="{783C6896-264A-44E3-9A07-05A61FC0C33A}" dt="2024-10-02T14:05:16.340" v="6" actId="20577"/>
      <pc:docMkLst>
        <pc:docMk/>
      </pc:docMkLst>
      <pc:sldChg chg="modSp mod">
        <pc:chgData name="Nold, Joseph C CIV USN NUWC DIV NEWPORT RI (USA)" userId="9c9c7fc4-1c9e-4305-87be-ceddb3125e1b" providerId="ADAL" clId="{783C6896-264A-44E3-9A07-05A61FC0C33A}" dt="2024-10-02T14:05:16.340" v="6" actId="20577"/>
        <pc:sldMkLst>
          <pc:docMk/>
          <pc:sldMk cId="526007612" sldId="306"/>
        </pc:sldMkLst>
        <pc:spChg chg="mod">
          <ac:chgData name="Nold, Joseph C CIV USN NUWC DIV NEWPORT RI (USA)" userId="9c9c7fc4-1c9e-4305-87be-ceddb3125e1b" providerId="ADAL" clId="{783C6896-264A-44E3-9A07-05A61FC0C33A}" dt="2024-10-02T14:05:16.340" v="6" actId="20577"/>
          <ac:spMkLst>
            <pc:docMk/>
            <pc:sldMk cId="526007612" sldId="306"/>
            <ac:spMk id="3" creationId="{00000000-0000-0000-0000-000000000000}"/>
          </ac:spMkLst>
        </pc:spChg>
      </pc:sldChg>
    </pc:docChg>
  </pc:docChgLst>
  <pc:docChgLst>
    <pc:chgData name="Nold, Joseph C CIV USN NUWC DIV NEWPORT RI (USA)" userId="9c9c7fc4-1c9e-4305-87be-ceddb3125e1b" providerId="ADAL" clId="{B079D1AA-97D5-422E-8E41-8571080D6FCF}"/>
    <pc:docChg chg="undo custSel modSld">
      <pc:chgData name="Nold, Joseph C CIV USN NUWC DIV NEWPORT RI (USA)" userId="9c9c7fc4-1c9e-4305-87be-ceddb3125e1b" providerId="ADAL" clId="{B079D1AA-97D5-422E-8E41-8571080D6FCF}" dt="2024-09-30T13:41:09.431" v="27"/>
      <pc:docMkLst>
        <pc:docMk/>
      </pc:docMkLst>
      <pc:sldChg chg="modSp mod">
        <pc:chgData name="Nold, Joseph C CIV USN NUWC DIV NEWPORT RI (USA)" userId="9c9c7fc4-1c9e-4305-87be-ceddb3125e1b" providerId="ADAL" clId="{B079D1AA-97D5-422E-8E41-8571080D6FCF}" dt="2024-09-30T13:41:09.431" v="27"/>
        <pc:sldMkLst>
          <pc:docMk/>
          <pc:sldMk cId="3721902826" sldId="304"/>
        </pc:sldMkLst>
        <pc:spChg chg="mod">
          <ac:chgData name="Nold, Joseph C CIV USN NUWC DIV NEWPORT RI (USA)" userId="9c9c7fc4-1c9e-4305-87be-ceddb3125e1b" providerId="ADAL" clId="{B079D1AA-97D5-422E-8E41-8571080D6FCF}" dt="2024-09-30T13:41:09.431" v="27"/>
          <ac:spMkLst>
            <pc:docMk/>
            <pc:sldMk cId="3721902826" sldId="304"/>
            <ac:spMk id="3" creationId="{00000000-0000-0000-0000-000000000000}"/>
          </ac:spMkLst>
        </pc:spChg>
      </pc:sldChg>
      <pc:sldChg chg="modSp mod">
        <pc:chgData name="Nold, Joseph C CIV USN NUWC DIV NEWPORT RI (USA)" userId="9c9c7fc4-1c9e-4305-87be-ceddb3125e1b" providerId="ADAL" clId="{B079D1AA-97D5-422E-8E41-8571080D6FCF}" dt="2024-09-30T13:31:01.319" v="24" actId="20577"/>
        <pc:sldMkLst>
          <pc:docMk/>
          <pc:sldMk cId="1900847183" sldId="307"/>
        </pc:sldMkLst>
        <pc:spChg chg="mod">
          <ac:chgData name="Nold, Joseph C CIV USN NUWC DIV NEWPORT RI (USA)" userId="9c9c7fc4-1c9e-4305-87be-ceddb3125e1b" providerId="ADAL" clId="{B079D1AA-97D5-422E-8E41-8571080D6FCF}" dt="2024-09-30T13:31:01.319" v="24" actId="20577"/>
          <ac:spMkLst>
            <pc:docMk/>
            <pc:sldMk cId="1900847183" sldId="307"/>
            <ac:spMk id="3" creationId="{00000000-0000-0000-0000-000000000000}"/>
          </ac:spMkLst>
        </pc:spChg>
      </pc:sldChg>
    </pc:docChg>
  </pc:docChgLst>
  <pc:docChgLst>
    <pc:chgData name="Nold, Joseph C CIV USN NUWC DIV NEWPORT RI (USA)" userId="9c9c7fc4-1c9e-4305-87be-ceddb3125e1b" providerId="ADAL" clId="{58B7A8F7-46D2-42AC-A97D-568C43B21658}"/>
    <pc:docChg chg="undo redo custSel addSld modSld sldOrd">
      <pc:chgData name="Nold, Joseph C CIV USN NUWC DIV NEWPORT RI (USA)" userId="9c9c7fc4-1c9e-4305-87be-ceddb3125e1b" providerId="ADAL" clId="{58B7A8F7-46D2-42AC-A97D-568C43B21658}" dt="2024-09-25T19:11:16.625" v="1035" actId="1076"/>
      <pc:docMkLst>
        <pc:docMk/>
      </pc:docMkLst>
      <pc:sldChg chg="ord">
        <pc:chgData name="Nold, Joseph C CIV USN NUWC DIV NEWPORT RI (USA)" userId="9c9c7fc4-1c9e-4305-87be-ceddb3125e1b" providerId="ADAL" clId="{58B7A8F7-46D2-42AC-A97D-568C43B21658}" dt="2024-09-25T18:07:19.460" v="619"/>
        <pc:sldMkLst>
          <pc:docMk/>
          <pc:sldMk cId="2408887431" sldId="280"/>
        </pc:sldMkLst>
      </pc:sldChg>
      <pc:sldChg chg="modSp mod">
        <pc:chgData name="Nold, Joseph C CIV USN NUWC DIV NEWPORT RI (USA)" userId="9c9c7fc4-1c9e-4305-87be-ceddb3125e1b" providerId="ADAL" clId="{58B7A8F7-46D2-42AC-A97D-568C43B21658}" dt="2024-09-25T18:46:51.982" v="860" actId="1036"/>
        <pc:sldMkLst>
          <pc:docMk/>
          <pc:sldMk cId="3721902826" sldId="304"/>
        </pc:sldMkLst>
        <pc:spChg chg="mod">
          <ac:chgData name="Nold, Joseph C CIV USN NUWC DIV NEWPORT RI (USA)" userId="9c9c7fc4-1c9e-4305-87be-ceddb3125e1b" providerId="ADAL" clId="{58B7A8F7-46D2-42AC-A97D-568C43B21658}" dt="2024-09-25T18:46:51.982" v="860" actId="1036"/>
          <ac:spMkLst>
            <pc:docMk/>
            <pc:sldMk cId="3721902826" sldId="304"/>
            <ac:spMk id="3" creationId="{00000000-0000-0000-0000-000000000000}"/>
          </ac:spMkLst>
        </pc:spChg>
        <pc:spChg chg="mod">
          <ac:chgData name="Nold, Joseph C CIV USN NUWC DIV NEWPORT RI (USA)" userId="9c9c7fc4-1c9e-4305-87be-ceddb3125e1b" providerId="ADAL" clId="{58B7A8F7-46D2-42AC-A97D-568C43B21658}" dt="2024-09-25T17:49:37.245" v="530" actId="404"/>
          <ac:spMkLst>
            <pc:docMk/>
            <pc:sldMk cId="3721902826" sldId="304"/>
            <ac:spMk id="16387" creationId="{00000000-0000-0000-0000-000000000000}"/>
          </ac:spMkLst>
        </pc:spChg>
      </pc:sldChg>
      <pc:sldChg chg="modSp mod">
        <pc:chgData name="Nold, Joseph C CIV USN NUWC DIV NEWPORT RI (USA)" userId="9c9c7fc4-1c9e-4305-87be-ceddb3125e1b" providerId="ADAL" clId="{58B7A8F7-46D2-42AC-A97D-568C43B21658}" dt="2024-09-25T18:44:59.877" v="824" actId="255"/>
        <pc:sldMkLst>
          <pc:docMk/>
          <pc:sldMk cId="2855630751" sldId="305"/>
        </pc:sldMkLst>
        <pc:spChg chg="mod">
          <ac:chgData name="Nold, Joseph C CIV USN NUWC DIV NEWPORT RI (USA)" userId="9c9c7fc4-1c9e-4305-87be-ceddb3125e1b" providerId="ADAL" clId="{58B7A8F7-46D2-42AC-A97D-568C43B21658}" dt="2024-09-25T18:44:59.877" v="824" actId="255"/>
          <ac:spMkLst>
            <pc:docMk/>
            <pc:sldMk cId="2855630751" sldId="305"/>
            <ac:spMk id="3" creationId="{00000000-0000-0000-0000-000000000000}"/>
          </ac:spMkLst>
        </pc:spChg>
        <pc:spChg chg="mod">
          <ac:chgData name="Nold, Joseph C CIV USN NUWC DIV NEWPORT RI (USA)" userId="9c9c7fc4-1c9e-4305-87be-ceddb3125e1b" providerId="ADAL" clId="{58B7A8F7-46D2-42AC-A97D-568C43B21658}" dt="2024-09-25T18:11:42.311" v="702" actId="14100"/>
          <ac:spMkLst>
            <pc:docMk/>
            <pc:sldMk cId="2855630751" sldId="305"/>
            <ac:spMk id="16387" creationId="{00000000-0000-0000-0000-000000000000}"/>
          </ac:spMkLst>
        </pc:spChg>
      </pc:sldChg>
      <pc:sldChg chg="modSp mod">
        <pc:chgData name="Nold, Joseph C CIV USN NUWC DIV NEWPORT RI (USA)" userId="9c9c7fc4-1c9e-4305-87be-ceddb3125e1b" providerId="ADAL" clId="{58B7A8F7-46D2-42AC-A97D-568C43B21658}" dt="2024-09-25T18:46:31.511" v="838" actId="255"/>
        <pc:sldMkLst>
          <pc:docMk/>
          <pc:sldMk cId="526007612" sldId="306"/>
        </pc:sldMkLst>
        <pc:spChg chg="mod">
          <ac:chgData name="Nold, Joseph C CIV USN NUWC DIV NEWPORT RI (USA)" userId="9c9c7fc4-1c9e-4305-87be-ceddb3125e1b" providerId="ADAL" clId="{58B7A8F7-46D2-42AC-A97D-568C43B21658}" dt="2024-09-25T18:46:31.511" v="838" actId="255"/>
          <ac:spMkLst>
            <pc:docMk/>
            <pc:sldMk cId="526007612" sldId="306"/>
            <ac:spMk id="3" creationId="{00000000-0000-0000-0000-000000000000}"/>
          </ac:spMkLst>
        </pc:spChg>
        <pc:spChg chg="mod">
          <ac:chgData name="Nold, Joseph C CIV USN NUWC DIV NEWPORT RI (USA)" userId="9c9c7fc4-1c9e-4305-87be-ceddb3125e1b" providerId="ADAL" clId="{58B7A8F7-46D2-42AC-A97D-568C43B21658}" dt="2024-09-25T18:24:18.736" v="724"/>
          <ac:spMkLst>
            <pc:docMk/>
            <pc:sldMk cId="526007612" sldId="306"/>
            <ac:spMk id="16387" creationId="{00000000-0000-0000-0000-000000000000}"/>
          </ac:spMkLst>
        </pc:spChg>
      </pc:sldChg>
      <pc:sldChg chg="modSp mod">
        <pc:chgData name="Nold, Joseph C CIV USN NUWC DIV NEWPORT RI (USA)" userId="9c9c7fc4-1c9e-4305-87be-ceddb3125e1b" providerId="ADAL" clId="{58B7A8F7-46D2-42AC-A97D-568C43B21658}" dt="2024-09-25T19:09:53.421" v="1034" actId="20577"/>
        <pc:sldMkLst>
          <pc:docMk/>
          <pc:sldMk cId="1900847183" sldId="307"/>
        </pc:sldMkLst>
        <pc:spChg chg="mod">
          <ac:chgData name="Nold, Joseph C CIV USN NUWC DIV NEWPORT RI (USA)" userId="9c9c7fc4-1c9e-4305-87be-ceddb3125e1b" providerId="ADAL" clId="{58B7A8F7-46D2-42AC-A97D-568C43B21658}" dt="2024-09-25T19:09:53.421" v="1034" actId="20577"/>
          <ac:spMkLst>
            <pc:docMk/>
            <pc:sldMk cId="1900847183" sldId="307"/>
            <ac:spMk id="3" creationId="{00000000-0000-0000-0000-000000000000}"/>
          </ac:spMkLst>
        </pc:spChg>
        <pc:spChg chg="mod">
          <ac:chgData name="Nold, Joseph C CIV USN NUWC DIV NEWPORT RI (USA)" userId="9c9c7fc4-1c9e-4305-87be-ceddb3125e1b" providerId="ADAL" clId="{58B7A8F7-46D2-42AC-A97D-568C43B21658}" dt="2024-09-25T19:07:12.800" v="929" actId="20577"/>
          <ac:spMkLst>
            <pc:docMk/>
            <pc:sldMk cId="1900847183" sldId="307"/>
            <ac:spMk id="16387" creationId="{00000000-0000-0000-0000-000000000000}"/>
          </ac:spMkLst>
        </pc:spChg>
      </pc:sldChg>
      <pc:sldChg chg="modSp mod">
        <pc:chgData name="Nold, Joseph C CIV USN NUWC DIV NEWPORT RI (USA)" userId="9c9c7fc4-1c9e-4305-87be-ceddb3125e1b" providerId="ADAL" clId="{58B7A8F7-46D2-42AC-A97D-568C43B21658}" dt="2024-09-25T17:56:35.256" v="592" actId="6549"/>
        <pc:sldMkLst>
          <pc:docMk/>
          <pc:sldMk cId="535881914" sldId="311"/>
        </pc:sldMkLst>
        <pc:spChg chg="mod">
          <ac:chgData name="Nold, Joseph C CIV USN NUWC DIV NEWPORT RI (USA)" userId="9c9c7fc4-1c9e-4305-87be-ceddb3125e1b" providerId="ADAL" clId="{58B7A8F7-46D2-42AC-A97D-568C43B21658}" dt="2024-09-25T17:56:35.256" v="592" actId="6549"/>
          <ac:spMkLst>
            <pc:docMk/>
            <pc:sldMk cId="535881914" sldId="311"/>
            <ac:spMk id="3" creationId="{00000000-0000-0000-0000-000000000000}"/>
          </ac:spMkLst>
        </pc:spChg>
      </pc:sldChg>
      <pc:sldChg chg="ord">
        <pc:chgData name="Nold, Joseph C CIV USN NUWC DIV NEWPORT RI (USA)" userId="9c9c7fc4-1c9e-4305-87be-ceddb3125e1b" providerId="ADAL" clId="{58B7A8F7-46D2-42AC-A97D-568C43B21658}" dt="2024-09-25T18:07:19.460" v="619"/>
        <pc:sldMkLst>
          <pc:docMk/>
          <pc:sldMk cId="2044655864" sldId="429"/>
        </pc:sldMkLst>
      </pc:sldChg>
      <pc:sldChg chg="modSp add mod">
        <pc:chgData name="Nold, Joseph C CIV USN NUWC DIV NEWPORT RI (USA)" userId="9c9c7fc4-1c9e-4305-87be-ceddb3125e1b" providerId="ADAL" clId="{58B7A8F7-46D2-42AC-A97D-568C43B21658}" dt="2024-09-25T19:11:16.625" v="1035" actId="1076"/>
        <pc:sldMkLst>
          <pc:docMk/>
          <pc:sldMk cId="1827477889" sldId="430"/>
        </pc:sldMkLst>
        <pc:graphicFrameChg chg="mod modGraphic">
          <ac:chgData name="Nold, Joseph C CIV USN NUWC DIV NEWPORT RI (USA)" userId="9c9c7fc4-1c9e-4305-87be-ceddb3125e1b" providerId="ADAL" clId="{58B7A8F7-46D2-42AC-A97D-568C43B21658}" dt="2024-09-25T19:11:16.625" v="1035" actId="1076"/>
          <ac:graphicFrameMkLst>
            <pc:docMk/>
            <pc:sldMk cId="1827477889" sldId="430"/>
            <ac:graphicFrameMk id="4" creationId="{00000000-0000-0000-0000-000000000000}"/>
          </ac:graphicFrameMkLst>
        </pc:graphicFrameChg>
      </pc:sldChg>
      <pc:sldChg chg="modSp add mod">
        <pc:chgData name="Nold, Joseph C CIV USN NUWC DIV NEWPORT RI (USA)" userId="9c9c7fc4-1c9e-4305-87be-ceddb3125e1b" providerId="ADAL" clId="{58B7A8F7-46D2-42AC-A97D-568C43B21658}" dt="2024-09-25T17:48:46.967" v="520" actId="20577"/>
        <pc:sldMkLst>
          <pc:docMk/>
          <pc:sldMk cId="1878536824" sldId="431"/>
        </pc:sldMkLst>
        <pc:graphicFrameChg chg="mod modGraphic">
          <ac:chgData name="Nold, Joseph C CIV USN NUWC DIV NEWPORT RI (USA)" userId="9c9c7fc4-1c9e-4305-87be-ceddb3125e1b" providerId="ADAL" clId="{58B7A8F7-46D2-42AC-A97D-568C43B21658}" dt="2024-09-25T17:48:46.967" v="520" actId="20577"/>
          <ac:graphicFrameMkLst>
            <pc:docMk/>
            <pc:sldMk cId="1878536824" sldId="431"/>
            <ac:graphicFrameMk id="5" creationId="{00000000-0000-0000-0000-000000000000}"/>
          </ac:graphicFrameMkLst>
        </pc:graphicFrameChg>
      </pc:sldChg>
    </pc:docChg>
  </pc:docChgLst>
  <pc:docChgLst>
    <pc:chgData name="Nold, Joseph C CIV USN NUWC DIV NEWPORT RI (USA)" userId="9c9c7fc4-1c9e-4305-87be-ceddb3125e1b" providerId="ADAL" clId="{F39EB1CE-5705-4214-9871-5ACFDCD85F93}"/>
    <pc:docChg chg="undo custSel addSld delSld modSld">
      <pc:chgData name="Nold, Joseph C CIV USN NUWC DIV NEWPORT RI (USA)" userId="9c9c7fc4-1c9e-4305-87be-ceddb3125e1b" providerId="ADAL" clId="{F39EB1CE-5705-4214-9871-5ACFDCD85F93}" dt="2024-06-10T20:49:19.917" v="99" actId="20577"/>
      <pc:docMkLst>
        <pc:docMk/>
      </pc:docMkLst>
      <pc:sldChg chg="addSp modSp">
        <pc:chgData name="Nold, Joseph C CIV USN NUWC DIV NEWPORT RI (USA)" userId="9c9c7fc4-1c9e-4305-87be-ceddb3125e1b" providerId="ADAL" clId="{F39EB1CE-5705-4214-9871-5ACFDCD85F93}" dt="2024-06-10T20:39:37.544" v="44"/>
        <pc:sldMkLst>
          <pc:docMk/>
          <pc:sldMk cId="1238329015" sldId="256"/>
        </pc:sldMkLst>
        <pc:spChg chg="add mod">
          <ac:chgData name="Nold, Joseph C CIV USN NUWC DIV NEWPORT RI (USA)" userId="9c9c7fc4-1c9e-4305-87be-ceddb3125e1b" providerId="ADAL" clId="{F39EB1CE-5705-4214-9871-5ACFDCD85F93}" dt="2024-06-10T20:39:37.544" v="44"/>
          <ac:spMkLst>
            <pc:docMk/>
            <pc:sldMk cId="1238329015" sldId="256"/>
            <ac:spMk id="3" creationId="{D34B657E-DC23-2348-1C95-95594C2F5448}"/>
          </ac:spMkLst>
        </pc:spChg>
      </pc:sldChg>
      <pc:sldChg chg="addSp modSp">
        <pc:chgData name="Nold, Joseph C CIV USN NUWC DIV NEWPORT RI (USA)" userId="9c9c7fc4-1c9e-4305-87be-ceddb3125e1b" providerId="ADAL" clId="{F39EB1CE-5705-4214-9871-5ACFDCD85F93}" dt="2024-06-10T20:39:35.887" v="43"/>
        <pc:sldMkLst>
          <pc:docMk/>
          <pc:sldMk cId="125547537" sldId="257"/>
        </pc:sldMkLst>
        <pc:spChg chg="add mod">
          <ac:chgData name="Nold, Joseph C CIV USN NUWC DIV NEWPORT RI (USA)" userId="9c9c7fc4-1c9e-4305-87be-ceddb3125e1b" providerId="ADAL" clId="{F39EB1CE-5705-4214-9871-5ACFDCD85F93}" dt="2024-06-10T20:39:35.887" v="43"/>
          <ac:spMkLst>
            <pc:docMk/>
            <pc:sldMk cId="125547537" sldId="257"/>
            <ac:spMk id="5" creationId="{EF51E9AF-899C-E95E-21B8-B11DD30B2275}"/>
          </ac:spMkLst>
        </pc:spChg>
      </pc:sldChg>
      <pc:sldChg chg="addSp modSp">
        <pc:chgData name="Nold, Joseph C CIV USN NUWC DIV NEWPORT RI (USA)" userId="9c9c7fc4-1c9e-4305-87be-ceddb3125e1b" providerId="ADAL" clId="{F39EB1CE-5705-4214-9871-5ACFDCD85F93}" dt="2024-06-10T20:39:34.756" v="42"/>
        <pc:sldMkLst>
          <pc:docMk/>
          <pc:sldMk cId="1937727142" sldId="258"/>
        </pc:sldMkLst>
        <pc:spChg chg="add mod">
          <ac:chgData name="Nold, Joseph C CIV USN NUWC DIV NEWPORT RI (USA)" userId="9c9c7fc4-1c9e-4305-87be-ceddb3125e1b" providerId="ADAL" clId="{F39EB1CE-5705-4214-9871-5ACFDCD85F93}" dt="2024-06-10T20:39:34.756" v="42"/>
          <ac:spMkLst>
            <pc:docMk/>
            <pc:sldMk cId="1937727142" sldId="258"/>
            <ac:spMk id="5" creationId="{0F5E17A3-58EA-07BE-CCC4-565FA63FB700}"/>
          </ac:spMkLst>
        </pc:spChg>
      </pc:sldChg>
      <pc:sldChg chg="addSp modSp">
        <pc:chgData name="Nold, Joseph C CIV USN NUWC DIV NEWPORT RI (USA)" userId="9c9c7fc4-1c9e-4305-87be-ceddb3125e1b" providerId="ADAL" clId="{F39EB1CE-5705-4214-9871-5ACFDCD85F93}" dt="2024-06-10T20:39:33.622" v="41"/>
        <pc:sldMkLst>
          <pc:docMk/>
          <pc:sldMk cId="1490783261" sldId="259"/>
        </pc:sldMkLst>
        <pc:spChg chg="add mod">
          <ac:chgData name="Nold, Joseph C CIV USN NUWC DIV NEWPORT RI (USA)" userId="9c9c7fc4-1c9e-4305-87be-ceddb3125e1b" providerId="ADAL" clId="{F39EB1CE-5705-4214-9871-5ACFDCD85F93}" dt="2024-06-10T20:39:33.622" v="41"/>
          <ac:spMkLst>
            <pc:docMk/>
            <pc:sldMk cId="1490783261" sldId="259"/>
            <ac:spMk id="5" creationId="{062A95D0-753A-EBE0-772B-E3058C79F562}"/>
          </ac:spMkLst>
        </pc:spChg>
      </pc:sldChg>
      <pc:sldChg chg="addSp modSp">
        <pc:chgData name="Nold, Joseph C CIV USN NUWC DIV NEWPORT RI (USA)" userId="9c9c7fc4-1c9e-4305-87be-ceddb3125e1b" providerId="ADAL" clId="{F39EB1CE-5705-4214-9871-5ACFDCD85F93}" dt="2024-06-10T20:39:32.447" v="40"/>
        <pc:sldMkLst>
          <pc:docMk/>
          <pc:sldMk cId="3397980035" sldId="260"/>
        </pc:sldMkLst>
        <pc:spChg chg="add mod">
          <ac:chgData name="Nold, Joseph C CIV USN NUWC DIV NEWPORT RI (USA)" userId="9c9c7fc4-1c9e-4305-87be-ceddb3125e1b" providerId="ADAL" clId="{F39EB1CE-5705-4214-9871-5ACFDCD85F93}" dt="2024-06-10T20:39:32.447" v="40"/>
          <ac:spMkLst>
            <pc:docMk/>
            <pc:sldMk cId="3397980035" sldId="260"/>
            <ac:spMk id="5" creationId="{0C0FF252-B2E1-ABAA-5E8F-D7EAF677B57B}"/>
          </ac:spMkLst>
        </pc:spChg>
      </pc:sldChg>
      <pc:sldChg chg="addSp modSp">
        <pc:chgData name="Nold, Joseph C CIV USN NUWC DIV NEWPORT RI (USA)" userId="9c9c7fc4-1c9e-4305-87be-ceddb3125e1b" providerId="ADAL" clId="{F39EB1CE-5705-4214-9871-5ACFDCD85F93}" dt="2024-06-10T20:39:31.263" v="39"/>
        <pc:sldMkLst>
          <pc:docMk/>
          <pc:sldMk cId="259345923" sldId="261"/>
        </pc:sldMkLst>
        <pc:spChg chg="add mod">
          <ac:chgData name="Nold, Joseph C CIV USN NUWC DIV NEWPORT RI (USA)" userId="9c9c7fc4-1c9e-4305-87be-ceddb3125e1b" providerId="ADAL" clId="{F39EB1CE-5705-4214-9871-5ACFDCD85F93}" dt="2024-06-10T20:39:31.263" v="39"/>
          <ac:spMkLst>
            <pc:docMk/>
            <pc:sldMk cId="259345923" sldId="261"/>
            <ac:spMk id="5" creationId="{42DFCB2E-BE61-5C12-BB50-FAC06A1A22E4}"/>
          </ac:spMkLst>
        </pc:spChg>
      </pc:sldChg>
      <pc:sldChg chg="addSp modSp">
        <pc:chgData name="Nold, Joseph C CIV USN NUWC DIV NEWPORT RI (USA)" userId="9c9c7fc4-1c9e-4305-87be-ceddb3125e1b" providerId="ADAL" clId="{F39EB1CE-5705-4214-9871-5ACFDCD85F93}" dt="2024-06-10T20:39:26.734" v="37"/>
        <pc:sldMkLst>
          <pc:docMk/>
          <pc:sldMk cId="4012984552" sldId="266"/>
        </pc:sldMkLst>
        <pc:spChg chg="add mod">
          <ac:chgData name="Nold, Joseph C CIV USN NUWC DIV NEWPORT RI (USA)" userId="9c9c7fc4-1c9e-4305-87be-ceddb3125e1b" providerId="ADAL" clId="{F39EB1CE-5705-4214-9871-5ACFDCD85F93}" dt="2024-06-10T20:39:26.734" v="37"/>
          <ac:spMkLst>
            <pc:docMk/>
            <pc:sldMk cId="4012984552" sldId="266"/>
            <ac:spMk id="2" creationId="{E7FF153D-DCA1-C3FA-6B7F-FCBE9D5C46CC}"/>
          </ac:spMkLst>
        </pc:spChg>
      </pc:sldChg>
      <pc:sldChg chg="addSp modSp">
        <pc:chgData name="Nold, Joseph C CIV USN NUWC DIV NEWPORT RI (USA)" userId="9c9c7fc4-1c9e-4305-87be-ceddb3125e1b" providerId="ADAL" clId="{F39EB1CE-5705-4214-9871-5ACFDCD85F93}" dt="2024-06-10T20:39:17.086" v="31"/>
        <pc:sldMkLst>
          <pc:docMk/>
          <pc:sldMk cId="3245971498" sldId="271"/>
        </pc:sldMkLst>
        <pc:spChg chg="add mod">
          <ac:chgData name="Nold, Joseph C CIV USN NUWC DIV NEWPORT RI (USA)" userId="9c9c7fc4-1c9e-4305-87be-ceddb3125e1b" providerId="ADAL" clId="{F39EB1CE-5705-4214-9871-5ACFDCD85F93}" dt="2024-06-10T20:39:17.086" v="31"/>
          <ac:spMkLst>
            <pc:docMk/>
            <pc:sldMk cId="3245971498" sldId="271"/>
            <ac:spMk id="5" creationId="{52594443-2233-7FD9-3D20-B372EAEE7CB4}"/>
          </ac:spMkLst>
        </pc:spChg>
      </pc:sldChg>
      <pc:sldChg chg="addSp modSp">
        <pc:chgData name="Nold, Joseph C CIV USN NUWC DIV NEWPORT RI (USA)" userId="9c9c7fc4-1c9e-4305-87be-ceddb3125e1b" providerId="ADAL" clId="{F39EB1CE-5705-4214-9871-5ACFDCD85F93}" dt="2024-06-10T20:39:18.034" v="32"/>
        <pc:sldMkLst>
          <pc:docMk/>
          <pc:sldMk cId="197198315" sldId="272"/>
        </pc:sldMkLst>
        <pc:spChg chg="add mod">
          <ac:chgData name="Nold, Joseph C CIV USN NUWC DIV NEWPORT RI (USA)" userId="9c9c7fc4-1c9e-4305-87be-ceddb3125e1b" providerId="ADAL" clId="{F39EB1CE-5705-4214-9871-5ACFDCD85F93}" dt="2024-06-10T20:39:18.034" v="32"/>
          <ac:spMkLst>
            <pc:docMk/>
            <pc:sldMk cId="197198315" sldId="272"/>
            <ac:spMk id="2" creationId="{BFC5AF4A-FFA5-E970-67C5-0F50111C6526}"/>
          </ac:spMkLst>
        </pc:spChg>
      </pc:sldChg>
      <pc:sldChg chg="addSp modSp mod">
        <pc:chgData name="Nold, Joseph C CIV USN NUWC DIV NEWPORT RI (USA)" userId="9c9c7fc4-1c9e-4305-87be-ceddb3125e1b" providerId="ADAL" clId="{F39EB1CE-5705-4214-9871-5ACFDCD85F93}" dt="2024-06-10T20:49:19.917" v="99" actId="20577"/>
        <pc:sldMkLst>
          <pc:docMk/>
          <pc:sldMk cId="1766663530" sldId="273"/>
        </pc:sldMkLst>
        <pc:spChg chg="mod">
          <ac:chgData name="Nold, Joseph C CIV USN NUWC DIV NEWPORT RI (USA)" userId="9c9c7fc4-1c9e-4305-87be-ceddb3125e1b" providerId="ADAL" clId="{F39EB1CE-5705-4214-9871-5ACFDCD85F93}" dt="2024-06-10T20:49:19.917" v="99" actId="20577"/>
          <ac:spMkLst>
            <pc:docMk/>
            <pc:sldMk cId="1766663530" sldId="273"/>
            <ac:spMk id="3" creationId="{00000000-0000-0000-0000-000000000000}"/>
          </ac:spMkLst>
        </pc:spChg>
        <pc:spChg chg="add mod">
          <ac:chgData name="Nold, Joseph C CIV USN NUWC DIV NEWPORT RI (USA)" userId="9c9c7fc4-1c9e-4305-87be-ceddb3125e1b" providerId="ADAL" clId="{F39EB1CE-5705-4214-9871-5ACFDCD85F93}" dt="2024-06-10T20:39:16.066" v="30"/>
          <ac:spMkLst>
            <pc:docMk/>
            <pc:sldMk cId="1766663530" sldId="273"/>
            <ac:spMk id="5" creationId="{183EFD44-3016-C43C-2E66-F1A2E1A08FC5}"/>
          </ac:spMkLst>
        </pc:spChg>
      </pc:sldChg>
      <pc:sldChg chg="addSp modSp">
        <pc:chgData name="Nold, Joseph C CIV USN NUWC DIV NEWPORT RI (USA)" userId="9c9c7fc4-1c9e-4305-87be-ceddb3125e1b" providerId="ADAL" clId="{F39EB1CE-5705-4214-9871-5ACFDCD85F93}" dt="2024-06-10T20:39:13.910" v="28"/>
        <pc:sldMkLst>
          <pc:docMk/>
          <pc:sldMk cId="4069241561" sldId="274"/>
        </pc:sldMkLst>
        <pc:spChg chg="add mod">
          <ac:chgData name="Nold, Joseph C CIV USN NUWC DIV NEWPORT RI (USA)" userId="9c9c7fc4-1c9e-4305-87be-ceddb3125e1b" providerId="ADAL" clId="{F39EB1CE-5705-4214-9871-5ACFDCD85F93}" dt="2024-06-10T20:39:13.910" v="28"/>
          <ac:spMkLst>
            <pc:docMk/>
            <pc:sldMk cId="4069241561" sldId="274"/>
            <ac:spMk id="5" creationId="{931A301E-D762-BBFC-22BD-7279FAE039FB}"/>
          </ac:spMkLst>
        </pc:spChg>
      </pc:sldChg>
      <pc:sldChg chg="addSp modSp">
        <pc:chgData name="Nold, Joseph C CIV USN NUWC DIV NEWPORT RI (USA)" userId="9c9c7fc4-1c9e-4305-87be-ceddb3125e1b" providerId="ADAL" clId="{F39EB1CE-5705-4214-9871-5ACFDCD85F93}" dt="2024-06-10T20:39:11.764" v="26"/>
        <pc:sldMkLst>
          <pc:docMk/>
          <pc:sldMk cId="222539327" sldId="275"/>
        </pc:sldMkLst>
        <pc:spChg chg="add mod">
          <ac:chgData name="Nold, Joseph C CIV USN NUWC DIV NEWPORT RI (USA)" userId="9c9c7fc4-1c9e-4305-87be-ceddb3125e1b" providerId="ADAL" clId="{F39EB1CE-5705-4214-9871-5ACFDCD85F93}" dt="2024-06-10T20:39:11.764" v="26"/>
          <ac:spMkLst>
            <pc:docMk/>
            <pc:sldMk cId="222539327" sldId="275"/>
            <ac:spMk id="5" creationId="{7843B2F7-9E8C-2E21-E172-A5DBF29591F3}"/>
          </ac:spMkLst>
        </pc:spChg>
      </pc:sldChg>
      <pc:sldChg chg="addSp modSp">
        <pc:chgData name="Nold, Joseph C CIV USN NUWC DIV NEWPORT RI (USA)" userId="9c9c7fc4-1c9e-4305-87be-ceddb3125e1b" providerId="ADAL" clId="{F39EB1CE-5705-4214-9871-5ACFDCD85F93}" dt="2024-06-10T20:39:59.825" v="50"/>
        <pc:sldMkLst>
          <pc:docMk/>
          <pc:sldMk cId="0" sldId="276"/>
        </pc:sldMkLst>
        <pc:spChg chg="add mod">
          <ac:chgData name="Nold, Joseph C CIV USN NUWC DIV NEWPORT RI (USA)" userId="9c9c7fc4-1c9e-4305-87be-ceddb3125e1b" providerId="ADAL" clId="{F39EB1CE-5705-4214-9871-5ACFDCD85F93}" dt="2024-06-10T20:39:20.966" v="33"/>
          <ac:spMkLst>
            <pc:docMk/>
            <pc:sldMk cId="0" sldId="276"/>
            <ac:spMk id="2" creationId="{7BEE0CF3-53A5-B896-5A47-4A01982F302A}"/>
          </ac:spMkLst>
        </pc:spChg>
        <pc:spChg chg="add mod">
          <ac:chgData name="Nold, Joseph C CIV USN NUWC DIV NEWPORT RI (USA)" userId="9c9c7fc4-1c9e-4305-87be-ceddb3125e1b" providerId="ADAL" clId="{F39EB1CE-5705-4214-9871-5ACFDCD85F93}" dt="2024-06-10T20:39:59.825" v="50"/>
          <ac:spMkLst>
            <pc:docMk/>
            <pc:sldMk cId="0" sldId="276"/>
            <ac:spMk id="3" creationId="{74F8F18F-B0A6-0F1A-4D8E-E0C907ED5A0B}"/>
          </ac:spMkLst>
        </pc:spChg>
      </pc:sldChg>
      <pc:sldChg chg="addSp modSp">
        <pc:chgData name="Nold, Joseph C CIV USN NUWC DIV NEWPORT RI (USA)" userId="9c9c7fc4-1c9e-4305-87be-ceddb3125e1b" providerId="ADAL" clId="{F39EB1CE-5705-4214-9871-5ACFDCD85F93}" dt="2024-06-10T20:39:58.504" v="49"/>
        <pc:sldMkLst>
          <pc:docMk/>
          <pc:sldMk cId="0" sldId="277"/>
        </pc:sldMkLst>
        <pc:spChg chg="add mod">
          <ac:chgData name="Nold, Joseph C CIV USN NUWC DIV NEWPORT RI (USA)" userId="9c9c7fc4-1c9e-4305-87be-ceddb3125e1b" providerId="ADAL" clId="{F39EB1CE-5705-4214-9871-5ACFDCD85F93}" dt="2024-06-10T20:39:22.254" v="34"/>
          <ac:spMkLst>
            <pc:docMk/>
            <pc:sldMk cId="0" sldId="277"/>
            <ac:spMk id="2" creationId="{F758EEA7-A80A-DB24-3612-99D685730544}"/>
          </ac:spMkLst>
        </pc:spChg>
        <pc:spChg chg="add mod">
          <ac:chgData name="Nold, Joseph C CIV USN NUWC DIV NEWPORT RI (USA)" userId="9c9c7fc4-1c9e-4305-87be-ceddb3125e1b" providerId="ADAL" clId="{F39EB1CE-5705-4214-9871-5ACFDCD85F93}" dt="2024-06-10T20:39:58.504" v="49"/>
          <ac:spMkLst>
            <pc:docMk/>
            <pc:sldMk cId="0" sldId="277"/>
            <ac:spMk id="3" creationId="{CC3DECDF-3A2C-B855-BDDA-170ACC876439}"/>
          </ac:spMkLst>
        </pc:spChg>
      </pc:sldChg>
      <pc:sldChg chg="addSp modSp">
        <pc:chgData name="Nold, Joseph C CIV USN NUWC DIV NEWPORT RI (USA)" userId="9c9c7fc4-1c9e-4305-87be-ceddb3125e1b" providerId="ADAL" clId="{F39EB1CE-5705-4214-9871-5ACFDCD85F93}" dt="2024-06-10T20:40:14.530" v="58"/>
        <pc:sldMkLst>
          <pc:docMk/>
          <pc:sldMk cId="2511057720" sldId="281"/>
        </pc:sldMkLst>
        <pc:spChg chg="add mod">
          <ac:chgData name="Nold, Joseph C CIV USN NUWC DIV NEWPORT RI (USA)" userId="9c9c7fc4-1c9e-4305-87be-ceddb3125e1b" providerId="ADAL" clId="{F39EB1CE-5705-4214-9871-5ACFDCD85F93}" dt="2024-06-10T20:39:05.710" v="24"/>
          <ac:spMkLst>
            <pc:docMk/>
            <pc:sldMk cId="2511057720" sldId="281"/>
            <ac:spMk id="5" creationId="{C9CFFF42-A631-1B9C-C11F-F56BDC3DAC62}"/>
          </ac:spMkLst>
        </pc:spChg>
        <pc:spChg chg="add mod">
          <ac:chgData name="Nold, Joseph C CIV USN NUWC DIV NEWPORT RI (USA)" userId="9c9c7fc4-1c9e-4305-87be-ceddb3125e1b" providerId="ADAL" clId="{F39EB1CE-5705-4214-9871-5ACFDCD85F93}" dt="2024-06-10T20:40:14.530" v="58"/>
          <ac:spMkLst>
            <pc:docMk/>
            <pc:sldMk cId="2511057720" sldId="281"/>
            <ac:spMk id="7" creationId="{1A4BA9DD-2B11-B41C-ABDE-86C2199D6C76}"/>
          </ac:spMkLst>
        </pc:spChg>
      </pc:sldChg>
      <pc:sldChg chg="del">
        <pc:chgData name="Nold, Joseph C CIV USN NUWC DIV NEWPORT RI (USA)" userId="9c9c7fc4-1c9e-4305-87be-ceddb3125e1b" providerId="ADAL" clId="{F39EB1CE-5705-4214-9871-5ACFDCD85F93}" dt="2024-06-10T20:13:21.372" v="16" actId="47"/>
        <pc:sldMkLst>
          <pc:docMk/>
          <pc:sldMk cId="3030066288" sldId="283"/>
        </pc:sldMkLst>
      </pc:sldChg>
      <pc:sldChg chg="del">
        <pc:chgData name="Nold, Joseph C CIV USN NUWC DIV NEWPORT RI (USA)" userId="9c9c7fc4-1c9e-4305-87be-ceddb3125e1b" providerId="ADAL" clId="{F39EB1CE-5705-4214-9871-5ACFDCD85F93}" dt="2024-06-10T20:13:24.371" v="17" actId="47"/>
        <pc:sldMkLst>
          <pc:docMk/>
          <pc:sldMk cId="452632259" sldId="285"/>
        </pc:sldMkLst>
      </pc:sldChg>
      <pc:sldChg chg="del">
        <pc:chgData name="Nold, Joseph C CIV USN NUWC DIV NEWPORT RI (USA)" userId="9c9c7fc4-1c9e-4305-87be-ceddb3125e1b" providerId="ADAL" clId="{F39EB1CE-5705-4214-9871-5ACFDCD85F93}" dt="2024-06-10T20:13:26.051" v="18" actId="47"/>
        <pc:sldMkLst>
          <pc:docMk/>
          <pc:sldMk cId="1698784092" sldId="286"/>
        </pc:sldMkLst>
      </pc:sldChg>
      <pc:sldChg chg="del">
        <pc:chgData name="Nold, Joseph C CIV USN NUWC DIV NEWPORT RI (USA)" userId="9c9c7fc4-1c9e-4305-87be-ceddb3125e1b" providerId="ADAL" clId="{F39EB1CE-5705-4214-9871-5ACFDCD85F93}" dt="2024-06-10T20:13:27.142" v="19" actId="47"/>
        <pc:sldMkLst>
          <pc:docMk/>
          <pc:sldMk cId="450401752" sldId="287"/>
        </pc:sldMkLst>
      </pc:sldChg>
      <pc:sldChg chg="addSp modSp">
        <pc:chgData name="Nold, Joseph C CIV USN NUWC DIV NEWPORT RI (USA)" userId="9c9c7fc4-1c9e-4305-87be-ceddb3125e1b" providerId="ADAL" clId="{F39EB1CE-5705-4214-9871-5ACFDCD85F93}" dt="2024-06-10T20:39:53.336" v="48"/>
        <pc:sldMkLst>
          <pc:docMk/>
          <pc:sldMk cId="2421186609" sldId="288"/>
        </pc:sldMkLst>
        <pc:spChg chg="add mod">
          <ac:chgData name="Nold, Joseph C CIV USN NUWC DIV NEWPORT RI (USA)" userId="9c9c7fc4-1c9e-4305-87be-ceddb3125e1b" providerId="ADAL" clId="{F39EB1CE-5705-4214-9871-5ACFDCD85F93}" dt="2024-06-10T20:39:23.307" v="35"/>
          <ac:spMkLst>
            <pc:docMk/>
            <pc:sldMk cId="2421186609" sldId="288"/>
            <ac:spMk id="2" creationId="{CE90B9CF-4F95-691F-4C44-7B3C28D0E1F3}"/>
          </ac:spMkLst>
        </pc:spChg>
        <pc:spChg chg="add mod">
          <ac:chgData name="Nold, Joseph C CIV USN NUWC DIV NEWPORT RI (USA)" userId="9c9c7fc4-1c9e-4305-87be-ceddb3125e1b" providerId="ADAL" clId="{F39EB1CE-5705-4214-9871-5ACFDCD85F93}" dt="2024-06-10T20:39:53.336" v="48"/>
          <ac:spMkLst>
            <pc:docMk/>
            <pc:sldMk cId="2421186609" sldId="288"/>
            <ac:spMk id="3" creationId="{F73C1EF2-88C7-C4E1-15B7-DBDDFC7626E8}"/>
          </ac:spMkLst>
        </pc:spChg>
      </pc:sldChg>
      <pc:sldChg chg="addSp modSp">
        <pc:chgData name="Nold, Joseph C CIV USN NUWC DIV NEWPORT RI (USA)" userId="9c9c7fc4-1c9e-4305-87be-ceddb3125e1b" providerId="ADAL" clId="{F39EB1CE-5705-4214-9871-5ACFDCD85F93}" dt="2024-06-10T20:39:10.629" v="25"/>
        <pc:sldMkLst>
          <pc:docMk/>
          <pc:sldMk cId="64446686" sldId="289"/>
        </pc:sldMkLst>
        <pc:spChg chg="add mod">
          <ac:chgData name="Nold, Joseph C CIV USN NUWC DIV NEWPORT RI (USA)" userId="9c9c7fc4-1c9e-4305-87be-ceddb3125e1b" providerId="ADAL" clId="{F39EB1CE-5705-4214-9871-5ACFDCD85F93}" dt="2024-06-10T20:39:10.629" v="25"/>
          <ac:spMkLst>
            <pc:docMk/>
            <pc:sldMk cId="64446686" sldId="289"/>
            <ac:spMk id="6" creationId="{A5F087BA-CBD5-2D37-2A4D-6260A7BE0988}"/>
          </ac:spMkLst>
        </pc:spChg>
      </pc:sldChg>
      <pc:sldChg chg="addSp delSp modSp mod">
        <pc:chgData name="Nold, Joseph C CIV USN NUWC DIV NEWPORT RI (USA)" userId="9c9c7fc4-1c9e-4305-87be-ceddb3125e1b" providerId="ADAL" clId="{F39EB1CE-5705-4214-9871-5ACFDCD85F93}" dt="2024-06-10T20:39:47.795" v="46"/>
        <pc:sldMkLst>
          <pc:docMk/>
          <pc:sldMk cId="367167317" sldId="419"/>
        </pc:sldMkLst>
        <pc:spChg chg="add mod">
          <ac:chgData name="Nold, Joseph C CIV USN NUWC DIV NEWPORT RI (USA)" userId="9c9c7fc4-1c9e-4305-87be-ceddb3125e1b" providerId="ADAL" clId="{F39EB1CE-5705-4214-9871-5ACFDCD85F93}" dt="2024-06-10T20:39:28.857" v="38"/>
          <ac:spMkLst>
            <pc:docMk/>
            <pc:sldMk cId="367167317" sldId="419"/>
            <ac:spMk id="5" creationId="{5544D41E-87DA-04B0-6EE5-1630813EC779}"/>
          </ac:spMkLst>
        </pc:spChg>
        <pc:spChg chg="add mod">
          <ac:chgData name="Nold, Joseph C CIV USN NUWC DIV NEWPORT RI (USA)" userId="9c9c7fc4-1c9e-4305-87be-ceddb3125e1b" providerId="ADAL" clId="{F39EB1CE-5705-4214-9871-5ACFDCD85F93}" dt="2024-06-10T20:39:47.795" v="46"/>
          <ac:spMkLst>
            <pc:docMk/>
            <pc:sldMk cId="367167317" sldId="419"/>
            <ac:spMk id="12" creationId="{6E3905A5-6F68-22B0-79E0-41B1A3A07139}"/>
          </ac:spMkLst>
        </pc:spChg>
        <pc:spChg chg="del">
          <ac:chgData name="Nold, Joseph C CIV USN NUWC DIV NEWPORT RI (USA)" userId="9c9c7fc4-1c9e-4305-87be-ceddb3125e1b" providerId="ADAL" clId="{F39EB1CE-5705-4214-9871-5ACFDCD85F93}" dt="2024-06-10T20:39:47.374" v="45" actId="478"/>
          <ac:spMkLst>
            <pc:docMk/>
            <pc:sldMk cId="367167317" sldId="419"/>
            <ac:spMk id="72" creationId="{00000000-0000-0000-0000-000000000000}"/>
          </ac:spMkLst>
        </pc:spChg>
      </pc:sldChg>
      <pc:sldChg chg="addSp modSp">
        <pc:chgData name="Nold, Joseph C CIV USN NUWC DIV NEWPORT RI (USA)" userId="9c9c7fc4-1c9e-4305-87be-ceddb3125e1b" providerId="ADAL" clId="{F39EB1CE-5705-4214-9871-5ACFDCD85F93}" dt="2024-06-10T20:39:51.888" v="47"/>
        <pc:sldMkLst>
          <pc:docMk/>
          <pc:sldMk cId="0" sldId="420"/>
        </pc:sldMkLst>
        <pc:spChg chg="add mod">
          <ac:chgData name="Nold, Joseph C CIV USN NUWC DIV NEWPORT RI (USA)" userId="9c9c7fc4-1c9e-4305-87be-ceddb3125e1b" providerId="ADAL" clId="{F39EB1CE-5705-4214-9871-5ACFDCD85F93}" dt="2024-06-10T20:39:24.510" v="36"/>
          <ac:spMkLst>
            <pc:docMk/>
            <pc:sldMk cId="0" sldId="420"/>
            <ac:spMk id="2" creationId="{0E4254E5-C7E2-BA30-3ECB-FF20FA56C8E1}"/>
          </ac:spMkLst>
        </pc:spChg>
        <pc:spChg chg="add mod">
          <ac:chgData name="Nold, Joseph C CIV USN NUWC DIV NEWPORT RI (USA)" userId="9c9c7fc4-1c9e-4305-87be-ceddb3125e1b" providerId="ADAL" clId="{F39EB1CE-5705-4214-9871-5ACFDCD85F93}" dt="2024-06-10T20:39:51.888" v="47"/>
          <ac:spMkLst>
            <pc:docMk/>
            <pc:sldMk cId="0" sldId="420"/>
            <ac:spMk id="3" creationId="{8DC94D4E-938A-7AE3-7931-C49934C4AE96}"/>
          </ac:spMkLst>
        </pc:spChg>
      </pc:sldChg>
      <pc:sldChg chg="addSp modSp">
        <pc:chgData name="Nold, Joseph C CIV USN NUWC DIV NEWPORT RI (USA)" userId="9c9c7fc4-1c9e-4305-87be-ceddb3125e1b" providerId="ADAL" clId="{F39EB1CE-5705-4214-9871-5ACFDCD85F93}" dt="2024-06-10T20:39:12.884" v="27"/>
        <pc:sldMkLst>
          <pc:docMk/>
          <pc:sldMk cId="1458277620" sldId="421"/>
        </pc:sldMkLst>
        <pc:spChg chg="add mod">
          <ac:chgData name="Nold, Joseph C CIV USN NUWC DIV NEWPORT RI (USA)" userId="9c9c7fc4-1c9e-4305-87be-ceddb3125e1b" providerId="ADAL" clId="{F39EB1CE-5705-4214-9871-5ACFDCD85F93}" dt="2024-06-10T20:39:12.884" v="27"/>
          <ac:spMkLst>
            <pc:docMk/>
            <pc:sldMk cId="1458277620" sldId="421"/>
            <ac:spMk id="5" creationId="{5C1AB0FE-B598-7D49-A49F-01E890DDC478}"/>
          </ac:spMkLst>
        </pc:spChg>
      </pc:sldChg>
      <pc:sldChg chg="addSp modSp">
        <pc:chgData name="Nold, Joseph C CIV USN NUWC DIV NEWPORT RI (USA)" userId="9c9c7fc4-1c9e-4305-87be-ceddb3125e1b" providerId="ADAL" clId="{F39EB1CE-5705-4214-9871-5ACFDCD85F93}" dt="2024-06-10T20:39:14.962" v="29"/>
        <pc:sldMkLst>
          <pc:docMk/>
          <pc:sldMk cId="3970779486" sldId="422"/>
        </pc:sldMkLst>
        <pc:spChg chg="add mod">
          <ac:chgData name="Nold, Joseph C CIV USN NUWC DIV NEWPORT RI (USA)" userId="9c9c7fc4-1c9e-4305-87be-ceddb3125e1b" providerId="ADAL" clId="{F39EB1CE-5705-4214-9871-5ACFDCD85F93}" dt="2024-06-10T20:39:14.962" v="29"/>
          <ac:spMkLst>
            <pc:docMk/>
            <pc:sldMk cId="3970779486" sldId="422"/>
            <ac:spMk id="5" creationId="{E8D0E05B-7ADB-7868-3C34-047E6E6EAD08}"/>
          </ac:spMkLst>
        </pc:spChg>
      </pc:sldChg>
      <pc:sldChg chg="addSp modSp add mod">
        <pc:chgData name="Nold, Joseph C CIV USN NUWC DIV NEWPORT RI (USA)" userId="9c9c7fc4-1c9e-4305-87be-ceddb3125e1b" providerId="ADAL" clId="{F39EB1CE-5705-4214-9871-5ACFDCD85F93}" dt="2024-06-10T20:40:05.719" v="51"/>
        <pc:sldMkLst>
          <pc:docMk/>
          <pc:sldMk cId="1937096501" sldId="423"/>
        </pc:sldMkLst>
        <pc:spChg chg="add mod">
          <ac:chgData name="Nold, Joseph C CIV USN NUWC DIV NEWPORT RI (USA)" userId="9c9c7fc4-1c9e-4305-87be-ceddb3125e1b" providerId="ADAL" clId="{F39EB1CE-5705-4214-9871-5ACFDCD85F93}" dt="2024-06-10T20:40:05.719" v="51"/>
          <ac:spMkLst>
            <pc:docMk/>
            <pc:sldMk cId="1937096501" sldId="423"/>
            <ac:spMk id="2" creationId="{9C4D5068-AEE5-A3B9-216B-11544993B94C}"/>
          </ac:spMkLst>
        </pc:spChg>
        <pc:spChg chg="mod">
          <ac:chgData name="Nold, Joseph C CIV USN NUWC DIV NEWPORT RI (USA)" userId="9c9c7fc4-1c9e-4305-87be-ceddb3125e1b" providerId="ADAL" clId="{F39EB1CE-5705-4214-9871-5ACFDCD85F93}" dt="2024-06-10T20:12:12.862" v="11" actId="20577"/>
          <ac:spMkLst>
            <pc:docMk/>
            <pc:sldMk cId="1937096501" sldId="423"/>
            <ac:spMk id="9" creationId="{00000000-0000-0000-0000-000000000000}"/>
          </ac:spMkLst>
        </pc:spChg>
      </pc:sldChg>
      <pc:sldChg chg="addSp modSp add mod">
        <pc:chgData name="Nold, Joseph C CIV USN NUWC DIV NEWPORT RI (USA)" userId="9c9c7fc4-1c9e-4305-87be-ceddb3125e1b" providerId="ADAL" clId="{F39EB1CE-5705-4214-9871-5ACFDCD85F93}" dt="2024-06-10T20:40:07.469" v="52"/>
        <pc:sldMkLst>
          <pc:docMk/>
          <pc:sldMk cId="138867654" sldId="424"/>
        </pc:sldMkLst>
        <pc:spChg chg="add mod">
          <ac:chgData name="Nold, Joseph C CIV USN NUWC DIV NEWPORT RI (USA)" userId="9c9c7fc4-1c9e-4305-87be-ceddb3125e1b" providerId="ADAL" clId="{F39EB1CE-5705-4214-9871-5ACFDCD85F93}" dt="2024-06-10T20:40:07.469" v="52"/>
          <ac:spMkLst>
            <pc:docMk/>
            <pc:sldMk cId="138867654" sldId="424"/>
            <ac:spMk id="3" creationId="{5AA71F8D-7B6E-2D4F-A212-E47420CEA2CB}"/>
          </ac:spMkLst>
        </pc:spChg>
        <pc:spChg chg="mod">
          <ac:chgData name="Nold, Joseph C CIV USN NUWC DIV NEWPORT RI (USA)" userId="9c9c7fc4-1c9e-4305-87be-ceddb3125e1b" providerId="ADAL" clId="{F39EB1CE-5705-4214-9871-5ACFDCD85F93}" dt="2024-06-10T20:37:37.092" v="22" actId="255"/>
          <ac:spMkLst>
            <pc:docMk/>
            <pc:sldMk cId="138867654" sldId="424"/>
            <ac:spMk id="10" creationId="{00000000-0000-0000-0000-000000000000}"/>
          </ac:spMkLst>
        </pc:spChg>
      </pc:sldChg>
      <pc:sldChg chg="addSp modSp add mod">
        <pc:chgData name="Nold, Joseph C CIV USN NUWC DIV NEWPORT RI (USA)" userId="9c9c7fc4-1c9e-4305-87be-ceddb3125e1b" providerId="ADAL" clId="{F39EB1CE-5705-4214-9871-5ACFDCD85F93}" dt="2024-06-10T20:40:08.918" v="53"/>
        <pc:sldMkLst>
          <pc:docMk/>
          <pc:sldMk cId="1344490841" sldId="425"/>
        </pc:sldMkLst>
        <pc:spChg chg="add mod">
          <ac:chgData name="Nold, Joseph C CIV USN NUWC DIV NEWPORT RI (USA)" userId="9c9c7fc4-1c9e-4305-87be-ceddb3125e1b" providerId="ADAL" clId="{F39EB1CE-5705-4214-9871-5ACFDCD85F93}" dt="2024-06-10T20:40:08.918" v="53"/>
          <ac:spMkLst>
            <pc:docMk/>
            <pc:sldMk cId="1344490841" sldId="425"/>
            <ac:spMk id="3" creationId="{6BB8B4BF-3DE2-D8BB-5488-DA4DA4597ED7}"/>
          </ac:spMkLst>
        </pc:spChg>
        <pc:spChg chg="mod">
          <ac:chgData name="Nold, Joseph C CIV USN NUWC DIV NEWPORT RI (USA)" userId="9c9c7fc4-1c9e-4305-87be-ceddb3125e1b" providerId="ADAL" clId="{F39EB1CE-5705-4214-9871-5ACFDCD85F93}" dt="2024-06-10T20:12:06.831" v="10" actId="20577"/>
          <ac:spMkLst>
            <pc:docMk/>
            <pc:sldMk cId="1344490841" sldId="425"/>
            <ac:spMk id="7" creationId="{00000000-0000-0000-0000-000000000000}"/>
          </ac:spMkLst>
        </pc:spChg>
      </pc:sldChg>
      <pc:sldChg chg="addSp modSp add mod">
        <pc:chgData name="Nold, Joseph C CIV USN NUWC DIV NEWPORT RI (USA)" userId="9c9c7fc4-1c9e-4305-87be-ceddb3125e1b" providerId="ADAL" clId="{F39EB1CE-5705-4214-9871-5ACFDCD85F93}" dt="2024-06-10T20:40:10.263" v="54"/>
        <pc:sldMkLst>
          <pc:docMk/>
          <pc:sldMk cId="2311276878" sldId="426"/>
        </pc:sldMkLst>
        <pc:spChg chg="add mod">
          <ac:chgData name="Nold, Joseph C CIV USN NUWC DIV NEWPORT RI (USA)" userId="9c9c7fc4-1c9e-4305-87be-ceddb3125e1b" providerId="ADAL" clId="{F39EB1CE-5705-4214-9871-5ACFDCD85F93}" dt="2024-06-10T20:40:10.263" v="54"/>
          <ac:spMkLst>
            <pc:docMk/>
            <pc:sldMk cId="2311276878" sldId="426"/>
            <ac:spMk id="3" creationId="{6B31A346-E029-08C4-C788-5C25EFB88CEB}"/>
          </ac:spMkLst>
        </pc:spChg>
        <pc:spChg chg="mod">
          <ac:chgData name="Nold, Joseph C CIV USN NUWC DIV NEWPORT RI (USA)" userId="9c9c7fc4-1c9e-4305-87be-ceddb3125e1b" providerId="ADAL" clId="{F39EB1CE-5705-4214-9871-5ACFDCD85F93}" dt="2024-06-10T20:37:54.687" v="23" actId="255"/>
          <ac:spMkLst>
            <pc:docMk/>
            <pc:sldMk cId="2311276878" sldId="426"/>
            <ac:spMk id="7" creationId="{00000000-0000-0000-0000-000000000000}"/>
          </ac:spMkLst>
        </pc:spChg>
      </pc:sldChg>
      <pc:sldChg chg="addSp modSp add mod">
        <pc:chgData name="Nold, Joseph C CIV USN NUWC DIV NEWPORT RI (USA)" userId="9c9c7fc4-1c9e-4305-87be-ceddb3125e1b" providerId="ADAL" clId="{F39EB1CE-5705-4214-9871-5ACFDCD85F93}" dt="2024-06-10T20:40:11.464" v="55"/>
        <pc:sldMkLst>
          <pc:docMk/>
          <pc:sldMk cId="2027941551" sldId="427"/>
        </pc:sldMkLst>
        <pc:spChg chg="add mod">
          <ac:chgData name="Nold, Joseph C CIV USN NUWC DIV NEWPORT RI (USA)" userId="9c9c7fc4-1c9e-4305-87be-ceddb3125e1b" providerId="ADAL" clId="{F39EB1CE-5705-4214-9871-5ACFDCD85F93}" dt="2024-06-10T20:40:11.464" v="55"/>
          <ac:spMkLst>
            <pc:docMk/>
            <pc:sldMk cId="2027941551" sldId="427"/>
            <ac:spMk id="3" creationId="{DD3C5B05-ED21-859E-5BB3-DA0BE6A8BAF3}"/>
          </ac:spMkLst>
        </pc:spChg>
        <pc:spChg chg="mod">
          <ac:chgData name="Nold, Joseph C CIV USN NUWC DIV NEWPORT RI (USA)" userId="9c9c7fc4-1c9e-4305-87be-ceddb3125e1b" providerId="ADAL" clId="{F39EB1CE-5705-4214-9871-5ACFDCD85F93}" dt="2024-06-10T20:12:29.700" v="14" actId="20577"/>
          <ac:spMkLst>
            <pc:docMk/>
            <pc:sldMk cId="2027941551" sldId="427"/>
            <ac:spMk id="7" creationId="{00000000-0000-0000-0000-000000000000}"/>
          </ac:spMkLst>
        </pc:spChg>
      </pc:sldChg>
      <pc:sldChg chg="addSp modSp add mod">
        <pc:chgData name="Nold, Joseph C CIV USN NUWC DIV NEWPORT RI (USA)" userId="9c9c7fc4-1c9e-4305-87be-ceddb3125e1b" providerId="ADAL" clId="{F39EB1CE-5705-4214-9871-5ACFDCD85F93}" dt="2024-06-10T20:40:12.531" v="56"/>
        <pc:sldMkLst>
          <pc:docMk/>
          <pc:sldMk cId="2026278609" sldId="428"/>
        </pc:sldMkLst>
        <pc:spChg chg="add mod">
          <ac:chgData name="Nold, Joseph C CIV USN NUWC DIV NEWPORT RI (USA)" userId="9c9c7fc4-1c9e-4305-87be-ceddb3125e1b" providerId="ADAL" clId="{F39EB1CE-5705-4214-9871-5ACFDCD85F93}" dt="2024-06-10T20:40:12.531" v="56"/>
          <ac:spMkLst>
            <pc:docMk/>
            <pc:sldMk cId="2026278609" sldId="428"/>
            <ac:spMk id="3" creationId="{17F9650F-824B-441B-9CE4-AFAA2BF354F0}"/>
          </ac:spMkLst>
        </pc:spChg>
        <pc:spChg chg="mod">
          <ac:chgData name="Nold, Joseph C CIV USN NUWC DIV NEWPORT RI (USA)" userId="9c9c7fc4-1c9e-4305-87be-ceddb3125e1b" providerId="ADAL" clId="{F39EB1CE-5705-4214-9871-5ACFDCD85F93}" dt="2024-06-10T20:12:32.294" v="15" actId="20577"/>
          <ac:spMkLst>
            <pc:docMk/>
            <pc:sldMk cId="2026278609" sldId="428"/>
            <ac:spMk id="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A9489D18-D2D1-4942-A8AD-CEDA9824876A}" type="datetimeFigureOut">
              <a:rPr lang="en-US" smtClean="0"/>
              <a:t>10/4/2024</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0B8BF4EE-A7C0-4564-9E3A-36161090322B}" type="slidenum">
              <a:rPr lang="en-US" smtClean="0"/>
              <a:t>‹#›</a:t>
            </a:fld>
            <a:endParaRPr lang="en-US"/>
          </a:p>
        </p:txBody>
      </p:sp>
    </p:spTree>
    <p:extLst>
      <p:ext uri="{BB962C8B-B14F-4D97-AF65-F5344CB8AC3E}">
        <p14:creationId xmlns:p14="http://schemas.microsoft.com/office/powerpoint/2010/main" val="1853779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1189038" y="704850"/>
            <a:ext cx="4632325" cy="3473450"/>
          </a:xfrm>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a:xfrm>
            <a:off x="3971386" y="8830621"/>
            <a:ext cx="3037413" cy="464180"/>
          </a:xfrm>
          <a:prstGeom prst="rect">
            <a:avLst/>
          </a:prstGeom>
        </p:spPr>
        <p:txBody>
          <a:bodyPr lIns="92208" tIns="46104" rIns="92208" bIns="46104"/>
          <a:lstStyle/>
          <a:p>
            <a:pPr defTabSz="914229">
              <a:defRPr/>
            </a:pPr>
            <a:fld id="{6FC4521E-DB11-41D8-928D-7F294BC5B350}" type="slidenum">
              <a:rPr lang="en-US">
                <a:solidFill>
                  <a:srgbClr val="000000"/>
                </a:solidFill>
              </a:rPr>
              <a:pPr defTabSz="914229">
                <a:defRPr/>
              </a:pPr>
              <a:t>2</a:t>
            </a:fld>
            <a:endParaRPr lang="en-US" dirty="0">
              <a:solidFill>
                <a:srgbClr val="000000"/>
              </a:solidFill>
            </a:endParaRPr>
          </a:p>
        </p:txBody>
      </p:sp>
    </p:spTree>
    <p:extLst>
      <p:ext uri="{BB962C8B-B14F-4D97-AF65-F5344CB8AC3E}">
        <p14:creationId xmlns:p14="http://schemas.microsoft.com/office/powerpoint/2010/main" val="3382932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642C0-C361-47F3-89FE-61B9AA9A47FF}" type="slidenum">
              <a:rPr lang="en-US" smtClean="0"/>
              <a:t>17</a:t>
            </a:fld>
            <a:endParaRPr lang="en-US" dirty="0"/>
          </a:p>
        </p:txBody>
      </p:sp>
    </p:spTree>
    <p:extLst>
      <p:ext uri="{BB962C8B-B14F-4D97-AF65-F5344CB8AC3E}">
        <p14:creationId xmlns:p14="http://schemas.microsoft.com/office/powerpoint/2010/main" val="37616117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642C0-C361-47F3-89FE-61B9AA9A47FF}" type="slidenum">
              <a:rPr lang="en-US" smtClean="0"/>
              <a:t>18</a:t>
            </a:fld>
            <a:endParaRPr lang="en-US" dirty="0"/>
          </a:p>
        </p:txBody>
      </p:sp>
    </p:spTree>
    <p:extLst>
      <p:ext uri="{BB962C8B-B14F-4D97-AF65-F5344CB8AC3E}">
        <p14:creationId xmlns:p14="http://schemas.microsoft.com/office/powerpoint/2010/main" val="977017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40828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642C0-C361-47F3-89FE-61B9AA9A47FF}" type="slidenum">
              <a:rPr lang="en-US" smtClean="0"/>
              <a:t>10</a:t>
            </a:fld>
            <a:endParaRPr lang="en-US" dirty="0"/>
          </a:p>
        </p:txBody>
      </p:sp>
    </p:spTree>
    <p:extLst>
      <p:ext uri="{BB962C8B-B14F-4D97-AF65-F5344CB8AC3E}">
        <p14:creationId xmlns:p14="http://schemas.microsoft.com/office/powerpoint/2010/main" val="4167284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642C0-C361-47F3-89FE-61B9AA9A47FF}" type="slidenum">
              <a:rPr lang="en-US" smtClean="0"/>
              <a:t>11</a:t>
            </a:fld>
            <a:endParaRPr lang="en-US" dirty="0"/>
          </a:p>
        </p:txBody>
      </p:sp>
    </p:spTree>
    <p:extLst>
      <p:ext uri="{BB962C8B-B14F-4D97-AF65-F5344CB8AC3E}">
        <p14:creationId xmlns:p14="http://schemas.microsoft.com/office/powerpoint/2010/main" val="3210190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642C0-C361-47F3-89FE-61B9AA9A47FF}" type="slidenum">
              <a:rPr lang="en-US" smtClean="0"/>
              <a:t>12</a:t>
            </a:fld>
            <a:endParaRPr lang="en-US" dirty="0"/>
          </a:p>
        </p:txBody>
      </p:sp>
    </p:spTree>
    <p:extLst>
      <p:ext uri="{BB962C8B-B14F-4D97-AF65-F5344CB8AC3E}">
        <p14:creationId xmlns:p14="http://schemas.microsoft.com/office/powerpoint/2010/main" val="3484821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642C0-C361-47F3-89FE-61B9AA9A47FF}" type="slidenum">
              <a:rPr lang="en-US" smtClean="0"/>
              <a:t>13</a:t>
            </a:fld>
            <a:endParaRPr lang="en-US" dirty="0"/>
          </a:p>
        </p:txBody>
      </p:sp>
    </p:spTree>
    <p:extLst>
      <p:ext uri="{BB962C8B-B14F-4D97-AF65-F5344CB8AC3E}">
        <p14:creationId xmlns:p14="http://schemas.microsoft.com/office/powerpoint/2010/main" val="3931362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642C0-C361-47F3-89FE-61B9AA9A47FF}" type="slidenum">
              <a:rPr lang="en-US" smtClean="0"/>
              <a:t>14</a:t>
            </a:fld>
            <a:endParaRPr lang="en-US" dirty="0"/>
          </a:p>
        </p:txBody>
      </p:sp>
    </p:spTree>
    <p:extLst>
      <p:ext uri="{BB962C8B-B14F-4D97-AF65-F5344CB8AC3E}">
        <p14:creationId xmlns:p14="http://schemas.microsoft.com/office/powerpoint/2010/main" val="3222882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642C0-C361-47F3-89FE-61B9AA9A47FF}" type="slidenum">
              <a:rPr lang="en-US" smtClean="0"/>
              <a:t>15</a:t>
            </a:fld>
            <a:endParaRPr lang="en-US" dirty="0"/>
          </a:p>
        </p:txBody>
      </p:sp>
    </p:spTree>
    <p:extLst>
      <p:ext uri="{BB962C8B-B14F-4D97-AF65-F5344CB8AC3E}">
        <p14:creationId xmlns:p14="http://schemas.microsoft.com/office/powerpoint/2010/main" val="13655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642C0-C361-47F3-89FE-61B9AA9A47FF}" type="slidenum">
              <a:rPr lang="en-US" smtClean="0"/>
              <a:t>16</a:t>
            </a:fld>
            <a:endParaRPr lang="en-US" dirty="0"/>
          </a:p>
        </p:txBody>
      </p:sp>
    </p:spTree>
    <p:extLst>
      <p:ext uri="{BB962C8B-B14F-4D97-AF65-F5344CB8AC3E}">
        <p14:creationId xmlns:p14="http://schemas.microsoft.com/office/powerpoint/2010/main" val="1889978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2327275" y="3684557"/>
            <a:ext cx="4489450" cy="477348"/>
          </a:xfrm>
        </p:spPr>
        <p:txBody>
          <a:bodyPr>
            <a:normAutofit/>
          </a:bodyPr>
          <a:lstStyle>
            <a:lvl1pPr marL="0" marR="0" indent="0" algn="ctr" defTabSz="914400" rtl="0" eaLnBrk="1" fontAlgn="auto" latinLnBrk="0" hangingPunct="1">
              <a:lnSpc>
                <a:spcPct val="90000"/>
              </a:lnSpc>
              <a:spcBef>
                <a:spcPct val="0"/>
              </a:spcBef>
              <a:spcAft>
                <a:spcPts val="0"/>
              </a:spcAft>
              <a:buClrTx/>
              <a:buSzTx/>
              <a:buFontTx/>
              <a:buNone/>
              <a:tabLst/>
              <a:defRPr kumimoji="0" lang="en-US" sz="3200" b="1" i="0" u="none" strike="noStrike" kern="1200" cap="none" spc="0" normalizeH="0" baseline="0" noProof="0">
                <a:ln>
                  <a:noFill/>
                </a:ln>
                <a:solidFill>
                  <a:prstClr val="black"/>
                </a:solidFill>
                <a:effectLst/>
                <a:uLnTx/>
                <a:uFillTx/>
                <a:latin typeface="Calibri Light" panose="020F0302020204030204"/>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Light" panose="020F0302020204030204"/>
                <a:ea typeface="+mj-ea"/>
                <a:cs typeface="+mj-cs"/>
              </a:rPr>
              <a:t>Title</a:t>
            </a:r>
          </a:p>
        </p:txBody>
      </p:sp>
      <p:sp>
        <p:nvSpPr>
          <p:cNvPr id="12" name="Footer Placeholder 4"/>
          <p:cNvSpPr>
            <a:spLocks noGrp="1"/>
          </p:cNvSpPr>
          <p:nvPr>
            <p:ph type="ftr" sz="quarter" idx="3"/>
          </p:nvPr>
        </p:nvSpPr>
        <p:spPr>
          <a:xfrm>
            <a:off x="3028950" y="647273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solidFill>
                  <a:srgbClr val="00B050"/>
                </a:solidFill>
              </a:rPr>
              <a:t>UNCLASS</a:t>
            </a:r>
          </a:p>
        </p:txBody>
      </p:sp>
      <p:sp>
        <p:nvSpPr>
          <p:cNvPr id="18" name="Text Placeholder 17"/>
          <p:cNvSpPr>
            <a:spLocks noGrp="1"/>
          </p:cNvSpPr>
          <p:nvPr>
            <p:ph type="body" sz="quarter" idx="12" hasCustomPrompt="1"/>
          </p:nvPr>
        </p:nvSpPr>
        <p:spPr>
          <a:xfrm>
            <a:off x="1884363" y="4161905"/>
            <a:ext cx="5375275" cy="398463"/>
          </a:xfrm>
        </p:spPr>
        <p:txBody>
          <a:bodyPr>
            <a:noAutofit/>
          </a:bodyPr>
          <a:lstStyle>
            <a:lvl1pPr marL="0" indent="0" algn="ctr">
              <a:buNone/>
              <a:defRPr sz="2400" i="1" baseline="0"/>
            </a:lvl1pPr>
          </a:lstStyle>
          <a:p>
            <a:pPr lvl="0"/>
            <a:r>
              <a:rPr lang="en-US" i="1" dirty="0"/>
              <a:t>DD Month YYYY</a:t>
            </a:r>
            <a:endParaRPr lang="en-US" dirty="0"/>
          </a:p>
        </p:txBody>
      </p:sp>
    </p:spTree>
    <p:extLst>
      <p:ext uri="{BB962C8B-B14F-4D97-AF65-F5344CB8AC3E}">
        <p14:creationId xmlns:p14="http://schemas.microsoft.com/office/powerpoint/2010/main" val="3886405608"/>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6C52E4-BFDC-4249-B639-CB1067C8DCBE}" type="datetime1">
              <a:rPr lang="en-US" smtClean="0"/>
              <a:t>10/4/2024</a:t>
            </a:fld>
            <a:endParaRPr lang="en-US"/>
          </a:p>
        </p:txBody>
      </p:sp>
      <p:sp>
        <p:nvSpPr>
          <p:cNvPr id="6" name="Slide Number Placeholder 5"/>
          <p:cNvSpPr>
            <a:spLocks noGrp="1"/>
          </p:cNvSpPr>
          <p:nvPr>
            <p:ph type="sldNum" sz="quarter" idx="12"/>
          </p:nvPr>
        </p:nvSpPr>
        <p:spPr/>
        <p:txBody>
          <a:bodyPr/>
          <a:lstStyle/>
          <a:p>
            <a:fld id="{4DCAFF62-3370-4D42-BF19-026E6F18E013}" type="slidenum">
              <a:rPr lang="en-US" smtClean="0"/>
              <a:t>‹#›</a:t>
            </a:fld>
            <a:endParaRPr lang="en-US"/>
          </a:p>
        </p:txBody>
      </p:sp>
    </p:spTree>
    <p:extLst>
      <p:ext uri="{BB962C8B-B14F-4D97-AF65-F5344CB8AC3E}">
        <p14:creationId xmlns:p14="http://schemas.microsoft.com/office/powerpoint/2010/main" val="2288029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4600" y="2881746"/>
            <a:ext cx="7886700" cy="749705"/>
          </a:xfrm>
        </p:spPr>
        <p:txBody>
          <a:bodyPr anchor="b">
            <a:normAutofit/>
          </a:bodyPr>
          <a:lstStyle>
            <a:lvl1pPr algn="ctr" rtl="0" eaLnBrk="0" fontAlgn="base" hangingPunct="0">
              <a:spcBef>
                <a:spcPct val="0"/>
              </a:spcBef>
              <a:spcAft>
                <a:spcPct val="0"/>
              </a:spcAft>
              <a:defRPr lang="en-US" sz="4000" b="1" kern="1200" dirty="0">
                <a:solidFill>
                  <a:schemeClr val="tx1"/>
                </a:solidFill>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9A95108-F76C-40C6-8B5E-A7222437F3F4}" type="datetime1">
              <a:rPr lang="en-US" smtClean="0"/>
              <a:t>10/4/2024</a:t>
            </a:fld>
            <a:endParaRPr lang="en-US"/>
          </a:p>
        </p:txBody>
      </p:sp>
      <p:sp>
        <p:nvSpPr>
          <p:cNvPr id="5" name="Footer Placeholder 4"/>
          <p:cNvSpPr>
            <a:spLocks noGrp="1"/>
          </p:cNvSpPr>
          <p:nvPr>
            <p:ph type="ftr" sz="quarter" idx="11"/>
          </p:nvPr>
        </p:nvSpPr>
        <p:spPr/>
        <p:txBody>
          <a:bodyPr/>
          <a:lstStyle>
            <a:lvl1pPr>
              <a:defRPr>
                <a:solidFill>
                  <a:srgbClr val="7030A0"/>
                </a:solidFill>
              </a:defRPr>
            </a:lvl1pPr>
          </a:lstStyle>
          <a:p>
            <a:r>
              <a:rPr lang="en-US" dirty="0">
                <a:solidFill>
                  <a:srgbClr val="00B050"/>
                </a:solidFill>
              </a:rPr>
              <a:t>UNCLASS</a:t>
            </a:r>
          </a:p>
        </p:txBody>
      </p:sp>
      <p:sp>
        <p:nvSpPr>
          <p:cNvPr id="6" name="Slide Number Placeholder 5"/>
          <p:cNvSpPr>
            <a:spLocks noGrp="1"/>
          </p:cNvSpPr>
          <p:nvPr>
            <p:ph type="sldNum" sz="quarter" idx="12"/>
          </p:nvPr>
        </p:nvSpPr>
        <p:spPr/>
        <p:txBody>
          <a:bodyPr/>
          <a:lstStyle/>
          <a:p>
            <a:fld id="{4DCAFF62-3370-4D42-BF19-026E6F18E013}" type="slidenum">
              <a:rPr lang="en-US" smtClean="0"/>
              <a:t>‹#›</a:t>
            </a:fld>
            <a:endParaRPr lang="en-US"/>
          </a:p>
        </p:txBody>
      </p:sp>
    </p:spTree>
    <p:extLst>
      <p:ext uri="{BB962C8B-B14F-4D97-AF65-F5344CB8AC3E}">
        <p14:creationId xmlns:p14="http://schemas.microsoft.com/office/powerpoint/2010/main" val="616147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845621A-5392-41B5-AEE9-854614F94FB9}" type="datetime1">
              <a:rPr lang="en-US" smtClean="0"/>
              <a:t>10/4/2024</a:t>
            </a:fld>
            <a:endParaRPr lang="en-US"/>
          </a:p>
        </p:txBody>
      </p:sp>
      <p:sp>
        <p:nvSpPr>
          <p:cNvPr id="6" name="Footer Placeholder 5"/>
          <p:cNvSpPr>
            <a:spLocks noGrp="1"/>
          </p:cNvSpPr>
          <p:nvPr>
            <p:ph type="ftr" sz="quarter" idx="11"/>
          </p:nvPr>
        </p:nvSpPr>
        <p:spPr/>
        <p:txBody>
          <a:bodyPr/>
          <a:lstStyle>
            <a:lvl1pPr>
              <a:defRPr>
                <a:solidFill>
                  <a:srgbClr val="7030A0"/>
                </a:solidFill>
              </a:defRPr>
            </a:lvl1pPr>
          </a:lstStyle>
          <a:p>
            <a:r>
              <a:rPr lang="en-US" dirty="0">
                <a:solidFill>
                  <a:srgbClr val="00B050"/>
                </a:solidFill>
              </a:rPr>
              <a:t>UNCLASS</a:t>
            </a:r>
          </a:p>
        </p:txBody>
      </p:sp>
      <p:sp>
        <p:nvSpPr>
          <p:cNvPr id="7" name="Slide Number Placeholder 6"/>
          <p:cNvSpPr>
            <a:spLocks noGrp="1"/>
          </p:cNvSpPr>
          <p:nvPr>
            <p:ph type="sldNum" sz="quarter" idx="12"/>
          </p:nvPr>
        </p:nvSpPr>
        <p:spPr/>
        <p:txBody>
          <a:bodyPr/>
          <a:lstStyle/>
          <a:p>
            <a:fld id="{4DCAFF62-3370-4D42-BF19-026E6F18E013}" type="slidenum">
              <a:rPr lang="en-US" smtClean="0"/>
              <a:t>‹#›</a:t>
            </a:fld>
            <a:endParaRPr lang="en-US"/>
          </a:p>
        </p:txBody>
      </p:sp>
    </p:spTree>
    <p:extLst>
      <p:ext uri="{BB962C8B-B14F-4D97-AF65-F5344CB8AC3E}">
        <p14:creationId xmlns:p14="http://schemas.microsoft.com/office/powerpoint/2010/main" val="3456176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3249"/>
            <a:ext cx="7886700" cy="687620"/>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CD6E5A4-D204-4382-9514-CAEFEE42F815}" type="datetime1">
              <a:rPr lang="en-US" smtClean="0"/>
              <a:t>10/4/2024</a:t>
            </a:fld>
            <a:endParaRPr lang="en-US"/>
          </a:p>
        </p:txBody>
      </p:sp>
      <p:sp>
        <p:nvSpPr>
          <p:cNvPr id="8" name="Footer Placeholder 7"/>
          <p:cNvSpPr>
            <a:spLocks noGrp="1"/>
          </p:cNvSpPr>
          <p:nvPr>
            <p:ph type="ftr" sz="quarter" idx="11"/>
          </p:nvPr>
        </p:nvSpPr>
        <p:spPr/>
        <p:txBody>
          <a:bodyPr/>
          <a:lstStyle>
            <a:lvl1pPr>
              <a:defRPr>
                <a:solidFill>
                  <a:srgbClr val="7030A0"/>
                </a:solidFill>
              </a:defRPr>
            </a:lvl1pPr>
          </a:lstStyle>
          <a:p>
            <a:r>
              <a:rPr lang="en-US" dirty="0">
                <a:solidFill>
                  <a:srgbClr val="00B050"/>
                </a:solidFill>
              </a:rPr>
              <a:t>UNCLASS</a:t>
            </a:r>
          </a:p>
        </p:txBody>
      </p:sp>
      <p:sp>
        <p:nvSpPr>
          <p:cNvPr id="9" name="Slide Number Placeholder 8"/>
          <p:cNvSpPr>
            <a:spLocks noGrp="1"/>
          </p:cNvSpPr>
          <p:nvPr>
            <p:ph type="sldNum" sz="quarter" idx="12"/>
          </p:nvPr>
        </p:nvSpPr>
        <p:spPr/>
        <p:txBody>
          <a:bodyPr/>
          <a:lstStyle/>
          <a:p>
            <a:fld id="{4DCAFF62-3370-4D42-BF19-026E6F18E013}" type="slidenum">
              <a:rPr lang="en-US" smtClean="0"/>
              <a:t>‹#›</a:t>
            </a:fld>
            <a:endParaRPr lang="en-US"/>
          </a:p>
        </p:txBody>
      </p:sp>
    </p:spTree>
    <p:extLst>
      <p:ext uri="{BB962C8B-B14F-4D97-AF65-F5344CB8AC3E}">
        <p14:creationId xmlns:p14="http://schemas.microsoft.com/office/powerpoint/2010/main" val="3695293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ED066B-83BB-4B20-9997-BF536A411C56}" type="datetime1">
              <a:rPr lang="en-US" smtClean="0"/>
              <a:t>10/4/2024</a:t>
            </a:fld>
            <a:endParaRPr lang="en-US"/>
          </a:p>
        </p:txBody>
      </p:sp>
      <p:sp>
        <p:nvSpPr>
          <p:cNvPr id="4" name="Footer Placeholder 3"/>
          <p:cNvSpPr>
            <a:spLocks noGrp="1"/>
          </p:cNvSpPr>
          <p:nvPr>
            <p:ph type="ftr" sz="quarter" idx="11"/>
          </p:nvPr>
        </p:nvSpPr>
        <p:spPr/>
        <p:txBody>
          <a:bodyPr/>
          <a:lstStyle>
            <a:lvl1pPr>
              <a:defRPr>
                <a:solidFill>
                  <a:srgbClr val="7030A0"/>
                </a:solidFill>
              </a:defRPr>
            </a:lvl1pPr>
          </a:lstStyle>
          <a:p>
            <a:r>
              <a:rPr lang="en-US" dirty="0">
                <a:solidFill>
                  <a:srgbClr val="00B050"/>
                </a:solidFill>
              </a:rPr>
              <a:t>UNCLASS</a:t>
            </a:r>
          </a:p>
        </p:txBody>
      </p:sp>
      <p:sp>
        <p:nvSpPr>
          <p:cNvPr id="5" name="Slide Number Placeholder 4"/>
          <p:cNvSpPr>
            <a:spLocks noGrp="1"/>
          </p:cNvSpPr>
          <p:nvPr>
            <p:ph type="sldNum" sz="quarter" idx="12"/>
          </p:nvPr>
        </p:nvSpPr>
        <p:spPr/>
        <p:txBody>
          <a:bodyPr/>
          <a:lstStyle/>
          <a:p>
            <a:fld id="{4DCAFF62-3370-4D42-BF19-026E6F18E013}" type="slidenum">
              <a:rPr lang="en-US" smtClean="0"/>
              <a:t>‹#›</a:t>
            </a:fld>
            <a:endParaRPr lang="en-US"/>
          </a:p>
        </p:txBody>
      </p:sp>
    </p:spTree>
    <p:extLst>
      <p:ext uri="{BB962C8B-B14F-4D97-AF65-F5344CB8AC3E}">
        <p14:creationId xmlns:p14="http://schemas.microsoft.com/office/powerpoint/2010/main" val="1534060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88FBB7-4DFE-41D1-968B-1B9A3F0E4A43}" type="datetime1">
              <a:rPr lang="en-US" smtClean="0"/>
              <a:t>10/4/2024</a:t>
            </a:fld>
            <a:endParaRPr lang="en-US"/>
          </a:p>
        </p:txBody>
      </p:sp>
      <p:sp>
        <p:nvSpPr>
          <p:cNvPr id="3" name="Footer Placeholder 2"/>
          <p:cNvSpPr>
            <a:spLocks noGrp="1"/>
          </p:cNvSpPr>
          <p:nvPr>
            <p:ph type="ftr" sz="quarter" idx="11"/>
          </p:nvPr>
        </p:nvSpPr>
        <p:spPr/>
        <p:txBody>
          <a:bodyPr/>
          <a:lstStyle>
            <a:lvl1pPr>
              <a:defRPr>
                <a:solidFill>
                  <a:srgbClr val="7030A0"/>
                </a:solidFill>
              </a:defRPr>
            </a:lvl1pPr>
          </a:lstStyle>
          <a:p>
            <a:r>
              <a:rPr lang="en-US" dirty="0">
                <a:solidFill>
                  <a:srgbClr val="00B050"/>
                </a:solidFill>
              </a:rPr>
              <a:t>UNCLASS</a:t>
            </a:r>
          </a:p>
        </p:txBody>
      </p:sp>
      <p:sp>
        <p:nvSpPr>
          <p:cNvPr id="4" name="Slide Number Placeholder 3"/>
          <p:cNvSpPr>
            <a:spLocks noGrp="1"/>
          </p:cNvSpPr>
          <p:nvPr>
            <p:ph type="sldNum" sz="quarter" idx="12"/>
          </p:nvPr>
        </p:nvSpPr>
        <p:spPr/>
        <p:txBody>
          <a:bodyPr/>
          <a:lstStyle/>
          <a:p>
            <a:fld id="{4DCAFF62-3370-4D42-BF19-026E6F18E013}" type="slidenum">
              <a:rPr lang="en-US" smtClean="0"/>
              <a:t>‹#›</a:t>
            </a:fld>
            <a:endParaRPr lang="en-US"/>
          </a:p>
        </p:txBody>
      </p:sp>
    </p:spTree>
    <p:extLst>
      <p:ext uri="{BB962C8B-B14F-4D97-AF65-F5344CB8AC3E}">
        <p14:creationId xmlns:p14="http://schemas.microsoft.com/office/powerpoint/2010/main" val="3469563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987426"/>
            <a:ext cx="2949178" cy="488156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B07EB47-5CF0-41C1-9906-49D08533E4CE}" type="datetime1">
              <a:rPr lang="en-US" smtClean="0"/>
              <a:t>10/4/2024</a:t>
            </a:fld>
            <a:endParaRPr lang="en-US"/>
          </a:p>
        </p:txBody>
      </p:sp>
      <p:sp>
        <p:nvSpPr>
          <p:cNvPr id="6" name="Footer Placeholder 5"/>
          <p:cNvSpPr>
            <a:spLocks noGrp="1"/>
          </p:cNvSpPr>
          <p:nvPr>
            <p:ph type="ftr" sz="quarter" idx="11"/>
          </p:nvPr>
        </p:nvSpPr>
        <p:spPr/>
        <p:txBody>
          <a:bodyPr/>
          <a:lstStyle>
            <a:lvl1pPr>
              <a:defRPr>
                <a:solidFill>
                  <a:srgbClr val="7030A0"/>
                </a:solidFill>
              </a:defRPr>
            </a:lvl1pPr>
          </a:lstStyle>
          <a:p>
            <a:r>
              <a:rPr lang="en-US" dirty="0">
                <a:solidFill>
                  <a:srgbClr val="00B050"/>
                </a:solidFill>
              </a:rPr>
              <a:t>UNCLASS</a:t>
            </a:r>
          </a:p>
        </p:txBody>
      </p:sp>
      <p:sp>
        <p:nvSpPr>
          <p:cNvPr id="7" name="Slide Number Placeholder 6"/>
          <p:cNvSpPr>
            <a:spLocks noGrp="1"/>
          </p:cNvSpPr>
          <p:nvPr>
            <p:ph type="sldNum" sz="quarter" idx="12"/>
          </p:nvPr>
        </p:nvSpPr>
        <p:spPr/>
        <p:txBody>
          <a:bodyPr/>
          <a:lstStyle/>
          <a:p>
            <a:fld id="{4DCAFF62-3370-4D42-BF19-026E6F18E013}" type="slidenum">
              <a:rPr lang="en-US" smtClean="0"/>
              <a:t>‹#›</a:t>
            </a:fld>
            <a:endParaRPr lang="en-US"/>
          </a:p>
        </p:txBody>
      </p:sp>
      <p:sp>
        <p:nvSpPr>
          <p:cNvPr id="2" name="Title 1"/>
          <p:cNvSpPr>
            <a:spLocks noGrp="1"/>
          </p:cNvSpPr>
          <p:nvPr>
            <p:ph type="title"/>
          </p:nvPr>
        </p:nvSpPr>
        <p:spPr>
          <a:xfrm>
            <a:off x="842357" y="49877"/>
            <a:ext cx="7459286" cy="620684"/>
          </a:xfrm>
        </p:spPr>
        <p:txBody>
          <a:bodyPr anchor="b"/>
          <a:lstStyle>
            <a:lvl1pPr algn="ctr">
              <a:defRPr sz="3200"/>
            </a:lvl1pPr>
          </a:lstStyle>
          <a:p>
            <a:r>
              <a:rPr lang="en-US"/>
              <a:t>Click to edit Master title style</a:t>
            </a:r>
            <a:endParaRPr lang="en-US" dirty="0"/>
          </a:p>
        </p:txBody>
      </p:sp>
    </p:spTree>
    <p:extLst>
      <p:ext uri="{BB962C8B-B14F-4D97-AF65-F5344CB8AC3E}">
        <p14:creationId xmlns:p14="http://schemas.microsoft.com/office/powerpoint/2010/main" val="201731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987426"/>
            <a:ext cx="2949178" cy="488156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BC051B9-F6A2-4035-ABFE-3B4F28C9A219}" type="datetime1">
              <a:rPr lang="en-US" smtClean="0"/>
              <a:t>10/4/2024</a:t>
            </a:fld>
            <a:endParaRPr lang="en-US"/>
          </a:p>
        </p:txBody>
      </p:sp>
      <p:sp>
        <p:nvSpPr>
          <p:cNvPr id="6" name="Footer Placeholder 5"/>
          <p:cNvSpPr>
            <a:spLocks noGrp="1"/>
          </p:cNvSpPr>
          <p:nvPr>
            <p:ph type="ftr" sz="quarter" idx="11"/>
          </p:nvPr>
        </p:nvSpPr>
        <p:spPr/>
        <p:txBody>
          <a:bodyPr/>
          <a:lstStyle>
            <a:lvl1pPr>
              <a:defRPr>
                <a:solidFill>
                  <a:srgbClr val="7030A0"/>
                </a:solidFill>
              </a:defRPr>
            </a:lvl1pPr>
          </a:lstStyle>
          <a:p>
            <a:r>
              <a:rPr lang="en-US" dirty="0">
                <a:solidFill>
                  <a:srgbClr val="00B050"/>
                </a:solidFill>
              </a:rPr>
              <a:t>UNCLASS</a:t>
            </a:r>
          </a:p>
        </p:txBody>
      </p:sp>
      <p:sp>
        <p:nvSpPr>
          <p:cNvPr id="7" name="Slide Number Placeholder 6"/>
          <p:cNvSpPr>
            <a:spLocks noGrp="1"/>
          </p:cNvSpPr>
          <p:nvPr>
            <p:ph type="sldNum" sz="quarter" idx="12"/>
          </p:nvPr>
        </p:nvSpPr>
        <p:spPr/>
        <p:txBody>
          <a:bodyPr/>
          <a:lstStyle/>
          <a:p>
            <a:fld id="{4DCAFF62-3370-4D42-BF19-026E6F18E013}" type="slidenum">
              <a:rPr lang="en-US" smtClean="0"/>
              <a:t>‹#›</a:t>
            </a:fld>
            <a:endParaRPr lang="en-US"/>
          </a:p>
        </p:txBody>
      </p:sp>
      <p:sp>
        <p:nvSpPr>
          <p:cNvPr id="8" name="Title 1"/>
          <p:cNvSpPr txBox="1">
            <a:spLocks/>
          </p:cNvSpPr>
          <p:nvPr/>
        </p:nvSpPr>
        <p:spPr>
          <a:xfrm>
            <a:off x="842357" y="49877"/>
            <a:ext cx="7459286" cy="62068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0" lang="en-US" sz="3200" b="1" i="0" u="none" strike="noStrike" kern="1200" cap="none" spc="0" normalizeH="0" baseline="0">
                <a:ln>
                  <a:noFill/>
                </a:ln>
                <a:solidFill>
                  <a:prstClr val="white"/>
                </a:solidFill>
                <a:effectLst/>
                <a:uLnTx/>
                <a:uFillTx/>
                <a:latin typeface="Calibri" pitchFamily="34" charset="0"/>
                <a:ea typeface="+mn-ea"/>
                <a:cs typeface="+mn-cs"/>
              </a:defRPr>
            </a:lvl1pPr>
          </a:lstStyle>
          <a:p>
            <a:pPr fontAlgn="auto">
              <a:spcAft>
                <a:spcPts val="0"/>
              </a:spcAft>
            </a:pPr>
            <a:r>
              <a:rPr lang="en-US"/>
              <a:t>Click to edit Master title style</a:t>
            </a:r>
            <a:endParaRPr lang="en-US" dirty="0"/>
          </a:p>
        </p:txBody>
      </p:sp>
    </p:spTree>
    <p:extLst>
      <p:ext uri="{BB962C8B-B14F-4D97-AF65-F5344CB8AC3E}">
        <p14:creationId xmlns:p14="http://schemas.microsoft.com/office/powerpoint/2010/main" val="252672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71796"/>
            <a:ext cx="7886700" cy="61355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0"/>
              </a:spcAft>
              <a:buClr>
                <a:prstClr val="white"/>
              </a:buClr>
              <a:buSzPct val="120000"/>
              <a:buFontTx/>
              <a:buNone/>
              <a:tabLst/>
              <a:defRPr/>
            </a:pPr>
            <a:r>
              <a:rPr lang="en-US" dirty="0"/>
              <a:t>Click to edit Master title style</a:t>
            </a:r>
          </a:p>
        </p:txBody>
      </p:sp>
      <p:sp>
        <p:nvSpPr>
          <p:cNvPr id="3" name="Text Placeholder 2"/>
          <p:cNvSpPr>
            <a:spLocks noGrp="1"/>
          </p:cNvSpPr>
          <p:nvPr>
            <p:ph type="body" idx="1"/>
          </p:nvPr>
        </p:nvSpPr>
        <p:spPr>
          <a:xfrm>
            <a:off x="379268" y="1210484"/>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3039" y="6555936"/>
            <a:ext cx="972935" cy="277434"/>
          </a:xfrm>
          <a:prstGeom prst="rect">
            <a:avLst/>
          </a:prstGeom>
        </p:spPr>
        <p:txBody>
          <a:bodyPr vert="horz" lIns="91440" tIns="45720" rIns="91440" bIns="45720" rtlCol="0" anchor="ctr"/>
          <a:lstStyle>
            <a:lvl1pPr algn="l">
              <a:defRPr sz="1200" b="0">
                <a:solidFill>
                  <a:schemeClr val="tx1">
                    <a:tint val="75000"/>
                  </a:schemeClr>
                </a:solidFill>
                <a:latin typeface="+mj-lt"/>
              </a:defRPr>
            </a:lvl1pPr>
          </a:lstStyle>
          <a:p>
            <a:fld id="{7DD961C4-ABF3-4878-9761-DF307192ABE9}" type="datetime1">
              <a:rPr lang="en-US" smtClean="0"/>
              <a:pPr/>
              <a:t>10/4/2024</a:t>
            </a:fld>
            <a:endParaRPr lang="en-US" dirty="0"/>
          </a:p>
        </p:txBody>
      </p:sp>
      <p:sp>
        <p:nvSpPr>
          <p:cNvPr id="5" name="Footer Placeholder 4"/>
          <p:cNvSpPr>
            <a:spLocks noGrp="1"/>
          </p:cNvSpPr>
          <p:nvPr>
            <p:ph type="ftr" sz="quarter" idx="3"/>
          </p:nvPr>
        </p:nvSpPr>
        <p:spPr>
          <a:xfrm>
            <a:off x="4080943" y="6628557"/>
            <a:ext cx="982114" cy="133039"/>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solidFill>
                  <a:srgbClr val="00B050"/>
                </a:solidFill>
              </a:rPr>
              <a:t>UNCLASS</a:t>
            </a:r>
          </a:p>
        </p:txBody>
      </p:sp>
      <p:sp>
        <p:nvSpPr>
          <p:cNvPr id="6" name="Slide Number Placeholder 5"/>
          <p:cNvSpPr>
            <a:spLocks noGrp="1"/>
          </p:cNvSpPr>
          <p:nvPr>
            <p:ph type="sldNum" sz="quarter" idx="4"/>
          </p:nvPr>
        </p:nvSpPr>
        <p:spPr>
          <a:xfrm>
            <a:off x="8736329" y="6534586"/>
            <a:ext cx="363335" cy="298783"/>
          </a:xfrm>
          <a:prstGeom prst="rect">
            <a:avLst/>
          </a:prstGeom>
        </p:spPr>
        <p:txBody>
          <a:bodyPr vert="horz" lIns="91440" tIns="45720" rIns="91440" bIns="45720" rtlCol="0" anchor="ctr"/>
          <a:lstStyle>
            <a:lvl1pPr algn="r">
              <a:defRPr sz="1200" b="0">
                <a:solidFill>
                  <a:schemeClr val="tx1">
                    <a:tint val="75000"/>
                  </a:schemeClr>
                </a:solidFill>
                <a:latin typeface="+mj-lt"/>
              </a:defRPr>
            </a:lvl1pPr>
          </a:lstStyle>
          <a:p>
            <a:fld id="{4DCAFF62-3370-4D42-BF19-026E6F18E013}" type="slidenum">
              <a:rPr lang="en-US" smtClean="0"/>
              <a:pPr/>
              <a:t>‹#›</a:t>
            </a:fld>
            <a:endParaRPr lang="en-US" dirty="0"/>
          </a:p>
        </p:txBody>
      </p:sp>
    </p:spTree>
    <p:extLst>
      <p:ext uri="{BB962C8B-B14F-4D97-AF65-F5344CB8AC3E}">
        <p14:creationId xmlns:p14="http://schemas.microsoft.com/office/powerpoint/2010/main" val="3546730101"/>
      </p:ext>
    </p:extLst>
  </p:cSld>
  <p:clrMap bg1="lt1" tx1="dk1" bg2="lt2" tx2="dk2" accent1="accent1" accent2="accent2" accent3="accent3" accent4="accent4" accent5="accent5" accent6="accent6" hlink="hlink" folHlink="folHlink"/>
  <p:sldLayoutIdLst>
    <p:sldLayoutId id="2147484084" r:id="rId1"/>
    <p:sldLayoutId id="2147484085" r:id="rId2"/>
    <p:sldLayoutId id="2147484086" r:id="rId3"/>
    <p:sldLayoutId id="2147484087" r:id="rId4"/>
    <p:sldLayoutId id="2147484088" r:id="rId5"/>
    <p:sldLayoutId id="2147484089" r:id="rId6"/>
    <p:sldLayoutId id="2147484090" r:id="rId7"/>
    <p:sldLayoutId id="2147484091" r:id="rId8"/>
    <p:sldLayoutId id="2147484092" r:id="rId9"/>
  </p:sldLayoutIdLst>
  <p:hf hdr="0"/>
  <p:txStyles>
    <p:titleStyle>
      <a:lvl1pPr algn="ctr" defTabSz="914400" rtl="0" eaLnBrk="1" latinLnBrk="0" hangingPunct="1">
        <a:lnSpc>
          <a:spcPct val="90000"/>
        </a:lnSpc>
        <a:spcBef>
          <a:spcPct val="0"/>
        </a:spcBef>
        <a:buNone/>
        <a:defRPr kumimoji="0" lang="en-US" sz="3200" b="1" i="0" u="none" strike="noStrike" kern="1200" cap="none" spc="0" normalizeH="0" baseline="0" dirty="0">
          <a:ln>
            <a:noFill/>
          </a:ln>
          <a:solidFill>
            <a:prstClr val="white"/>
          </a:solidFill>
          <a:effectLst/>
          <a:uLnTx/>
          <a:uFillTx/>
          <a:latin typeface="Calibri" pitchFamily="34" charset="0"/>
          <a:ea typeface="+mn-ea"/>
          <a:cs typeface="+mn-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png"/><Relationship Id="rId7" Type="http://schemas.openxmlformats.org/officeDocument/2006/relationships/image" Target="../media/image21.jp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png"/><Relationship Id="rId9" Type="http://schemas.openxmlformats.org/officeDocument/2006/relationships/image" Target="../media/image23.jpg"/></Relationships>
</file>

<file path=ppt/slides/_rels/slide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jpeg"/></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327275" y="4208668"/>
            <a:ext cx="4489450" cy="477348"/>
          </a:xfrm>
        </p:spPr>
        <p:txBody>
          <a:bodyPr>
            <a:normAutofit fontScale="92500" lnSpcReduction="10000"/>
          </a:bodyPr>
          <a:lstStyle/>
          <a:p>
            <a:r>
              <a:rPr lang="en-US" dirty="0"/>
              <a:t>Code 25 Industry Day Brief</a:t>
            </a:r>
          </a:p>
        </p:txBody>
      </p:sp>
      <p:sp>
        <p:nvSpPr>
          <p:cNvPr id="4" name="Text Placeholder 3"/>
          <p:cNvSpPr>
            <a:spLocks noGrp="1"/>
          </p:cNvSpPr>
          <p:nvPr>
            <p:ph type="body" sz="quarter" idx="12"/>
          </p:nvPr>
        </p:nvSpPr>
        <p:spPr>
          <a:xfrm>
            <a:off x="1884363" y="4686016"/>
            <a:ext cx="5375275" cy="398463"/>
          </a:xfrm>
        </p:spPr>
        <p:txBody>
          <a:bodyPr/>
          <a:lstStyle/>
          <a:p>
            <a:r>
              <a:rPr lang="en-US" dirty="0"/>
              <a:t>16 October 2024</a:t>
            </a:r>
          </a:p>
        </p:txBody>
      </p:sp>
      <p:sp>
        <p:nvSpPr>
          <p:cNvPr id="3" name="Text Box 5">
            <a:extLst>
              <a:ext uri="{FF2B5EF4-FFF2-40B4-BE49-F238E27FC236}">
                <a16:creationId xmlns:a16="http://schemas.microsoft.com/office/drawing/2014/main" id="{D2780A73-40B9-A8C0-4176-10A4BEC60509}"/>
              </a:ext>
            </a:extLst>
          </p:cNvPr>
          <p:cNvSpPr txBox="1">
            <a:spLocks noChangeArrowheads="1"/>
          </p:cNvSpPr>
          <p:nvPr/>
        </p:nvSpPr>
        <p:spPr bwMode="auto">
          <a:xfrm>
            <a:off x="1959416" y="6611779"/>
            <a:ext cx="5215095" cy="246221"/>
          </a:xfrm>
          <a:prstGeom prst="rect">
            <a:avLst/>
          </a:prstGeom>
          <a:noFill/>
          <a:ln w="9525" algn="ctr">
            <a:noFill/>
            <a:miter lim="800000"/>
            <a:headEnd/>
            <a:tailEnd/>
          </a:ln>
          <a:effectLst/>
        </p:spPr>
        <p:txBody>
          <a:bodyPr wrap="square">
            <a:spAutoFit/>
          </a:bodyPr>
          <a:lstStyle/>
          <a:p>
            <a:pPr algn="ctr">
              <a:defRPr/>
            </a:pPr>
            <a:r>
              <a:rPr lang="en-US" sz="1000" i="1" kern="0" dirty="0">
                <a:solidFill>
                  <a:prstClr val="black"/>
                </a:solidFill>
                <a:latin typeface="Arial Narrow" pitchFamily="34" charset="0"/>
              </a:rPr>
              <a:t>DISTRIBUTION STATEMENT A. Approved for public release.</a:t>
            </a:r>
          </a:p>
        </p:txBody>
      </p:sp>
    </p:spTree>
    <p:extLst>
      <p:ext uri="{BB962C8B-B14F-4D97-AF65-F5344CB8AC3E}">
        <p14:creationId xmlns:p14="http://schemas.microsoft.com/office/powerpoint/2010/main" val="12383290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txBox="1">
            <a:spLocks/>
          </p:cNvSpPr>
          <p:nvPr/>
        </p:nvSpPr>
        <p:spPr bwMode="auto">
          <a:xfrm>
            <a:off x="754602" y="131668"/>
            <a:ext cx="7767961" cy="495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algn="ctr" fontAlgn="base">
              <a:spcBef>
                <a:spcPct val="0"/>
              </a:spcBef>
              <a:spcAft>
                <a:spcPct val="0"/>
              </a:spcAft>
            </a:pPr>
            <a:r>
              <a:rPr lang="en-US" sz="2400" b="1" dirty="0">
                <a:solidFill>
                  <a:schemeClr val="bg1"/>
                </a:solidFill>
                <a:effectLst>
                  <a:outerShdw blurRad="38100" dist="38100" dir="2700000" algn="tl">
                    <a:srgbClr val="000000">
                      <a:alpha val="43137"/>
                    </a:srgbClr>
                  </a:outerShdw>
                </a:effectLst>
                <a:latin typeface="+mj-lt"/>
                <a:ea typeface="+mj-ea"/>
                <a:cs typeface="+mj-cs"/>
              </a:rPr>
              <a:t>Submarine On-Board Training (SOBT) Support Services</a:t>
            </a:r>
          </a:p>
        </p:txBody>
      </p:sp>
      <p:sp>
        <p:nvSpPr>
          <p:cNvPr id="3" name="TextBox 2"/>
          <p:cNvSpPr txBox="1"/>
          <p:nvPr/>
        </p:nvSpPr>
        <p:spPr>
          <a:xfrm>
            <a:off x="359347" y="903159"/>
            <a:ext cx="8715829" cy="5586145"/>
          </a:xfrm>
          <a:prstGeom prst="rect">
            <a:avLst/>
          </a:prstGeom>
          <a:noFill/>
        </p:spPr>
        <p:txBody>
          <a:bodyPr wrap="square" rtlCol="0">
            <a:spAutoFit/>
          </a:bodyPr>
          <a:lstStyle/>
          <a:p>
            <a:pPr marL="174625" indent="-174625">
              <a:buFontTx/>
              <a:buChar char="-"/>
              <a:tabLst>
                <a:tab pos="174625" algn="l"/>
              </a:tabLst>
            </a:pPr>
            <a:r>
              <a:rPr lang="en-US" sz="1700" dirty="0"/>
              <a:t>Summary of Contract Scope: Support services for the successful SOBT Office Support efforts in the functional areas of Project Management, Software Design, Engineering Support, Configuration Management, Computer Programming, Administrative Support, and LAN Administration/Analysis Support</a:t>
            </a:r>
          </a:p>
          <a:p>
            <a:pPr marL="174625" indent="-174625">
              <a:buFontTx/>
              <a:buChar char="-"/>
              <a:tabLst>
                <a:tab pos="174625" algn="l"/>
              </a:tabLst>
            </a:pPr>
            <a:r>
              <a:rPr lang="en-US" sz="1700" dirty="0"/>
              <a:t>Contracting Method: 	</a:t>
            </a:r>
            <a:r>
              <a:rPr lang="en-US" sz="1700" dirty="0" err="1"/>
              <a:t>SeaPort</a:t>
            </a:r>
            <a:r>
              <a:rPr lang="en-US" sz="1700" dirty="0"/>
              <a:t> </a:t>
            </a:r>
            <a:r>
              <a:rPr lang="en-US" sz="1700" dirty="0" err="1"/>
              <a:t>NxG</a:t>
            </a:r>
            <a:endParaRPr lang="en-US" sz="1700" dirty="0"/>
          </a:p>
          <a:p>
            <a:pPr marL="174625" indent="-174625">
              <a:buFontTx/>
              <a:buChar char="-"/>
              <a:tabLst>
                <a:tab pos="174625" algn="l"/>
              </a:tabLst>
            </a:pPr>
            <a:r>
              <a:rPr lang="en-US" sz="1700" dirty="0"/>
              <a:t>Anticipated Period of Performance: 08/29/2025 – 08/28/2030</a:t>
            </a:r>
          </a:p>
          <a:p>
            <a:pPr marL="174625" indent="-174625">
              <a:buFontTx/>
              <a:buChar char="-"/>
              <a:tabLst>
                <a:tab pos="174625" algn="l"/>
              </a:tabLst>
            </a:pPr>
            <a:r>
              <a:rPr lang="en-US" sz="1700" dirty="0"/>
              <a:t>Acquisition Strategy: 	Small Business Set-Aside (SBSA)</a:t>
            </a:r>
          </a:p>
          <a:p>
            <a:pPr marL="174625" indent="-174625">
              <a:buFontTx/>
              <a:buChar char="-"/>
              <a:tabLst>
                <a:tab pos="174625" algn="l"/>
              </a:tabLst>
            </a:pPr>
            <a:r>
              <a:rPr lang="en-US" sz="1700" dirty="0"/>
              <a:t>Level of Effort: 		Estimated 144,000 hours &amp; $135,000 ODCs</a:t>
            </a:r>
          </a:p>
          <a:p>
            <a:pPr marL="174625" indent="-174625">
              <a:buFontTx/>
              <a:buChar char="-"/>
              <a:tabLst>
                <a:tab pos="174625" algn="l"/>
              </a:tabLst>
            </a:pPr>
            <a:r>
              <a:rPr lang="en-US" sz="1700" dirty="0"/>
              <a:t>Anticipated work location: 	99% Government Site (Submarine Learning Center, Groton CT), 1% Contractor Site</a:t>
            </a:r>
          </a:p>
          <a:p>
            <a:pPr marL="174625" indent="-174625">
              <a:buFontTx/>
              <a:buChar char="-"/>
              <a:tabLst>
                <a:tab pos="174625" algn="l"/>
              </a:tabLst>
            </a:pPr>
            <a:r>
              <a:rPr lang="en-US" sz="1700" dirty="0"/>
              <a:t>Contract Type: CPFF</a:t>
            </a:r>
          </a:p>
          <a:p>
            <a:pPr marL="174625" indent="-174625">
              <a:buFontTx/>
              <a:buChar char="-"/>
              <a:tabLst>
                <a:tab pos="174625" algn="l"/>
              </a:tabLst>
            </a:pPr>
            <a:r>
              <a:rPr lang="en-US" sz="1700" dirty="0"/>
              <a:t>Unique Characteristics:</a:t>
            </a:r>
          </a:p>
          <a:p>
            <a:pPr marL="514350" lvl="1" indent="-227013">
              <a:buFontTx/>
              <a:buChar char="-"/>
              <a:tabLst>
                <a:tab pos="174625" algn="l"/>
              </a:tabLst>
            </a:pPr>
            <a:r>
              <a:rPr lang="en-US" sz="1700" dirty="0"/>
              <a:t>Key Personnel requirements: Minimum 5 Key Personnel (inclusive of the STR) Covering Areas of Expertise</a:t>
            </a:r>
          </a:p>
          <a:p>
            <a:pPr marL="514350" lvl="1" indent="-227013">
              <a:buFontTx/>
              <a:buChar char="-"/>
              <a:tabLst>
                <a:tab pos="174625" algn="l"/>
              </a:tabLst>
            </a:pPr>
            <a:r>
              <a:rPr lang="en-US" sz="1700" dirty="0"/>
              <a:t>Facility Security Clearance: Secret</a:t>
            </a:r>
          </a:p>
          <a:p>
            <a:pPr marL="514350" lvl="1" indent="-227013">
              <a:buFontTx/>
              <a:buChar char="-"/>
              <a:tabLst>
                <a:tab pos="174625" algn="l"/>
              </a:tabLst>
            </a:pPr>
            <a:r>
              <a:rPr lang="en-US" sz="1700" dirty="0"/>
              <a:t>Required Certifications/Designations: Cyber Workforce (CWF) </a:t>
            </a:r>
          </a:p>
          <a:p>
            <a:pPr marL="514350" lvl="1" indent="-227013">
              <a:buFontTx/>
              <a:buChar char="-"/>
              <a:tabLst>
                <a:tab pos="174625" algn="l"/>
              </a:tabLst>
            </a:pPr>
            <a:r>
              <a:rPr lang="en-US" sz="1700" dirty="0"/>
              <a:t>If large ODCs provide any details: ODCs primarily for travel</a:t>
            </a:r>
          </a:p>
          <a:p>
            <a:pPr marL="174625" indent="-174625">
              <a:buFontTx/>
              <a:buChar char="-"/>
              <a:tabLst>
                <a:tab pos="174625" algn="l"/>
              </a:tabLst>
            </a:pPr>
            <a:r>
              <a:rPr lang="en-US" sz="1700" dirty="0"/>
              <a:t>Follow on?  Yes, follow-on to N00178-19-D-8631-N66604-20-F-3005, SRM, Acquisition Strategy was Small Business Set-Aside</a:t>
            </a:r>
          </a:p>
          <a:p>
            <a:pPr marL="174625" indent="-174625">
              <a:buFontTx/>
              <a:buChar char="-"/>
              <a:tabLst>
                <a:tab pos="174625" algn="l"/>
              </a:tabLst>
            </a:pPr>
            <a:r>
              <a:rPr lang="en-US" sz="1700" dirty="0"/>
              <a:t>Does OCOI clause apply? 	Yes</a:t>
            </a:r>
          </a:p>
          <a:p>
            <a:pPr marL="174625" indent="-174625">
              <a:buFontTx/>
              <a:buChar char="-"/>
              <a:tabLst>
                <a:tab pos="174625" algn="l"/>
              </a:tabLst>
            </a:pPr>
            <a:r>
              <a:rPr lang="en-US" sz="1700" dirty="0"/>
              <a:t>Expected RFP release: 	FY25 QTR 2</a:t>
            </a:r>
          </a:p>
        </p:txBody>
      </p:sp>
      <p:sp>
        <p:nvSpPr>
          <p:cNvPr id="2" name="Text Box 5">
            <a:extLst>
              <a:ext uri="{FF2B5EF4-FFF2-40B4-BE49-F238E27FC236}">
                <a16:creationId xmlns:a16="http://schemas.microsoft.com/office/drawing/2014/main" id="{151A92EA-4EFC-94C5-5C49-FDA996AF60E6}"/>
              </a:ext>
            </a:extLst>
          </p:cNvPr>
          <p:cNvSpPr txBox="1">
            <a:spLocks noChangeArrowheads="1"/>
          </p:cNvSpPr>
          <p:nvPr/>
        </p:nvSpPr>
        <p:spPr bwMode="auto">
          <a:xfrm>
            <a:off x="1959416" y="6611779"/>
            <a:ext cx="5215095" cy="246221"/>
          </a:xfrm>
          <a:prstGeom prst="rect">
            <a:avLst/>
          </a:prstGeom>
          <a:noFill/>
          <a:ln w="9525" algn="ctr">
            <a:noFill/>
            <a:miter lim="800000"/>
            <a:headEnd/>
            <a:tailEnd/>
          </a:ln>
          <a:effectLst/>
        </p:spPr>
        <p:txBody>
          <a:bodyPr wrap="square">
            <a:spAutoFit/>
          </a:bodyPr>
          <a:lstStyle/>
          <a:p>
            <a:pPr algn="ctr">
              <a:defRPr/>
            </a:pPr>
            <a:r>
              <a:rPr lang="en-US" sz="1000" i="1" kern="0" dirty="0">
                <a:solidFill>
                  <a:prstClr val="black"/>
                </a:solidFill>
                <a:latin typeface="Arial Narrow" pitchFamily="34" charset="0"/>
              </a:rPr>
              <a:t>DISTRIBUTION STATEMENT A. Approved for public release.</a:t>
            </a:r>
          </a:p>
        </p:txBody>
      </p:sp>
    </p:spTree>
    <p:extLst>
      <p:ext uri="{BB962C8B-B14F-4D97-AF65-F5344CB8AC3E}">
        <p14:creationId xmlns:p14="http://schemas.microsoft.com/office/powerpoint/2010/main" val="3721902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txBox="1">
            <a:spLocks/>
          </p:cNvSpPr>
          <p:nvPr/>
        </p:nvSpPr>
        <p:spPr bwMode="auto">
          <a:xfrm>
            <a:off x="952137" y="133164"/>
            <a:ext cx="7129417" cy="794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algn="ctr" fontAlgn="base">
              <a:spcBef>
                <a:spcPct val="0"/>
              </a:spcBef>
              <a:spcAft>
                <a:spcPct val="0"/>
              </a:spcAft>
            </a:pPr>
            <a:r>
              <a:rPr lang="en-US" sz="2800" b="1" dirty="0">
                <a:solidFill>
                  <a:schemeClr val="bg1"/>
                </a:solidFill>
                <a:effectLst>
                  <a:outerShdw blurRad="38100" dist="38100" dir="2700000" algn="tl">
                    <a:srgbClr val="000000">
                      <a:alpha val="43137"/>
                    </a:srgbClr>
                  </a:outerShdw>
                </a:effectLst>
                <a:latin typeface="+mj-lt"/>
                <a:ea typeface="+mj-ea"/>
                <a:cs typeface="+mj-cs"/>
              </a:rPr>
              <a:t>Code 25 In-Service Engineering Support</a:t>
            </a:r>
          </a:p>
        </p:txBody>
      </p:sp>
      <p:sp>
        <p:nvSpPr>
          <p:cNvPr id="3" name="TextBox 2"/>
          <p:cNvSpPr txBox="1"/>
          <p:nvPr/>
        </p:nvSpPr>
        <p:spPr>
          <a:xfrm>
            <a:off x="306081" y="713389"/>
            <a:ext cx="8715829" cy="5847755"/>
          </a:xfrm>
          <a:prstGeom prst="rect">
            <a:avLst/>
          </a:prstGeom>
          <a:noFill/>
        </p:spPr>
        <p:txBody>
          <a:bodyPr wrap="square" rtlCol="0">
            <a:spAutoFit/>
          </a:bodyPr>
          <a:lstStyle/>
          <a:p>
            <a:pPr marL="174625" indent="-174625">
              <a:buFontTx/>
              <a:buChar char="-"/>
              <a:tabLst>
                <a:tab pos="174625" algn="l"/>
              </a:tabLst>
            </a:pPr>
            <a:r>
              <a:rPr lang="en-US" sz="1700" dirty="0"/>
              <a:t>Summary of Contract Scope: Technical services pertaining to the development, integration, test and evaluation, modernization, and sustainment of the In-Service LOS ANGELES, OHIO, SEAWOLF, VIRGINIA, COLUMBIA, VANGUARD, and DREADNOUGHT Class Fleet. The services shall be provided to SSN, SSBN, and SSGN Non-Propulsion Electronics Systems (NPES), associated subsystems, and Hull, Mechanical and Electrical components.</a:t>
            </a:r>
          </a:p>
          <a:p>
            <a:pPr marL="174625" indent="-174625">
              <a:buFontTx/>
              <a:buChar char="-"/>
              <a:tabLst>
                <a:tab pos="174625" algn="l"/>
              </a:tabLst>
            </a:pPr>
            <a:r>
              <a:rPr lang="en-US" sz="1700" dirty="0"/>
              <a:t>Contracting Method: 	</a:t>
            </a:r>
            <a:r>
              <a:rPr lang="en-US" sz="1700" dirty="0" err="1"/>
              <a:t>SeaPort</a:t>
            </a:r>
            <a:r>
              <a:rPr lang="en-US" sz="1700" dirty="0"/>
              <a:t> </a:t>
            </a:r>
            <a:r>
              <a:rPr lang="en-US" sz="1700" dirty="0" err="1"/>
              <a:t>NxG</a:t>
            </a:r>
            <a:endParaRPr lang="en-US" sz="1700" dirty="0"/>
          </a:p>
          <a:p>
            <a:pPr marL="174625" indent="-174625">
              <a:buFontTx/>
              <a:buChar char="-"/>
              <a:tabLst>
                <a:tab pos="174625" algn="l"/>
              </a:tabLst>
            </a:pPr>
            <a:r>
              <a:rPr lang="en-US" sz="1700" dirty="0"/>
              <a:t>Anticipated Period of Performance: 09/21/2025 – 09/20/2030</a:t>
            </a:r>
          </a:p>
          <a:p>
            <a:pPr marL="174625" indent="-174625">
              <a:buFontTx/>
              <a:buChar char="-"/>
              <a:tabLst>
                <a:tab pos="174625" algn="l"/>
              </a:tabLst>
            </a:pPr>
            <a:r>
              <a:rPr lang="en-US" sz="1700" dirty="0"/>
              <a:t>Acquisition Strategy: 	Unrestricted</a:t>
            </a:r>
          </a:p>
          <a:p>
            <a:pPr marL="174625" indent="-174625">
              <a:buFontTx/>
              <a:buChar char="-"/>
              <a:tabLst>
                <a:tab pos="174625" algn="l"/>
              </a:tabLst>
            </a:pPr>
            <a:r>
              <a:rPr lang="en-US" sz="1700" dirty="0"/>
              <a:t>Level of Effort: 		Estimated 630,500 hours &amp; $7,878,000 ODCs</a:t>
            </a:r>
          </a:p>
          <a:p>
            <a:pPr marL="174625" indent="-174625">
              <a:buFontTx/>
              <a:buChar char="-"/>
              <a:tabLst>
                <a:tab pos="174625" algn="l"/>
              </a:tabLst>
            </a:pPr>
            <a:r>
              <a:rPr lang="en-US" sz="1700" dirty="0"/>
              <a:t>Anticipated work location: 	70% Government Site, 30% Contractor Site</a:t>
            </a:r>
          </a:p>
          <a:p>
            <a:pPr marL="174625" indent="-174625">
              <a:buFontTx/>
              <a:buChar char="-"/>
              <a:tabLst>
                <a:tab pos="174625" algn="l"/>
              </a:tabLst>
            </a:pPr>
            <a:r>
              <a:rPr lang="en-US" sz="1700" dirty="0"/>
              <a:t>Contract Type: CPFF</a:t>
            </a:r>
          </a:p>
          <a:p>
            <a:pPr marL="174625" indent="-174625">
              <a:buFontTx/>
              <a:buChar char="-"/>
              <a:tabLst>
                <a:tab pos="174625" algn="l"/>
              </a:tabLst>
            </a:pPr>
            <a:r>
              <a:rPr lang="en-US" sz="1700" dirty="0"/>
              <a:t>Unique Characteristics:</a:t>
            </a:r>
          </a:p>
          <a:p>
            <a:pPr marL="514350" lvl="1" indent="-227013">
              <a:buFontTx/>
              <a:buChar char="-"/>
              <a:tabLst>
                <a:tab pos="174625" algn="l"/>
              </a:tabLst>
            </a:pPr>
            <a:r>
              <a:rPr lang="en-US" sz="1700" dirty="0"/>
              <a:t>Key Personnel requirements: Minimum 8 Key Personnel (inclusive of the STR) Covering Areas of Expertise </a:t>
            </a:r>
          </a:p>
          <a:p>
            <a:pPr marL="514350" lvl="1" indent="-227013">
              <a:buFontTx/>
              <a:buChar char="-"/>
              <a:tabLst>
                <a:tab pos="174625" algn="l"/>
              </a:tabLst>
            </a:pPr>
            <a:r>
              <a:rPr lang="en-US" sz="1700" dirty="0"/>
              <a:t>Facility Security Clearance: Top Secret</a:t>
            </a:r>
          </a:p>
          <a:p>
            <a:pPr marL="514350" lvl="1" indent="-227013">
              <a:buFontTx/>
              <a:buChar char="-"/>
              <a:tabLst>
                <a:tab pos="174625" algn="l"/>
              </a:tabLst>
            </a:pPr>
            <a:r>
              <a:rPr lang="en-US" sz="1700" dirty="0"/>
              <a:t>Required Certifications/Designations: Cyber Workforce (CWF) </a:t>
            </a:r>
          </a:p>
          <a:p>
            <a:pPr marL="514350" lvl="1" indent="-227013">
              <a:buFontTx/>
              <a:buChar char="-"/>
              <a:tabLst>
                <a:tab pos="174625" algn="l"/>
              </a:tabLst>
            </a:pPr>
            <a:r>
              <a:rPr lang="en-US" sz="1700" dirty="0"/>
              <a:t>If large ODCs provide any details: ODCs for incidental materials for repair services and travel</a:t>
            </a:r>
          </a:p>
          <a:p>
            <a:pPr marL="174625" indent="-174625">
              <a:buFontTx/>
              <a:buChar char="-"/>
              <a:tabLst>
                <a:tab pos="174625" algn="l"/>
              </a:tabLst>
            </a:pPr>
            <a:r>
              <a:rPr lang="en-US" sz="1700" dirty="0"/>
              <a:t>Follow on?  Yes, follow-on to N00178-19-D-8623-N66604-20-F-3006, SEACORP, Acquisition Strategy was Unrestricted</a:t>
            </a:r>
          </a:p>
          <a:p>
            <a:pPr marL="174625" indent="-174625">
              <a:buFontTx/>
              <a:buChar char="-"/>
              <a:tabLst>
                <a:tab pos="174625" algn="l"/>
              </a:tabLst>
            </a:pPr>
            <a:r>
              <a:rPr lang="en-US" sz="1700" dirty="0"/>
              <a:t>Does OCOI clause apply? 	Yes</a:t>
            </a:r>
          </a:p>
          <a:p>
            <a:pPr marL="174625" indent="-174625">
              <a:buFontTx/>
              <a:buChar char="-"/>
              <a:tabLst>
                <a:tab pos="174625" algn="l"/>
              </a:tabLst>
            </a:pPr>
            <a:r>
              <a:rPr lang="en-US" sz="1700" dirty="0"/>
              <a:t>Expected RFP release: 	FY25 QTR 2</a:t>
            </a:r>
          </a:p>
        </p:txBody>
      </p:sp>
      <p:sp>
        <p:nvSpPr>
          <p:cNvPr id="2" name="Text Box 5">
            <a:extLst>
              <a:ext uri="{FF2B5EF4-FFF2-40B4-BE49-F238E27FC236}">
                <a16:creationId xmlns:a16="http://schemas.microsoft.com/office/drawing/2014/main" id="{ACC8F4FB-E451-E1F3-EE30-C8E8450B9CAD}"/>
              </a:ext>
            </a:extLst>
          </p:cNvPr>
          <p:cNvSpPr txBox="1">
            <a:spLocks noChangeArrowheads="1"/>
          </p:cNvSpPr>
          <p:nvPr/>
        </p:nvSpPr>
        <p:spPr bwMode="auto">
          <a:xfrm>
            <a:off x="1959416" y="6611779"/>
            <a:ext cx="5215095" cy="246221"/>
          </a:xfrm>
          <a:prstGeom prst="rect">
            <a:avLst/>
          </a:prstGeom>
          <a:noFill/>
          <a:ln w="9525" algn="ctr">
            <a:noFill/>
            <a:miter lim="800000"/>
            <a:headEnd/>
            <a:tailEnd/>
          </a:ln>
          <a:effectLst/>
        </p:spPr>
        <p:txBody>
          <a:bodyPr wrap="square">
            <a:spAutoFit/>
          </a:bodyPr>
          <a:lstStyle/>
          <a:p>
            <a:pPr algn="ctr">
              <a:defRPr/>
            </a:pPr>
            <a:r>
              <a:rPr lang="en-US" sz="1000" i="1" kern="0" dirty="0">
                <a:solidFill>
                  <a:prstClr val="black"/>
                </a:solidFill>
                <a:latin typeface="Arial Narrow" pitchFamily="34" charset="0"/>
              </a:rPr>
              <a:t>DISTRIBUTION STATEMENT A. Approved for public release.</a:t>
            </a:r>
          </a:p>
        </p:txBody>
      </p:sp>
    </p:spTree>
    <p:extLst>
      <p:ext uri="{BB962C8B-B14F-4D97-AF65-F5344CB8AC3E}">
        <p14:creationId xmlns:p14="http://schemas.microsoft.com/office/powerpoint/2010/main" val="2855630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txBox="1">
            <a:spLocks/>
          </p:cNvSpPr>
          <p:nvPr/>
        </p:nvSpPr>
        <p:spPr bwMode="auto">
          <a:xfrm>
            <a:off x="995680" y="200297"/>
            <a:ext cx="7059749" cy="71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algn="ctr" fontAlgn="base">
              <a:spcBef>
                <a:spcPct val="0"/>
              </a:spcBef>
              <a:spcAft>
                <a:spcPct val="0"/>
              </a:spcAft>
            </a:pPr>
            <a:r>
              <a:rPr lang="en-US" sz="2800" b="1" dirty="0">
                <a:solidFill>
                  <a:schemeClr val="bg1"/>
                </a:solidFill>
                <a:effectLst>
                  <a:outerShdw blurRad="38100" dist="38100" dir="2700000" algn="tl">
                    <a:srgbClr val="000000">
                      <a:alpha val="43137"/>
                    </a:srgbClr>
                  </a:outerShdw>
                </a:effectLst>
                <a:latin typeface="+mj-lt"/>
                <a:ea typeface="+mj-ea"/>
                <a:cs typeface="+mj-cs"/>
              </a:rPr>
              <a:t>Trainer Development Support</a:t>
            </a:r>
          </a:p>
        </p:txBody>
      </p:sp>
      <p:sp>
        <p:nvSpPr>
          <p:cNvPr id="3" name="TextBox 2"/>
          <p:cNvSpPr txBox="1"/>
          <p:nvPr/>
        </p:nvSpPr>
        <p:spPr>
          <a:xfrm>
            <a:off x="314959" y="1001484"/>
            <a:ext cx="8715829" cy="5586145"/>
          </a:xfrm>
          <a:prstGeom prst="rect">
            <a:avLst/>
          </a:prstGeom>
          <a:noFill/>
        </p:spPr>
        <p:txBody>
          <a:bodyPr wrap="square" rtlCol="0">
            <a:spAutoFit/>
          </a:bodyPr>
          <a:lstStyle/>
          <a:p>
            <a:pPr marL="174625" indent="-174625">
              <a:buFontTx/>
              <a:buChar char="-"/>
              <a:tabLst>
                <a:tab pos="174625" algn="l"/>
              </a:tabLst>
            </a:pPr>
            <a:r>
              <a:rPr lang="en-US" sz="1700" dirty="0"/>
              <a:t>Summary of Contract Scope: Develop, design, </a:t>
            </a:r>
            <a:r>
              <a:rPr lang="en-US" sz="1700"/>
              <a:t>and integrate applications </a:t>
            </a:r>
            <a:r>
              <a:rPr lang="en-US" sz="1700" dirty="0"/>
              <a:t>and systems that contribute substantially </a:t>
            </a:r>
            <a:r>
              <a:rPr lang="en-US" sz="1700"/>
              <a:t>toward submarine combat </a:t>
            </a:r>
            <a:r>
              <a:rPr lang="en-US" sz="1700" dirty="0"/>
              <a:t>system, submarine navigation, and surface ship trainer evolution.</a:t>
            </a:r>
          </a:p>
          <a:p>
            <a:pPr marL="174625" indent="-174625">
              <a:buFontTx/>
              <a:buChar char="-"/>
              <a:tabLst>
                <a:tab pos="174625" algn="l"/>
              </a:tabLst>
            </a:pPr>
            <a:r>
              <a:rPr lang="en-US" sz="1700" dirty="0"/>
              <a:t>Services shall include requirements analysis, development, software and</a:t>
            </a:r>
          </a:p>
          <a:p>
            <a:pPr marL="174625" indent="-174625">
              <a:buFontTx/>
              <a:buChar char="-"/>
              <a:tabLst>
                <a:tab pos="174625" algn="l"/>
              </a:tabLst>
            </a:pPr>
            <a:r>
              <a:rPr lang="en-US" sz="1700" dirty="0"/>
              <a:t>hardware integration, testing and installation.</a:t>
            </a:r>
          </a:p>
          <a:p>
            <a:pPr marL="174625" indent="-174625">
              <a:buFontTx/>
              <a:buChar char="-"/>
              <a:tabLst>
                <a:tab pos="174625" algn="l"/>
              </a:tabLst>
            </a:pPr>
            <a:r>
              <a:rPr lang="en-US" sz="1700" dirty="0"/>
              <a:t>Contracting Method: 	</a:t>
            </a:r>
            <a:r>
              <a:rPr lang="en-US" sz="1700" dirty="0" err="1"/>
              <a:t>SeaPort</a:t>
            </a:r>
            <a:r>
              <a:rPr lang="en-US" sz="1700" dirty="0"/>
              <a:t> </a:t>
            </a:r>
            <a:r>
              <a:rPr lang="en-US" sz="1700" dirty="0" err="1"/>
              <a:t>NxG</a:t>
            </a:r>
            <a:endParaRPr lang="en-US" sz="1700" dirty="0"/>
          </a:p>
          <a:p>
            <a:pPr marL="174625" indent="-174625">
              <a:buFontTx/>
              <a:buChar char="-"/>
              <a:tabLst>
                <a:tab pos="174625" algn="l"/>
              </a:tabLst>
            </a:pPr>
            <a:r>
              <a:rPr lang="en-US" sz="1700" dirty="0"/>
              <a:t>Anticipated Period of Performance: 09/25/2025 – 09/24/2030</a:t>
            </a:r>
          </a:p>
          <a:p>
            <a:pPr marL="174625" indent="-174625">
              <a:buFontTx/>
              <a:buChar char="-"/>
              <a:tabLst>
                <a:tab pos="174625" algn="l"/>
              </a:tabLst>
            </a:pPr>
            <a:r>
              <a:rPr lang="en-US" sz="1700" dirty="0"/>
              <a:t>Acquisition Strategy: 	Unrestricted</a:t>
            </a:r>
          </a:p>
          <a:p>
            <a:pPr marL="174625" indent="-174625">
              <a:buFontTx/>
              <a:buChar char="-"/>
              <a:tabLst>
                <a:tab pos="174625" algn="l"/>
              </a:tabLst>
            </a:pPr>
            <a:r>
              <a:rPr lang="en-US" sz="1700" dirty="0"/>
              <a:t>Level of Effort: 		Estimated 688,065 hours &amp; $4,928,000 ODCs</a:t>
            </a:r>
          </a:p>
          <a:p>
            <a:pPr marL="174625" indent="-174625">
              <a:buFontTx/>
              <a:buChar char="-"/>
              <a:tabLst>
                <a:tab pos="174625" algn="l"/>
              </a:tabLst>
            </a:pPr>
            <a:r>
              <a:rPr lang="en-US" sz="1700" dirty="0"/>
              <a:t>Anticipated work location: 	90% Government Site, 10% Contractor Site</a:t>
            </a:r>
          </a:p>
          <a:p>
            <a:pPr marL="174625" indent="-174625">
              <a:buFontTx/>
              <a:buChar char="-"/>
              <a:tabLst>
                <a:tab pos="174625" algn="l"/>
              </a:tabLst>
            </a:pPr>
            <a:r>
              <a:rPr lang="en-US" sz="1700" dirty="0"/>
              <a:t>Contract Type: CPFF</a:t>
            </a:r>
          </a:p>
          <a:p>
            <a:pPr marL="174625" indent="-174625">
              <a:buFontTx/>
              <a:buChar char="-"/>
              <a:tabLst>
                <a:tab pos="174625" algn="l"/>
              </a:tabLst>
            </a:pPr>
            <a:r>
              <a:rPr lang="en-US" sz="1700" dirty="0"/>
              <a:t>Unique Characteristics:</a:t>
            </a:r>
          </a:p>
          <a:p>
            <a:pPr marL="514350" lvl="1" indent="-227013">
              <a:buFontTx/>
              <a:buChar char="-"/>
              <a:tabLst>
                <a:tab pos="174625" algn="l"/>
              </a:tabLst>
            </a:pPr>
            <a:r>
              <a:rPr lang="en-US" sz="1700" dirty="0"/>
              <a:t>Key Personnel requirements: TBD Key Personnel (inclusive of the STR) Covering Areas of Expertise</a:t>
            </a:r>
          </a:p>
          <a:p>
            <a:pPr marL="514350" lvl="1" indent="-227013">
              <a:buFontTx/>
              <a:buChar char="-"/>
              <a:tabLst>
                <a:tab pos="174625" algn="l"/>
              </a:tabLst>
            </a:pPr>
            <a:r>
              <a:rPr lang="en-US" sz="1700" dirty="0"/>
              <a:t>Facility Security Clearance: Secret</a:t>
            </a:r>
          </a:p>
          <a:p>
            <a:pPr marL="514350" lvl="1" indent="-227013">
              <a:buFontTx/>
              <a:buChar char="-"/>
              <a:tabLst>
                <a:tab pos="174625" algn="l"/>
              </a:tabLst>
            </a:pPr>
            <a:r>
              <a:rPr lang="en-US" sz="1700" dirty="0"/>
              <a:t>Required Certifications/Designations: Cyber Workforce (CWF) </a:t>
            </a:r>
          </a:p>
          <a:p>
            <a:pPr marL="514350" lvl="1" indent="-227013">
              <a:buFontTx/>
              <a:buChar char="-"/>
              <a:tabLst>
                <a:tab pos="174625" algn="l"/>
              </a:tabLst>
            </a:pPr>
            <a:r>
              <a:rPr lang="en-US" sz="1700" dirty="0"/>
              <a:t>If large ODCs provide any details: ODCs primarily for travel</a:t>
            </a:r>
          </a:p>
          <a:p>
            <a:pPr marL="174625" indent="-174625">
              <a:buFontTx/>
              <a:buChar char="-"/>
              <a:tabLst>
                <a:tab pos="174625" algn="l"/>
              </a:tabLst>
            </a:pPr>
            <a:r>
              <a:rPr lang="en-US" sz="1700" dirty="0"/>
              <a:t>Follow on?  Yes, follow-on to N00178-19-D-8194-N66604-20-F-3007, Northrup Grumman, Acquisition Strategy was Unrestricted</a:t>
            </a:r>
          </a:p>
          <a:p>
            <a:pPr marL="174625" indent="-174625">
              <a:buFontTx/>
              <a:buChar char="-"/>
              <a:tabLst>
                <a:tab pos="174625" algn="l"/>
              </a:tabLst>
            </a:pPr>
            <a:r>
              <a:rPr lang="en-US" sz="1700" dirty="0"/>
              <a:t>Does OCOI clause apply? 	Yes</a:t>
            </a:r>
          </a:p>
          <a:p>
            <a:pPr marL="174625" indent="-174625">
              <a:buFontTx/>
              <a:buChar char="-"/>
              <a:tabLst>
                <a:tab pos="174625" algn="l"/>
              </a:tabLst>
            </a:pPr>
            <a:r>
              <a:rPr lang="en-US" sz="1700" dirty="0"/>
              <a:t>Expected RFP release: 	FY25 QTR 2</a:t>
            </a:r>
          </a:p>
        </p:txBody>
      </p:sp>
      <p:sp>
        <p:nvSpPr>
          <p:cNvPr id="2" name="Text Box 5">
            <a:extLst>
              <a:ext uri="{FF2B5EF4-FFF2-40B4-BE49-F238E27FC236}">
                <a16:creationId xmlns:a16="http://schemas.microsoft.com/office/drawing/2014/main" id="{93A1AD3B-DFBB-DA7B-0AE3-9EA9023C5260}"/>
              </a:ext>
            </a:extLst>
          </p:cNvPr>
          <p:cNvSpPr txBox="1">
            <a:spLocks noChangeArrowheads="1"/>
          </p:cNvSpPr>
          <p:nvPr/>
        </p:nvSpPr>
        <p:spPr bwMode="auto">
          <a:xfrm>
            <a:off x="1959416" y="6611779"/>
            <a:ext cx="5215095" cy="246221"/>
          </a:xfrm>
          <a:prstGeom prst="rect">
            <a:avLst/>
          </a:prstGeom>
          <a:noFill/>
          <a:ln w="9525" algn="ctr">
            <a:noFill/>
            <a:miter lim="800000"/>
            <a:headEnd/>
            <a:tailEnd/>
          </a:ln>
          <a:effectLst/>
        </p:spPr>
        <p:txBody>
          <a:bodyPr wrap="square">
            <a:spAutoFit/>
          </a:bodyPr>
          <a:lstStyle/>
          <a:p>
            <a:pPr algn="ctr">
              <a:defRPr/>
            </a:pPr>
            <a:r>
              <a:rPr lang="en-US" sz="1000" i="1" kern="0" dirty="0">
                <a:solidFill>
                  <a:prstClr val="black"/>
                </a:solidFill>
                <a:latin typeface="Arial Narrow" pitchFamily="34" charset="0"/>
              </a:rPr>
              <a:t>DISTRIBUTION STATEMENT A. Approved for public release.</a:t>
            </a:r>
          </a:p>
        </p:txBody>
      </p:sp>
    </p:spTree>
    <p:extLst>
      <p:ext uri="{BB962C8B-B14F-4D97-AF65-F5344CB8AC3E}">
        <p14:creationId xmlns:p14="http://schemas.microsoft.com/office/powerpoint/2010/main" val="526007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txBox="1">
            <a:spLocks/>
          </p:cNvSpPr>
          <p:nvPr/>
        </p:nvSpPr>
        <p:spPr bwMode="auto">
          <a:xfrm>
            <a:off x="995680" y="131668"/>
            <a:ext cx="7094583" cy="96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algn="ctr" fontAlgn="base">
              <a:spcBef>
                <a:spcPct val="0"/>
              </a:spcBef>
              <a:spcAft>
                <a:spcPct val="0"/>
              </a:spcAft>
            </a:pPr>
            <a:r>
              <a:rPr lang="en-US" sz="2800" b="1" dirty="0">
                <a:solidFill>
                  <a:schemeClr val="bg1"/>
                </a:solidFill>
                <a:effectLst>
                  <a:outerShdw blurRad="38100" dist="38100" dir="2700000" algn="tl">
                    <a:srgbClr val="000000">
                      <a:alpha val="43137"/>
                    </a:srgbClr>
                  </a:outerShdw>
                </a:effectLst>
                <a:latin typeface="+mj-lt"/>
                <a:ea typeface="+mj-ea"/>
                <a:cs typeface="+mj-cs"/>
              </a:rPr>
              <a:t>Code 25 Lab/Advanced Interactive Management Technology Center (AIMTC) Support</a:t>
            </a:r>
          </a:p>
        </p:txBody>
      </p:sp>
      <p:sp>
        <p:nvSpPr>
          <p:cNvPr id="3" name="TextBox 2"/>
          <p:cNvSpPr txBox="1"/>
          <p:nvPr/>
        </p:nvSpPr>
        <p:spPr>
          <a:xfrm>
            <a:off x="314959" y="1193082"/>
            <a:ext cx="8715829" cy="5324535"/>
          </a:xfrm>
          <a:prstGeom prst="rect">
            <a:avLst/>
          </a:prstGeom>
          <a:noFill/>
        </p:spPr>
        <p:txBody>
          <a:bodyPr wrap="square" rtlCol="0">
            <a:spAutoFit/>
          </a:bodyPr>
          <a:lstStyle/>
          <a:p>
            <a:pPr marL="174625" indent="-174625">
              <a:buFontTx/>
              <a:buChar char="-"/>
              <a:tabLst>
                <a:tab pos="174625" algn="l"/>
              </a:tabLst>
            </a:pPr>
            <a:r>
              <a:rPr lang="en-US" sz="1700" dirty="0"/>
              <a:t>Summary of Contract Scope: Operational, technical and engineering services in support of the infrastructure, systems and laboratories assigned to the Undersea Warfare Combat Systems Department, Code 25, including AIMTC Operations, Maintenance, and Help Desk support.</a:t>
            </a:r>
          </a:p>
          <a:p>
            <a:pPr marL="174625" indent="-174625">
              <a:buFontTx/>
              <a:buChar char="-"/>
              <a:tabLst>
                <a:tab pos="174625" algn="l"/>
              </a:tabLst>
            </a:pPr>
            <a:r>
              <a:rPr lang="en-US" sz="1700" dirty="0"/>
              <a:t>Contracting Method: 	</a:t>
            </a:r>
            <a:r>
              <a:rPr lang="en-US" sz="1700" dirty="0" err="1"/>
              <a:t>SeaPort</a:t>
            </a:r>
            <a:r>
              <a:rPr lang="en-US" sz="1700" dirty="0"/>
              <a:t> </a:t>
            </a:r>
            <a:r>
              <a:rPr lang="en-US" sz="1700" dirty="0" err="1"/>
              <a:t>NxG</a:t>
            </a:r>
            <a:endParaRPr lang="en-US" sz="1700" dirty="0"/>
          </a:p>
          <a:p>
            <a:pPr marL="174625" indent="-174625">
              <a:buFontTx/>
              <a:buChar char="-"/>
              <a:tabLst>
                <a:tab pos="174625" algn="l"/>
              </a:tabLst>
            </a:pPr>
            <a:r>
              <a:rPr lang="en-US" sz="1700" dirty="0"/>
              <a:t>Anticipated Period of Performance: 05/01/2026 – 04/30/2031</a:t>
            </a:r>
          </a:p>
          <a:p>
            <a:pPr marL="174625" indent="-174625">
              <a:buFontTx/>
              <a:buChar char="-"/>
              <a:tabLst>
                <a:tab pos="174625" algn="l"/>
              </a:tabLst>
            </a:pPr>
            <a:r>
              <a:rPr lang="en-US" sz="1700" dirty="0"/>
              <a:t>Acquisition Strategy: 	TBD</a:t>
            </a:r>
          </a:p>
          <a:p>
            <a:pPr marL="174625" indent="-174625">
              <a:buFontTx/>
              <a:buChar char="-"/>
              <a:tabLst>
                <a:tab pos="174625" algn="l"/>
              </a:tabLst>
            </a:pPr>
            <a:r>
              <a:rPr lang="en-US" sz="1700" dirty="0"/>
              <a:t>Level of Effort: 		Estimated 95,000 hours &amp; $250,000 ODCs</a:t>
            </a:r>
          </a:p>
          <a:p>
            <a:pPr marL="174625" indent="-174625">
              <a:buFontTx/>
              <a:buChar char="-"/>
              <a:tabLst>
                <a:tab pos="174625" algn="l"/>
              </a:tabLst>
            </a:pPr>
            <a:r>
              <a:rPr lang="en-US" sz="1700" dirty="0"/>
              <a:t>Anticipated work location: 	99% Government Site, 1% Contractor Site</a:t>
            </a:r>
          </a:p>
          <a:p>
            <a:pPr marL="174625" indent="-174625">
              <a:buFontTx/>
              <a:buChar char="-"/>
              <a:tabLst>
                <a:tab pos="174625" algn="l"/>
              </a:tabLst>
            </a:pPr>
            <a:r>
              <a:rPr lang="en-US" sz="1700" dirty="0"/>
              <a:t>Contract Type: CPFF and FFP</a:t>
            </a:r>
          </a:p>
          <a:p>
            <a:pPr marL="174625" indent="-174625">
              <a:buFontTx/>
              <a:buChar char="-"/>
              <a:tabLst>
                <a:tab pos="174625" algn="l"/>
              </a:tabLst>
            </a:pPr>
            <a:r>
              <a:rPr lang="en-US" sz="1700" dirty="0"/>
              <a:t>Unique Characteristics:</a:t>
            </a:r>
          </a:p>
          <a:p>
            <a:pPr marL="514350" lvl="1" indent="-227013">
              <a:buFontTx/>
              <a:buChar char="-"/>
              <a:tabLst>
                <a:tab pos="174625" algn="l"/>
              </a:tabLst>
            </a:pPr>
            <a:r>
              <a:rPr lang="en-US" sz="1700" dirty="0"/>
              <a:t>Key Personnel requirements: TBD Key Personnel (inclusive of the STR) Covering Areas of Expertise</a:t>
            </a:r>
          </a:p>
          <a:p>
            <a:pPr marL="514350" lvl="1" indent="-227013">
              <a:buFontTx/>
              <a:buChar char="-"/>
              <a:tabLst>
                <a:tab pos="174625" algn="l"/>
              </a:tabLst>
            </a:pPr>
            <a:r>
              <a:rPr lang="en-US" sz="1700" dirty="0"/>
              <a:t>Facility Security Clearance: Secret</a:t>
            </a:r>
          </a:p>
          <a:p>
            <a:pPr marL="514350" lvl="1" indent="-227013">
              <a:buFontTx/>
              <a:buChar char="-"/>
              <a:tabLst>
                <a:tab pos="174625" algn="l"/>
              </a:tabLst>
            </a:pPr>
            <a:r>
              <a:rPr lang="en-US" sz="1700" dirty="0"/>
              <a:t>Required Certifications/Designations: Cyber Workforce (CWF) </a:t>
            </a:r>
          </a:p>
          <a:p>
            <a:pPr marL="514350" lvl="1" indent="-227013">
              <a:buFontTx/>
              <a:buChar char="-"/>
              <a:tabLst>
                <a:tab pos="174625" algn="l"/>
              </a:tabLst>
            </a:pPr>
            <a:r>
              <a:rPr lang="en-US" sz="1700" dirty="0"/>
              <a:t>If large ODCs provide any details: ODCs primarily for travel and maintenance items</a:t>
            </a:r>
          </a:p>
          <a:p>
            <a:pPr marL="174625" indent="-174625">
              <a:buFontTx/>
              <a:buChar char="-"/>
              <a:tabLst>
                <a:tab pos="174625" algn="l"/>
              </a:tabLst>
            </a:pPr>
            <a:r>
              <a:rPr lang="en-US" sz="1700" dirty="0"/>
              <a:t>Follow on?  Yes, follow-on to N00178-19-D-8122-N66604-21-F-3004, Mikel, Inc., Acquisition Strategy was Small Business Set-Aside</a:t>
            </a:r>
          </a:p>
          <a:p>
            <a:pPr marL="174625" indent="-174625">
              <a:buFontTx/>
              <a:buChar char="-"/>
              <a:tabLst>
                <a:tab pos="174625" algn="l"/>
              </a:tabLst>
            </a:pPr>
            <a:r>
              <a:rPr lang="en-US" sz="1700" dirty="0"/>
              <a:t>Does OCOI clause apply? 	Yes</a:t>
            </a:r>
          </a:p>
          <a:p>
            <a:pPr marL="174625" indent="-174625">
              <a:buFontTx/>
              <a:buChar char="-"/>
              <a:tabLst>
                <a:tab pos="174625" algn="l"/>
              </a:tabLst>
            </a:pPr>
            <a:r>
              <a:rPr lang="en-US" sz="1700" dirty="0"/>
              <a:t>Expected RFP release: 	FY25 QTR 4</a:t>
            </a:r>
          </a:p>
        </p:txBody>
      </p:sp>
      <p:sp>
        <p:nvSpPr>
          <p:cNvPr id="2" name="Text Box 5">
            <a:extLst>
              <a:ext uri="{FF2B5EF4-FFF2-40B4-BE49-F238E27FC236}">
                <a16:creationId xmlns:a16="http://schemas.microsoft.com/office/drawing/2014/main" id="{27BA3EE5-75B4-B4C9-BA3C-2A85A82E6273}"/>
              </a:ext>
            </a:extLst>
          </p:cNvPr>
          <p:cNvSpPr txBox="1">
            <a:spLocks noChangeArrowheads="1"/>
          </p:cNvSpPr>
          <p:nvPr/>
        </p:nvSpPr>
        <p:spPr bwMode="auto">
          <a:xfrm>
            <a:off x="1959416" y="6611779"/>
            <a:ext cx="5215095" cy="246221"/>
          </a:xfrm>
          <a:prstGeom prst="rect">
            <a:avLst/>
          </a:prstGeom>
          <a:noFill/>
          <a:ln w="9525" algn="ctr">
            <a:noFill/>
            <a:miter lim="800000"/>
            <a:headEnd/>
            <a:tailEnd/>
          </a:ln>
          <a:effectLst/>
        </p:spPr>
        <p:txBody>
          <a:bodyPr wrap="square">
            <a:spAutoFit/>
          </a:bodyPr>
          <a:lstStyle/>
          <a:p>
            <a:pPr algn="ctr">
              <a:defRPr/>
            </a:pPr>
            <a:r>
              <a:rPr lang="en-US" sz="1000" i="1" kern="0" dirty="0">
                <a:solidFill>
                  <a:prstClr val="black"/>
                </a:solidFill>
                <a:latin typeface="Arial Narrow" pitchFamily="34" charset="0"/>
              </a:rPr>
              <a:t>DISTRIBUTION STATEMENT A. Approved for public release.</a:t>
            </a:r>
          </a:p>
        </p:txBody>
      </p:sp>
    </p:spTree>
    <p:extLst>
      <p:ext uri="{BB962C8B-B14F-4D97-AF65-F5344CB8AC3E}">
        <p14:creationId xmlns:p14="http://schemas.microsoft.com/office/powerpoint/2010/main" val="19008471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txBox="1">
            <a:spLocks/>
          </p:cNvSpPr>
          <p:nvPr/>
        </p:nvSpPr>
        <p:spPr bwMode="auto">
          <a:xfrm>
            <a:off x="995681" y="131668"/>
            <a:ext cx="7077166" cy="495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algn="ctr" fontAlgn="base">
              <a:spcBef>
                <a:spcPct val="0"/>
              </a:spcBef>
              <a:spcAft>
                <a:spcPct val="0"/>
              </a:spcAft>
            </a:pPr>
            <a:r>
              <a:rPr lang="en-US" sz="2800" b="1" dirty="0">
                <a:solidFill>
                  <a:schemeClr val="bg1"/>
                </a:solidFill>
                <a:effectLst>
                  <a:outerShdw blurRad="38100" dist="38100" dir="2700000" algn="tl">
                    <a:srgbClr val="000000">
                      <a:alpha val="43137"/>
                    </a:srgbClr>
                  </a:outerShdw>
                </a:effectLst>
                <a:latin typeface="+mj-lt"/>
                <a:ea typeface="+mj-ea"/>
                <a:cs typeface="+mj-cs"/>
              </a:rPr>
              <a:t>Code 25 Combat Control Systems Support</a:t>
            </a:r>
          </a:p>
        </p:txBody>
      </p:sp>
      <p:sp>
        <p:nvSpPr>
          <p:cNvPr id="3" name="TextBox 2"/>
          <p:cNvSpPr txBox="1"/>
          <p:nvPr/>
        </p:nvSpPr>
        <p:spPr>
          <a:xfrm>
            <a:off x="314959" y="696682"/>
            <a:ext cx="8715829" cy="5847755"/>
          </a:xfrm>
          <a:prstGeom prst="rect">
            <a:avLst/>
          </a:prstGeom>
          <a:noFill/>
        </p:spPr>
        <p:txBody>
          <a:bodyPr wrap="square" rtlCol="0">
            <a:spAutoFit/>
          </a:bodyPr>
          <a:lstStyle/>
          <a:p>
            <a:pPr marL="174625" indent="-174625">
              <a:buFontTx/>
              <a:buChar char="-"/>
              <a:tabLst>
                <a:tab pos="174625" algn="l"/>
              </a:tabLst>
            </a:pPr>
            <a:r>
              <a:rPr lang="en-US" sz="1700" dirty="0"/>
              <a:t>Summary of Contract Scope: Engineering, technical expertise, and administrative services in support of NUWCDIVNPT Undersea Warfare Combat Systems Acquisition Division (Code 251) projects and program customers. This includes advance development, experimentation, hardware and software engineering, systems engineering, system integration and test, fleet support, lab support and administrative services for Combat Control Systems.</a:t>
            </a:r>
          </a:p>
          <a:p>
            <a:pPr marL="174625" indent="-174625">
              <a:buFontTx/>
              <a:buChar char="-"/>
              <a:tabLst>
                <a:tab pos="174625" algn="l"/>
              </a:tabLst>
            </a:pPr>
            <a:r>
              <a:rPr lang="en-US" sz="1700" dirty="0"/>
              <a:t>Contracting Method: 	</a:t>
            </a:r>
            <a:r>
              <a:rPr lang="en-US" sz="1700" dirty="0" err="1"/>
              <a:t>SeaPort</a:t>
            </a:r>
            <a:r>
              <a:rPr lang="en-US" sz="1700" dirty="0"/>
              <a:t> </a:t>
            </a:r>
            <a:r>
              <a:rPr lang="en-US" sz="1700" dirty="0" err="1"/>
              <a:t>NxG</a:t>
            </a:r>
            <a:endParaRPr lang="en-US" sz="1700" dirty="0"/>
          </a:p>
          <a:p>
            <a:pPr marL="174625" indent="-174625">
              <a:buFontTx/>
              <a:buChar char="-"/>
              <a:tabLst>
                <a:tab pos="174625" algn="l"/>
              </a:tabLst>
            </a:pPr>
            <a:r>
              <a:rPr lang="en-US" sz="1700" dirty="0"/>
              <a:t>Anticipated Period of Performance: 05/23/2026 – 05/22/2031</a:t>
            </a:r>
          </a:p>
          <a:p>
            <a:pPr marL="174625" indent="-174625">
              <a:buFontTx/>
              <a:buChar char="-"/>
              <a:tabLst>
                <a:tab pos="174625" algn="l"/>
              </a:tabLst>
            </a:pPr>
            <a:r>
              <a:rPr lang="en-US" sz="1700" dirty="0"/>
              <a:t>Acquisition Strategy: 	TBD</a:t>
            </a:r>
          </a:p>
          <a:p>
            <a:pPr marL="174625" indent="-174625">
              <a:buFontTx/>
              <a:buChar char="-"/>
              <a:tabLst>
                <a:tab pos="174625" algn="l"/>
              </a:tabLst>
            </a:pPr>
            <a:r>
              <a:rPr lang="en-US" sz="1700" dirty="0"/>
              <a:t>Level of Effort: 		Estimated 598,000 hours &amp; $2,300,000 ODCs</a:t>
            </a:r>
          </a:p>
          <a:p>
            <a:pPr marL="174625" indent="-174625">
              <a:buFontTx/>
              <a:buChar char="-"/>
              <a:tabLst>
                <a:tab pos="174625" algn="l"/>
              </a:tabLst>
            </a:pPr>
            <a:r>
              <a:rPr lang="en-US" sz="1700" dirty="0"/>
              <a:t>Anticipated work location: 	35% Government Site, 65% Contractor Site</a:t>
            </a:r>
          </a:p>
          <a:p>
            <a:pPr marL="174625" indent="-174625">
              <a:buFontTx/>
              <a:buChar char="-"/>
              <a:tabLst>
                <a:tab pos="174625" algn="l"/>
              </a:tabLst>
            </a:pPr>
            <a:r>
              <a:rPr lang="en-US" sz="1700" dirty="0"/>
              <a:t>Contract Type: CPFF</a:t>
            </a:r>
          </a:p>
          <a:p>
            <a:pPr marL="174625" indent="-174625">
              <a:buFontTx/>
              <a:buChar char="-"/>
              <a:tabLst>
                <a:tab pos="174625" algn="l"/>
              </a:tabLst>
            </a:pPr>
            <a:r>
              <a:rPr lang="en-US" sz="1700" dirty="0"/>
              <a:t>Unique Characteristics:</a:t>
            </a:r>
          </a:p>
          <a:p>
            <a:pPr marL="514350" lvl="1" indent="-227013">
              <a:buFontTx/>
              <a:buChar char="-"/>
              <a:tabLst>
                <a:tab pos="174625" algn="l"/>
              </a:tabLst>
            </a:pPr>
            <a:r>
              <a:rPr lang="en-US" sz="1700" dirty="0"/>
              <a:t>Key Personnel requirements: TBD Key Personnel (inclusive of the STR) Covering Areas of Expertise </a:t>
            </a:r>
          </a:p>
          <a:p>
            <a:pPr marL="514350" lvl="1" indent="-227013">
              <a:buFontTx/>
              <a:buChar char="-"/>
              <a:tabLst>
                <a:tab pos="174625" algn="l"/>
              </a:tabLst>
            </a:pPr>
            <a:r>
              <a:rPr lang="en-US" sz="1700" dirty="0"/>
              <a:t>Facility Security Clearance: Secret</a:t>
            </a:r>
          </a:p>
          <a:p>
            <a:pPr marL="514350" lvl="1" indent="-227013">
              <a:buFontTx/>
              <a:buChar char="-"/>
              <a:tabLst>
                <a:tab pos="174625" algn="l"/>
              </a:tabLst>
            </a:pPr>
            <a:r>
              <a:rPr lang="en-US" sz="1700" dirty="0"/>
              <a:t>Required Certifications/Designations: Cyber Workforce (CWF) </a:t>
            </a:r>
          </a:p>
          <a:p>
            <a:pPr marL="514350" lvl="1" indent="-227013">
              <a:buFontTx/>
              <a:buChar char="-"/>
              <a:tabLst>
                <a:tab pos="174625" algn="l"/>
              </a:tabLst>
            </a:pPr>
            <a:r>
              <a:rPr lang="en-US" sz="1700" dirty="0"/>
              <a:t>If large ODCs provide any details: ODCs primarily for incidental materials required for tasking and travel</a:t>
            </a:r>
          </a:p>
          <a:p>
            <a:pPr marL="174625" indent="-174625">
              <a:buFontTx/>
              <a:buChar char="-"/>
              <a:tabLst>
                <a:tab pos="174625" algn="l"/>
              </a:tabLst>
            </a:pPr>
            <a:r>
              <a:rPr lang="en-US" sz="1700" dirty="0"/>
              <a:t>Follow on?  Yes, follow-on to N00178-19-D-8424-N66604-22-F-3014, Rite-Solutions, Inc., Acquisition Strategy was Small Business Set-Aside</a:t>
            </a:r>
          </a:p>
          <a:p>
            <a:pPr marL="174625" indent="-174625">
              <a:buFontTx/>
              <a:buChar char="-"/>
              <a:tabLst>
                <a:tab pos="174625" algn="l"/>
              </a:tabLst>
            </a:pPr>
            <a:r>
              <a:rPr lang="en-US" sz="1700" dirty="0"/>
              <a:t>Does OCOI clause apply? 	Yes</a:t>
            </a:r>
          </a:p>
          <a:p>
            <a:pPr marL="174625" indent="-174625">
              <a:buFontTx/>
              <a:buChar char="-"/>
              <a:tabLst>
                <a:tab pos="174625" algn="l"/>
              </a:tabLst>
            </a:pPr>
            <a:r>
              <a:rPr lang="en-US" sz="1700" dirty="0"/>
              <a:t>Expected RFP release: 	FY25 QTR 4</a:t>
            </a:r>
          </a:p>
        </p:txBody>
      </p:sp>
      <p:sp>
        <p:nvSpPr>
          <p:cNvPr id="2" name="Text Box 5">
            <a:extLst>
              <a:ext uri="{FF2B5EF4-FFF2-40B4-BE49-F238E27FC236}">
                <a16:creationId xmlns:a16="http://schemas.microsoft.com/office/drawing/2014/main" id="{25E30353-FF56-6971-1134-F6AB66FEDDEB}"/>
              </a:ext>
            </a:extLst>
          </p:cNvPr>
          <p:cNvSpPr txBox="1">
            <a:spLocks noChangeArrowheads="1"/>
          </p:cNvSpPr>
          <p:nvPr/>
        </p:nvSpPr>
        <p:spPr bwMode="auto">
          <a:xfrm>
            <a:off x="1959416" y="6611779"/>
            <a:ext cx="5215095" cy="246221"/>
          </a:xfrm>
          <a:prstGeom prst="rect">
            <a:avLst/>
          </a:prstGeom>
          <a:noFill/>
          <a:ln w="9525" algn="ctr">
            <a:noFill/>
            <a:miter lim="800000"/>
            <a:headEnd/>
            <a:tailEnd/>
          </a:ln>
          <a:effectLst/>
        </p:spPr>
        <p:txBody>
          <a:bodyPr wrap="square">
            <a:spAutoFit/>
          </a:bodyPr>
          <a:lstStyle/>
          <a:p>
            <a:pPr algn="ctr">
              <a:defRPr/>
            </a:pPr>
            <a:r>
              <a:rPr lang="en-US" sz="1000" i="1" kern="0" dirty="0">
                <a:solidFill>
                  <a:prstClr val="black"/>
                </a:solidFill>
                <a:latin typeface="Arial Narrow" pitchFamily="34" charset="0"/>
              </a:rPr>
              <a:t>DISTRIBUTION STATEMENT A. Approved for public release.</a:t>
            </a:r>
          </a:p>
        </p:txBody>
      </p:sp>
    </p:spTree>
    <p:extLst>
      <p:ext uri="{BB962C8B-B14F-4D97-AF65-F5344CB8AC3E}">
        <p14:creationId xmlns:p14="http://schemas.microsoft.com/office/powerpoint/2010/main" val="5358819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txBox="1">
            <a:spLocks/>
          </p:cNvSpPr>
          <p:nvPr/>
        </p:nvSpPr>
        <p:spPr bwMode="auto">
          <a:xfrm>
            <a:off x="926012" y="34836"/>
            <a:ext cx="7172960" cy="904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algn="ctr" fontAlgn="base">
              <a:spcBef>
                <a:spcPct val="0"/>
              </a:spcBef>
              <a:spcAft>
                <a:spcPct val="0"/>
              </a:spcAft>
            </a:pPr>
            <a:r>
              <a:rPr lang="en-US" sz="2800" b="1" dirty="0">
                <a:solidFill>
                  <a:schemeClr val="bg1"/>
                </a:solidFill>
                <a:effectLst>
                  <a:outerShdw blurRad="38100" dist="38100" dir="2700000" algn="tl">
                    <a:srgbClr val="000000">
                      <a:alpha val="43137"/>
                    </a:srgbClr>
                  </a:outerShdw>
                </a:effectLst>
                <a:latin typeface="+mj-lt"/>
                <a:ea typeface="+mj-ea"/>
                <a:cs typeface="+mj-cs"/>
              </a:rPr>
              <a:t>Data Acquisition and Retrieval System (DARTS)  SBIR Phase III Contract</a:t>
            </a:r>
          </a:p>
        </p:txBody>
      </p:sp>
      <p:sp>
        <p:nvSpPr>
          <p:cNvPr id="3" name="TextBox 2"/>
          <p:cNvSpPr txBox="1"/>
          <p:nvPr/>
        </p:nvSpPr>
        <p:spPr>
          <a:xfrm>
            <a:off x="314959" y="992775"/>
            <a:ext cx="8715829" cy="5586145"/>
          </a:xfrm>
          <a:prstGeom prst="rect">
            <a:avLst/>
          </a:prstGeom>
          <a:noFill/>
        </p:spPr>
        <p:txBody>
          <a:bodyPr wrap="square" rtlCol="0">
            <a:spAutoFit/>
          </a:bodyPr>
          <a:lstStyle/>
          <a:p>
            <a:pPr marL="174625" indent="-174625">
              <a:buFontTx/>
              <a:buChar char="-"/>
              <a:tabLst>
                <a:tab pos="174625" algn="l"/>
              </a:tabLst>
            </a:pPr>
            <a:r>
              <a:rPr lang="en-US" sz="1700" dirty="0"/>
              <a:t>Summary of Contract Scope: Apply the DARTS and associated processes to collect and analyze platform, NPES, and C3I data for the NUWC Test Program.  The scope includes tailoring the DARTS to the needs of the individual test events and to provide DARTS installation and removal services and operational support for test events.</a:t>
            </a:r>
          </a:p>
          <a:p>
            <a:pPr marL="174625" indent="-174625">
              <a:buFontTx/>
              <a:buChar char="-"/>
              <a:tabLst>
                <a:tab pos="174625" algn="l"/>
              </a:tabLst>
            </a:pPr>
            <a:r>
              <a:rPr lang="en-US" sz="1700" dirty="0"/>
              <a:t>Contracting Method: 	D-Type Contract</a:t>
            </a:r>
          </a:p>
          <a:p>
            <a:pPr marL="174625" indent="-174625">
              <a:buFontTx/>
              <a:buChar char="-"/>
              <a:tabLst>
                <a:tab pos="174625" algn="l"/>
              </a:tabLst>
            </a:pPr>
            <a:r>
              <a:rPr lang="en-US" sz="1700" dirty="0"/>
              <a:t>Anticipated Period of Performance: 05/10/2026 – 05/09/2031</a:t>
            </a:r>
          </a:p>
          <a:p>
            <a:pPr marL="174625" indent="-174625">
              <a:buFontTx/>
              <a:buChar char="-"/>
              <a:tabLst>
                <a:tab pos="174625" algn="l"/>
              </a:tabLst>
            </a:pPr>
            <a:r>
              <a:rPr lang="en-US" sz="1700" dirty="0"/>
              <a:t>Acquisition Strategy: 	Sole Source</a:t>
            </a:r>
          </a:p>
          <a:p>
            <a:pPr marL="174625" indent="-174625">
              <a:buFontTx/>
              <a:buChar char="-"/>
              <a:tabLst>
                <a:tab pos="174625" algn="l"/>
              </a:tabLst>
            </a:pPr>
            <a:r>
              <a:rPr lang="en-US" sz="1700" dirty="0"/>
              <a:t>Level of Effort: 		Estimated 258,000 hours &amp; $1,500,000 ODCs</a:t>
            </a:r>
          </a:p>
          <a:p>
            <a:pPr marL="174625" indent="-174625">
              <a:buFontTx/>
              <a:buChar char="-"/>
              <a:tabLst>
                <a:tab pos="174625" algn="l"/>
              </a:tabLst>
            </a:pPr>
            <a:r>
              <a:rPr lang="en-US" sz="1700" dirty="0"/>
              <a:t>Anticipated work location: 	20% Government Site, 80% Contractor Site</a:t>
            </a:r>
          </a:p>
          <a:p>
            <a:pPr marL="174625" indent="-174625">
              <a:buFontTx/>
              <a:buChar char="-"/>
              <a:tabLst>
                <a:tab pos="174625" algn="l"/>
              </a:tabLst>
            </a:pPr>
            <a:r>
              <a:rPr lang="en-US" sz="1700" dirty="0"/>
              <a:t>Contract Type: CPFF</a:t>
            </a:r>
          </a:p>
          <a:p>
            <a:pPr marL="174625" indent="-174625">
              <a:buFontTx/>
              <a:buChar char="-"/>
              <a:tabLst>
                <a:tab pos="174625" algn="l"/>
              </a:tabLst>
            </a:pPr>
            <a:r>
              <a:rPr lang="en-US" sz="1700" dirty="0"/>
              <a:t>Unique Characteristics:</a:t>
            </a:r>
          </a:p>
          <a:p>
            <a:pPr marL="514350" lvl="1" indent="-227013">
              <a:buFontTx/>
              <a:buChar char="-"/>
              <a:tabLst>
                <a:tab pos="174625" algn="l"/>
              </a:tabLst>
            </a:pPr>
            <a:r>
              <a:rPr lang="en-US" sz="1700" dirty="0"/>
              <a:t>Key Personnel requirements: TBD Key Personnel (inclusive of the STR) Covering Areas of Expertise</a:t>
            </a:r>
          </a:p>
          <a:p>
            <a:pPr marL="514350" lvl="1" indent="-227013">
              <a:buFontTx/>
              <a:buChar char="-"/>
              <a:tabLst>
                <a:tab pos="174625" algn="l"/>
              </a:tabLst>
            </a:pPr>
            <a:r>
              <a:rPr lang="en-US" sz="1700" dirty="0"/>
              <a:t>Facility Security Clearance: Top Secret</a:t>
            </a:r>
          </a:p>
          <a:p>
            <a:pPr marL="514350" lvl="1" indent="-227013">
              <a:buFontTx/>
              <a:buChar char="-"/>
              <a:tabLst>
                <a:tab pos="174625" algn="l"/>
              </a:tabLst>
            </a:pPr>
            <a:r>
              <a:rPr lang="en-US" sz="1700" dirty="0"/>
              <a:t>Required Certifications/Designations: Cyber Workforce (CWF) </a:t>
            </a:r>
          </a:p>
          <a:p>
            <a:pPr marL="514350" lvl="1" indent="-227013">
              <a:buFontTx/>
              <a:buChar char="-"/>
              <a:tabLst>
                <a:tab pos="174625" algn="l"/>
              </a:tabLst>
            </a:pPr>
            <a:r>
              <a:rPr lang="en-US" sz="1700" dirty="0"/>
              <a:t>If large ODCs provide any details: ODCs primarily for travel with some incidental materials for test support</a:t>
            </a:r>
          </a:p>
          <a:p>
            <a:pPr marL="174625" indent="-174625">
              <a:buFontTx/>
              <a:buChar char="-"/>
              <a:tabLst>
                <a:tab pos="174625" algn="l"/>
              </a:tabLst>
            </a:pPr>
            <a:r>
              <a:rPr lang="en-US" sz="1700" dirty="0"/>
              <a:t>Follow on?  Yes, follow-on to N66604-21-D-H100, Progeny, Acquisition Strategy was Sole Source (SBIR Phase III)</a:t>
            </a:r>
          </a:p>
          <a:p>
            <a:pPr marL="174625" indent="-174625">
              <a:buFontTx/>
              <a:buChar char="-"/>
              <a:tabLst>
                <a:tab pos="174625" algn="l"/>
              </a:tabLst>
            </a:pPr>
            <a:r>
              <a:rPr lang="en-US" sz="1700" dirty="0"/>
              <a:t>Does OCOI clause apply? 	Yes</a:t>
            </a:r>
          </a:p>
          <a:p>
            <a:pPr marL="174625" indent="-174625">
              <a:buFontTx/>
              <a:buChar char="-"/>
              <a:tabLst>
                <a:tab pos="174625" algn="l"/>
              </a:tabLst>
            </a:pPr>
            <a:r>
              <a:rPr lang="en-US" sz="1700" dirty="0"/>
              <a:t>Expected RFP release: 	FY26 QTR 1</a:t>
            </a:r>
          </a:p>
        </p:txBody>
      </p:sp>
      <p:sp>
        <p:nvSpPr>
          <p:cNvPr id="2" name="Text Box 5">
            <a:extLst>
              <a:ext uri="{FF2B5EF4-FFF2-40B4-BE49-F238E27FC236}">
                <a16:creationId xmlns:a16="http://schemas.microsoft.com/office/drawing/2014/main" id="{8AE70441-B799-F8BB-306D-7E8162E0491D}"/>
              </a:ext>
            </a:extLst>
          </p:cNvPr>
          <p:cNvSpPr txBox="1">
            <a:spLocks noChangeArrowheads="1"/>
          </p:cNvSpPr>
          <p:nvPr/>
        </p:nvSpPr>
        <p:spPr bwMode="auto">
          <a:xfrm>
            <a:off x="1959416" y="6611779"/>
            <a:ext cx="5215095" cy="246221"/>
          </a:xfrm>
          <a:prstGeom prst="rect">
            <a:avLst/>
          </a:prstGeom>
          <a:noFill/>
          <a:ln w="9525" algn="ctr">
            <a:noFill/>
            <a:miter lim="800000"/>
            <a:headEnd/>
            <a:tailEnd/>
          </a:ln>
          <a:effectLst/>
        </p:spPr>
        <p:txBody>
          <a:bodyPr wrap="square">
            <a:spAutoFit/>
          </a:bodyPr>
          <a:lstStyle/>
          <a:p>
            <a:pPr algn="ctr">
              <a:defRPr/>
            </a:pPr>
            <a:r>
              <a:rPr lang="en-US" sz="1000" i="1" kern="0" dirty="0">
                <a:solidFill>
                  <a:prstClr val="black"/>
                </a:solidFill>
                <a:latin typeface="Arial Narrow" pitchFamily="34" charset="0"/>
              </a:rPr>
              <a:t>DISTRIBUTION STATEMENT A. Approved for public release.</a:t>
            </a:r>
          </a:p>
        </p:txBody>
      </p:sp>
    </p:spTree>
    <p:extLst>
      <p:ext uri="{BB962C8B-B14F-4D97-AF65-F5344CB8AC3E}">
        <p14:creationId xmlns:p14="http://schemas.microsoft.com/office/powerpoint/2010/main" val="25648432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txBox="1">
            <a:spLocks/>
          </p:cNvSpPr>
          <p:nvPr/>
        </p:nvSpPr>
        <p:spPr bwMode="auto">
          <a:xfrm>
            <a:off x="995681" y="69670"/>
            <a:ext cx="7077166" cy="904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algn="ctr" fontAlgn="base">
              <a:spcBef>
                <a:spcPct val="0"/>
              </a:spcBef>
              <a:spcAft>
                <a:spcPct val="0"/>
              </a:spcAft>
            </a:pPr>
            <a:r>
              <a:rPr lang="en-US" sz="2800" b="1" dirty="0">
                <a:solidFill>
                  <a:schemeClr val="bg1"/>
                </a:solidFill>
                <a:effectLst>
                  <a:outerShdw blurRad="38100" dist="38100" dir="2700000" algn="tl">
                    <a:srgbClr val="000000">
                      <a:alpha val="43137"/>
                    </a:srgbClr>
                  </a:outerShdw>
                </a:effectLst>
                <a:latin typeface="+mj-lt"/>
                <a:ea typeface="+mj-ea"/>
                <a:cs typeface="+mj-cs"/>
              </a:rPr>
              <a:t>BYG-1 Payload Control System (PCS) </a:t>
            </a:r>
          </a:p>
          <a:p>
            <a:pPr algn="ctr" fontAlgn="base">
              <a:spcBef>
                <a:spcPct val="0"/>
              </a:spcBef>
              <a:spcAft>
                <a:spcPct val="0"/>
              </a:spcAft>
            </a:pPr>
            <a:r>
              <a:rPr lang="en-US" sz="2800" b="1" dirty="0">
                <a:solidFill>
                  <a:schemeClr val="bg1"/>
                </a:solidFill>
                <a:effectLst>
                  <a:outerShdw blurRad="38100" dist="38100" dir="2700000" algn="tl">
                    <a:srgbClr val="000000">
                      <a:alpha val="43137"/>
                    </a:srgbClr>
                  </a:outerShdw>
                </a:effectLst>
                <a:latin typeface="+mj-lt"/>
                <a:ea typeface="+mj-ea"/>
                <a:cs typeface="+mj-cs"/>
              </a:rPr>
              <a:t>SBIR Phase III Contract</a:t>
            </a:r>
          </a:p>
        </p:txBody>
      </p:sp>
      <p:sp>
        <p:nvSpPr>
          <p:cNvPr id="3" name="TextBox 2"/>
          <p:cNvSpPr txBox="1"/>
          <p:nvPr/>
        </p:nvSpPr>
        <p:spPr>
          <a:xfrm>
            <a:off x="314959" y="1001484"/>
            <a:ext cx="8715829" cy="5586145"/>
          </a:xfrm>
          <a:prstGeom prst="rect">
            <a:avLst/>
          </a:prstGeom>
          <a:noFill/>
        </p:spPr>
        <p:txBody>
          <a:bodyPr wrap="square" rtlCol="0">
            <a:spAutoFit/>
          </a:bodyPr>
          <a:lstStyle/>
          <a:p>
            <a:pPr marL="174625" indent="-174625">
              <a:buFontTx/>
              <a:buChar char="-"/>
              <a:tabLst>
                <a:tab pos="174625" algn="l"/>
              </a:tabLst>
            </a:pPr>
            <a:r>
              <a:rPr lang="en-US" sz="1700" dirty="0"/>
              <a:t>Summary of Contract Scope: Modify the payload control system (PCS) technology to adapt the combat control system (CCS) to new payload interfaces planned for submarine introduction.  The effort includes architecture development, software development, software integration and testing to enable payload integration prototypes.</a:t>
            </a:r>
          </a:p>
          <a:p>
            <a:pPr marL="174625" indent="-174625">
              <a:buFontTx/>
              <a:buChar char="-"/>
              <a:tabLst>
                <a:tab pos="174625" algn="l"/>
              </a:tabLst>
            </a:pPr>
            <a:r>
              <a:rPr lang="en-US" sz="1700" dirty="0"/>
              <a:t>Contracting Method: 	D-Type Contract</a:t>
            </a:r>
          </a:p>
          <a:p>
            <a:pPr marL="174625" indent="-174625">
              <a:buFontTx/>
              <a:buChar char="-"/>
              <a:tabLst>
                <a:tab pos="174625" algn="l"/>
              </a:tabLst>
            </a:pPr>
            <a:r>
              <a:rPr lang="en-US" sz="1700" dirty="0"/>
              <a:t>Anticipated Period of Performance: 05/14/2026 – 05/13/2031</a:t>
            </a:r>
          </a:p>
          <a:p>
            <a:pPr marL="174625" indent="-174625">
              <a:buFontTx/>
              <a:buChar char="-"/>
              <a:tabLst>
                <a:tab pos="174625" algn="l"/>
              </a:tabLst>
            </a:pPr>
            <a:r>
              <a:rPr lang="en-US" sz="1700" dirty="0"/>
              <a:t>Acquisition Strategy: 	Sole Source</a:t>
            </a:r>
          </a:p>
          <a:p>
            <a:pPr marL="174625" indent="-174625">
              <a:buFontTx/>
              <a:buChar char="-"/>
              <a:tabLst>
                <a:tab pos="174625" algn="l"/>
              </a:tabLst>
            </a:pPr>
            <a:r>
              <a:rPr lang="en-US" sz="1700" dirty="0"/>
              <a:t>Level of Effort: 		Estimated 142,000 hours &amp; $2,000,000 ODCs</a:t>
            </a:r>
          </a:p>
          <a:p>
            <a:pPr marL="174625" indent="-174625">
              <a:buFontTx/>
              <a:buChar char="-"/>
              <a:tabLst>
                <a:tab pos="174625" algn="l"/>
              </a:tabLst>
            </a:pPr>
            <a:r>
              <a:rPr lang="en-US" sz="1700" dirty="0"/>
              <a:t>Anticipated work location: 	50% Government Site, 50% Contractor Site</a:t>
            </a:r>
          </a:p>
          <a:p>
            <a:pPr marL="174625" indent="-174625">
              <a:buFontTx/>
              <a:buChar char="-"/>
              <a:tabLst>
                <a:tab pos="174625" algn="l"/>
              </a:tabLst>
            </a:pPr>
            <a:r>
              <a:rPr lang="en-US" sz="1700" dirty="0"/>
              <a:t>Contract Type: CPFF</a:t>
            </a:r>
          </a:p>
          <a:p>
            <a:pPr marL="174625" indent="-174625">
              <a:buFontTx/>
              <a:buChar char="-"/>
              <a:tabLst>
                <a:tab pos="174625" algn="l"/>
              </a:tabLst>
            </a:pPr>
            <a:r>
              <a:rPr lang="en-US" sz="1700" dirty="0"/>
              <a:t>Unique Characteristics:</a:t>
            </a:r>
          </a:p>
          <a:p>
            <a:pPr marL="514350" lvl="1" indent="-227013">
              <a:buFontTx/>
              <a:buChar char="-"/>
              <a:tabLst>
                <a:tab pos="174625" algn="l"/>
              </a:tabLst>
            </a:pPr>
            <a:r>
              <a:rPr lang="en-US" sz="1700" dirty="0"/>
              <a:t>Key Personnel requirements: TBD Key Personnel (inclusive of the STR) Covering Areas of Expertise</a:t>
            </a:r>
          </a:p>
          <a:p>
            <a:pPr marL="514350" lvl="1" indent="-227013">
              <a:buFontTx/>
              <a:buChar char="-"/>
              <a:tabLst>
                <a:tab pos="174625" algn="l"/>
              </a:tabLst>
            </a:pPr>
            <a:r>
              <a:rPr lang="en-US" sz="1700" dirty="0"/>
              <a:t>Facility Security Clearance: Secret</a:t>
            </a:r>
          </a:p>
          <a:p>
            <a:pPr marL="514350" lvl="1" indent="-227013">
              <a:buFontTx/>
              <a:buChar char="-"/>
              <a:tabLst>
                <a:tab pos="174625" algn="l"/>
              </a:tabLst>
            </a:pPr>
            <a:r>
              <a:rPr lang="en-US" sz="1700" dirty="0"/>
              <a:t>Required Certifications/Designations: Cyber Workforce (CWF) </a:t>
            </a:r>
          </a:p>
          <a:p>
            <a:pPr marL="514350" lvl="1" indent="-227013">
              <a:buFontTx/>
              <a:buChar char="-"/>
              <a:tabLst>
                <a:tab pos="174625" algn="l"/>
              </a:tabLst>
            </a:pPr>
            <a:r>
              <a:rPr lang="en-US" sz="1700" dirty="0"/>
              <a:t>If large ODCs provide any details: ODCs primarily for materials for prototypes with some travel</a:t>
            </a:r>
          </a:p>
          <a:p>
            <a:pPr marL="174625" indent="-174625">
              <a:buFontTx/>
              <a:buChar char="-"/>
              <a:tabLst>
                <a:tab pos="174625" algn="l"/>
              </a:tabLst>
            </a:pPr>
            <a:r>
              <a:rPr lang="en-US" sz="1700" dirty="0"/>
              <a:t>Follow on?  Yes, follow-on to N66604-21-D-E100, SEACORP, Acquisition Strategy was Sole Source (SBIR Phase III)</a:t>
            </a:r>
          </a:p>
          <a:p>
            <a:pPr marL="174625" indent="-174625">
              <a:buFontTx/>
              <a:buChar char="-"/>
              <a:tabLst>
                <a:tab pos="174625" algn="l"/>
              </a:tabLst>
            </a:pPr>
            <a:r>
              <a:rPr lang="en-US" sz="1700" dirty="0"/>
              <a:t>Does OCOI clause apply? 	Yes</a:t>
            </a:r>
          </a:p>
          <a:p>
            <a:pPr marL="174625" indent="-174625">
              <a:buFontTx/>
              <a:buChar char="-"/>
              <a:tabLst>
                <a:tab pos="174625" algn="l"/>
              </a:tabLst>
            </a:pPr>
            <a:r>
              <a:rPr lang="en-US" sz="1700" dirty="0"/>
              <a:t>Expected RFP release: 	FY26 QTR 1</a:t>
            </a:r>
          </a:p>
        </p:txBody>
      </p:sp>
      <p:sp>
        <p:nvSpPr>
          <p:cNvPr id="2" name="Text Box 5">
            <a:extLst>
              <a:ext uri="{FF2B5EF4-FFF2-40B4-BE49-F238E27FC236}">
                <a16:creationId xmlns:a16="http://schemas.microsoft.com/office/drawing/2014/main" id="{1C6130CA-B29B-E6A2-7231-314D53D752FF}"/>
              </a:ext>
            </a:extLst>
          </p:cNvPr>
          <p:cNvSpPr txBox="1">
            <a:spLocks noChangeArrowheads="1"/>
          </p:cNvSpPr>
          <p:nvPr/>
        </p:nvSpPr>
        <p:spPr bwMode="auto">
          <a:xfrm>
            <a:off x="1959416" y="6611779"/>
            <a:ext cx="5215095" cy="246221"/>
          </a:xfrm>
          <a:prstGeom prst="rect">
            <a:avLst/>
          </a:prstGeom>
          <a:noFill/>
          <a:ln w="9525" algn="ctr">
            <a:noFill/>
            <a:miter lim="800000"/>
            <a:headEnd/>
            <a:tailEnd/>
          </a:ln>
          <a:effectLst/>
        </p:spPr>
        <p:txBody>
          <a:bodyPr wrap="square">
            <a:spAutoFit/>
          </a:bodyPr>
          <a:lstStyle/>
          <a:p>
            <a:pPr algn="ctr">
              <a:defRPr/>
            </a:pPr>
            <a:r>
              <a:rPr lang="en-US" sz="1000" i="1" kern="0" dirty="0">
                <a:solidFill>
                  <a:prstClr val="black"/>
                </a:solidFill>
                <a:latin typeface="Arial Narrow" pitchFamily="34" charset="0"/>
              </a:rPr>
              <a:t>DISTRIBUTION STATEMENT A. Approved for public release.</a:t>
            </a:r>
          </a:p>
        </p:txBody>
      </p:sp>
    </p:spTree>
    <p:extLst>
      <p:ext uri="{BB962C8B-B14F-4D97-AF65-F5344CB8AC3E}">
        <p14:creationId xmlns:p14="http://schemas.microsoft.com/office/powerpoint/2010/main" val="383366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txBox="1">
            <a:spLocks/>
          </p:cNvSpPr>
          <p:nvPr/>
        </p:nvSpPr>
        <p:spPr bwMode="auto">
          <a:xfrm>
            <a:off x="995680" y="131668"/>
            <a:ext cx="6937829" cy="904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algn="ctr" fontAlgn="base">
              <a:spcBef>
                <a:spcPct val="0"/>
              </a:spcBef>
              <a:spcAft>
                <a:spcPct val="0"/>
              </a:spcAft>
            </a:pPr>
            <a:r>
              <a:rPr lang="en-US" sz="2800" b="1" dirty="0">
                <a:solidFill>
                  <a:schemeClr val="bg1"/>
                </a:solidFill>
                <a:effectLst>
                  <a:outerShdw blurRad="38100" dist="38100" dir="2700000" algn="tl">
                    <a:srgbClr val="000000">
                      <a:alpha val="43137"/>
                    </a:srgbClr>
                  </a:outerShdw>
                </a:effectLst>
                <a:latin typeface="+mj-lt"/>
                <a:ea typeface="+mj-ea"/>
                <a:cs typeface="+mj-cs"/>
              </a:rPr>
              <a:t>Consolidated Afloat Networks and Enterprise Services (CANES) Development</a:t>
            </a:r>
          </a:p>
        </p:txBody>
      </p:sp>
      <p:sp>
        <p:nvSpPr>
          <p:cNvPr id="3" name="TextBox 2"/>
          <p:cNvSpPr txBox="1"/>
          <p:nvPr/>
        </p:nvSpPr>
        <p:spPr>
          <a:xfrm>
            <a:off x="314959" y="1018902"/>
            <a:ext cx="8715829" cy="5632311"/>
          </a:xfrm>
          <a:prstGeom prst="rect">
            <a:avLst/>
          </a:prstGeom>
          <a:noFill/>
        </p:spPr>
        <p:txBody>
          <a:bodyPr wrap="square" rtlCol="0">
            <a:spAutoFit/>
          </a:bodyPr>
          <a:lstStyle/>
          <a:p>
            <a:pPr marL="174625" indent="-174625">
              <a:buFontTx/>
              <a:buChar char="-"/>
              <a:tabLst>
                <a:tab pos="174625" algn="l"/>
              </a:tabLst>
            </a:pPr>
            <a:r>
              <a:rPr lang="en-US" sz="1800" dirty="0"/>
              <a:t>Summary of Contract Scope: Engineering and technical services to support the evolution and deployment of PEO (Program Executive Office) C4I (command, control, communications, computers, and intelligence) networks to all U.S. Navy submarines under the cognizance of NUWCDIVNPT Code 25.</a:t>
            </a:r>
          </a:p>
          <a:p>
            <a:pPr marL="174625" indent="-174625">
              <a:buFontTx/>
              <a:buChar char="-"/>
              <a:tabLst>
                <a:tab pos="174625" algn="l"/>
              </a:tabLst>
            </a:pPr>
            <a:r>
              <a:rPr lang="en-US" sz="1800" dirty="0"/>
              <a:t>Contracting Method: 	</a:t>
            </a:r>
            <a:r>
              <a:rPr lang="en-US" sz="1800" dirty="0" err="1"/>
              <a:t>SeaPort</a:t>
            </a:r>
            <a:r>
              <a:rPr lang="en-US" sz="1800" dirty="0"/>
              <a:t> </a:t>
            </a:r>
            <a:r>
              <a:rPr lang="en-US" sz="1800" dirty="0" err="1"/>
              <a:t>NxG</a:t>
            </a:r>
            <a:endParaRPr lang="en-US" sz="1800" dirty="0"/>
          </a:p>
          <a:p>
            <a:pPr marL="174625" indent="-174625">
              <a:buFontTx/>
              <a:buChar char="-"/>
              <a:tabLst>
                <a:tab pos="174625" algn="l"/>
              </a:tabLst>
            </a:pPr>
            <a:r>
              <a:rPr lang="en-US" sz="1800" dirty="0"/>
              <a:t>Anticipated Period of Performance: 08/01/2026 – 07/31/2031</a:t>
            </a:r>
          </a:p>
          <a:p>
            <a:pPr marL="174625" indent="-174625">
              <a:buFontTx/>
              <a:buChar char="-"/>
              <a:tabLst>
                <a:tab pos="174625" algn="l"/>
              </a:tabLst>
            </a:pPr>
            <a:r>
              <a:rPr lang="en-US" sz="1800" dirty="0"/>
              <a:t>Acquisition Strategy: 	TBD</a:t>
            </a:r>
          </a:p>
          <a:p>
            <a:pPr marL="174625" indent="-174625">
              <a:buFontTx/>
              <a:buChar char="-"/>
              <a:tabLst>
                <a:tab pos="174625" algn="l"/>
              </a:tabLst>
            </a:pPr>
            <a:r>
              <a:rPr lang="en-US" sz="1800" dirty="0"/>
              <a:t>Level of Effort: 		Estimated 350,000 hours &amp; $2,000,000 ODCs</a:t>
            </a:r>
          </a:p>
          <a:p>
            <a:pPr marL="174625" indent="-174625">
              <a:buFontTx/>
              <a:buChar char="-"/>
              <a:tabLst>
                <a:tab pos="174625" algn="l"/>
              </a:tabLst>
            </a:pPr>
            <a:r>
              <a:rPr lang="en-US" sz="1800" dirty="0"/>
              <a:t>Anticipated work location: 	90% Government Site, 10% Contractor Site</a:t>
            </a:r>
          </a:p>
          <a:p>
            <a:pPr marL="174625" indent="-174625">
              <a:buFontTx/>
              <a:buChar char="-"/>
              <a:tabLst>
                <a:tab pos="174625" algn="l"/>
              </a:tabLst>
            </a:pPr>
            <a:r>
              <a:rPr lang="en-US" sz="1800" dirty="0"/>
              <a:t>Contract Type: CPFF</a:t>
            </a:r>
          </a:p>
          <a:p>
            <a:pPr marL="174625" indent="-174625">
              <a:buFontTx/>
              <a:buChar char="-"/>
              <a:tabLst>
                <a:tab pos="174625" algn="l"/>
              </a:tabLst>
            </a:pPr>
            <a:r>
              <a:rPr lang="en-US" sz="1800" dirty="0"/>
              <a:t>Unique Characteristics:</a:t>
            </a:r>
          </a:p>
          <a:p>
            <a:pPr marL="514350" lvl="1" indent="-227013">
              <a:buFontTx/>
              <a:buChar char="-"/>
              <a:tabLst>
                <a:tab pos="174625" algn="l"/>
              </a:tabLst>
            </a:pPr>
            <a:r>
              <a:rPr lang="en-US" sz="1800" dirty="0"/>
              <a:t>Key Personnel requirements: TBD Key Personnel (inclusive of the STR) Covering Areas of Expertise</a:t>
            </a:r>
          </a:p>
          <a:p>
            <a:pPr marL="514350" lvl="1" indent="-227013">
              <a:buFontTx/>
              <a:buChar char="-"/>
              <a:tabLst>
                <a:tab pos="174625" algn="l"/>
              </a:tabLst>
            </a:pPr>
            <a:r>
              <a:rPr lang="en-US" sz="1800" dirty="0"/>
              <a:t>Facility Security Clearance: Top Secret</a:t>
            </a:r>
          </a:p>
          <a:p>
            <a:pPr marL="514350" lvl="1" indent="-227013">
              <a:buFontTx/>
              <a:buChar char="-"/>
              <a:tabLst>
                <a:tab pos="174625" algn="l"/>
              </a:tabLst>
            </a:pPr>
            <a:r>
              <a:rPr lang="en-US" sz="1800" dirty="0"/>
              <a:t>Required Certifications/Designations: TBD</a:t>
            </a:r>
          </a:p>
          <a:p>
            <a:pPr marL="514350" lvl="1" indent="-227013">
              <a:buFontTx/>
              <a:buChar char="-"/>
              <a:tabLst>
                <a:tab pos="174625" algn="l"/>
              </a:tabLst>
            </a:pPr>
            <a:r>
              <a:rPr lang="en-US" sz="1800" dirty="0"/>
              <a:t>If large ODCs provide any details: ODCs primarily for travel</a:t>
            </a:r>
          </a:p>
          <a:p>
            <a:pPr marL="174625" indent="-174625">
              <a:buFontTx/>
              <a:buChar char="-"/>
              <a:tabLst>
                <a:tab pos="174625" algn="l"/>
              </a:tabLst>
            </a:pPr>
            <a:r>
              <a:rPr lang="en-US" sz="1800" dirty="0"/>
              <a:t>Follow on?  Yes, follow-on to N00178-19-D-8424-N66604-21-F-3008, Rite-Solutions, Inc., Acquisition Strategy was Unrestricted</a:t>
            </a:r>
          </a:p>
          <a:p>
            <a:pPr marL="174625" indent="-174625">
              <a:buFontTx/>
              <a:buChar char="-"/>
              <a:tabLst>
                <a:tab pos="174625" algn="l"/>
              </a:tabLst>
            </a:pPr>
            <a:r>
              <a:rPr lang="en-US" sz="1800" dirty="0"/>
              <a:t>Does OCOI clause apply? 	Yes</a:t>
            </a:r>
          </a:p>
          <a:p>
            <a:pPr marL="174625" indent="-174625">
              <a:buFontTx/>
              <a:buChar char="-"/>
              <a:tabLst>
                <a:tab pos="174625" algn="l"/>
              </a:tabLst>
            </a:pPr>
            <a:r>
              <a:rPr lang="en-US" sz="1800" dirty="0"/>
              <a:t>Expected RFP release: 	FY26 QTR 1</a:t>
            </a:r>
          </a:p>
        </p:txBody>
      </p:sp>
      <p:sp>
        <p:nvSpPr>
          <p:cNvPr id="2" name="Text Box 5">
            <a:extLst>
              <a:ext uri="{FF2B5EF4-FFF2-40B4-BE49-F238E27FC236}">
                <a16:creationId xmlns:a16="http://schemas.microsoft.com/office/drawing/2014/main" id="{9344DE72-53F0-7A41-6E9B-DF33F9D9B10C}"/>
              </a:ext>
            </a:extLst>
          </p:cNvPr>
          <p:cNvSpPr txBox="1">
            <a:spLocks noChangeArrowheads="1"/>
          </p:cNvSpPr>
          <p:nvPr/>
        </p:nvSpPr>
        <p:spPr bwMode="auto">
          <a:xfrm>
            <a:off x="1959416" y="6611779"/>
            <a:ext cx="5215095" cy="246221"/>
          </a:xfrm>
          <a:prstGeom prst="rect">
            <a:avLst/>
          </a:prstGeom>
          <a:noFill/>
          <a:ln w="9525" algn="ctr">
            <a:noFill/>
            <a:miter lim="800000"/>
            <a:headEnd/>
            <a:tailEnd/>
          </a:ln>
          <a:effectLst/>
        </p:spPr>
        <p:txBody>
          <a:bodyPr wrap="square">
            <a:spAutoFit/>
          </a:bodyPr>
          <a:lstStyle/>
          <a:p>
            <a:pPr algn="ctr">
              <a:defRPr/>
            </a:pPr>
            <a:r>
              <a:rPr lang="en-US" sz="1000" i="1" kern="0" dirty="0">
                <a:solidFill>
                  <a:prstClr val="black"/>
                </a:solidFill>
                <a:latin typeface="Arial Narrow" pitchFamily="34" charset="0"/>
              </a:rPr>
              <a:t>DISTRIBUTION STATEMENT A. Approved for public release.</a:t>
            </a:r>
          </a:p>
        </p:txBody>
      </p:sp>
    </p:spTree>
    <p:extLst>
      <p:ext uri="{BB962C8B-B14F-4D97-AF65-F5344CB8AC3E}">
        <p14:creationId xmlns:p14="http://schemas.microsoft.com/office/powerpoint/2010/main" val="28072543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txBox="1">
            <a:spLocks/>
          </p:cNvSpPr>
          <p:nvPr/>
        </p:nvSpPr>
        <p:spPr bwMode="auto">
          <a:xfrm>
            <a:off x="995680" y="131668"/>
            <a:ext cx="7033623" cy="904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algn="ctr" fontAlgn="base">
              <a:spcBef>
                <a:spcPct val="0"/>
              </a:spcBef>
              <a:spcAft>
                <a:spcPct val="0"/>
              </a:spcAft>
            </a:pPr>
            <a:r>
              <a:rPr lang="en-US" sz="2800" b="1" dirty="0">
                <a:solidFill>
                  <a:schemeClr val="bg1"/>
                </a:solidFill>
                <a:effectLst>
                  <a:outerShdw blurRad="38100" dist="38100" dir="2700000" algn="tl">
                    <a:srgbClr val="000000">
                      <a:alpha val="43137"/>
                    </a:srgbClr>
                  </a:outerShdw>
                </a:effectLst>
                <a:latin typeface="+mj-lt"/>
                <a:ea typeface="+mj-ea"/>
                <a:cs typeface="+mj-cs"/>
              </a:rPr>
              <a:t>Consolidated Afloat Networks and Enterprise Services (CANES) Services</a:t>
            </a:r>
          </a:p>
        </p:txBody>
      </p:sp>
      <p:sp>
        <p:nvSpPr>
          <p:cNvPr id="3" name="TextBox 2"/>
          <p:cNvSpPr txBox="1"/>
          <p:nvPr/>
        </p:nvSpPr>
        <p:spPr>
          <a:xfrm>
            <a:off x="314959" y="966648"/>
            <a:ext cx="8715829" cy="5509200"/>
          </a:xfrm>
          <a:prstGeom prst="rect">
            <a:avLst/>
          </a:prstGeom>
          <a:noFill/>
        </p:spPr>
        <p:txBody>
          <a:bodyPr wrap="square" rtlCol="0">
            <a:spAutoFit/>
          </a:bodyPr>
          <a:lstStyle/>
          <a:p>
            <a:pPr marL="174625" indent="-174625">
              <a:buFontTx/>
              <a:buChar char="-"/>
              <a:tabLst>
                <a:tab pos="174625" algn="l"/>
              </a:tabLst>
            </a:pPr>
            <a:r>
              <a:rPr lang="en-US" sz="1600" dirty="0"/>
              <a:t>Summary of Contract Scope: Systems engineering, managing, and tracking engineering change request processes which include engineering, testing, logistics and platform integration for submarine networks; PMW 160 Design Engineering working groups, and cognizant engineering teams to prepare the engineering changes for fielding and; acting as technical point of contact (TPOC) for the applicable applications and subsystems being integrated to the PEO C4I PMW 160 submarine network.</a:t>
            </a:r>
          </a:p>
          <a:p>
            <a:pPr marL="174625" indent="-174625">
              <a:buFontTx/>
              <a:buChar char="-"/>
              <a:tabLst>
                <a:tab pos="174625" algn="l"/>
              </a:tabLst>
            </a:pPr>
            <a:r>
              <a:rPr lang="en-US" sz="1600" dirty="0"/>
              <a:t>Contracting Method: 	</a:t>
            </a:r>
            <a:r>
              <a:rPr lang="en-US" sz="1600" dirty="0" err="1"/>
              <a:t>SeaPort</a:t>
            </a:r>
            <a:r>
              <a:rPr lang="en-US" sz="1600" dirty="0"/>
              <a:t> </a:t>
            </a:r>
            <a:r>
              <a:rPr lang="en-US" sz="1600" dirty="0" err="1"/>
              <a:t>NxG</a:t>
            </a:r>
            <a:endParaRPr lang="en-US" sz="1600" dirty="0"/>
          </a:p>
          <a:p>
            <a:pPr marL="174625" indent="-174625">
              <a:buFontTx/>
              <a:buChar char="-"/>
              <a:tabLst>
                <a:tab pos="174625" algn="l"/>
              </a:tabLst>
            </a:pPr>
            <a:r>
              <a:rPr lang="en-US" sz="1600" dirty="0"/>
              <a:t>Anticipated Period of Performance: 12/01/2026 – 11/30/2031</a:t>
            </a:r>
          </a:p>
          <a:p>
            <a:pPr marL="174625" indent="-174625">
              <a:buFontTx/>
              <a:buChar char="-"/>
              <a:tabLst>
                <a:tab pos="174625" algn="l"/>
              </a:tabLst>
            </a:pPr>
            <a:r>
              <a:rPr lang="en-US" sz="1600" dirty="0"/>
              <a:t>Acquisition Strategy: 	TBD</a:t>
            </a:r>
          </a:p>
          <a:p>
            <a:pPr marL="174625" indent="-174625">
              <a:buFontTx/>
              <a:buChar char="-"/>
              <a:tabLst>
                <a:tab pos="174625" algn="l"/>
              </a:tabLst>
            </a:pPr>
            <a:r>
              <a:rPr lang="en-US" sz="1600" dirty="0"/>
              <a:t>Level of Effort: 		Estimated 95,000 hours &amp; $350,000 ODCs</a:t>
            </a:r>
          </a:p>
          <a:p>
            <a:pPr marL="174625" indent="-174625">
              <a:buFontTx/>
              <a:buChar char="-"/>
              <a:tabLst>
                <a:tab pos="174625" algn="l"/>
              </a:tabLst>
            </a:pPr>
            <a:r>
              <a:rPr lang="en-US" sz="1600" dirty="0"/>
              <a:t>Anticipated work location: 	35% Government Site (NAVWAR San Diego, CA), 65% Contractor Site</a:t>
            </a:r>
          </a:p>
          <a:p>
            <a:pPr marL="174625" indent="-174625">
              <a:buFontTx/>
              <a:buChar char="-"/>
              <a:tabLst>
                <a:tab pos="174625" algn="l"/>
              </a:tabLst>
            </a:pPr>
            <a:r>
              <a:rPr lang="en-US" sz="1600" dirty="0"/>
              <a:t>Contract Type: CPFF</a:t>
            </a:r>
          </a:p>
          <a:p>
            <a:pPr marL="174625" indent="-174625">
              <a:buFontTx/>
              <a:buChar char="-"/>
              <a:tabLst>
                <a:tab pos="174625" algn="l"/>
              </a:tabLst>
            </a:pPr>
            <a:r>
              <a:rPr lang="en-US" sz="1600" dirty="0"/>
              <a:t>Unique Characteristics:</a:t>
            </a:r>
          </a:p>
          <a:p>
            <a:pPr marL="514350" lvl="1" indent="-227013">
              <a:buFontTx/>
              <a:buChar char="-"/>
              <a:tabLst>
                <a:tab pos="174625" algn="l"/>
              </a:tabLst>
            </a:pPr>
            <a:r>
              <a:rPr lang="en-US" sz="1600" dirty="0"/>
              <a:t>Key Personnel requirements: TBD Key Personnel (inclusive of the STR) Covering Areas of Expertise </a:t>
            </a:r>
          </a:p>
          <a:p>
            <a:pPr marL="514350" lvl="1" indent="-227013">
              <a:buFontTx/>
              <a:buChar char="-"/>
              <a:tabLst>
                <a:tab pos="174625" algn="l"/>
              </a:tabLst>
            </a:pPr>
            <a:r>
              <a:rPr lang="en-US" sz="1600" dirty="0"/>
              <a:t>Facility Security Clearance: Secret</a:t>
            </a:r>
          </a:p>
          <a:p>
            <a:pPr marL="514350" lvl="1" indent="-227013">
              <a:buFontTx/>
              <a:buChar char="-"/>
              <a:tabLst>
                <a:tab pos="174625" algn="l"/>
              </a:tabLst>
            </a:pPr>
            <a:r>
              <a:rPr lang="en-US" sz="1600" dirty="0"/>
              <a:t>Required Certifications/Designations: TBD</a:t>
            </a:r>
          </a:p>
          <a:p>
            <a:pPr marL="514350" lvl="1" indent="-227013">
              <a:buFontTx/>
              <a:buChar char="-"/>
              <a:tabLst>
                <a:tab pos="174625" algn="l"/>
              </a:tabLst>
            </a:pPr>
            <a:r>
              <a:rPr lang="en-US" sz="1600" dirty="0"/>
              <a:t>If large ODCs provide any details: ODCs primarily for travel</a:t>
            </a:r>
          </a:p>
          <a:p>
            <a:pPr marL="174625" indent="-174625">
              <a:buFontTx/>
              <a:buChar char="-"/>
              <a:tabLst>
                <a:tab pos="174625" algn="l"/>
              </a:tabLst>
            </a:pPr>
            <a:r>
              <a:rPr lang="en-US" sz="1600" dirty="0"/>
              <a:t>Follow on?  Yes, follow-on to N00178-19-D-7675-N66604-22-F-3001, G2 Software Systems, Acquisition Strategy was Small Business Set-Aside</a:t>
            </a:r>
          </a:p>
          <a:p>
            <a:pPr marL="174625" indent="-174625">
              <a:buFontTx/>
              <a:buChar char="-"/>
              <a:tabLst>
                <a:tab pos="174625" algn="l"/>
              </a:tabLst>
            </a:pPr>
            <a:r>
              <a:rPr lang="en-US" sz="1600" dirty="0"/>
              <a:t>Does OCOI clause apply? 	Yes</a:t>
            </a:r>
          </a:p>
          <a:p>
            <a:pPr marL="174625" indent="-174625">
              <a:buFontTx/>
              <a:buChar char="-"/>
              <a:tabLst>
                <a:tab pos="174625" algn="l"/>
              </a:tabLst>
            </a:pPr>
            <a:r>
              <a:rPr lang="en-US" sz="1600" dirty="0"/>
              <a:t>Expected RFP release: 	FY26 QTR 3</a:t>
            </a:r>
          </a:p>
        </p:txBody>
      </p:sp>
      <p:sp>
        <p:nvSpPr>
          <p:cNvPr id="2" name="Text Box 5">
            <a:extLst>
              <a:ext uri="{FF2B5EF4-FFF2-40B4-BE49-F238E27FC236}">
                <a16:creationId xmlns:a16="http://schemas.microsoft.com/office/drawing/2014/main" id="{C22F2D7F-A69F-DE0A-505B-56F1D7A8A9A3}"/>
              </a:ext>
            </a:extLst>
          </p:cNvPr>
          <p:cNvSpPr txBox="1">
            <a:spLocks noChangeArrowheads="1"/>
          </p:cNvSpPr>
          <p:nvPr/>
        </p:nvSpPr>
        <p:spPr bwMode="auto">
          <a:xfrm>
            <a:off x="1959416" y="6611779"/>
            <a:ext cx="5215095" cy="246221"/>
          </a:xfrm>
          <a:prstGeom prst="rect">
            <a:avLst/>
          </a:prstGeom>
          <a:noFill/>
          <a:ln w="9525" algn="ctr">
            <a:noFill/>
            <a:miter lim="800000"/>
            <a:headEnd/>
            <a:tailEnd/>
          </a:ln>
          <a:effectLst/>
        </p:spPr>
        <p:txBody>
          <a:bodyPr wrap="square">
            <a:spAutoFit/>
          </a:bodyPr>
          <a:lstStyle/>
          <a:p>
            <a:pPr algn="ctr">
              <a:defRPr/>
            </a:pPr>
            <a:r>
              <a:rPr lang="en-US" sz="1000" i="1" kern="0" dirty="0">
                <a:solidFill>
                  <a:prstClr val="black"/>
                </a:solidFill>
                <a:latin typeface="Arial Narrow" pitchFamily="34" charset="0"/>
              </a:rPr>
              <a:t>DISTRIBUTION STATEMENT A. Approved for public release.</a:t>
            </a:r>
          </a:p>
        </p:txBody>
      </p:sp>
    </p:spTree>
    <p:extLst>
      <p:ext uri="{BB962C8B-B14F-4D97-AF65-F5344CB8AC3E}">
        <p14:creationId xmlns:p14="http://schemas.microsoft.com/office/powerpoint/2010/main" val="399655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Line 130"/>
          <p:cNvSpPr>
            <a:spLocks noChangeShapeType="1"/>
          </p:cNvSpPr>
          <p:nvPr/>
        </p:nvSpPr>
        <p:spPr bwMode="auto">
          <a:xfrm flipH="1">
            <a:off x="2395211" y="1579401"/>
            <a:ext cx="45" cy="586871"/>
          </a:xfrm>
          <a:prstGeom prst="line">
            <a:avLst/>
          </a:prstGeom>
          <a:noFill/>
          <a:ln w="9525">
            <a:solidFill>
              <a:schemeClr val="tx1"/>
            </a:solidFill>
            <a:round/>
            <a:headEnd/>
            <a:tailEnd/>
          </a:ln>
        </p:spPr>
        <p:txBody>
          <a:bodyPr/>
          <a:lstStyle/>
          <a:p>
            <a:pPr>
              <a:defRPr/>
            </a:pPr>
            <a:endParaRPr lang="en-US" dirty="0">
              <a:solidFill>
                <a:prstClr val="black"/>
              </a:solidFill>
            </a:endParaRPr>
          </a:p>
        </p:txBody>
      </p:sp>
      <p:sp>
        <p:nvSpPr>
          <p:cNvPr id="70" name="Line 130"/>
          <p:cNvSpPr>
            <a:spLocks noChangeShapeType="1"/>
          </p:cNvSpPr>
          <p:nvPr/>
        </p:nvSpPr>
        <p:spPr bwMode="auto">
          <a:xfrm>
            <a:off x="7362320" y="1481504"/>
            <a:ext cx="1" cy="548640"/>
          </a:xfrm>
          <a:prstGeom prst="line">
            <a:avLst/>
          </a:prstGeom>
          <a:noFill/>
          <a:ln w="9525">
            <a:solidFill>
              <a:schemeClr val="tx1"/>
            </a:solidFill>
            <a:round/>
            <a:headEnd/>
            <a:tailEnd/>
          </a:ln>
        </p:spPr>
        <p:txBody>
          <a:bodyPr/>
          <a:lstStyle/>
          <a:p>
            <a:pPr>
              <a:defRPr/>
            </a:pPr>
            <a:endParaRPr lang="en-US" dirty="0">
              <a:solidFill>
                <a:prstClr val="black"/>
              </a:solidFill>
            </a:endParaRPr>
          </a:p>
        </p:txBody>
      </p:sp>
      <p:sp>
        <p:nvSpPr>
          <p:cNvPr id="67" name="Line 130"/>
          <p:cNvSpPr>
            <a:spLocks noChangeShapeType="1"/>
          </p:cNvSpPr>
          <p:nvPr/>
        </p:nvSpPr>
        <p:spPr bwMode="auto">
          <a:xfrm>
            <a:off x="5536183" y="1371605"/>
            <a:ext cx="0" cy="669383"/>
          </a:xfrm>
          <a:prstGeom prst="line">
            <a:avLst/>
          </a:prstGeom>
          <a:noFill/>
          <a:ln w="9525">
            <a:solidFill>
              <a:schemeClr val="tx1"/>
            </a:solidFill>
            <a:round/>
            <a:headEnd/>
            <a:tailEnd/>
          </a:ln>
        </p:spPr>
        <p:txBody>
          <a:bodyPr/>
          <a:lstStyle/>
          <a:p>
            <a:pPr>
              <a:defRPr/>
            </a:pPr>
            <a:endParaRPr lang="en-US" dirty="0">
              <a:solidFill>
                <a:prstClr val="black"/>
              </a:solidFill>
            </a:endParaRPr>
          </a:p>
        </p:txBody>
      </p:sp>
      <p:sp>
        <p:nvSpPr>
          <p:cNvPr id="59" name="Line 28"/>
          <p:cNvSpPr>
            <a:spLocks noChangeShapeType="1"/>
          </p:cNvSpPr>
          <p:nvPr/>
        </p:nvSpPr>
        <p:spPr bwMode="auto">
          <a:xfrm>
            <a:off x="6411150" y="2582903"/>
            <a:ext cx="1898" cy="2197436"/>
          </a:xfrm>
          <a:prstGeom prst="line">
            <a:avLst/>
          </a:prstGeom>
          <a:noFill/>
          <a:ln w="9525">
            <a:solidFill>
              <a:srgbClr val="000000"/>
            </a:solidFill>
            <a:round/>
            <a:headEnd/>
            <a:tailEnd/>
          </a:ln>
        </p:spPr>
        <p:txBody>
          <a:bodyPr wrap="none" anchor="ctr"/>
          <a:lstStyle/>
          <a:p>
            <a:pPr>
              <a:defRPr/>
            </a:pPr>
            <a:endParaRPr lang="en-US" dirty="0">
              <a:solidFill>
                <a:prstClr val="black"/>
              </a:solidFill>
            </a:endParaRPr>
          </a:p>
        </p:txBody>
      </p:sp>
      <p:sp>
        <p:nvSpPr>
          <p:cNvPr id="57" name="Line 28"/>
          <p:cNvSpPr>
            <a:spLocks noChangeShapeType="1"/>
          </p:cNvSpPr>
          <p:nvPr/>
        </p:nvSpPr>
        <p:spPr bwMode="auto">
          <a:xfrm flipH="1">
            <a:off x="4571559" y="2582895"/>
            <a:ext cx="441" cy="2703481"/>
          </a:xfrm>
          <a:prstGeom prst="line">
            <a:avLst/>
          </a:prstGeom>
          <a:noFill/>
          <a:ln w="9525">
            <a:solidFill>
              <a:srgbClr val="000000"/>
            </a:solidFill>
            <a:round/>
            <a:headEnd/>
            <a:tailEnd/>
          </a:ln>
        </p:spPr>
        <p:txBody>
          <a:bodyPr wrap="none" anchor="ctr"/>
          <a:lstStyle/>
          <a:p>
            <a:pPr>
              <a:defRPr/>
            </a:pPr>
            <a:endParaRPr lang="en-US" dirty="0">
              <a:solidFill>
                <a:prstClr val="black"/>
              </a:solidFill>
            </a:endParaRPr>
          </a:p>
        </p:txBody>
      </p:sp>
      <p:sp>
        <p:nvSpPr>
          <p:cNvPr id="22541" name="Line 28"/>
          <p:cNvSpPr>
            <a:spLocks noChangeShapeType="1"/>
          </p:cNvSpPr>
          <p:nvPr/>
        </p:nvSpPr>
        <p:spPr bwMode="auto">
          <a:xfrm>
            <a:off x="2728596" y="2590808"/>
            <a:ext cx="1915" cy="2695568"/>
          </a:xfrm>
          <a:prstGeom prst="line">
            <a:avLst/>
          </a:prstGeom>
          <a:noFill/>
          <a:ln w="9525">
            <a:solidFill>
              <a:srgbClr val="000000"/>
            </a:solidFill>
            <a:round/>
            <a:headEnd/>
            <a:tailEnd/>
          </a:ln>
        </p:spPr>
        <p:txBody>
          <a:bodyPr wrap="none" anchor="ctr"/>
          <a:lstStyle/>
          <a:p>
            <a:pPr>
              <a:defRPr/>
            </a:pPr>
            <a:endParaRPr lang="en-US" dirty="0">
              <a:solidFill>
                <a:prstClr val="black"/>
              </a:solidFill>
            </a:endParaRPr>
          </a:p>
        </p:txBody>
      </p:sp>
      <p:sp>
        <p:nvSpPr>
          <p:cNvPr id="38" name="Rectangle 31"/>
          <p:cNvSpPr>
            <a:spLocks noChangeArrowheads="1"/>
          </p:cNvSpPr>
          <p:nvPr/>
        </p:nvSpPr>
        <p:spPr bwMode="auto">
          <a:xfrm>
            <a:off x="3733800" y="2703334"/>
            <a:ext cx="1676400" cy="609600"/>
          </a:xfrm>
          <a:prstGeom prst="roundRect">
            <a:avLst/>
          </a:prstGeom>
          <a:solidFill>
            <a:srgbClr val="00388A"/>
          </a:solidFill>
          <a:ln>
            <a:noFill/>
            <a:headEnd/>
            <a:tailEnd/>
          </a:ln>
          <a:effectLst>
            <a:outerShdw blurRad="63500" sx="102000" sy="102000" algn="ctr" rotWithShape="0">
              <a:prstClr val="black">
                <a:alpha val="40000"/>
              </a:prstClr>
            </a:outerShdw>
          </a:effectLst>
          <a:scene3d>
            <a:camera prst="orthographicFront"/>
            <a:lightRig rig="threePt" dir="t"/>
          </a:scene3d>
          <a:sp3d>
            <a:bevelT w="38100" h="25400"/>
          </a:sp3d>
        </p:spPr>
        <p:style>
          <a:lnRef idx="1">
            <a:schemeClr val="accent1"/>
          </a:lnRef>
          <a:fillRef idx="3">
            <a:schemeClr val="accent1"/>
          </a:fillRef>
          <a:effectRef idx="2">
            <a:schemeClr val="accent1"/>
          </a:effectRef>
          <a:fontRef idx="minor">
            <a:schemeClr val="lt1"/>
          </a:fontRef>
        </p:style>
        <p:txBody>
          <a:bodyPr wrap="none" anchor="ctr"/>
          <a:lstStyle/>
          <a:p>
            <a:pPr algn="ctr" fontAlgn="auto">
              <a:spcBef>
                <a:spcPts val="0"/>
              </a:spcBef>
              <a:spcAft>
                <a:spcPts val="0"/>
              </a:spcAft>
              <a:defRPr/>
            </a:pPr>
            <a:r>
              <a:rPr lang="en-US" sz="1100" dirty="0">
                <a:solidFill>
                  <a:prstClr val="white"/>
                </a:solidFill>
                <a:latin typeface="Calibri" pitchFamily="34" charset="0"/>
                <a:ea typeface="ＭＳ Ｐゴシック" charset="-128"/>
                <a:cs typeface="ＭＳ Ｐゴシック" charset="-128"/>
              </a:rPr>
              <a:t>Product Development </a:t>
            </a:r>
          </a:p>
          <a:p>
            <a:pPr algn="ctr" fontAlgn="auto">
              <a:spcBef>
                <a:spcPts val="0"/>
              </a:spcBef>
              <a:spcAft>
                <a:spcPts val="0"/>
              </a:spcAft>
              <a:defRPr/>
            </a:pPr>
            <a:r>
              <a:rPr lang="en-US" sz="1100" dirty="0">
                <a:solidFill>
                  <a:prstClr val="white"/>
                </a:solidFill>
                <a:latin typeface="Calibri" pitchFamily="34" charset="0"/>
                <a:ea typeface="ＭＳ Ｐゴシック" charset="-128"/>
                <a:cs typeface="ＭＳ Ｐゴシック" charset="-128"/>
              </a:rPr>
              <a:t>Division </a:t>
            </a:r>
          </a:p>
          <a:p>
            <a:pPr algn="ctr" fontAlgn="auto">
              <a:spcBef>
                <a:spcPts val="0"/>
              </a:spcBef>
              <a:spcAft>
                <a:spcPts val="0"/>
              </a:spcAft>
              <a:defRPr/>
            </a:pPr>
            <a:r>
              <a:rPr lang="en-US" sz="1100" dirty="0">
                <a:solidFill>
                  <a:prstClr val="white"/>
                </a:solidFill>
                <a:latin typeface="Calibri" pitchFamily="34" charset="0"/>
                <a:ea typeface="ＭＳ Ｐゴシック" charset="-128"/>
                <a:cs typeface="ＭＳ Ｐゴシック" charset="-128"/>
              </a:rPr>
              <a:t>253</a:t>
            </a:r>
          </a:p>
        </p:txBody>
      </p:sp>
      <p:sp>
        <p:nvSpPr>
          <p:cNvPr id="44" name="Rectangle 32"/>
          <p:cNvSpPr>
            <a:spLocks noChangeArrowheads="1"/>
          </p:cNvSpPr>
          <p:nvPr/>
        </p:nvSpPr>
        <p:spPr bwMode="auto">
          <a:xfrm>
            <a:off x="5574847" y="2703334"/>
            <a:ext cx="1676400" cy="609600"/>
          </a:xfrm>
          <a:prstGeom prst="roundRect">
            <a:avLst/>
          </a:prstGeom>
          <a:solidFill>
            <a:srgbClr val="00388A"/>
          </a:solidFill>
          <a:ln>
            <a:noFill/>
            <a:headEnd/>
            <a:tailEnd/>
          </a:ln>
          <a:effectLst>
            <a:outerShdw blurRad="63500" sx="102000" sy="102000" algn="ctr" rotWithShape="0">
              <a:prstClr val="black">
                <a:alpha val="40000"/>
              </a:prstClr>
            </a:outerShdw>
          </a:effectLst>
          <a:scene3d>
            <a:camera prst="orthographicFront"/>
            <a:lightRig rig="threePt" dir="t"/>
          </a:scene3d>
          <a:sp3d>
            <a:bevelT w="38100" h="25400"/>
          </a:sp3d>
        </p:spPr>
        <p:style>
          <a:lnRef idx="1">
            <a:schemeClr val="accent1"/>
          </a:lnRef>
          <a:fillRef idx="3">
            <a:schemeClr val="accent1"/>
          </a:fillRef>
          <a:effectRef idx="2">
            <a:schemeClr val="accent1"/>
          </a:effectRef>
          <a:fontRef idx="minor">
            <a:schemeClr val="lt1"/>
          </a:fontRef>
        </p:style>
        <p:txBody>
          <a:bodyPr wrap="none" anchor="ctr"/>
          <a:lstStyle/>
          <a:p>
            <a:pPr algn="ctr" fontAlgn="auto">
              <a:spcBef>
                <a:spcPts val="0"/>
              </a:spcBef>
              <a:spcAft>
                <a:spcPts val="0"/>
              </a:spcAft>
              <a:defRPr/>
            </a:pPr>
            <a:r>
              <a:rPr lang="en-US" sz="1100" dirty="0">
                <a:solidFill>
                  <a:prstClr val="white"/>
                </a:solidFill>
                <a:latin typeface="Calibri" pitchFamily="34" charset="0"/>
                <a:ea typeface="ＭＳ Ｐゴシック" charset="-128"/>
                <a:cs typeface="ＭＳ Ｐゴシック" charset="-128"/>
              </a:rPr>
              <a:t>Interoperability &amp; Networks </a:t>
            </a:r>
          </a:p>
          <a:p>
            <a:pPr algn="ctr" fontAlgn="auto">
              <a:spcBef>
                <a:spcPts val="0"/>
              </a:spcBef>
              <a:spcAft>
                <a:spcPts val="0"/>
              </a:spcAft>
              <a:defRPr/>
            </a:pPr>
            <a:r>
              <a:rPr lang="en-US" sz="1100" dirty="0">
                <a:solidFill>
                  <a:prstClr val="white"/>
                </a:solidFill>
                <a:latin typeface="Calibri" pitchFamily="34" charset="0"/>
                <a:ea typeface="ＭＳ Ｐゴシック" charset="-128"/>
                <a:cs typeface="ＭＳ Ｐゴシック" charset="-128"/>
              </a:rPr>
              <a:t>Division</a:t>
            </a:r>
          </a:p>
          <a:p>
            <a:pPr algn="ctr" fontAlgn="auto">
              <a:spcBef>
                <a:spcPts val="0"/>
              </a:spcBef>
              <a:spcAft>
                <a:spcPts val="0"/>
              </a:spcAft>
              <a:defRPr/>
            </a:pPr>
            <a:r>
              <a:rPr lang="en-US" sz="1100" dirty="0">
                <a:solidFill>
                  <a:prstClr val="white"/>
                </a:solidFill>
                <a:latin typeface="Calibri" pitchFamily="34" charset="0"/>
                <a:ea typeface="ＭＳ Ｐゴシック" charset="-128"/>
                <a:cs typeface="ＭＳ Ｐゴシック" charset="-128"/>
              </a:rPr>
              <a:t>254</a:t>
            </a:r>
          </a:p>
        </p:txBody>
      </p:sp>
      <p:sp>
        <p:nvSpPr>
          <p:cNvPr id="22535" name="Line 19"/>
          <p:cNvSpPr>
            <a:spLocks noChangeShapeType="1"/>
          </p:cNvSpPr>
          <p:nvPr/>
        </p:nvSpPr>
        <p:spPr bwMode="auto">
          <a:xfrm flipV="1">
            <a:off x="3191735" y="1363785"/>
            <a:ext cx="3383280" cy="0"/>
          </a:xfrm>
          <a:prstGeom prst="line">
            <a:avLst/>
          </a:prstGeom>
          <a:noFill/>
          <a:ln w="9525">
            <a:solidFill>
              <a:schemeClr val="tx1"/>
            </a:solidFill>
            <a:round/>
            <a:headEnd/>
            <a:tailEnd/>
          </a:ln>
        </p:spPr>
        <p:txBody>
          <a:bodyPr/>
          <a:lstStyle/>
          <a:p>
            <a:pPr>
              <a:defRPr/>
            </a:pPr>
            <a:endParaRPr lang="en-US" dirty="0">
              <a:solidFill>
                <a:prstClr val="black"/>
              </a:solidFill>
            </a:endParaRPr>
          </a:p>
        </p:txBody>
      </p:sp>
      <p:sp>
        <p:nvSpPr>
          <p:cNvPr id="22537" name="Line 44"/>
          <p:cNvSpPr>
            <a:spLocks noChangeShapeType="1"/>
          </p:cNvSpPr>
          <p:nvPr/>
        </p:nvSpPr>
        <p:spPr bwMode="auto">
          <a:xfrm flipH="1">
            <a:off x="874873" y="2590799"/>
            <a:ext cx="0" cy="3657600"/>
          </a:xfrm>
          <a:prstGeom prst="line">
            <a:avLst/>
          </a:prstGeom>
          <a:noFill/>
          <a:ln w="9525">
            <a:solidFill>
              <a:schemeClr val="tx1"/>
            </a:solidFill>
            <a:round/>
            <a:headEnd/>
            <a:tailEnd/>
          </a:ln>
        </p:spPr>
        <p:txBody>
          <a:bodyPr/>
          <a:lstStyle/>
          <a:p>
            <a:pPr>
              <a:defRPr/>
            </a:pPr>
            <a:endParaRPr lang="en-US" dirty="0">
              <a:solidFill>
                <a:prstClr val="black"/>
              </a:solidFill>
            </a:endParaRPr>
          </a:p>
        </p:txBody>
      </p:sp>
      <p:sp>
        <p:nvSpPr>
          <p:cNvPr id="22547" name="Line 130"/>
          <p:cNvSpPr>
            <a:spLocks noChangeShapeType="1"/>
          </p:cNvSpPr>
          <p:nvPr/>
        </p:nvSpPr>
        <p:spPr bwMode="auto">
          <a:xfrm flipH="1">
            <a:off x="4572000" y="1061148"/>
            <a:ext cx="0" cy="1521751"/>
          </a:xfrm>
          <a:prstGeom prst="line">
            <a:avLst/>
          </a:prstGeom>
          <a:noFill/>
          <a:ln w="9525">
            <a:solidFill>
              <a:schemeClr val="tx1"/>
            </a:solidFill>
            <a:round/>
            <a:headEnd/>
            <a:tailEnd/>
          </a:ln>
        </p:spPr>
        <p:txBody>
          <a:bodyPr/>
          <a:lstStyle/>
          <a:p>
            <a:pPr>
              <a:defRPr/>
            </a:pPr>
            <a:endParaRPr lang="en-US" dirty="0">
              <a:solidFill>
                <a:prstClr val="black"/>
              </a:solidFill>
            </a:endParaRPr>
          </a:p>
        </p:txBody>
      </p:sp>
      <p:sp>
        <p:nvSpPr>
          <p:cNvPr id="25" name="Rectangle 26"/>
          <p:cNvSpPr>
            <a:spLocks noChangeArrowheads="1"/>
          </p:cNvSpPr>
          <p:nvPr/>
        </p:nvSpPr>
        <p:spPr bwMode="auto">
          <a:xfrm>
            <a:off x="4734638" y="1629867"/>
            <a:ext cx="1621955" cy="445896"/>
          </a:xfrm>
          <a:prstGeom prst="roundRect">
            <a:avLst/>
          </a:prstGeom>
          <a:solidFill>
            <a:srgbClr val="0066CC"/>
          </a:solidFill>
          <a:ln>
            <a:noFill/>
            <a:headEnd/>
            <a:tailEnd/>
          </a:ln>
          <a:effectLst>
            <a:outerShdw blurRad="63500" sx="102000" sy="102000" algn="ctr" rotWithShape="0">
              <a:prstClr val="black">
                <a:alpha val="40000"/>
              </a:prstClr>
            </a:outerShdw>
          </a:effectLst>
          <a:scene3d>
            <a:camera prst="orthographicFront"/>
            <a:lightRig rig="threePt" dir="t"/>
          </a:scene3d>
          <a:sp3d>
            <a:bevelT w="38100" h="25400"/>
          </a:sp3d>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fontAlgn="auto">
              <a:spcBef>
                <a:spcPts val="0"/>
              </a:spcBef>
              <a:spcAft>
                <a:spcPts val="0"/>
              </a:spcAft>
              <a:defRPr/>
            </a:pPr>
            <a:r>
              <a:rPr lang="en-US" sz="1100" dirty="0">
                <a:solidFill>
                  <a:prstClr val="white"/>
                </a:solidFill>
                <a:latin typeface="Calibri" pitchFamily="34" charset="0"/>
                <a:ea typeface="ＭＳ Ｐゴシック" pitchFamily="-108" charset="-128"/>
                <a:cs typeface="ＭＳ Ｐゴシック" pitchFamily="-108" charset="-128"/>
              </a:rPr>
              <a:t>Technology and Strategy </a:t>
            </a:r>
          </a:p>
          <a:p>
            <a:pPr algn="ctr" fontAlgn="auto">
              <a:spcBef>
                <a:spcPts val="0"/>
              </a:spcBef>
              <a:spcAft>
                <a:spcPts val="0"/>
              </a:spcAft>
              <a:defRPr/>
            </a:pPr>
            <a:r>
              <a:rPr lang="en-US" sz="1100" dirty="0">
                <a:solidFill>
                  <a:prstClr val="white"/>
                </a:solidFill>
                <a:latin typeface="Calibri" pitchFamily="34" charset="0"/>
                <a:ea typeface="ＭＳ Ｐゴシック" pitchFamily="-108" charset="-128"/>
                <a:cs typeface="ＭＳ Ｐゴシック" pitchFamily="-108" charset="-128"/>
              </a:rPr>
              <a:t>25T</a:t>
            </a:r>
          </a:p>
        </p:txBody>
      </p:sp>
      <p:sp>
        <p:nvSpPr>
          <p:cNvPr id="30" name="Rectangle 81"/>
          <p:cNvSpPr>
            <a:spLocks noChangeArrowheads="1"/>
          </p:cNvSpPr>
          <p:nvPr/>
        </p:nvSpPr>
        <p:spPr bwMode="auto">
          <a:xfrm>
            <a:off x="1654906" y="1088795"/>
            <a:ext cx="1554480" cy="519831"/>
          </a:xfrm>
          <a:prstGeom prst="roundRect">
            <a:avLst/>
          </a:prstGeom>
          <a:solidFill>
            <a:srgbClr val="0066CC"/>
          </a:solidFill>
          <a:ln>
            <a:noFill/>
            <a:headEnd/>
            <a:tailEnd/>
          </a:ln>
          <a:effectLst>
            <a:outerShdw blurRad="63500" sx="102000" sy="102000" algn="ctr" rotWithShape="0">
              <a:prstClr val="black">
                <a:alpha val="40000"/>
              </a:prstClr>
            </a:outerShdw>
          </a:effectLst>
          <a:scene3d>
            <a:camera prst="orthographicFront"/>
            <a:lightRig rig="threePt" dir="t"/>
          </a:scene3d>
          <a:sp3d>
            <a:bevelT w="38100" h="25400"/>
          </a:sp3d>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fontAlgn="auto">
              <a:spcBef>
                <a:spcPts val="0"/>
              </a:spcBef>
              <a:spcAft>
                <a:spcPts val="0"/>
              </a:spcAft>
              <a:defRPr/>
            </a:pPr>
            <a:r>
              <a:rPr lang="en-US" sz="1100" dirty="0">
                <a:solidFill>
                  <a:prstClr val="white"/>
                </a:solidFill>
                <a:latin typeface="Calibri" pitchFamily="34" charset="0"/>
                <a:ea typeface="ＭＳ Ｐゴシック" pitchFamily="-108" charset="-128"/>
                <a:cs typeface="ＭＳ Ｐゴシック" pitchFamily="-108" charset="-128"/>
              </a:rPr>
              <a:t>Program Management </a:t>
            </a:r>
          </a:p>
          <a:p>
            <a:pPr algn="ctr" fontAlgn="auto">
              <a:spcBef>
                <a:spcPts val="0"/>
              </a:spcBef>
              <a:spcAft>
                <a:spcPts val="0"/>
              </a:spcAft>
              <a:defRPr/>
            </a:pPr>
            <a:r>
              <a:rPr lang="en-US" sz="1100" dirty="0">
                <a:solidFill>
                  <a:prstClr val="white"/>
                </a:solidFill>
                <a:latin typeface="Calibri" pitchFamily="34" charset="0"/>
                <a:ea typeface="ＭＳ Ｐゴシック" pitchFamily="-108" charset="-128"/>
                <a:cs typeface="ＭＳ Ｐゴシック" pitchFamily="-108" charset="-128"/>
              </a:rPr>
              <a:t>Office</a:t>
            </a:r>
          </a:p>
          <a:p>
            <a:pPr algn="ctr" fontAlgn="auto">
              <a:spcBef>
                <a:spcPts val="0"/>
              </a:spcBef>
              <a:spcAft>
                <a:spcPts val="0"/>
              </a:spcAft>
              <a:defRPr/>
            </a:pPr>
            <a:r>
              <a:rPr lang="en-US" sz="1100" dirty="0">
                <a:solidFill>
                  <a:prstClr val="white"/>
                </a:solidFill>
                <a:latin typeface="Calibri" pitchFamily="34" charset="0"/>
                <a:ea typeface="ＭＳ Ｐゴシック" pitchFamily="-108" charset="-128"/>
                <a:cs typeface="ＭＳ Ｐゴシック" pitchFamily="-108" charset="-128"/>
              </a:rPr>
              <a:t>259</a:t>
            </a:r>
          </a:p>
        </p:txBody>
      </p:sp>
      <p:sp>
        <p:nvSpPr>
          <p:cNvPr id="35" name="Rectangle 8"/>
          <p:cNvSpPr>
            <a:spLocks noChangeArrowheads="1"/>
          </p:cNvSpPr>
          <p:nvPr/>
        </p:nvSpPr>
        <p:spPr bwMode="auto">
          <a:xfrm>
            <a:off x="6509033" y="1136680"/>
            <a:ext cx="1752600" cy="450235"/>
          </a:xfrm>
          <a:prstGeom prst="roundRect">
            <a:avLst/>
          </a:prstGeom>
          <a:solidFill>
            <a:srgbClr val="0066CC"/>
          </a:solidFill>
          <a:ln>
            <a:noFill/>
            <a:headEnd/>
            <a:tailEnd/>
          </a:ln>
          <a:effectLst>
            <a:outerShdw blurRad="63500" sx="102000" sy="102000" algn="ctr" rotWithShape="0">
              <a:prstClr val="black">
                <a:alpha val="40000"/>
              </a:prstClr>
            </a:outerShdw>
          </a:effectLst>
          <a:scene3d>
            <a:camera prst="orthographicFront"/>
            <a:lightRig rig="threePt" dir="t"/>
          </a:scene3d>
          <a:sp3d>
            <a:bevelT w="38100" h="25400"/>
          </a:sp3d>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fontAlgn="auto">
              <a:spcBef>
                <a:spcPts val="0"/>
              </a:spcBef>
              <a:spcAft>
                <a:spcPts val="0"/>
              </a:spcAft>
              <a:defRPr/>
            </a:pPr>
            <a:r>
              <a:rPr lang="en-US" sz="1100" dirty="0">
                <a:solidFill>
                  <a:prstClr val="white"/>
                </a:solidFill>
                <a:latin typeface="Calibri" pitchFamily="34" charset="0"/>
                <a:ea typeface="ＭＳ Ｐゴシック" pitchFamily="-108" charset="-128"/>
                <a:cs typeface="ＭＳ Ｐゴシック" pitchFamily="-108" charset="-128"/>
              </a:rPr>
              <a:t>Deputy Department Head</a:t>
            </a:r>
          </a:p>
          <a:p>
            <a:pPr algn="ctr" fontAlgn="auto">
              <a:spcBef>
                <a:spcPts val="0"/>
              </a:spcBef>
              <a:spcAft>
                <a:spcPts val="0"/>
              </a:spcAft>
              <a:defRPr/>
            </a:pPr>
            <a:r>
              <a:rPr lang="en-US" sz="1100" dirty="0">
                <a:solidFill>
                  <a:prstClr val="white"/>
                </a:solidFill>
                <a:latin typeface="Calibri" pitchFamily="34" charset="0"/>
                <a:ea typeface="ＭＳ Ｐゴシック" pitchFamily="-108" charset="-128"/>
                <a:cs typeface="ＭＳ Ｐゴシック" pitchFamily="-108" charset="-128"/>
              </a:rPr>
              <a:t>25B</a:t>
            </a:r>
          </a:p>
        </p:txBody>
      </p:sp>
      <p:sp>
        <p:nvSpPr>
          <p:cNvPr id="58" name="Rectangle 82"/>
          <p:cNvSpPr>
            <a:spLocks noChangeArrowheads="1"/>
          </p:cNvSpPr>
          <p:nvPr/>
        </p:nvSpPr>
        <p:spPr bwMode="auto">
          <a:xfrm>
            <a:off x="6509038" y="1955572"/>
            <a:ext cx="1706563" cy="429433"/>
          </a:xfrm>
          <a:prstGeom prst="roundRect">
            <a:avLst/>
          </a:prstGeom>
          <a:solidFill>
            <a:srgbClr val="0066CC"/>
          </a:solidFill>
          <a:ln>
            <a:noFill/>
            <a:headEnd/>
            <a:tailEnd/>
          </a:ln>
          <a:effectLst>
            <a:outerShdw blurRad="63500" sx="102000" sy="102000" algn="ctr" rotWithShape="0">
              <a:prstClr val="black">
                <a:alpha val="40000"/>
              </a:prstClr>
            </a:outerShdw>
          </a:effectLst>
          <a:scene3d>
            <a:camera prst="orthographicFront"/>
            <a:lightRig rig="threePt" dir="t"/>
          </a:scene3d>
          <a:sp3d>
            <a:bevelT w="38100" h="25400"/>
          </a:sp3d>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fontAlgn="auto">
              <a:spcBef>
                <a:spcPts val="0"/>
              </a:spcBef>
              <a:spcAft>
                <a:spcPts val="0"/>
              </a:spcAft>
              <a:defRPr/>
            </a:pPr>
            <a:r>
              <a:rPr lang="en-US" sz="1100" dirty="0">
                <a:solidFill>
                  <a:prstClr val="white"/>
                </a:solidFill>
                <a:latin typeface="Calibri" pitchFamily="34" charset="0"/>
                <a:ea typeface="ＭＳ Ｐゴシック" pitchFamily="-108" charset="-128"/>
                <a:cs typeface="ＭＳ Ｐゴシック" pitchFamily="-108" charset="-128"/>
              </a:rPr>
              <a:t>Business Operations Office</a:t>
            </a:r>
          </a:p>
          <a:p>
            <a:pPr algn="ctr" fontAlgn="auto">
              <a:spcBef>
                <a:spcPts val="0"/>
              </a:spcBef>
              <a:spcAft>
                <a:spcPts val="0"/>
              </a:spcAft>
              <a:defRPr/>
            </a:pPr>
            <a:r>
              <a:rPr lang="en-US" sz="1100" dirty="0">
                <a:solidFill>
                  <a:prstClr val="white"/>
                </a:solidFill>
                <a:latin typeface="Calibri" pitchFamily="34" charset="0"/>
                <a:ea typeface="ＭＳ Ｐゴシック" pitchFamily="-108" charset="-128"/>
                <a:cs typeface="ＭＳ Ｐゴシック" pitchFamily="-108" charset="-128"/>
              </a:rPr>
              <a:t>2501</a:t>
            </a:r>
          </a:p>
        </p:txBody>
      </p:sp>
      <p:cxnSp>
        <p:nvCxnSpPr>
          <p:cNvPr id="7" name="Straight Connector 6"/>
          <p:cNvCxnSpPr/>
          <p:nvPr/>
        </p:nvCxnSpPr>
        <p:spPr>
          <a:xfrm>
            <a:off x="874875" y="2582901"/>
            <a:ext cx="7406640" cy="1"/>
          </a:xfrm>
          <a:prstGeom prst="line">
            <a:avLst/>
          </a:prstGeom>
          <a:ln/>
        </p:spPr>
        <p:style>
          <a:lnRef idx="1">
            <a:schemeClr val="dk1"/>
          </a:lnRef>
          <a:fillRef idx="0">
            <a:schemeClr val="dk1"/>
          </a:fillRef>
          <a:effectRef idx="0">
            <a:schemeClr val="dk1"/>
          </a:effectRef>
          <a:fontRef idx="minor">
            <a:schemeClr val="tx1"/>
          </a:fontRef>
        </p:style>
      </p:cxnSp>
      <p:sp>
        <p:nvSpPr>
          <p:cNvPr id="45" name="Rounded Rectangle 44"/>
          <p:cNvSpPr>
            <a:spLocks noChangeArrowheads="1"/>
          </p:cNvSpPr>
          <p:nvPr/>
        </p:nvSpPr>
        <p:spPr bwMode="auto">
          <a:xfrm>
            <a:off x="32773" y="2703334"/>
            <a:ext cx="1676400" cy="621605"/>
          </a:xfrm>
          <a:prstGeom prst="roundRect">
            <a:avLst/>
          </a:prstGeom>
          <a:solidFill>
            <a:srgbClr val="00388A"/>
          </a:solidFill>
          <a:ln>
            <a:noFill/>
            <a:headEnd/>
            <a:tailEnd/>
          </a:ln>
          <a:effectLst>
            <a:outerShdw blurRad="63500" sx="102000" sy="102000" algn="ctr" rotWithShape="0">
              <a:prstClr val="black">
                <a:alpha val="40000"/>
              </a:prstClr>
            </a:outerShdw>
          </a:effectLst>
          <a:scene3d>
            <a:camera prst="orthographicFront"/>
            <a:lightRig rig="threePt" dir="t"/>
          </a:scene3d>
          <a:sp3d>
            <a:bevelT w="38100" h="25400"/>
          </a:sp3d>
        </p:spPr>
        <p:style>
          <a:lnRef idx="1">
            <a:schemeClr val="accent1"/>
          </a:lnRef>
          <a:fillRef idx="3">
            <a:schemeClr val="accent1"/>
          </a:fillRef>
          <a:effectRef idx="2">
            <a:schemeClr val="accent1"/>
          </a:effectRef>
          <a:fontRef idx="minor">
            <a:schemeClr val="lt1"/>
          </a:fontRef>
        </p:style>
        <p:txBody>
          <a:bodyPr wrap="none" anchor="ctr"/>
          <a:lstStyle/>
          <a:p>
            <a:pPr algn="ctr" fontAlgn="auto">
              <a:spcBef>
                <a:spcPts val="0"/>
              </a:spcBef>
              <a:spcAft>
                <a:spcPts val="0"/>
              </a:spcAft>
              <a:defRPr/>
            </a:pPr>
            <a:r>
              <a:rPr lang="en-US" sz="1100" dirty="0">
                <a:solidFill>
                  <a:prstClr val="white"/>
                </a:solidFill>
                <a:latin typeface="Calibri" pitchFamily="34" charset="0"/>
                <a:ea typeface="ＭＳ Ｐゴシック" charset="-128"/>
                <a:cs typeface="ＭＳ Ｐゴシック" charset="-128"/>
              </a:rPr>
              <a:t>Combat Systems Acquisition </a:t>
            </a:r>
          </a:p>
          <a:p>
            <a:pPr algn="ctr" fontAlgn="auto">
              <a:spcBef>
                <a:spcPts val="0"/>
              </a:spcBef>
              <a:spcAft>
                <a:spcPts val="0"/>
              </a:spcAft>
              <a:defRPr/>
            </a:pPr>
            <a:r>
              <a:rPr lang="en-US" sz="1100" dirty="0">
                <a:solidFill>
                  <a:prstClr val="white"/>
                </a:solidFill>
                <a:latin typeface="Calibri" pitchFamily="34" charset="0"/>
                <a:ea typeface="ＭＳ Ｐゴシック" charset="-128"/>
                <a:cs typeface="ＭＳ Ｐゴシック" charset="-128"/>
              </a:rPr>
              <a:t>Division</a:t>
            </a:r>
          </a:p>
          <a:p>
            <a:pPr algn="ctr" fontAlgn="auto">
              <a:spcBef>
                <a:spcPts val="0"/>
              </a:spcBef>
              <a:spcAft>
                <a:spcPts val="0"/>
              </a:spcAft>
              <a:defRPr/>
            </a:pPr>
            <a:r>
              <a:rPr lang="en-US" sz="1100" dirty="0">
                <a:solidFill>
                  <a:prstClr val="white"/>
                </a:solidFill>
                <a:latin typeface="Calibri" pitchFamily="34" charset="0"/>
                <a:ea typeface="ＭＳ Ｐゴシック" charset="-128"/>
                <a:cs typeface="ＭＳ Ｐゴシック" charset="-128"/>
              </a:rPr>
              <a:t>251</a:t>
            </a:r>
          </a:p>
        </p:txBody>
      </p:sp>
      <p:sp>
        <p:nvSpPr>
          <p:cNvPr id="60" name="Rounded Rectangle 59"/>
          <p:cNvSpPr>
            <a:spLocks noChangeArrowheads="1"/>
          </p:cNvSpPr>
          <p:nvPr/>
        </p:nvSpPr>
        <p:spPr bwMode="auto">
          <a:xfrm>
            <a:off x="1883287" y="2703334"/>
            <a:ext cx="1676400" cy="609600"/>
          </a:xfrm>
          <a:prstGeom prst="roundRect">
            <a:avLst/>
          </a:prstGeom>
          <a:solidFill>
            <a:srgbClr val="00388A"/>
          </a:solidFill>
          <a:ln>
            <a:noFill/>
            <a:headEnd/>
            <a:tailEnd/>
          </a:ln>
          <a:effectLst>
            <a:outerShdw blurRad="63500" sx="102000" sy="102000" algn="ctr" rotWithShape="0">
              <a:prstClr val="black">
                <a:alpha val="40000"/>
              </a:prstClr>
            </a:outerShdw>
          </a:effectLst>
          <a:scene3d>
            <a:camera prst="orthographicFront"/>
            <a:lightRig rig="threePt" dir="t"/>
          </a:scene3d>
          <a:sp3d>
            <a:bevelT w="38100" h="25400"/>
          </a:sp3d>
        </p:spPr>
        <p:style>
          <a:lnRef idx="1">
            <a:schemeClr val="accent1"/>
          </a:lnRef>
          <a:fillRef idx="3">
            <a:schemeClr val="accent1"/>
          </a:fillRef>
          <a:effectRef idx="2">
            <a:schemeClr val="accent1"/>
          </a:effectRef>
          <a:fontRef idx="minor">
            <a:schemeClr val="lt1"/>
          </a:fontRef>
        </p:style>
        <p:txBody>
          <a:bodyPr wrap="none" anchor="ctr"/>
          <a:lstStyle/>
          <a:p>
            <a:pPr algn="ctr" fontAlgn="auto">
              <a:spcBef>
                <a:spcPts val="0"/>
              </a:spcBef>
              <a:spcAft>
                <a:spcPts val="0"/>
              </a:spcAft>
              <a:defRPr/>
            </a:pPr>
            <a:r>
              <a:rPr lang="en-US" sz="1100" dirty="0">
                <a:solidFill>
                  <a:prstClr val="white"/>
                </a:solidFill>
                <a:latin typeface="Calibri" pitchFamily="34" charset="0"/>
                <a:ea typeface="ＭＳ Ｐゴシック" charset="-128"/>
                <a:cs typeface="ＭＳ Ｐゴシック" charset="-128"/>
              </a:rPr>
              <a:t>Platform Acquisition </a:t>
            </a:r>
          </a:p>
          <a:p>
            <a:pPr algn="ctr" fontAlgn="auto">
              <a:spcBef>
                <a:spcPts val="0"/>
              </a:spcBef>
              <a:spcAft>
                <a:spcPts val="0"/>
              </a:spcAft>
              <a:defRPr/>
            </a:pPr>
            <a:r>
              <a:rPr lang="en-US" sz="1100" dirty="0">
                <a:solidFill>
                  <a:prstClr val="white"/>
                </a:solidFill>
                <a:latin typeface="Calibri" pitchFamily="34" charset="0"/>
                <a:ea typeface="ＭＳ Ｐゴシック" charset="-128"/>
                <a:cs typeface="ＭＳ Ｐゴシック" charset="-128"/>
              </a:rPr>
              <a:t>Division </a:t>
            </a:r>
          </a:p>
          <a:p>
            <a:pPr algn="ctr" fontAlgn="auto">
              <a:spcBef>
                <a:spcPts val="0"/>
              </a:spcBef>
              <a:spcAft>
                <a:spcPts val="0"/>
              </a:spcAft>
              <a:defRPr/>
            </a:pPr>
            <a:r>
              <a:rPr lang="en-US" sz="1100" dirty="0">
                <a:solidFill>
                  <a:prstClr val="white"/>
                </a:solidFill>
                <a:latin typeface="Calibri" pitchFamily="34" charset="0"/>
                <a:ea typeface="ＭＳ Ｐゴシック" charset="-128"/>
                <a:cs typeface="ＭＳ Ｐゴシック" charset="-128"/>
              </a:rPr>
              <a:t>252</a:t>
            </a:r>
          </a:p>
        </p:txBody>
      </p:sp>
      <p:sp>
        <p:nvSpPr>
          <p:cNvPr id="27" name="Title 1"/>
          <p:cNvSpPr>
            <a:spLocks noGrp="1"/>
          </p:cNvSpPr>
          <p:nvPr>
            <p:ph type="title"/>
          </p:nvPr>
        </p:nvSpPr>
        <p:spPr>
          <a:xfrm>
            <a:off x="456759" y="62210"/>
            <a:ext cx="8229600" cy="535531"/>
          </a:xfrm>
          <a:noFill/>
        </p:spPr>
        <p:txBody>
          <a:bodyPr wrap="square" rtlCol="0">
            <a:spAutoFit/>
          </a:bodyPr>
          <a:lstStyle/>
          <a:p>
            <a:pPr>
              <a:spcBef>
                <a:spcPct val="20000"/>
              </a:spcBef>
            </a:pPr>
            <a:r>
              <a:rPr lang="en-US" dirty="0">
                <a:solidFill>
                  <a:schemeClr val="bg1"/>
                </a:solidFill>
              </a:rPr>
              <a:t>USW Combat Systems Department</a:t>
            </a:r>
            <a:endParaRPr lang="en-US" b="1" dirty="0">
              <a:solidFill>
                <a:schemeClr val="bg1"/>
              </a:solidFill>
              <a:latin typeface="Calibri" pitchFamily="34" charset="0"/>
              <a:ea typeface="+mn-ea"/>
              <a:cs typeface="+mn-cs"/>
            </a:endParaRPr>
          </a:p>
        </p:txBody>
      </p:sp>
      <p:sp>
        <p:nvSpPr>
          <p:cNvPr id="28" name="Rectangle 27"/>
          <p:cNvSpPr/>
          <p:nvPr/>
        </p:nvSpPr>
        <p:spPr>
          <a:xfrm>
            <a:off x="1871401" y="3420608"/>
            <a:ext cx="1752599" cy="446157"/>
          </a:xfrm>
          <a:prstGeom prst="rect">
            <a:avLst/>
          </a:prstGeom>
          <a:solidFill>
            <a:srgbClr val="607C8C"/>
          </a:solidFill>
          <a:ln>
            <a:noFill/>
            <a:headEnd/>
            <a:tailEnd/>
          </a:ln>
          <a:effectLst>
            <a:outerShdw blurRad="44450" dist="27940" dir="5400000" algn="ctr">
              <a:srgbClr val="000000">
                <a:alpha val="32000"/>
              </a:srgbClr>
            </a:outerShdw>
            <a:softEdge rad="31750"/>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wrap="none" anchor="ctr"/>
          <a:lstStyle/>
          <a:p>
            <a:pPr algn="ctr" fontAlgn="auto">
              <a:spcBef>
                <a:spcPts val="0"/>
              </a:spcBef>
              <a:spcAft>
                <a:spcPts val="0"/>
              </a:spcAft>
              <a:defRPr/>
            </a:pPr>
            <a:r>
              <a:rPr lang="en-US" sz="900" dirty="0">
                <a:solidFill>
                  <a:prstClr val="white"/>
                </a:solidFill>
                <a:latin typeface="Calibri" pitchFamily="34" charset="0"/>
                <a:ea typeface="ＭＳ Ｐゴシック" charset="-128"/>
                <a:cs typeface="ＭＳ Ｐゴシック" charset="-128"/>
              </a:rPr>
              <a:t>VIRGINIA Class Platform </a:t>
            </a:r>
          </a:p>
          <a:p>
            <a:pPr algn="ctr" fontAlgn="auto">
              <a:spcBef>
                <a:spcPts val="0"/>
              </a:spcBef>
              <a:spcAft>
                <a:spcPts val="0"/>
              </a:spcAft>
              <a:defRPr/>
            </a:pPr>
            <a:r>
              <a:rPr lang="en-US" sz="900" dirty="0">
                <a:solidFill>
                  <a:prstClr val="white"/>
                </a:solidFill>
                <a:latin typeface="Calibri" pitchFamily="34" charset="0"/>
                <a:ea typeface="ＭＳ Ｐゴシック" charset="-128"/>
                <a:cs typeface="ＭＳ Ｐゴシック" charset="-128"/>
              </a:rPr>
              <a:t>Engineering </a:t>
            </a:r>
          </a:p>
          <a:p>
            <a:pPr algn="ctr" fontAlgn="auto">
              <a:spcBef>
                <a:spcPts val="0"/>
              </a:spcBef>
              <a:spcAft>
                <a:spcPts val="0"/>
              </a:spcAft>
              <a:defRPr/>
            </a:pPr>
            <a:endParaRPr lang="en-US" sz="200" dirty="0">
              <a:solidFill>
                <a:prstClr val="white"/>
              </a:solidFill>
              <a:latin typeface="Calibri" pitchFamily="34" charset="0"/>
              <a:ea typeface="ＭＳ Ｐゴシック" charset="-128"/>
              <a:cs typeface="ＭＳ Ｐゴシック" charset="-128"/>
            </a:endParaRPr>
          </a:p>
          <a:p>
            <a:pPr algn="ctr" fontAlgn="auto">
              <a:spcBef>
                <a:spcPts val="0"/>
              </a:spcBef>
              <a:spcAft>
                <a:spcPts val="0"/>
              </a:spcAft>
              <a:defRPr/>
            </a:pPr>
            <a:r>
              <a:rPr lang="en-US" sz="900" dirty="0">
                <a:solidFill>
                  <a:prstClr val="white"/>
                </a:solidFill>
                <a:latin typeface="Calibri" pitchFamily="34" charset="0"/>
                <a:ea typeface="ＭＳ Ｐゴシック" charset="-128"/>
                <a:cs typeface="ＭＳ Ｐゴシック" charset="-128"/>
              </a:rPr>
              <a:t>2521</a:t>
            </a:r>
          </a:p>
        </p:txBody>
      </p:sp>
      <p:sp>
        <p:nvSpPr>
          <p:cNvPr id="29" name="Rectangle 28"/>
          <p:cNvSpPr/>
          <p:nvPr/>
        </p:nvSpPr>
        <p:spPr>
          <a:xfrm>
            <a:off x="1871401" y="3931630"/>
            <a:ext cx="1752599" cy="446157"/>
          </a:xfrm>
          <a:prstGeom prst="rect">
            <a:avLst/>
          </a:prstGeom>
          <a:solidFill>
            <a:srgbClr val="607C8C"/>
          </a:solidFill>
          <a:ln>
            <a:noFill/>
            <a:headEnd/>
            <a:tailEnd/>
          </a:ln>
          <a:effectLst>
            <a:outerShdw blurRad="44450" dist="27940" dir="5400000" algn="ctr">
              <a:srgbClr val="000000">
                <a:alpha val="32000"/>
              </a:srgbClr>
            </a:outerShdw>
            <a:softEdge rad="31750"/>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wrap="none" anchor="ctr"/>
          <a:lstStyle/>
          <a:p>
            <a:pPr algn="ctr" fontAlgn="auto">
              <a:spcBef>
                <a:spcPts val="0"/>
              </a:spcBef>
              <a:spcAft>
                <a:spcPts val="0"/>
              </a:spcAft>
              <a:defRPr/>
            </a:pPr>
            <a:r>
              <a:rPr lang="en-US" sz="900" dirty="0">
                <a:solidFill>
                  <a:prstClr val="white"/>
                </a:solidFill>
                <a:latin typeface="Calibri" pitchFamily="34" charset="0"/>
                <a:ea typeface="ＭＳ Ｐゴシック" charset="-128"/>
                <a:cs typeface="ＭＳ Ｐゴシック" charset="-128"/>
              </a:rPr>
              <a:t>SSBN and In-Service Platform </a:t>
            </a:r>
          </a:p>
          <a:p>
            <a:pPr algn="ctr" fontAlgn="auto">
              <a:spcBef>
                <a:spcPts val="0"/>
              </a:spcBef>
              <a:spcAft>
                <a:spcPts val="0"/>
              </a:spcAft>
              <a:defRPr/>
            </a:pPr>
            <a:r>
              <a:rPr lang="en-US" sz="900" dirty="0">
                <a:solidFill>
                  <a:prstClr val="white"/>
                </a:solidFill>
                <a:latin typeface="Calibri" pitchFamily="34" charset="0"/>
                <a:ea typeface="ＭＳ Ｐゴシック" charset="-128"/>
                <a:cs typeface="ＭＳ Ｐゴシック" charset="-128"/>
              </a:rPr>
              <a:t>Engineering</a:t>
            </a:r>
          </a:p>
          <a:p>
            <a:pPr algn="ctr" fontAlgn="auto">
              <a:spcBef>
                <a:spcPts val="0"/>
              </a:spcBef>
              <a:spcAft>
                <a:spcPts val="0"/>
              </a:spcAft>
              <a:defRPr/>
            </a:pPr>
            <a:endParaRPr lang="en-US" sz="133" dirty="0">
              <a:solidFill>
                <a:prstClr val="white"/>
              </a:solidFill>
              <a:latin typeface="Calibri" pitchFamily="34" charset="0"/>
              <a:ea typeface="ＭＳ Ｐゴシック" charset="-128"/>
              <a:cs typeface="ＭＳ Ｐゴシック" charset="-128"/>
            </a:endParaRPr>
          </a:p>
          <a:p>
            <a:pPr algn="ctr" fontAlgn="auto">
              <a:spcBef>
                <a:spcPts val="0"/>
              </a:spcBef>
              <a:spcAft>
                <a:spcPts val="0"/>
              </a:spcAft>
              <a:defRPr/>
            </a:pPr>
            <a:r>
              <a:rPr lang="en-US" sz="900" dirty="0">
                <a:solidFill>
                  <a:prstClr val="white"/>
                </a:solidFill>
                <a:latin typeface="Calibri" pitchFamily="34" charset="0"/>
                <a:ea typeface="ＭＳ Ｐゴシック" charset="-128"/>
                <a:cs typeface="ＭＳ Ｐゴシック" charset="-128"/>
              </a:rPr>
              <a:t>2522</a:t>
            </a:r>
          </a:p>
        </p:txBody>
      </p:sp>
      <p:sp>
        <p:nvSpPr>
          <p:cNvPr id="31" name="Rectangle 30"/>
          <p:cNvSpPr/>
          <p:nvPr/>
        </p:nvSpPr>
        <p:spPr>
          <a:xfrm>
            <a:off x="1870937" y="4442652"/>
            <a:ext cx="1753527" cy="446157"/>
          </a:xfrm>
          <a:prstGeom prst="rect">
            <a:avLst/>
          </a:prstGeom>
          <a:solidFill>
            <a:srgbClr val="607C8C"/>
          </a:solidFill>
          <a:ln>
            <a:noFill/>
            <a:headEnd/>
            <a:tailEnd/>
          </a:ln>
          <a:effectLst>
            <a:outerShdw blurRad="44450" dist="27940" dir="5400000" algn="ctr">
              <a:srgbClr val="000000">
                <a:alpha val="32000"/>
              </a:srgbClr>
            </a:outerShdw>
            <a:softEdge rad="31750"/>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wrap="none" anchor="ctr"/>
          <a:lstStyle/>
          <a:p>
            <a:pPr algn="ctr" fontAlgn="auto">
              <a:spcBef>
                <a:spcPts val="0"/>
              </a:spcBef>
              <a:spcAft>
                <a:spcPts val="0"/>
              </a:spcAft>
              <a:defRPr/>
            </a:pPr>
            <a:r>
              <a:rPr lang="en-US" sz="900" dirty="0">
                <a:solidFill>
                  <a:prstClr val="white"/>
                </a:solidFill>
                <a:latin typeface="Calibri" pitchFamily="34" charset="0"/>
                <a:ea typeface="ＭＳ Ｐゴシック" charset="-128"/>
                <a:cs typeface="ＭＳ Ｐゴシック" charset="-128"/>
              </a:rPr>
              <a:t>Platform Systems Engineering </a:t>
            </a:r>
          </a:p>
          <a:p>
            <a:pPr algn="ctr" fontAlgn="auto">
              <a:spcBef>
                <a:spcPts val="0"/>
              </a:spcBef>
              <a:spcAft>
                <a:spcPts val="0"/>
              </a:spcAft>
              <a:defRPr/>
            </a:pPr>
            <a:r>
              <a:rPr lang="en-US" sz="900" dirty="0">
                <a:solidFill>
                  <a:prstClr val="white"/>
                </a:solidFill>
                <a:latin typeface="Calibri" pitchFamily="34" charset="0"/>
                <a:ea typeface="ＭＳ Ｐゴシック" charset="-128"/>
                <a:cs typeface="ＭＳ Ｐゴシック" charset="-128"/>
              </a:rPr>
              <a:t>and Evaluation</a:t>
            </a:r>
          </a:p>
          <a:p>
            <a:pPr algn="ctr" fontAlgn="auto">
              <a:spcBef>
                <a:spcPts val="0"/>
              </a:spcBef>
              <a:spcAft>
                <a:spcPts val="0"/>
              </a:spcAft>
              <a:defRPr/>
            </a:pPr>
            <a:r>
              <a:rPr lang="en-US" sz="900" dirty="0">
                <a:solidFill>
                  <a:prstClr val="white"/>
                </a:solidFill>
                <a:latin typeface="Calibri" pitchFamily="34" charset="0"/>
                <a:ea typeface="ＭＳ Ｐゴシック" charset="-128"/>
                <a:cs typeface="ＭＳ Ｐゴシック" charset="-128"/>
              </a:rPr>
              <a:t>2523</a:t>
            </a:r>
          </a:p>
        </p:txBody>
      </p:sp>
      <p:sp>
        <p:nvSpPr>
          <p:cNvPr id="32" name="Rectangle 31"/>
          <p:cNvSpPr/>
          <p:nvPr/>
        </p:nvSpPr>
        <p:spPr>
          <a:xfrm>
            <a:off x="1871401" y="4953674"/>
            <a:ext cx="1752599" cy="446157"/>
          </a:xfrm>
          <a:prstGeom prst="rect">
            <a:avLst/>
          </a:prstGeom>
          <a:solidFill>
            <a:srgbClr val="607C8C"/>
          </a:solidFill>
          <a:ln>
            <a:noFill/>
            <a:headEnd/>
            <a:tailEnd/>
          </a:ln>
          <a:effectLst>
            <a:outerShdw blurRad="44450" dist="27940" dir="5400000" algn="ctr">
              <a:srgbClr val="000000">
                <a:alpha val="32000"/>
              </a:srgbClr>
            </a:outerShdw>
            <a:softEdge rad="31750"/>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wrap="none" anchor="ctr"/>
          <a:lstStyle/>
          <a:p>
            <a:pPr algn="ctr" fontAlgn="auto">
              <a:spcBef>
                <a:spcPts val="0"/>
              </a:spcBef>
              <a:spcAft>
                <a:spcPts val="0"/>
              </a:spcAft>
              <a:defRPr/>
            </a:pPr>
            <a:r>
              <a:rPr lang="en-US" sz="900" dirty="0">
                <a:solidFill>
                  <a:prstClr val="white"/>
                </a:solidFill>
                <a:latin typeface="Calibri" pitchFamily="34" charset="0"/>
                <a:ea typeface="ＭＳ Ｐゴシック" charset="-128"/>
                <a:cs typeface="ＭＳ Ｐゴシック" charset="-128"/>
              </a:rPr>
              <a:t>Waterfront Onsite Branch</a:t>
            </a:r>
          </a:p>
          <a:p>
            <a:pPr algn="ctr" fontAlgn="auto">
              <a:spcBef>
                <a:spcPts val="0"/>
              </a:spcBef>
              <a:spcAft>
                <a:spcPts val="0"/>
              </a:spcAft>
              <a:defRPr/>
            </a:pPr>
            <a:r>
              <a:rPr lang="en-US" sz="900" dirty="0">
                <a:solidFill>
                  <a:prstClr val="white"/>
                </a:solidFill>
                <a:latin typeface="Calibri" pitchFamily="34" charset="0"/>
                <a:ea typeface="ＭＳ Ｐゴシック" charset="-128"/>
                <a:cs typeface="ＭＳ Ｐゴシック" charset="-128"/>
              </a:rPr>
              <a:t>2524</a:t>
            </a:r>
          </a:p>
        </p:txBody>
      </p:sp>
      <p:sp>
        <p:nvSpPr>
          <p:cNvPr id="34" name="Rectangle 33"/>
          <p:cNvSpPr/>
          <p:nvPr/>
        </p:nvSpPr>
        <p:spPr>
          <a:xfrm>
            <a:off x="3708881" y="3420608"/>
            <a:ext cx="1752599" cy="446157"/>
          </a:xfrm>
          <a:prstGeom prst="rect">
            <a:avLst/>
          </a:prstGeom>
          <a:solidFill>
            <a:srgbClr val="607C8C"/>
          </a:solidFill>
          <a:ln>
            <a:noFill/>
            <a:headEnd/>
            <a:tailEnd/>
          </a:ln>
          <a:effectLst>
            <a:outerShdw blurRad="44450" dist="27940" dir="5400000" algn="ctr">
              <a:srgbClr val="000000">
                <a:alpha val="32000"/>
              </a:srgbClr>
            </a:outerShdw>
            <a:softEdge rad="31750"/>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wrap="none" anchor="ctr"/>
          <a:lstStyle/>
          <a:p>
            <a:pPr algn="ctr" fontAlgn="auto">
              <a:spcBef>
                <a:spcPts val="0"/>
              </a:spcBef>
              <a:spcAft>
                <a:spcPts val="0"/>
              </a:spcAft>
              <a:defRPr/>
            </a:pPr>
            <a:r>
              <a:rPr lang="en-US" sz="900" dirty="0">
                <a:solidFill>
                  <a:prstClr val="white"/>
                </a:solidFill>
                <a:latin typeface="Calibri" pitchFamily="34" charset="0"/>
                <a:ea typeface="ＭＳ Ｐゴシック" charset="-128"/>
                <a:cs typeface="ＭＳ Ｐゴシック" charset="-128"/>
              </a:rPr>
              <a:t>Combat Systems Trainers</a:t>
            </a:r>
          </a:p>
          <a:p>
            <a:pPr algn="ctr" fontAlgn="auto">
              <a:spcBef>
                <a:spcPts val="0"/>
              </a:spcBef>
              <a:spcAft>
                <a:spcPts val="0"/>
              </a:spcAft>
              <a:defRPr/>
            </a:pPr>
            <a:r>
              <a:rPr lang="en-US" sz="900" dirty="0">
                <a:solidFill>
                  <a:prstClr val="white"/>
                </a:solidFill>
                <a:latin typeface="Calibri" pitchFamily="34" charset="0"/>
                <a:ea typeface="ＭＳ Ｐゴシック" charset="-128"/>
                <a:cs typeface="ＭＳ Ｐゴシック" charset="-128"/>
              </a:rPr>
              <a:t>2531</a:t>
            </a:r>
          </a:p>
        </p:txBody>
      </p:sp>
      <p:sp>
        <p:nvSpPr>
          <p:cNvPr id="36" name="Rectangle 35"/>
          <p:cNvSpPr/>
          <p:nvPr/>
        </p:nvSpPr>
        <p:spPr>
          <a:xfrm>
            <a:off x="3708417" y="3931630"/>
            <a:ext cx="1753527" cy="446157"/>
          </a:xfrm>
          <a:prstGeom prst="rect">
            <a:avLst/>
          </a:prstGeom>
          <a:solidFill>
            <a:srgbClr val="607C8C"/>
          </a:solidFill>
          <a:ln>
            <a:noFill/>
            <a:headEnd/>
            <a:tailEnd/>
          </a:ln>
          <a:effectLst>
            <a:outerShdw blurRad="44450" dist="27940" dir="5400000" algn="ctr">
              <a:srgbClr val="000000">
                <a:alpha val="32000"/>
              </a:srgbClr>
            </a:outerShdw>
            <a:softEdge rad="31750"/>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wrap="none" anchor="ctr"/>
          <a:lstStyle/>
          <a:p>
            <a:pPr algn="ctr" fontAlgn="auto">
              <a:spcBef>
                <a:spcPts val="0"/>
              </a:spcBef>
              <a:spcAft>
                <a:spcPts val="0"/>
              </a:spcAft>
              <a:defRPr/>
            </a:pPr>
            <a:r>
              <a:rPr lang="en-US" sz="900" dirty="0">
                <a:solidFill>
                  <a:prstClr val="white"/>
                </a:solidFill>
                <a:latin typeface="Calibri" pitchFamily="34" charset="0"/>
                <a:ea typeface="ＭＳ Ｐゴシック" charset="-128"/>
                <a:cs typeface="ＭＳ Ｐゴシック" charset="-128"/>
              </a:rPr>
              <a:t>Trainer Technology Development</a:t>
            </a:r>
          </a:p>
          <a:p>
            <a:pPr algn="ctr" fontAlgn="auto">
              <a:spcBef>
                <a:spcPts val="0"/>
              </a:spcBef>
              <a:spcAft>
                <a:spcPts val="0"/>
              </a:spcAft>
              <a:defRPr/>
            </a:pPr>
            <a:r>
              <a:rPr lang="en-US" sz="900" dirty="0">
                <a:solidFill>
                  <a:prstClr val="white"/>
                </a:solidFill>
                <a:latin typeface="Calibri" pitchFamily="34" charset="0"/>
                <a:ea typeface="ＭＳ Ｐゴシック" charset="-128"/>
                <a:cs typeface="ＭＳ Ｐゴシック" charset="-128"/>
              </a:rPr>
              <a:t>2532</a:t>
            </a:r>
          </a:p>
        </p:txBody>
      </p:sp>
      <p:sp>
        <p:nvSpPr>
          <p:cNvPr id="37" name="Rectangle 36"/>
          <p:cNvSpPr/>
          <p:nvPr/>
        </p:nvSpPr>
        <p:spPr>
          <a:xfrm>
            <a:off x="3708881" y="4442652"/>
            <a:ext cx="1752599" cy="446157"/>
          </a:xfrm>
          <a:prstGeom prst="rect">
            <a:avLst/>
          </a:prstGeom>
          <a:solidFill>
            <a:srgbClr val="607C8C"/>
          </a:solidFill>
          <a:ln>
            <a:noFill/>
            <a:headEnd/>
            <a:tailEnd/>
          </a:ln>
          <a:effectLst>
            <a:outerShdw blurRad="44450" dist="27940" dir="5400000" algn="ctr">
              <a:srgbClr val="000000">
                <a:alpha val="32000"/>
              </a:srgbClr>
            </a:outerShdw>
            <a:softEdge rad="31750"/>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wrap="none" anchor="ctr"/>
          <a:lstStyle/>
          <a:p>
            <a:pPr algn="ctr" fontAlgn="auto">
              <a:spcBef>
                <a:spcPts val="0"/>
              </a:spcBef>
              <a:spcAft>
                <a:spcPts val="0"/>
              </a:spcAft>
              <a:defRPr/>
            </a:pPr>
            <a:r>
              <a:rPr lang="en-US" sz="900" dirty="0">
                <a:solidFill>
                  <a:prstClr val="white"/>
                </a:solidFill>
                <a:latin typeface="Calibri" pitchFamily="34" charset="0"/>
                <a:ea typeface="ＭＳ Ｐゴシック" charset="-128"/>
                <a:cs typeface="ＭＳ Ｐゴシック" charset="-128"/>
              </a:rPr>
              <a:t>Information Management Systems </a:t>
            </a:r>
          </a:p>
          <a:p>
            <a:pPr algn="ctr" fontAlgn="auto">
              <a:spcBef>
                <a:spcPts val="0"/>
              </a:spcBef>
              <a:spcAft>
                <a:spcPts val="0"/>
              </a:spcAft>
              <a:defRPr/>
            </a:pPr>
            <a:r>
              <a:rPr lang="en-US" sz="900" dirty="0">
                <a:solidFill>
                  <a:prstClr val="white"/>
                </a:solidFill>
                <a:latin typeface="Calibri" pitchFamily="34" charset="0"/>
                <a:ea typeface="ＭＳ Ｐゴシック" charset="-128"/>
                <a:cs typeface="ＭＳ Ｐゴシック" charset="-128"/>
              </a:rPr>
              <a:t>2533</a:t>
            </a:r>
          </a:p>
        </p:txBody>
      </p:sp>
      <p:sp>
        <p:nvSpPr>
          <p:cNvPr id="39" name="Rectangle 38"/>
          <p:cNvSpPr/>
          <p:nvPr/>
        </p:nvSpPr>
        <p:spPr>
          <a:xfrm>
            <a:off x="3708875" y="4953674"/>
            <a:ext cx="1752600" cy="446157"/>
          </a:xfrm>
          <a:prstGeom prst="rect">
            <a:avLst/>
          </a:prstGeom>
          <a:solidFill>
            <a:srgbClr val="607C8C"/>
          </a:solidFill>
          <a:ln>
            <a:noFill/>
            <a:headEnd/>
            <a:tailEnd/>
          </a:ln>
          <a:effectLst>
            <a:outerShdw blurRad="44450" dist="27940" dir="5400000" algn="ctr">
              <a:srgbClr val="000000">
                <a:alpha val="32000"/>
              </a:srgbClr>
            </a:outerShdw>
            <a:softEdge rad="31750"/>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wrap="none" anchor="ctr"/>
          <a:lstStyle/>
          <a:p>
            <a:pPr algn="ctr" fontAlgn="auto">
              <a:spcBef>
                <a:spcPts val="0"/>
              </a:spcBef>
              <a:spcAft>
                <a:spcPts val="0"/>
              </a:spcAft>
              <a:defRPr/>
            </a:pPr>
            <a:r>
              <a:rPr lang="en-US" sz="900" dirty="0">
                <a:solidFill>
                  <a:prstClr val="white"/>
                </a:solidFill>
                <a:latin typeface="Calibri" pitchFamily="34" charset="0"/>
                <a:ea typeface="ＭＳ Ｐゴシック" charset="-128"/>
                <a:cs typeface="ＭＳ Ｐゴシック" charset="-128"/>
              </a:rPr>
              <a:t>USW Technology Development </a:t>
            </a:r>
          </a:p>
          <a:p>
            <a:pPr algn="ctr" fontAlgn="auto">
              <a:spcBef>
                <a:spcPts val="0"/>
              </a:spcBef>
              <a:spcAft>
                <a:spcPts val="0"/>
              </a:spcAft>
              <a:defRPr/>
            </a:pPr>
            <a:r>
              <a:rPr lang="en-US" sz="900" dirty="0">
                <a:solidFill>
                  <a:prstClr val="white"/>
                </a:solidFill>
                <a:latin typeface="Calibri" pitchFamily="34" charset="0"/>
                <a:ea typeface="ＭＳ Ｐゴシック" charset="-128"/>
                <a:cs typeface="ＭＳ Ｐゴシック" charset="-128"/>
              </a:rPr>
              <a:t>2534</a:t>
            </a:r>
          </a:p>
        </p:txBody>
      </p:sp>
      <p:sp>
        <p:nvSpPr>
          <p:cNvPr id="40" name="Rectangle 39"/>
          <p:cNvSpPr/>
          <p:nvPr/>
        </p:nvSpPr>
        <p:spPr>
          <a:xfrm>
            <a:off x="5537608" y="3420608"/>
            <a:ext cx="1752599" cy="446157"/>
          </a:xfrm>
          <a:prstGeom prst="rect">
            <a:avLst/>
          </a:prstGeom>
          <a:solidFill>
            <a:srgbClr val="607C8C"/>
          </a:solidFill>
          <a:ln>
            <a:noFill/>
            <a:headEnd/>
            <a:tailEnd/>
          </a:ln>
          <a:effectLst>
            <a:outerShdw blurRad="44450" dist="27940" dir="5400000" algn="ctr">
              <a:srgbClr val="000000">
                <a:alpha val="32000"/>
              </a:srgbClr>
            </a:outerShdw>
            <a:softEdge rad="31750"/>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wrap="none" anchor="ctr"/>
          <a:lstStyle/>
          <a:p>
            <a:pPr algn="ctr" fontAlgn="auto">
              <a:spcBef>
                <a:spcPts val="0"/>
              </a:spcBef>
              <a:spcAft>
                <a:spcPts val="0"/>
              </a:spcAft>
              <a:defRPr/>
            </a:pPr>
            <a:r>
              <a:rPr lang="en-US" sz="900" dirty="0">
                <a:solidFill>
                  <a:prstClr val="white"/>
                </a:solidFill>
                <a:latin typeface="Calibri" pitchFamily="34" charset="0"/>
                <a:ea typeface="ＭＳ Ｐゴシック" charset="-128"/>
                <a:cs typeface="ＭＳ Ｐゴシック" charset="-128"/>
              </a:rPr>
              <a:t>Network Development Branch</a:t>
            </a:r>
          </a:p>
          <a:p>
            <a:pPr algn="ctr" fontAlgn="auto">
              <a:spcBef>
                <a:spcPts val="0"/>
              </a:spcBef>
              <a:spcAft>
                <a:spcPts val="0"/>
              </a:spcAft>
              <a:defRPr/>
            </a:pPr>
            <a:r>
              <a:rPr lang="en-US" sz="900" dirty="0">
                <a:solidFill>
                  <a:prstClr val="white"/>
                </a:solidFill>
                <a:latin typeface="Calibri" pitchFamily="34" charset="0"/>
                <a:ea typeface="ＭＳ Ｐゴシック" charset="-128"/>
                <a:cs typeface="ＭＳ Ｐゴシック" charset="-128"/>
              </a:rPr>
              <a:t>2541</a:t>
            </a:r>
          </a:p>
        </p:txBody>
      </p:sp>
      <p:sp>
        <p:nvSpPr>
          <p:cNvPr id="41" name="Rectangle 40"/>
          <p:cNvSpPr/>
          <p:nvPr/>
        </p:nvSpPr>
        <p:spPr>
          <a:xfrm>
            <a:off x="5537144" y="3931630"/>
            <a:ext cx="1753527" cy="446157"/>
          </a:xfrm>
          <a:prstGeom prst="rect">
            <a:avLst/>
          </a:prstGeom>
          <a:solidFill>
            <a:srgbClr val="607C8C"/>
          </a:solidFill>
          <a:ln>
            <a:noFill/>
            <a:headEnd/>
            <a:tailEnd/>
          </a:ln>
          <a:effectLst>
            <a:outerShdw blurRad="44450" dist="27940" dir="5400000" algn="ctr">
              <a:srgbClr val="000000">
                <a:alpha val="32000"/>
              </a:srgbClr>
            </a:outerShdw>
            <a:softEdge rad="31750"/>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wrap="none" anchor="ctr"/>
          <a:lstStyle/>
          <a:p>
            <a:pPr algn="ctr" fontAlgn="auto">
              <a:spcBef>
                <a:spcPts val="0"/>
              </a:spcBef>
              <a:spcAft>
                <a:spcPts val="0"/>
              </a:spcAft>
              <a:defRPr/>
            </a:pPr>
            <a:r>
              <a:rPr lang="en-US" sz="900" dirty="0">
                <a:solidFill>
                  <a:prstClr val="white"/>
                </a:solidFill>
                <a:latin typeface="Calibri" pitchFamily="34" charset="0"/>
                <a:ea typeface="ＭＳ Ｐゴシック" charset="-128"/>
                <a:cs typeface="ＭＳ Ｐゴシック" charset="-128"/>
              </a:rPr>
              <a:t>Network Installation and </a:t>
            </a:r>
          </a:p>
          <a:p>
            <a:pPr algn="ctr" fontAlgn="auto">
              <a:spcBef>
                <a:spcPts val="0"/>
              </a:spcBef>
              <a:spcAft>
                <a:spcPts val="0"/>
              </a:spcAft>
              <a:defRPr/>
            </a:pPr>
            <a:r>
              <a:rPr lang="en-US" sz="900" dirty="0">
                <a:solidFill>
                  <a:prstClr val="white"/>
                </a:solidFill>
                <a:latin typeface="Calibri" pitchFamily="34" charset="0"/>
                <a:ea typeface="ＭＳ Ｐゴシック" charset="-128"/>
                <a:cs typeface="ＭＳ Ｐゴシック" charset="-128"/>
              </a:rPr>
              <a:t>Support </a:t>
            </a:r>
          </a:p>
          <a:p>
            <a:pPr algn="ctr" fontAlgn="auto">
              <a:spcBef>
                <a:spcPts val="0"/>
              </a:spcBef>
              <a:spcAft>
                <a:spcPts val="0"/>
              </a:spcAft>
              <a:defRPr/>
            </a:pPr>
            <a:r>
              <a:rPr lang="en-US" sz="900" dirty="0">
                <a:solidFill>
                  <a:prstClr val="white"/>
                </a:solidFill>
                <a:latin typeface="Calibri" pitchFamily="34" charset="0"/>
                <a:ea typeface="ＭＳ Ｐゴシック" charset="-128"/>
                <a:cs typeface="ＭＳ Ｐゴシック" charset="-128"/>
              </a:rPr>
              <a:t>2542</a:t>
            </a:r>
          </a:p>
        </p:txBody>
      </p:sp>
      <p:sp>
        <p:nvSpPr>
          <p:cNvPr id="43" name="Rectangle 42"/>
          <p:cNvSpPr/>
          <p:nvPr/>
        </p:nvSpPr>
        <p:spPr>
          <a:xfrm>
            <a:off x="5537608" y="4442652"/>
            <a:ext cx="1752599" cy="446157"/>
          </a:xfrm>
          <a:prstGeom prst="rect">
            <a:avLst/>
          </a:prstGeom>
          <a:solidFill>
            <a:srgbClr val="607C8C"/>
          </a:solidFill>
          <a:ln>
            <a:noFill/>
            <a:headEnd/>
            <a:tailEnd/>
          </a:ln>
          <a:effectLst>
            <a:outerShdw blurRad="44450" dist="27940" dir="5400000" algn="ctr">
              <a:srgbClr val="000000">
                <a:alpha val="32000"/>
              </a:srgbClr>
            </a:outerShdw>
            <a:softEdge rad="31750"/>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wrap="none" anchor="ctr"/>
          <a:lstStyle/>
          <a:p>
            <a:pPr algn="ctr" fontAlgn="auto">
              <a:spcBef>
                <a:spcPts val="0"/>
              </a:spcBef>
              <a:spcAft>
                <a:spcPts val="0"/>
              </a:spcAft>
              <a:defRPr/>
            </a:pPr>
            <a:r>
              <a:rPr lang="en-US" sz="900" dirty="0">
                <a:solidFill>
                  <a:prstClr val="white"/>
                </a:solidFill>
                <a:latin typeface="Calibri" pitchFamily="34" charset="0"/>
                <a:ea typeface="ＭＳ Ｐゴシック" charset="-128"/>
                <a:cs typeface="ＭＳ Ｐゴシック" charset="-128"/>
              </a:rPr>
              <a:t>USW Command and Control </a:t>
            </a:r>
          </a:p>
          <a:p>
            <a:pPr algn="ctr" fontAlgn="auto">
              <a:spcBef>
                <a:spcPts val="0"/>
              </a:spcBef>
              <a:spcAft>
                <a:spcPts val="0"/>
              </a:spcAft>
              <a:defRPr/>
            </a:pPr>
            <a:r>
              <a:rPr lang="en-US" sz="900" dirty="0">
                <a:solidFill>
                  <a:prstClr val="white"/>
                </a:solidFill>
                <a:latin typeface="Calibri" pitchFamily="34" charset="0"/>
                <a:ea typeface="ＭＳ Ｐゴシック" charset="-128"/>
                <a:cs typeface="ＭＳ Ｐゴシック" charset="-128"/>
              </a:rPr>
              <a:t>2543</a:t>
            </a:r>
          </a:p>
        </p:txBody>
      </p:sp>
      <p:sp>
        <p:nvSpPr>
          <p:cNvPr id="48" name="Rectangle 26"/>
          <p:cNvSpPr>
            <a:spLocks noChangeArrowheads="1"/>
          </p:cNvSpPr>
          <p:nvPr/>
        </p:nvSpPr>
        <p:spPr bwMode="auto">
          <a:xfrm>
            <a:off x="124367" y="1169342"/>
            <a:ext cx="1463040" cy="628567"/>
          </a:xfrm>
          <a:prstGeom prst="roundRect">
            <a:avLst/>
          </a:prstGeom>
          <a:solidFill>
            <a:srgbClr val="0066CC"/>
          </a:solidFill>
          <a:ln>
            <a:noFill/>
            <a:headEnd/>
            <a:tailEnd/>
          </a:ln>
          <a:effectLst>
            <a:outerShdw blurRad="63500" sx="102000" sy="102000" algn="ctr" rotWithShape="0">
              <a:prstClr val="black">
                <a:alpha val="40000"/>
              </a:prstClr>
            </a:outerShdw>
          </a:effectLst>
          <a:scene3d>
            <a:camera prst="orthographicFront"/>
            <a:lightRig rig="threePt" dir="t"/>
          </a:scene3d>
          <a:sp3d>
            <a:bevelT w="38100" h="25400"/>
          </a:sp3d>
        </p:spPr>
        <p:style>
          <a:lnRef idx="2">
            <a:schemeClr val="accent2">
              <a:shade val="50000"/>
            </a:schemeClr>
          </a:lnRef>
          <a:fillRef idx="1">
            <a:schemeClr val="accent2"/>
          </a:fillRef>
          <a:effectRef idx="0">
            <a:schemeClr val="accent2"/>
          </a:effectRef>
          <a:fontRef idx="minor">
            <a:schemeClr val="lt1"/>
          </a:fontRef>
        </p:style>
        <p:txBody>
          <a:bodyPr wrap="none" anchor="t"/>
          <a:lstStyle/>
          <a:p>
            <a:pPr algn="ctr" fontAlgn="auto">
              <a:spcAft>
                <a:spcPts val="0"/>
              </a:spcAft>
              <a:defRPr/>
            </a:pPr>
            <a:r>
              <a:rPr lang="en-US" sz="1100" dirty="0">
                <a:solidFill>
                  <a:prstClr val="white"/>
                </a:solidFill>
                <a:latin typeface="Calibri" pitchFamily="34" charset="0"/>
                <a:ea typeface="ＭＳ Ｐゴシック" pitchFamily="-108" charset="-128"/>
                <a:cs typeface="ＭＳ Ｐゴシック" pitchFamily="-108" charset="-128"/>
              </a:rPr>
              <a:t>Director of </a:t>
            </a:r>
          </a:p>
          <a:p>
            <a:pPr algn="ctr" fontAlgn="auto">
              <a:spcAft>
                <a:spcPts val="0"/>
              </a:spcAft>
              <a:defRPr/>
            </a:pPr>
            <a:r>
              <a:rPr lang="en-US" sz="1100" dirty="0">
                <a:solidFill>
                  <a:prstClr val="white"/>
                </a:solidFill>
                <a:latin typeface="Calibri" pitchFamily="34" charset="0"/>
                <a:ea typeface="ＭＳ Ｐゴシック" pitchFamily="-108" charset="-128"/>
                <a:cs typeface="ＭＳ Ｐゴシック" pitchFamily="-108" charset="-128"/>
              </a:rPr>
              <a:t>Cybersecurity USW </a:t>
            </a:r>
          </a:p>
          <a:p>
            <a:pPr algn="ctr" fontAlgn="auto">
              <a:spcAft>
                <a:spcPts val="0"/>
              </a:spcAft>
              <a:defRPr/>
            </a:pPr>
            <a:r>
              <a:rPr lang="en-US" sz="1100" dirty="0">
                <a:solidFill>
                  <a:prstClr val="white"/>
                </a:solidFill>
                <a:latin typeface="Calibri" pitchFamily="34" charset="0"/>
                <a:ea typeface="ＭＳ Ｐゴシック" pitchFamily="-108" charset="-128"/>
                <a:cs typeface="ＭＳ Ｐゴシック" pitchFamily="-108" charset="-128"/>
              </a:rPr>
              <a:t>25X</a:t>
            </a:r>
          </a:p>
        </p:txBody>
      </p:sp>
      <p:cxnSp>
        <p:nvCxnSpPr>
          <p:cNvPr id="4" name="Straight Connector 3"/>
          <p:cNvCxnSpPr/>
          <p:nvPr/>
        </p:nvCxnSpPr>
        <p:spPr>
          <a:xfrm flipH="1">
            <a:off x="876623" y="817684"/>
            <a:ext cx="27432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877641" y="817684"/>
            <a:ext cx="1" cy="3620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Line 19"/>
          <p:cNvSpPr>
            <a:spLocks noChangeShapeType="1"/>
          </p:cNvSpPr>
          <p:nvPr/>
        </p:nvSpPr>
        <p:spPr bwMode="auto">
          <a:xfrm flipV="1">
            <a:off x="2397208" y="1846703"/>
            <a:ext cx="640080" cy="0"/>
          </a:xfrm>
          <a:prstGeom prst="line">
            <a:avLst/>
          </a:prstGeom>
          <a:noFill/>
          <a:ln w="9525">
            <a:solidFill>
              <a:schemeClr val="tx1"/>
            </a:solidFill>
            <a:round/>
            <a:headEnd/>
            <a:tailEnd/>
          </a:ln>
        </p:spPr>
        <p:txBody>
          <a:bodyPr/>
          <a:lstStyle/>
          <a:p>
            <a:pPr>
              <a:defRPr/>
            </a:pPr>
            <a:endParaRPr lang="en-US" dirty="0">
              <a:solidFill>
                <a:prstClr val="black"/>
              </a:solidFill>
            </a:endParaRPr>
          </a:p>
        </p:txBody>
      </p:sp>
      <p:sp>
        <p:nvSpPr>
          <p:cNvPr id="49" name="Rectangle 26"/>
          <p:cNvSpPr>
            <a:spLocks noChangeArrowheads="1"/>
          </p:cNvSpPr>
          <p:nvPr/>
        </p:nvSpPr>
        <p:spPr bwMode="auto">
          <a:xfrm>
            <a:off x="3027642" y="1637645"/>
            <a:ext cx="1463040" cy="442595"/>
          </a:xfrm>
          <a:prstGeom prst="roundRect">
            <a:avLst/>
          </a:prstGeom>
          <a:solidFill>
            <a:srgbClr val="0066CC"/>
          </a:solidFill>
          <a:ln>
            <a:noFill/>
            <a:headEnd/>
            <a:tailEnd/>
          </a:ln>
          <a:effectLst>
            <a:outerShdw blurRad="63500" sx="102000" sy="102000" algn="ctr" rotWithShape="0">
              <a:prstClr val="black">
                <a:alpha val="40000"/>
              </a:prstClr>
            </a:outerShdw>
          </a:effectLst>
          <a:scene3d>
            <a:camera prst="orthographicFront"/>
            <a:lightRig rig="threePt" dir="t"/>
          </a:scene3d>
          <a:sp3d>
            <a:bevelT w="38100" h="25400"/>
          </a:sp3d>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fontAlgn="auto">
              <a:spcBef>
                <a:spcPts val="0"/>
              </a:spcBef>
              <a:spcAft>
                <a:spcPts val="0"/>
              </a:spcAft>
              <a:defRPr/>
            </a:pPr>
            <a:r>
              <a:rPr lang="en-US" sz="1100" dirty="0">
                <a:solidFill>
                  <a:prstClr val="white"/>
                </a:solidFill>
                <a:latin typeface="Calibri" pitchFamily="34" charset="0"/>
                <a:ea typeface="ＭＳ Ｐゴシック" pitchFamily="-108" charset="-128"/>
                <a:cs typeface="ＭＳ Ｐゴシック" pitchFamily="-108" charset="-128"/>
              </a:rPr>
              <a:t>Chief Engineer</a:t>
            </a:r>
          </a:p>
          <a:p>
            <a:pPr algn="ctr" fontAlgn="auto">
              <a:spcBef>
                <a:spcPts val="0"/>
              </a:spcBef>
              <a:spcAft>
                <a:spcPts val="0"/>
              </a:spcAft>
              <a:defRPr/>
            </a:pPr>
            <a:r>
              <a:rPr lang="en-US" sz="1100" dirty="0">
                <a:solidFill>
                  <a:prstClr val="white"/>
                </a:solidFill>
                <a:latin typeface="Calibri" pitchFamily="34" charset="0"/>
                <a:ea typeface="ＭＳ Ｐゴシック" pitchFamily="-108" charset="-128"/>
                <a:cs typeface="ＭＳ Ｐゴシック" pitchFamily="-108" charset="-128"/>
              </a:rPr>
              <a:t>259</a:t>
            </a:r>
          </a:p>
        </p:txBody>
      </p:sp>
      <p:sp>
        <p:nvSpPr>
          <p:cNvPr id="51" name="Slide Number Placeholder 4"/>
          <p:cNvSpPr txBox="1">
            <a:spLocks/>
          </p:cNvSpPr>
          <p:nvPr/>
        </p:nvSpPr>
        <p:spPr>
          <a:xfrm>
            <a:off x="6629400" y="6569082"/>
            <a:ext cx="21336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endParaRPr lang="en-US" sz="1200" dirty="0">
              <a:solidFill>
                <a:prstClr val="white">
                  <a:lumMod val="50000"/>
                </a:prstClr>
              </a:solidFill>
              <a:latin typeface="Calibri"/>
            </a:endParaRPr>
          </a:p>
        </p:txBody>
      </p:sp>
      <p:sp>
        <p:nvSpPr>
          <p:cNvPr id="50" name="Rectangle 26"/>
          <p:cNvSpPr>
            <a:spLocks noChangeArrowheads="1"/>
          </p:cNvSpPr>
          <p:nvPr/>
        </p:nvSpPr>
        <p:spPr bwMode="auto">
          <a:xfrm>
            <a:off x="1663691" y="2122814"/>
            <a:ext cx="1463040" cy="401543"/>
          </a:xfrm>
          <a:prstGeom prst="roundRect">
            <a:avLst/>
          </a:prstGeom>
          <a:solidFill>
            <a:srgbClr val="0066CC"/>
          </a:solidFill>
          <a:ln>
            <a:noFill/>
            <a:headEnd/>
            <a:tailEnd/>
          </a:ln>
          <a:effectLst>
            <a:outerShdw blurRad="63500" sx="102000" sy="102000" algn="ctr" rotWithShape="0">
              <a:prstClr val="black">
                <a:alpha val="40000"/>
              </a:prstClr>
            </a:outerShdw>
          </a:effectLst>
          <a:scene3d>
            <a:camera prst="orthographicFront"/>
            <a:lightRig rig="threePt" dir="t"/>
          </a:scene3d>
          <a:sp3d>
            <a:bevelT w="38100" h="25400"/>
          </a:sp3d>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fontAlgn="auto">
              <a:spcBef>
                <a:spcPts val="0"/>
              </a:spcBef>
              <a:spcAft>
                <a:spcPts val="0"/>
              </a:spcAft>
              <a:defRPr/>
            </a:pPr>
            <a:r>
              <a:rPr lang="en-US" sz="1100" dirty="0">
                <a:solidFill>
                  <a:prstClr val="white"/>
                </a:solidFill>
                <a:latin typeface="Calibri" pitchFamily="34" charset="0"/>
                <a:ea typeface="ＭＳ Ｐゴシック" pitchFamily="-108" charset="-128"/>
                <a:cs typeface="ＭＳ Ｐゴシック" pitchFamily="-108" charset="-128"/>
              </a:rPr>
              <a:t>Chief Architect</a:t>
            </a:r>
          </a:p>
          <a:p>
            <a:pPr algn="ctr" fontAlgn="auto">
              <a:spcBef>
                <a:spcPts val="0"/>
              </a:spcBef>
              <a:spcAft>
                <a:spcPts val="0"/>
              </a:spcAft>
              <a:defRPr/>
            </a:pPr>
            <a:r>
              <a:rPr lang="en-US" sz="1100" dirty="0">
                <a:solidFill>
                  <a:prstClr val="white"/>
                </a:solidFill>
                <a:latin typeface="Calibri" pitchFamily="34" charset="0"/>
                <a:ea typeface="ＭＳ Ｐゴシック" pitchFamily="-108" charset="-128"/>
                <a:cs typeface="ＭＳ Ｐゴシック" pitchFamily="-108" charset="-128"/>
              </a:rPr>
              <a:t>259</a:t>
            </a:r>
          </a:p>
        </p:txBody>
      </p:sp>
      <p:sp>
        <p:nvSpPr>
          <p:cNvPr id="54" name="Line 28"/>
          <p:cNvSpPr>
            <a:spLocks noChangeShapeType="1"/>
          </p:cNvSpPr>
          <p:nvPr/>
        </p:nvSpPr>
        <p:spPr bwMode="auto">
          <a:xfrm>
            <a:off x="8285641" y="2582902"/>
            <a:ext cx="5515" cy="2702318"/>
          </a:xfrm>
          <a:prstGeom prst="line">
            <a:avLst/>
          </a:prstGeom>
          <a:noFill/>
          <a:ln w="9525">
            <a:solidFill>
              <a:srgbClr val="000000"/>
            </a:solidFill>
            <a:round/>
            <a:headEnd/>
            <a:tailEnd/>
          </a:ln>
        </p:spPr>
        <p:txBody>
          <a:bodyPr wrap="none" anchor="ctr"/>
          <a:lstStyle/>
          <a:p>
            <a:pPr>
              <a:defRPr/>
            </a:pPr>
            <a:endParaRPr lang="en-US" dirty="0">
              <a:solidFill>
                <a:prstClr val="black"/>
              </a:solidFill>
            </a:endParaRPr>
          </a:p>
        </p:txBody>
      </p:sp>
      <p:sp>
        <p:nvSpPr>
          <p:cNvPr id="52" name="Rectangle 32"/>
          <p:cNvSpPr>
            <a:spLocks noChangeArrowheads="1"/>
          </p:cNvSpPr>
          <p:nvPr/>
        </p:nvSpPr>
        <p:spPr bwMode="auto">
          <a:xfrm>
            <a:off x="7415893" y="2703334"/>
            <a:ext cx="1676400" cy="609600"/>
          </a:xfrm>
          <a:prstGeom prst="roundRect">
            <a:avLst/>
          </a:prstGeom>
          <a:solidFill>
            <a:srgbClr val="00388A"/>
          </a:solidFill>
          <a:ln>
            <a:noFill/>
            <a:headEnd/>
            <a:tailEnd/>
          </a:ln>
          <a:effectLst>
            <a:outerShdw blurRad="63500" sx="102000" sy="102000" algn="ctr" rotWithShape="0">
              <a:prstClr val="black">
                <a:alpha val="40000"/>
              </a:prstClr>
            </a:outerShdw>
          </a:effectLst>
          <a:scene3d>
            <a:camera prst="orthographicFront"/>
            <a:lightRig rig="threePt" dir="t"/>
          </a:scene3d>
          <a:sp3d>
            <a:bevelT w="38100" h="25400"/>
          </a:sp3d>
        </p:spPr>
        <p:style>
          <a:lnRef idx="1">
            <a:schemeClr val="accent1"/>
          </a:lnRef>
          <a:fillRef idx="3">
            <a:schemeClr val="accent1"/>
          </a:fillRef>
          <a:effectRef idx="2">
            <a:schemeClr val="accent1"/>
          </a:effectRef>
          <a:fontRef idx="minor">
            <a:schemeClr val="lt1"/>
          </a:fontRef>
        </p:style>
        <p:txBody>
          <a:bodyPr wrap="none" anchor="ctr"/>
          <a:lstStyle/>
          <a:p>
            <a:pPr algn="ctr" fontAlgn="auto">
              <a:spcBef>
                <a:spcPts val="0"/>
              </a:spcBef>
              <a:spcAft>
                <a:spcPts val="0"/>
              </a:spcAft>
              <a:defRPr/>
            </a:pPr>
            <a:r>
              <a:rPr lang="en-US" sz="1100" dirty="0">
                <a:solidFill>
                  <a:prstClr val="white"/>
                </a:solidFill>
                <a:latin typeface="Calibri" pitchFamily="34" charset="0"/>
                <a:ea typeface="ＭＳ Ｐゴシック" charset="-128"/>
                <a:cs typeface="ＭＳ Ｐゴシック" charset="-128"/>
              </a:rPr>
              <a:t>Cybersecurity</a:t>
            </a:r>
          </a:p>
          <a:p>
            <a:pPr algn="ctr" fontAlgn="auto">
              <a:spcBef>
                <a:spcPts val="0"/>
              </a:spcBef>
              <a:spcAft>
                <a:spcPts val="0"/>
              </a:spcAft>
              <a:defRPr/>
            </a:pPr>
            <a:r>
              <a:rPr lang="en-US" sz="1100" dirty="0">
                <a:solidFill>
                  <a:prstClr val="white"/>
                </a:solidFill>
                <a:latin typeface="Calibri" pitchFamily="34" charset="0"/>
                <a:ea typeface="ＭＳ Ｐゴシック" charset="-128"/>
                <a:cs typeface="ＭＳ Ｐゴシック" charset="-128"/>
              </a:rPr>
              <a:t>Division</a:t>
            </a:r>
          </a:p>
          <a:p>
            <a:pPr algn="ctr" fontAlgn="auto">
              <a:spcBef>
                <a:spcPts val="0"/>
              </a:spcBef>
              <a:spcAft>
                <a:spcPts val="0"/>
              </a:spcAft>
              <a:defRPr/>
            </a:pPr>
            <a:r>
              <a:rPr lang="en-US" sz="1100" dirty="0">
                <a:solidFill>
                  <a:prstClr val="white"/>
                </a:solidFill>
                <a:latin typeface="Calibri" pitchFamily="34" charset="0"/>
                <a:ea typeface="ＭＳ Ｐゴシック" charset="-128"/>
                <a:cs typeface="ＭＳ Ｐゴシック" charset="-128"/>
              </a:rPr>
              <a:t>255</a:t>
            </a:r>
          </a:p>
        </p:txBody>
      </p:sp>
      <p:sp>
        <p:nvSpPr>
          <p:cNvPr id="55" name="Rectangle 54"/>
          <p:cNvSpPr/>
          <p:nvPr/>
        </p:nvSpPr>
        <p:spPr>
          <a:xfrm>
            <a:off x="7368701" y="4442652"/>
            <a:ext cx="1752599" cy="446157"/>
          </a:xfrm>
          <a:prstGeom prst="rect">
            <a:avLst/>
          </a:prstGeom>
          <a:solidFill>
            <a:srgbClr val="607C8C"/>
          </a:solidFill>
          <a:ln>
            <a:noFill/>
            <a:headEnd/>
            <a:tailEnd/>
          </a:ln>
          <a:effectLst>
            <a:outerShdw blurRad="44450" dist="27940" dir="5400000" algn="ctr">
              <a:srgbClr val="000000">
                <a:alpha val="32000"/>
              </a:srgbClr>
            </a:outerShdw>
            <a:softEdge rad="31750"/>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wrap="none" anchor="ctr"/>
          <a:lstStyle/>
          <a:p>
            <a:pPr algn="ctr" fontAlgn="auto">
              <a:spcBef>
                <a:spcPts val="0"/>
              </a:spcBef>
              <a:spcAft>
                <a:spcPts val="0"/>
              </a:spcAft>
              <a:defRPr/>
            </a:pPr>
            <a:r>
              <a:rPr lang="en-US" sz="900" dirty="0">
                <a:solidFill>
                  <a:prstClr val="white"/>
                </a:solidFill>
                <a:latin typeface="Calibri" pitchFamily="34" charset="0"/>
                <a:ea typeface="ＭＳ Ｐゴシック" charset="-128"/>
                <a:cs typeface="ＭＳ Ｐゴシック" charset="-128"/>
              </a:rPr>
              <a:t>Cybersecurity Test </a:t>
            </a:r>
          </a:p>
          <a:p>
            <a:pPr algn="ctr" fontAlgn="auto">
              <a:spcBef>
                <a:spcPts val="0"/>
              </a:spcBef>
              <a:spcAft>
                <a:spcPts val="0"/>
              </a:spcAft>
              <a:defRPr/>
            </a:pPr>
            <a:r>
              <a:rPr lang="en-US" sz="900" dirty="0">
                <a:solidFill>
                  <a:prstClr val="white"/>
                </a:solidFill>
                <a:latin typeface="Calibri" pitchFamily="34" charset="0"/>
                <a:ea typeface="ＭＳ Ｐゴシック" charset="-128"/>
                <a:cs typeface="ＭＳ Ｐゴシック" charset="-128"/>
              </a:rPr>
              <a:t>and Evaluation</a:t>
            </a:r>
          </a:p>
          <a:p>
            <a:pPr algn="ctr" fontAlgn="auto">
              <a:spcBef>
                <a:spcPts val="0"/>
              </a:spcBef>
              <a:spcAft>
                <a:spcPts val="0"/>
              </a:spcAft>
              <a:defRPr/>
            </a:pPr>
            <a:r>
              <a:rPr lang="en-US" sz="900" dirty="0">
                <a:solidFill>
                  <a:prstClr val="white"/>
                </a:solidFill>
                <a:latin typeface="Calibri" pitchFamily="34" charset="0"/>
                <a:ea typeface="ＭＳ Ｐゴシック" charset="-128"/>
                <a:cs typeface="ＭＳ Ｐゴシック" charset="-128"/>
              </a:rPr>
              <a:t>2553</a:t>
            </a:r>
          </a:p>
        </p:txBody>
      </p:sp>
      <p:sp>
        <p:nvSpPr>
          <p:cNvPr id="56" name="Rectangle 55"/>
          <p:cNvSpPr/>
          <p:nvPr/>
        </p:nvSpPr>
        <p:spPr>
          <a:xfrm>
            <a:off x="7368701" y="3931630"/>
            <a:ext cx="1752599" cy="446157"/>
          </a:xfrm>
          <a:prstGeom prst="rect">
            <a:avLst/>
          </a:prstGeom>
          <a:solidFill>
            <a:srgbClr val="607C8C"/>
          </a:solidFill>
          <a:ln>
            <a:noFill/>
            <a:headEnd/>
            <a:tailEnd/>
          </a:ln>
          <a:effectLst>
            <a:outerShdw blurRad="44450" dist="27940" dir="5400000" algn="ctr">
              <a:srgbClr val="000000">
                <a:alpha val="32000"/>
              </a:srgbClr>
            </a:outerShdw>
            <a:softEdge rad="31750"/>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wrap="none" anchor="ctr"/>
          <a:lstStyle/>
          <a:p>
            <a:pPr algn="ctr" fontAlgn="auto">
              <a:spcBef>
                <a:spcPts val="0"/>
              </a:spcBef>
              <a:spcAft>
                <a:spcPts val="0"/>
              </a:spcAft>
              <a:defRPr/>
            </a:pPr>
            <a:r>
              <a:rPr lang="en-US" sz="900" dirty="0">
                <a:solidFill>
                  <a:prstClr val="white"/>
                </a:solidFill>
                <a:latin typeface="Calibri" pitchFamily="34" charset="0"/>
                <a:ea typeface="ＭＳ Ｐゴシック" charset="-128"/>
                <a:cs typeface="ＭＳ Ｐゴシック" charset="-128"/>
              </a:rPr>
              <a:t>Tactical Systems</a:t>
            </a:r>
          </a:p>
          <a:p>
            <a:pPr algn="ctr" fontAlgn="auto">
              <a:spcBef>
                <a:spcPts val="0"/>
              </a:spcBef>
              <a:spcAft>
                <a:spcPts val="0"/>
              </a:spcAft>
              <a:defRPr/>
            </a:pPr>
            <a:r>
              <a:rPr lang="en-US" sz="900" dirty="0">
                <a:solidFill>
                  <a:prstClr val="white"/>
                </a:solidFill>
                <a:latin typeface="Calibri" pitchFamily="34" charset="0"/>
                <a:ea typeface="ＭＳ Ｐゴシック" charset="-128"/>
                <a:cs typeface="ＭＳ Ｐゴシック" charset="-128"/>
              </a:rPr>
              <a:t>2552</a:t>
            </a:r>
          </a:p>
        </p:txBody>
      </p:sp>
      <p:sp>
        <p:nvSpPr>
          <p:cNvPr id="62" name="Rectangle 61"/>
          <p:cNvSpPr/>
          <p:nvPr/>
        </p:nvSpPr>
        <p:spPr>
          <a:xfrm>
            <a:off x="7368701" y="3420608"/>
            <a:ext cx="1752599" cy="446157"/>
          </a:xfrm>
          <a:prstGeom prst="rect">
            <a:avLst/>
          </a:prstGeom>
          <a:solidFill>
            <a:srgbClr val="607C8C"/>
          </a:solidFill>
          <a:ln>
            <a:noFill/>
            <a:headEnd/>
            <a:tailEnd/>
          </a:ln>
          <a:effectLst>
            <a:outerShdw blurRad="44450" dist="27940" dir="5400000" algn="ctr">
              <a:srgbClr val="000000">
                <a:alpha val="32000"/>
              </a:srgbClr>
            </a:outerShdw>
            <a:softEdge rad="31750"/>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wrap="none" anchor="ctr"/>
          <a:lstStyle/>
          <a:p>
            <a:pPr algn="ctr" fontAlgn="auto">
              <a:spcBef>
                <a:spcPts val="0"/>
              </a:spcBef>
              <a:spcAft>
                <a:spcPts val="0"/>
              </a:spcAft>
              <a:defRPr/>
            </a:pPr>
            <a:r>
              <a:rPr lang="en-US" sz="900" dirty="0">
                <a:solidFill>
                  <a:prstClr val="white"/>
                </a:solidFill>
                <a:latin typeface="Calibri" pitchFamily="34" charset="0"/>
                <a:ea typeface="ＭＳ Ｐゴシック" charset="-128"/>
                <a:cs typeface="ＭＳ Ｐゴシック" charset="-128"/>
              </a:rPr>
              <a:t>Security Engineering</a:t>
            </a:r>
          </a:p>
          <a:p>
            <a:pPr algn="ctr" fontAlgn="auto">
              <a:spcBef>
                <a:spcPts val="0"/>
              </a:spcBef>
              <a:spcAft>
                <a:spcPts val="0"/>
              </a:spcAft>
              <a:defRPr/>
            </a:pPr>
            <a:r>
              <a:rPr lang="en-US" sz="900" dirty="0">
                <a:solidFill>
                  <a:prstClr val="white"/>
                </a:solidFill>
                <a:latin typeface="Calibri" pitchFamily="34" charset="0"/>
                <a:ea typeface="ＭＳ Ｐゴシック" charset="-128"/>
                <a:cs typeface="ＭＳ Ｐゴシック" charset="-128"/>
              </a:rPr>
              <a:t>2551</a:t>
            </a:r>
          </a:p>
        </p:txBody>
      </p:sp>
      <p:sp>
        <p:nvSpPr>
          <p:cNvPr id="63" name="Rectangle 62"/>
          <p:cNvSpPr/>
          <p:nvPr/>
        </p:nvSpPr>
        <p:spPr>
          <a:xfrm>
            <a:off x="7368701" y="4953674"/>
            <a:ext cx="1752599" cy="446157"/>
          </a:xfrm>
          <a:prstGeom prst="rect">
            <a:avLst/>
          </a:prstGeom>
          <a:solidFill>
            <a:srgbClr val="607C8C"/>
          </a:solidFill>
          <a:ln>
            <a:noFill/>
            <a:headEnd/>
            <a:tailEnd/>
          </a:ln>
          <a:effectLst>
            <a:outerShdw blurRad="44450" dist="27940" dir="5400000" algn="ctr">
              <a:srgbClr val="000000">
                <a:alpha val="32000"/>
              </a:srgbClr>
            </a:outerShdw>
            <a:softEdge rad="31750"/>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wrap="none" anchor="ctr"/>
          <a:lstStyle/>
          <a:p>
            <a:pPr algn="ctr" fontAlgn="auto">
              <a:spcBef>
                <a:spcPts val="0"/>
              </a:spcBef>
              <a:spcAft>
                <a:spcPts val="0"/>
              </a:spcAft>
              <a:defRPr/>
            </a:pPr>
            <a:r>
              <a:rPr lang="en-US" sz="900" dirty="0">
                <a:solidFill>
                  <a:prstClr val="white"/>
                </a:solidFill>
                <a:latin typeface="Calibri" pitchFamily="34" charset="0"/>
                <a:ea typeface="ＭＳ Ｐゴシック" charset="-128"/>
                <a:cs typeface="ＭＳ Ｐゴシック" charset="-128"/>
              </a:rPr>
              <a:t>Security Management </a:t>
            </a:r>
          </a:p>
          <a:p>
            <a:pPr algn="ctr" fontAlgn="auto">
              <a:spcBef>
                <a:spcPts val="0"/>
              </a:spcBef>
              <a:spcAft>
                <a:spcPts val="0"/>
              </a:spcAft>
              <a:defRPr/>
            </a:pPr>
            <a:r>
              <a:rPr lang="en-US" sz="900" dirty="0">
                <a:solidFill>
                  <a:prstClr val="white"/>
                </a:solidFill>
                <a:latin typeface="Calibri" pitchFamily="34" charset="0"/>
                <a:ea typeface="ＭＳ Ｐゴシック" charset="-128"/>
                <a:cs typeface="ＭＳ Ｐゴシック" charset="-128"/>
              </a:rPr>
              <a:t> and Monitoring</a:t>
            </a:r>
          </a:p>
          <a:p>
            <a:pPr algn="ctr" fontAlgn="auto">
              <a:spcBef>
                <a:spcPts val="0"/>
              </a:spcBef>
              <a:spcAft>
                <a:spcPts val="0"/>
              </a:spcAft>
              <a:defRPr/>
            </a:pPr>
            <a:r>
              <a:rPr lang="en-US" sz="900" dirty="0">
                <a:solidFill>
                  <a:prstClr val="white"/>
                </a:solidFill>
                <a:latin typeface="Calibri" pitchFamily="34" charset="0"/>
                <a:ea typeface="ＭＳ Ｐゴシック" charset="-128"/>
                <a:cs typeface="ＭＳ Ｐゴシック" charset="-128"/>
              </a:rPr>
              <a:t>2554</a:t>
            </a:r>
          </a:p>
        </p:txBody>
      </p:sp>
      <p:sp>
        <p:nvSpPr>
          <p:cNvPr id="61" name="Rectangle 60"/>
          <p:cNvSpPr/>
          <p:nvPr/>
        </p:nvSpPr>
        <p:spPr>
          <a:xfrm>
            <a:off x="34448" y="3420608"/>
            <a:ext cx="1752599" cy="446157"/>
          </a:xfrm>
          <a:prstGeom prst="rect">
            <a:avLst/>
          </a:prstGeom>
          <a:solidFill>
            <a:srgbClr val="607C8C"/>
          </a:solidFill>
          <a:ln>
            <a:noFill/>
            <a:headEnd/>
            <a:tailEnd/>
          </a:ln>
          <a:effectLst>
            <a:outerShdw blurRad="44450" dist="27940" dir="5400000" algn="ctr">
              <a:srgbClr val="000000">
                <a:alpha val="32000"/>
              </a:srgbClr>
            </a:outerShdw>
            <a:softEdge rad="31750"/>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wrap="none" anchor="ctr"/>
          <a:lstStyle/>
          <a:p>
            <a:pPr algn="ctr" fontAlgn="auto">
              <a:spcBef>
                <a:spcPts val="0"/>
              </a:spcBef>
              <a:spcAft>
                <a:spcPts val="0"/>
              </a:spcAft>
            </a:pPr>
            <a:r>
              <a:rPr lang="en-US" sz="900" dirty="0">
                <a:solidFill>
                  <a:prstClr val="white"/>
                </a:solidFill>
                <a:latin typeface="Calibri" pitchFamily="34" charset="0"/>
                <a:ea typeface="ＭＳ Ｐゴシック" charset="-128"/>
                <a:cs typeface="ＭＳ Ｐゴシック" charset="-128"/>
              </a:rPr>
              <a:t>Combat Systems Requirements </a:t>
            </a:r>
          </a:p>
          <a:p>
            <a:pPr algn="ctr" fontAlgn="auto">
              <a:spcBef>
                <a:spcPts val="0"/>
              </a:spcBef>
              <a:spcAft>
                <a:spcPts val="0"/>
              </a:spcAft>
            </a:pPr>
            <a:r>
              <a:rPr lang="en-US" sz="900" dirty="0">
                <a:solidFill>
                  <a:prstClr val="white"/>
                </a:solidFill>
                <a:latin typeface="Calibri" pitchFamily="34" charset="0"/>
                <a:ea typeface="ＭＳ Ｐゴシック" charset="-128"/>
                <a:cs typeface="ＭＳ Ｐゴシック" charset="-128"/>
              </a:rPr>
              <a:t>and Analysis</a:t>
            </a:r>
          </a:p>
          <a:p>
            <a:pPr algn="ctr" fontAlgn="auto">
              <a:spcBef>
                <a:spcPts val="0"/>
              </a:spcBef>
              <a:spcAft>
                <a:spcPts val="0"/>
              </a:spcAft>
            </a:pPr>
            <a:r>
              <a:rPr lang="en-US" sz="900" dirty="0">
                <a:solidFill>
                  <a:prstClr val="white"/>
                </a:solidFill>
                <a:latin typeface="Calibri" pitchFamily="34" charset="0"/>
                <a:ea typeface="ＭＳ Ｐゴシック" charset="-128"/>
                <a:cs typeface="ＭＳ Ｐゴシック" charset="-128"/>
              </a:rPr>
              <a:t>2511</a:t>
            </a:r>
          </a:p>
        </p:txBody>
      </p:sp>
      <p:sp>
        <p:nvSpPr>
          <p:cNvPr id="64" name="Rectangle 63"/>
          <p:cNvSpPr/>
          <p:nvPr/>
        </p:nvSpPr>
        <p:spPr>
          <a:xfrm>
            <a:off x="34448" y="3931630"/>
            <a:ext cx="1752599" cy="446157"/>
          </a:xfrm>
          <a:prstGeom prst="rect">
            <a:avLst/>
          </a:prstGeom>
          <a:solidFill>
            <a:srgbClr val="607C8C"/>
          </a:solidFill>
          <a:ln>
            <a:noFill/>
            <a:headEnd/>
            <a:tailEnd/>
          </a:ln>
          <a:effectLst>
            <a:outerShdw blurRad="44450" dist="27940" dir="5400000" algn="ctr">
              <a:srgbClr val="000000">
                <a:alpha val="32000"/>
              </a:srgbClr>
            </a:outerShdw>
            <a:softEdge rad="31750"/>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wrap="none" anchor="ctr"/>
          <a:lstStyle/>
          <a:p>
            <a:pPr algn="ctr" fontAlgn="auto">
              <a:spcBef>
                <a:spcPts val="0"/>
              </a:spcBef>
              <a:spcAft>
                <a:spcPts val="0"/>
              </a:spcAft>
              <a:defRPr/>
            </a:pPr>
            <a:r>
              <a:rPr lang="en-US" sz="900" dirty="0">
                <a:solidFill>
                  <a:prstClr val="white"/>
                </a:solidFill>
                <a:latin typeface="Calibri" pitchFamily="34" charset="0"/>
                <a:ea typeface="ＭＳ Ｐゴシック" charset="-128"/>
                <a:cs typeface="ＭＳ Ｐゴシック" charset="-128"/>
              </a:rPr>
              <a:t>Combat Systems Engineering</a:t>
            </a:r>
          </a:p>
          <a:p>
            <a:pPr algn="ctr" fontAlgn="auto">
              <a:spcBef>
                <a:spcPts val="0"/>
              </a:spcBef>
              <a:spcAft>
                <a:spcPts val="0"/>
              </a:spcAft>
              <a:defRPr/>
            </a:pPr>
            <a:r>
              <a:rPr lang="en-US" sz="900" dirty="0">
                <a:solidFill>
                  <a:prstClr val="white"/>
                </a:solidFill>
                <a:latin typeface="Calibri" pitchFamily="34" charset="0"/>
                <a:ea typeface="ＭＳ Ｐゴシック" charset="-128"/>
                <a:cs typeface="ＭＳ Ｐゴシック" charset="-128"/>
              </a:rPr>
              <a:t>2512</a:t>
            </a:r>
          </a:p>
        </p:txBody>
      </p:sp>
      <p:sp>
        <p:nvSpPr>
          <p:cNvPr id="65" name="Rectangle 64"/>
          <p:cNvSpPr/>
          <p:nvPr/>
        </p:nvSpPr>
        <p:spPr>
          <a:xfrm>
            <a:off x="33984" y="4442652"/>
            <a:ext cx="1753527" cy="446157"/>
          </a:xfrm>
          <a:prstGeom prst="rect">
            <a:avLst/>
          </a:prstGeom>
          <a:solidFill>
            <a:srgbClr val="607C8C"/>
          </a:solidFill>
          <a:ln>
            <a:noFill/>
            <a:headEnd/>
            <a:tailEnd/>
          </a:ln>
          <a:effectLst>
            <a:outerShdw blurRad="44450" dist="27940" dir="5400000" algn="ctr">
              <a:srgbClr val="000000">
                <a:alpha val="32000"/>
              </a:srgbClr>
            </a:outerShdw>
            <a:softEdge rad="31750"/>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wrap="none" anchor="ctr"/>
          <a:lstStyle/>
          <a:p>
            <a:pPr algn="ctr" fontAlgn="auto">
              <a:spcBef>
                <a:spcPts val="0"/>
              </a:spcBef>
              <a:spcAft>
                <a:spcPts val="0"/>
              </a:spcAft>
              <a:defRPr/>
            </a:pPr>
            <a:r>
              <a:rPr lang="en-US" sz="900" dirty="0">
                <a:solidFill>
                  <a:prstClr val="white"/>
                </a:solidFill>
                <a:latin typeface="Calibri" pitchFamily="34" charset="0"/>
                <a:ea typeface="ＭＳ Ｐゴシック" charset="-128"/>
                <a:cs typeface="ＭＳ Ｐゴシック" charset="-128"/>
              </a:rPr>
              <a:t>Combat Systems Integration </a:t>
            </a:r>
          </a:p>
          <a:p>
            <a:pPr algn="ctr" fontAlgn="auto">
              <a:spcBef>
                <a:spcPts val="0"/>
              </a:spcBef>
              <a:spcAft>
                <a:spcPts val="0"/>
              </a:spcAft>
              <a:defRPr/>
            </a:pPr>
            <a:r>
              <a:rPr lang="en-US" sz="900" dirty="0">
                <a:solidFill>
                  <a:prstClr val="white"/>
                </a:solidFill>
                <a:latin typeface="Calibri" pitchFamily="34" charset="0"/>
                <a:ea typeface="ＭＳ Ｐゴシック" charset="-128"/>
                <a:cs typeface="ＭＳ Ｐゴシック" charset="-128"/>
              </a:rPr>
              <a:t>and Test</a:t>
            </a:r>
          </a:p>
          <a:p>
            <a:pPr algn="ctr" fontAlgn="auto">
              <a:spcBef>
                <a:spcPts val="0"/>
              </a:spcBef>
              <a:spcAft>
                <a:spcPts val="0"/>
              </a:spcAft>
              <a:defRPr/>
            </a:pPr>
            <a:r>
              <a:rPr lang="en-US" sz="900" dirty="0">
                <a:solidFill>
                  <a:prstClr val="white"/>
                </a:solidFill>
                <a:latin typeface="Calibri" pitchFamily="34" charset="0"/>
                <a:ea typeface="ＭＳ Ｐゴシック" charset="-128"/>
                <a:cs typeface="ＭＳ Ｐゴシック" charset="-128"/>
              </a:rPr>
              <a:t>2513</a:t>
            </a:r>
          </a:p>
        </p:txBody>
      </p:sp>
      <p:sp>
        <p:nvSpPr>
          <p:cNvPr id="66" name="Rectangle 65"/>
          <p:cNvSpPr/>
          <p:nvPr/>
        </p:nvSpPr>
        <p:spPr>
          <a:xfrm>
            <a:off x="34448" y="4953674"/>
            <a:ext cx="1752599" cy="446157"/>
          </a:xfrm>
          <a:prstGeom prst="rect">
            <a:avLst/>
          </a:prstGeom>
          <a:solidFill>
            <a:srgbClr val="607C8C"/>
          </a:solidFill>
          <a:ln>
            <a:noFill/>
            <a:headEnd/>
            <a:tailEnd/>
          </a:ln>
          <a:effectLst>
            <a:outerShdw blurRad="44450" dist="27940" dir="5400000" algn="ctr">
              <a:srgbClr val="000000">
                <a:alpha val="32000"/>
              </a:srgbClr>
            </a:outerShdw>
            <a:softEdge rad="31750"/>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wrap="none" anchor="ctr"/>
          <a:lstStyle/>
          <a:p>
            <a:pPr algn="ctr" fontAlgn="auto">
              <a:spcBef>
                <a:spcPts val="0"/>
              </a:spcBef>
              <a:spcAft>
                <a:spcPts val="0"/>
              </a:spcAft>
              <a:defRPr/>
            </a:pPr>
            <a:r>
              <a:rPr lang="en-US" sz="900" dirty="0">
                <a:solidFill>
                  <a:prstClr val="white"/>
                </a:solidFill>
                <a:latin typeface="Calibri" pitchFamily="34" charset="0"/>
                <a:ea typeface="ＭＳ Ｐゴシック" charset="-128"/>
                <a:cs typeface="ＭＳ Ｐゴシック" charset="-128"/>
              </a:rPr>
              <a:t>Deployed Systems</a:t>
            </a:r>
          </a:p>
          <a:p>
            <a:pPr algn="ctr" fontAlgn="auto">
              <a:spcBef>
                <a:spcPts val="0"/>
              </a:spcBef>
              <a:spcAft>
                <a:spcPts val="0"/>
              </a:spcAft>
              <a:defRPr/>
            </a:pPr>
            <a:r>
              <a:rPr lang="en-US" sz="900" dirty="0">
                <a:solidFill>
                  <a:prstClr val="white"/>
                </a:solidFill>
                <a:latin typeface="Calibri" pitchFamily="34" charset="0"/>
                <a:ea typeface="ＭＳ Ｐゴシック" charset="-128"/>
                <a:cs typeface="ＭＳ Ｐゴシック" charset="-128"/>
              </a:rPr>
              <a:t>2514</a:t>
            </a:r>
          </a:p>
        </p:txBody>
      </p:sp>
      <p:sp>
        <p:nvSpPr>
          <p:cNvPr id="69" name="Rectangle 68"/>
          <p:cNvSpPr/>
          <p:nvPr/>
        </p:nvSpPr>
        <p:spPr>
          <a:xfrm>
            <a:off x="34441" y="5975719"/>
            <a:ext cx="1752600" cy="446157"/>
          </a:xfrm>
          <a:prstGeom prst="rect">
            <a:avLst/>
          </a:prstGeom>
          <a:solidFill>
            <a:srgbClr val="607C8C"/>
          </a:solidFill>
          <a:ln>
            <a:noFill/>
            <a:headEnd/>
            <a:tailEnd/>
          </a:ln>
          <a:effectLst>
            <a:outerShdw blurRad="44450" dist="27940" dir="5400000" algn="ctr">
              <a:srgbClr val="000000">
                <a:alpha val="32000"/>
              </a:srgbClr>
            </a:outerShdw>
            <a:softEdge rad="31750"/>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wrap="none" anchor="ctr"/>
          <a:lstStyle/>
          <a:p>
            <a:pPr algn="ctr" fontAlgn="auto">
              <a:spcBef>
                <a:spcPts val="0"/>
              </a:spcBef>
              <a:spcAft>
                <a:spcPts val="0"/>
              </a:spcAft>
              <a:defRPr/>
            </a:pPr>
            <a:r>
              <a:rPr lang="en-US" sz="900" dirty="0">
                <a:solidFill>
                  <a:prstClr val="white"/>
                </a:solidFill>
                <a:latin typeface="Calibri" pitchFamily="34" charset="0"/>
                <a:ea typeface="ＭＳ Ｐゴシック" charset="-128"/>
                <a:cs typeface="ＭＳ Ｐゴシック" charset="-128"/>
              </a:rPr>
              <a:t>MILDET</a:t>
            </a:r>
          </a:p>
          <a:p>
            <a:pPr algn="ctr" fontAlgn="auto">
              <a:spcBef>
                <a:spcPts val="0"/>
              </a:spcBef>
              <a:spcAft>
                <a:spcPts val="0"/>
              </a:spcAft>
              <a:defRPr/>
            </a:pPr>
            <a:r>
              <a:rPr lang="en-US" sz="900" dirty="0">
                <a:solidFill>
                  <a:prstClr val="white"/>
                </a:solidFill>
                <a:latin typeface="Calibri" pitchFamily="34" charset="0"/>
                <a:ea typeface="ＭＳ Ｐゴシック" charset="-128"/>
                <a:cs typeface="ＭＳ Ｐゴシック" charset="-128"/>
              </a:rPr>
              <a:t>251M</a:t>
            </a:r>
          </a:p>
        </p:txBody>
      </p:sp>
      <p:sp>
        <p:nvSpPr>
          <p:cNvPr id="68" name="Rectangle 67"/>
          <p:cNvSpPr/>
          <p:nvPr/>
        </p:nvSpPr>
        <p:spPr>
          <a:xfrm>
            <a:off x="34448" y="5464696"/>
            <a:ext cx="1752599" cy="446157"/>
          </a:xfrm>
          <a:prstGeom prst="rect">
            <a:avLst/>
          </a:prstGeom>
          <a:solidFill>
            <a:srgbClr val="607C8C"/>
          </a:solidFill>
          <a:ln>
            <a:noFill/>
            <a:headEnd/>
            <a:tailEnd/>
          </a:ln>
          <a:effectLst>
            <a:outerShdw blurRad="44450" dist="27940" dir="5400000" algn="ctr">
              <a:srgbClr val="000000">
                <a:alpha val="32000"/>
              </a:srgbClr>
            </a:outerShdw>
            <a:softEdge rad="31750"/>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wrap="none" anchor="ctr"/>
          <a:lstStyle/>
          <a:p>
            <a:pPr algn="ctr" fontAlgn="auto">
              <a:spcBef>
                <a:spcPts val="0"/>
              </a:spcBef>
              <a:spcAft>
                <a:spcPts val="0"/>
              </a:spcAft>
              <a:defRPr/>
            </a:pPr>
            <a:r>
              <a:rPr lang="en-US" sz="900" dirty="0">
                <a:solidFill>
                  <a:prstClr val="white"/>
                </a:solidFill>
                <a:latin typeface="Calibri" pitchFamily="34" charset="0"/>
                <a:ea typeface="ＭＳ Ｐゴシック" charset="-128"/>
                <a:cs typeface="ＭＳ Ｐゴシック" charset="-128"/>
              </a:rPr>
              <a:t>Combat Systems Future </a:t>
            </a:r>
          </a:p>
          <a:p>
            <a:pPr algn="ctr" fontAlgn="auto">
              <a:spcBef>
                <a:spcPts val="0"/>
              </a:spcBef>
              <a:spcAft>
                <a:spcPts val="0"/>
              </a:spcAft>
              <a:defRPr/>
            </a:pPr>
            <a:r>
              <a:rPr lang="en-US" sz="900" dirty="0">
                <a:solidFill>
                  <a:prstClr val="white"/>
                </a:solidFill>
                <a:latin typeface="Calibri" pitchFamily="34" charset="0"/>
                <a:ea typeface="ＭＳ Ｐゴシック" charset="-128"/>
                <a:cs typeface="ＭＳ Ｐゴシック" charset="-128"/>
              </a:rPr>
              <a:t>Capabilities</a:t>
            </a:r>
            <a:endParaRPr lang="en-US" sz="600" dirty="0">
              <a:solidFill>
                <a:prstClr val="white"/>
              </a:solidFill>
              <a:latin typeface="Calibri" pitchFamily="34" charset="0"/>
              <a:ea typeface="ＭＳ Ｐゴシック" charset="-128"/>
              <a:cs typeface="ＭＳ Ｐゴシック" charset="-128"/>
            </a:endParaRPr>
          </a:p>
          <a:p>
            <a:pPr algn="ctr" fontAlgn="auto">
              <a:spcBef>
                <a:spcPts val="0"/>
              </a:spcBef>
              <a:spcAft>
                <a:spcPts val="0"/>
              </a:spcAft>
              <a:defRPr/>
            </a:pPr>
            <a:r>
              <a:rPr lang="en-US" sz="900" dirty="0">
                <a:solidFill>
                  <a:prstClr val="white"/>
                </a:solidFill>
                <a:latin typeface="Calibri" pitchFamily="34" charset="0"/>
                <a:ea typeface="ＭＳ Ｐゴシック" charset="-128"/>
                <a:cs typeface="ＭＳ Ｐゴシック" charset="-128"/>
              </a:rPr>
              <a:t>2515</a:t>
            </a:r>
          </a:p>
        </p:txBody>
      </p:sp>
      <p:sp>
        <p:nvSpPr>
          <p:cNvPr id="42" name="Rectangle 6"/>
          <p:cNvSpPr>
            <a:spLocks noChangeArrowheads="1"/>
          </p:cNvSpPr>
          <p:nvPr/>
        </p:nvSpPr>
        <p:spPr bwMode="auto">
          <a:xfrm>
            <a:off x="3617601" y="577360"/>
            <a:ext cx="1908809" cy="533400"/>
          </a:xfrm>
          <a:prstGeom prst="roundRect">
            <a:avLst/>
          </a:prstGeom>
          <a:solidFill>
            <a:srgbClr val="0066CC"/>
          </a:solidFill>
          <a:ln>
            <a:noFill/>
            <a:headEnd/>
            <a:tailEnd/>
          </a:ln>
          <a:effectLst>
            <a:outerShdw blurRad="63500" sx="102000" sy="102000" algn="ctr" rotWithShape="0">
              <a:prstClr val="black">
                <a:alpha val="40000"/>
              </a:prstClr>
            </a:outerShdw>
          </a:effectLst>
          <a:scene3d>
            <a:camera prst="orthographicFront"/>
            <a:lightRig rig="threePt" dir="t"/>
          </a:scene3d>
          <a:sp3d>
            <a:bevelT w="38100" h="25400"/>
          </a:sp3d>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fontAlgn="auto">
              <a:spcBef>
                <a:spcPts val="0"/>
              </a:spcBef>
              <a:spcAft>
                <a:spcPts val="0"/>
              </a:spcAft>
              <a:defRPr/>
            </a:pPr>
            <a:endParaRPr lang="en-US" sz="1000" dirty="0">
              <a:solidFill>
                <a:prstClr val="white"/>
              </a:solidFill>
              <a:latin typeface="Calibri" pitchFamily="34" charset="0"/>
              <a:ea typeface="ＭＳ Ｐゴシック" pitchFamily="-108" charset="-128"/>
              <a:cs typeface="ＭＳ Ｐゴシック" pitchFamily="-108" charset="-128"/>
            </a:endParaRPr>
          </a:p>
          <a:p>
            <a:pPr algn="ctr" fontAlgn="auto">
              <a:spcBef>
                <a:spcPts val="0"/>
              </a:spcBef>
              <a:spcAft>
                <a:spcPts val="0"/>
              </a:spcAft>
              <a:defRPr/>
            </a:pPr>
            <a:r>
              <a:rPr lang="en-US" sz="1200" dirty="0">
                <a:solidFill>
                  <a:prstClr val="white"/>
                </a:solidFill>
                <a:latin typeface="Calibri" pitchFamily="34" charset="0"/>
                <a:ea typeface="ＭＳ Ｐゴシック" pitchFamily="-108" charset="-128"/>
                <a:cs typeface="ＭＳ Ｐゴシック" pitchFamily="-108" charset="-128"/>
              </a:rPr>
              <a:t>USW Combat Systems</a:t>
            </a:r>
          </a:p>
          <a:p>
            <a:pPr algn="ctr" fontAlgn="auto">
              <a:spcBef>
                <a:spcPts val="0"/>
              </a:spcBef>
              <a:spcAft>
                <a:spcPts val="0"/>
              </a:spcAft>
              <a:defRPr/>
            </a:pPr>
            <a:r>
              <a:rPr lang="en-US" sz="1200" dirty="0">
                <a:solidFill>
                  <a:prstClr val="white"/>
                </a:solidFill>
                <a:latin typeface="Calibri" pitchFamily="34" charset="0"/>
                <a:ea typeface="ＭＳ Ｐゴシック" pitchFamily="-108" charset="-128"/>
                <a:cs typeface="ＭＳ Ｐゴシック" pitchFamily="-108" charset="-128"/>
              </a:rPr>
              <a:t>Department Head</a:t>
            </a:r>
          </a:p>
          <a:p>
            <a:pPr algn="ctr" fontAlgn="auto">
              <a:spcBef>
                <a:spcPts val="0"/>
              </a:spcBef>
              <a:spcAft>
                <a:spcPts val="0"/>
              </a:spcAft>
              <a:defRPr/>
            </a:pPr>
            <a:r>
              <a:rPr lang="en-US" sz="1200" dirty="0">
                <a:solidFill>
                  <a:prstClr val="white"/>
                </a:solidFill>
                <a:latin typeface="Calibri" pitchFamily="34" charset="0"/>
                <a:ea typeface="ＭＳ Ｐゴシック" pitchFamily="-108" charset="-128"/>
                <a:cs typeface="ＭＳ Ｐゴシック" pitchFamily="-108" charset="-128"/>
              </a:rPr>
              <a:t>25</a:t>
            </a:r>
          </a:p>
          <a:p>
            <a:pPr algn="ctr" fontAlgn="auto">
              <a:spcBef>
                <a:spcPts val="0"/>
              </a:spcBef>
              <a:spcAft>
                <a:spcPts val="0"/>
              </a:spcAft>
              <a:defRPr/>
            </a:pPr>
            <a:endParaRPr lang="en-US" sz="1000" dirty="0">
              <a:solidFill>
                <a:prstClr val="white"/>
              </a:solidFill>
              <a:latin typeface="Calibri" pitchFamily="34" charset="0"/>
              <a:ea typeface="ＭＳ Ｐゴシック" pitchFamily="-108" charset="-128"/>
              <a:cs typeface="ＭＳ Ｐゴシック" pitchFamily="-108" charset="-128"/>
            </a:endParaRPr>
          </a:p>
        </p:txBody>
      </p:sp>
      <p:sp>
        <p:nvSpPr>
          <p:cNvPr id="2" name="Rectangle 1">
            <a:extLst>
              <a:ext uri="{FF2B5EF4-FFF2-40B4-BE49-F238E27FC236}">
                <a16:creationId xmlns:a16="http://schemas.microsoft.com/office/drawing/2014/main" id="{65D0209D-91E0-0DA7-0C9C-89460ECDAA63}"/>
              </a:ext>
            </a:extLst>
          </p:cNvPr>
          <p:cNvSpPr/>
          <p:nvPr/>
        </p:nvSpPr>
        <p:spPr>
          <a:xfrm>
            <a:off x="51236" y="3420608"/>
            <a:ext cx="1752599" cy="446157"/>
          </a:xfrm>
          <a:prstGeom prst="rect">
            <a:avLst/>
          </a:prstGeom>
          <a:solidFill>
            <a:srgbClr val="607C8C"/>
          </a:solidFill>
          <a:ln>
            <a:noFill/>
            <a:headEnd/>
            <a:tailEnd/>
          </a:ln>
          <a:effectLst>
            <a:outerShdw blurRad="44450" dist="27940" dir="5400000" algn="ctr">
              <a:srgbClr val="000000">
                <a:alpha val="32000"/>
              </a:srgbClr>
            </a:outerShdw>
            <a:softEdge rad="31750"/>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wrap="none" anchor="ctr"/>
          <a:lstStyle/>
          <a:p>
            <a:pPr algn="ctr" fontAlgn="auto">
              <a:spcBef>
                <a:spcPts val="0"/>
              </a:spcBef>
              <a:spcAft>
                <a:spcPts val="0"/>
              </a:spcAft>
            </a:pPr>
            <a:r>
              <a:rPr lang="en-US" sz="900" dirty="0">
                <a:solidFill>
                  <a:prstClr val="white"/>
                </a:solidFill>
                <a:latin typeface="Calibri" pitchFamily="34" charset="0"/>
                <a:ea typeface="ＭＳ Ｐゴシック" charset="-128"/>
                <a:cs typeface="ＭＳ Ｐゴシック" charset="-128"/>
              </a:rPr>
              <a:t>Combat Systems Requirements </a:t>
            </a:r>
          </a:p>
          <a:p>
            <a:pPr algn="ctr" fontAlgn="auto">
              <a:spcBef>
                <a:spcPts val="0"/>
              </a:spcBef>
              <a:spcAft>
                <a:spcPts val="0"/>
              </a:spcAft>
            </a:pPr>
            <a:r>
              <a:rPr lang="en-US" sz="900" dirty="0">
                <a:solidFill>
                  <a:prstClr val="white"/>
                </a:solidFill>
                <a:latin typeface="Calibri" pitchFamily="34" charset="0"/>
                <a:ea typeface="ＭＳ Ｐゴシック" charset="-128"/>
                <a:cs typeface="ＭＳ Ｐゴシック" charset="-128"/>
              </a:rPr>
              <a:t>and Analysis</a:t>
            </a:r>
          </a:p>
          <a:p>
            <a:pPr algn="ctr" fontAlgn="auto">
              <a:spcBef>
                <a:spcPts val="0"/>
              </a:spcBef>
              <a:spcAft>
                <a:spcPts val="0"/>
              </a:spcAft>
            </a:pPr>
            <a:r>
              <a:rPr lang="en-US" sz="900" dirty="0">
                <a:solidFill>
                  <a:prstClr val="white"/>
                </a:solidFill>
                <a:latin typeface="Calibri" pitchFamily="34" charset="0"/>
                <a:ea typeface="ＭＳ Ｐゴシック" charset="-128"/>
                <a:cs typeface="ＭＳ Ｐゴシック" charset="-128"/>
              </a:rPr>
              <a:t>2511</a:t>
            </a:r>
          </a:p>
        </p:txBody>
      </p:sp>
      <p:sp>
        <p:nvSpPr>
          <p:cNvPr id="3" name="Rectangle 2">
            <a:extLst>
              <a:ext uri="{FF2B5EF4-FFF2-40B4-BE49-F238E27FC236}">
                <a16:creationId xmlns:a16="http://schemas.microsoft.com/office/drawing/2014/main" id="{54A8CAEE-24A2-D3E2-43C2-AFC89EFD6D53}"/>
              </a:ext>
            </a:extLst>
          </p:cNvPr>
          <p:cNvSpPr/>
          <p:nvPr/>
        </p:nvSpPr>
        <p:spPr>
          <a:xfrm>
            <a:off x="51236" y="3931630"/>
            <a:ext cx="1752599" cy="446157"/>
          </a:xfrm>
          <a:prstGeom prst="rect">
            <a:avLst/>
          </a:prstGeom>
          <a:solidFill>
            <a:srgbClr val="607C8C"/>
          </a:solidFill>
          <a:ln>
            <a:noFill/>
            <a:headEnd/>
            <a:tailEnd/>
          </a:ln>
          <a:effectLst>
            <a:outerShdw blurRad="44450" dist="27940" dir="5400000" algn="ctr">
              <a:srgbClr val="000000">
                <a:alpha val="32000"/>
              </a:srgbClr>
            </a:outerShdw>
            <a:softEdge rad="31750"/>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wrap="none" anchor="ctr"/>
          <a:lstStyle/>
          <a:p>
            <a:pPr algn="ctr" fontAlgn="auto">
              <a:spcBef>
                <a:spcPts val="0"/>
              </a:spcBef>
              <a:spcAft>
                <a:spcPts val="0"/>
              </a:spcAft>
              <a:defRPr/>
            </a:pPr>
            <a:r>
              <a:rPr lang="en-US" sz="900" dirty="0">
                <a:solidFill>
                  <a:prstClr val="white"/>
                </a:solidFill>
                <a:latin typeface="Calibri" pitchFamily="34" charset="0"/>
                <a:ea typeface="ＭＳ Ｐゴシック" charset="-128"/>
                <a:cs typeface="ＭＳ Ｐゴシック" charset="-128"/>
              </a:rPr>
              <a:t>Combat Systems Engineering</a:t>
            </a:r>
          </a:p>
          <a:p>
            <a:pPr algn="ctr" fontAlgn="auto">
              <a:spcBef>
                <a:spcPts val="0"/>
              </a:spcBef>
              <a:spcAft>
                <a:spcPts val="0"/>
              </a:spcAft>
              <a:defRPr/>
            </a:pPr>
            <a:r>
              <a:rPr lang="en-US" sz="900" dirty="0">
                <a:solidFill>
                  <a:prstClr val="white"/>
                </a:solidFill>
                <a:latin typeface="Calibri" pitchFamily="34" charset="0"/>
                <a:ea typeface="ＭＳ Ｐゴシック" charset="-128"/>
                <a:cs typeface="ＭＳ Ｐゴシック" charset="-128"/>
              </a:rPr>
              <a:t>2512</a:t>
            </a:r>
          </a:p>
        </p:txBody>
      </p:sp>
      <p:sp>
        <p:nvSpPr>
          <p:cNvPr id="8" name="Rectangle 7">
            <a:extLst>
              <a:ext uri="{FF2B5EF4-FFF2-40B4-BE49-F238E27FC236}">
                <a16:creationId xmlns:a16="http://schemas.microsoft.com/office/drawing/2014/main" id="{56C05462-2074-6970-A449-CAAB1BCA127C}"/>
              </a:ext>
            </a:extLst>
          </p:cNvPr>
          <p:cNvSpPr/>
          <p:nvPr/>
        </p:nvSpPr>
        <p:spPr>
          <a:xfrm>
            <a:off x="50772" y="4442652"/>
            <a:ext cx="1753527" cy="446157"/>
          </a:xfrm>
          <a:prstGeom prst="rect">
            <a:avLst/>
          </a:prstGeom>
          <a:solidFill>
            <a:srgbClr val="607C8C"/>
          </a:solidFill>
          <a:ln>
            <a:noFill/>
            <a:headEnd/>
            <a:tailEnd/>
          </a:ln>
          <a:effectLst>
            <a:outerShdw blurRad="44450" dist="27940" dir="5400000" algn="ctr">
              <a:srgbClr val="000000">
                <a:alpha val="32000"/>
              </a:srgbClr>
            </a:outerShdw>
            <a:softEdge rad="31750"/>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wrap="none" anchor="ctr"/>
          <a:lstStyle/>
          <a:p>
            <a:pPr algn="ctr" fontAlgn="auto">
              <a:spcBef>
                <a:spcPts val="0"/>
              </a:spcBef>
              <a:spcAft>
                <a:spcPts val="0"/>
              </a:spcAft>
              <a:defRPr/>
            </a:pPr>
            <a:r>
              <a:rPr lang="en-US" sz="900" dirty="0">
                <a:solidFill>
                  <a:prstClr val="white"/>
                </a:solidFill>
                <a:latin typeface="Calibri" pitchFamily="34" charset="0"/>
                <a:ea typeface="ＭＳ Ｐゴシック" charset="-128"/>
                <a:cs typeface="ＭＳ Ｐゴシック" charset="-128"/>
              </a:rPr>
              <a:t>Combat Systems Integration </a:t>
            </a:r>
          </a:p>
          <a:p>
            <a:pPr algn="ctr" fontAlgn="auto">
              <a:spcBef>
                <a:spcPts val="0"/>
              </a:spcBef>
              <a:spcAft>
                <a:spcPts val="0"/>
              </a:spcAft>
              <a:defRPr/>
            </a:pPr>
            <a:r>
              <a:rPr lang="en-US" sz="900" dirty="0">
                <a:solidFill>
                  <a:prstClr val="white"/>
                </a:solidFill>
                <a:latin typeface="Calibri" pitchFamily="34" charset="0"/>
                <a:ea typeface="ＭＳ Ｐゴシック" charset="-128"/>
                <a:cs typeface="ＭＳ Ｐゴシック" charset="-128"/>
              </a:rPr>
              <a:t>and Test</a:t>
            </a:r>
          </a:p>
          <a:p>
            <a:pPr algn="ctr" fontAlgn="auto">
              <a:spcBef>
                <a:spcPts val="0"/>
              </a:spcBef>
              <a:spcAft>
                <a:spcPts val="0"/>
              </a:spcAft>
              <a:defRPr/>
            </a:pPr>
            <a:r>
              <a:rPr lang="en-US" sz="900" dirty="0">
                <a:solidFill>
                  <a:prstClr val="white"/>
                </a:solidFill>
                <a:latin typeface="Calibri" pitchFamily="34" charset="0"/>
                <a:ea typeface="ＭＳ Ｐゴシック" charset="-128"/>
                <a:cs typeface="ＭＳ Ｐゴシック" charset="-128"/>
              </a:rPr>
              <a:t>2513</a:t>
            </a:r>
          </a:p>
        </p:txBody>
      </p:sp>
      <p:sp>
        <p:nvSpPr>
          <p:cNvPr id="9" name="Rectangle 8">
            <a:extLst>
              <a:ext uri="{FF2B5EF4-FFF2-40B4-BE49-F238E27FC236}">
                <a16:creationId xmlns:a16="http://schemas.microsoft.com/office/drawing/2014/main" id="{A74C3306-F0DB-380A-6508-E95CCEBD9828}"/>
              </a:ext>
            </a:extLst>
          </p:cNvPr>
          <p:cNvSpPr/>
          <p:nvPr/>
        </p:nvSpPr>
        <p:spPr>
          <a:xfrm>
            <a:off x="51236" y="4953674"/>
            <a:ext cx="1752599" cy="446157"/>
          </a:xfrm>
          <a:prstGeom prst="rect">
            <a:avLst/>
          </a:prstGeom>
          <a:solidFill>
            <a:srgbClr val="607C8C"/>
          </a:solidFill>
          <a:ln>
            <a:noFill/>
            <a:headEnd/>
            <a:tailEnd/>
          </a:ln>
          <a:effectLst>
            <a:outerShdw blurRad="44450" dist="27940" dir="5400000" algn="ctr">
              <a:srgbClr val="000000">
                <a:alpha val="32000"/>
              </a:srgbClr>
            </a:outerShdw>
            <a:softEdge rad="31750"/>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wrap="none" anchor="ctr"/>
          <a:lstStyle/>
          <a:p>
            <a:pPr algn="ctr" fontAlgn="auto">
              <a:spcBef>
                <a:spcPts val="0"/>
              </a:spcBef>
              <a:spcAft>
                <a:spcPts val="0"/>
              </a:spcAft>
              <a:defRPr/>
            </a:pPr>
            <a:r>
              <a:rPr lang="en-US" sz="900" dirty="0">
                <a:solidFill>
                  <a:prstClr val="white"/>
                </a:solidFill>
                <a:latin typeface="Calibri" pitchFamily="34" charset="0"/>
                <a:ea typeface="ＭＳ Ｐゴシック" charset="-128"/>
                <a:cs typeface="ＭＳ Ｐゴシック" charset="-128"/>
              </a:rPr>
              <a:t>Deployed Systems</a:t>
            </a:r>
          </a:p>
          <a:p>
            <a:pPr algn="ctr" fontAlgn="auto">
              <a:spcBef>
                <a:spcPts val="0"/>
              </a:spcBef>
              <a:spcAft>
                <a:spcPts val="0"/>
              </a:spcAft>
              <a:defRPr/>
            </a:pPr>
            <a:r>
              <a:rPr lang="en-US" sz="900" dirty="0">
                <a:solidFill>
                  <a:prstClr val="white"/>
                </a:solidFill>
                <a:latin typeface="Calibri" pitchFamily="34" charset="0"/>
                <a:ea typeface="ＭＳ Ｐゴシック" charset="-128"/>
                <a:cs typeface="ＭＳ Ｐゴシック" charset="-128"/>
              </a:rPr>
              <a:t>2514</a:t>
            </a:r>
          </a:p>
        </p:txBody>
      </p:sp>
      <p:sp>
        <p:nvSpPr>
          <p:cNvPr id="10" name="Rectangle 9">
            <a:extLst>
              <a:ext uri="{FF2B5EF4-FFF2-40B4-BE49-F238E27FC236}">
                <a16:creationId xmlns:a16="http://schemas.microsoft.com/office/drawing/2014/main" id="{7DFAC902-8BED-B482-9E61-075435B0A56D}"/>
              </a:ext>
            </a:extLst>
          </p:cNvPr>
          <p:cNvSpPr/>
          <p:nvPr/>
        </p:nvSpPr>
        <p:spPr>
          <a:xfrm>
            <a:off x="51229" y="5975719"/>
            <a:ext cx="1752600" cy="446157"/>
          </a:xfrm>
          <a:prstGeom prst="rect">
            <a:avLst/>
          </a:prstGeom>
          <a:solidFill>
            <a:srgbClr val="607C8C"/>
          </a:solidFill>
          <a:ln>
            <a:noFill/>
            <a:headEnd/>
            <a:tailEnd/>
          </a:ln>
          <a:effectLst>
            <a:outerShdw blurRad="44450" dist="27940" dir="5400000" algn="ctr">
              <a:srgbClr val="000000">
                <a:alpha val="32000"/>
              </a:srgbClr>
            </a:outerShdw>
            <a:softEdge rad="31750"/>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wrap="none" anchor="ctr"/>
          <a:lstStyle/>
          <a:p>
            <a:pPr algn="ctr" fontAlgn="auto">
              <a:spcBef>
                <a:spcPts val="0"/>
              </a:spcBef>
              <a:spcAft>
                <a:spcPts val="0"/>
              </a:spcAft>
              <a:defRPr/>
            </a:pPr>
            <a:r>
              <a:rPr lang="en-US" sz="900" dirty="0">
                <a:solidFill>
                  <a:prstClr val="white"/>
                </a:solidFill>
                <a:latin typeface="Calibri" pitchFamily="34" charset="0"/>
                <a:ea typeface="ＭＳ Ｐゴシック" charset="-128"/>
                <a:cs typeface="ＭＳ Ｐゴシック" charset="-128"/>
              </a:rPr>
              <a:t>MILDET</a:t>
            </a:r>
          </a:p>
          <a:p>
            <a:pPr algn="ctr" fontAlgn="auto">
              <a:spcBef>
                <a:spcPts val="0"/>
              </a:spcBef>
              <a:spcAft>
                <a:spcPts val="0"/>
              </a:spcAft>
              <a:defRPr/>
            </a:pPr>
            <a:r>
              <a:rPr lang="en-US" sz="900" dirty="0">
                <a:solidFill>
                  <a:prstClr val="white"/>
                </a:solidFill>
                <a:latin typeface="Calibri" pitchFamily="34" charset="0"/>
                <a:ea typeface="ＭＳ Ｐゴシック" charset="-128"/>
                <a:cs typeface="ＭＳ Ｐゴシック" charset="-128"/>
              </a:rPr>
              <a:t>251M</a:t>
            </a:r>
          </a:p>
        </p:txBody>
      </p:sp>
      <p:sp>
        <p:nvSpPr>
          <p:cNvPr id="11" name="Rectangle 10">
            <a:extLst>
              <a:ext uri="{FF2B5EF4-FFF2-40B4-BE49-F238E27FC236}">
                <a16:creationId xmlns:a16="http://schemas.microsoft.com/office/drawing/2014/main" id="{7CAB2C15-EAAD-00B0-4010-5D82AECDC81D}"/>
              </a:ext>
            </a:extLst>
          </p:cNvPr>
          <p:cNvSpPr/>
          <p:nvPr/>
        </p:nvSpPr>
        <p:spPr>
          <a:xfrm>
            <a:off x="51236" y="5464696"/>
            <a:ext cx="1752599" cy="446157"/>
          </a:xfrm>
          <a:prstGeom prst="rect">
            <a:avLst/>
          </a:prstGeom>
          <a:solidFill>
            <a:srgbClr val="607C8C"/>
          </a:solidFill>
          <a:ln>
            <a:noFill/>
            <a:headEnd/>
            <a:tailEnd/>
          </a:ln>
          <a:effectLst>
            <a:outerShdw blurRad="44450" dist="27940" dir="5400000" algn="ctr">
              <a:srgbClr val="000000">
                <a:alpha val="32000"/>
              </a:srgbClr>
            </a:outerShdw>
            <a:softEdge rad="31750"/>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wrap="none" anchor="ctr"/>
          <a:lstStyle/>
          <a:p>
            <a:pPr algn="ctr" fontAlgn="auto">
              <a:spcBef>
                <a:spcPts val="0"/>
              </a:spcBef>
              <a:spcAft>
                <a:spcPts val="0"/>
              </a:spcAft>
              <a:defRPr/>
            </a:pPr>
            <a:r>
              <a:rPr lang="en-US" sz="900" dirty="0">
                <a:solidFill>
                  <a:prstClr val="white"/>
                </a:solidFill>
                <a:latin typeface="Calibri" pitchFamily="34" charset="0"/>
                <a:ea typeface="ＭＳ Ｐゴシック" charset="-128"/>
                <a:cs typeface="ＭＳ Ｐゴシック" charset="-128"/>
              </a:rPr>
              <a:t>Combat Systems Future </a:t>
            </a:r>
          </a:p>
          <a:p>
            <a:pPr algn="ctr" fontAlgn="auto">
              <a:spcBef>
                <a:spcPts val="0"/>
              </a:spcBef>
              <a:spcAft>
                <a:spcPts val="0"/>
              </a:spcAft>
              <a:defRPr/>
            </a:pPr>
            <a:r>
              <a:rPr lang="en-US" sz="900" dirty="0">
                <a:solidFill>
                  <a:prstClr val="white"/>
                </a:solidFill>
                <a:latin typeface="Calibri" pitchFamily="34" charset="0"/>
                <a:ea typeface="ＭＳ Ｐゴシック" charset="-128"/>
                <a:cs typeface="ＭＳ Ｐゴシック" charset="-128"/>
              </a:rPr>
              <a:t>Capabilities</a:t>
            </a:r>
            <a:endParaRPr lang="en-US" sz="600" dirty="0">
              <a:solidFill>
                <a:prstClr val="white"/>
              </a:solidFill>
              <a:latin typeface="Calibri" pitchFamily="34" charset="0"/>
              <a:ea typeface="ＭＳ Ｐゴシック" charset="-128"/>
              <a:cs typeface="ＭＳ Ｐゴシック" charset="-128"/>
            </a:endParaRPr>
          </a:p>
          <a:p>
            <a:pPr algn="ctr" fontAlgn="auto">
              <a:spcBef>
                <a:spcPts val="0"/>
              </a:spcBef>
              <a:spcAft>
                <a:spcPts val="0"/>
              </a:spcAft>
              <a:defRPr/>
            </a:pPr>
            <a:r>
              <a:rPr lang="en-US" sz="900" dirty="0">
                <a:solidFill>
                  <a:prstClr val="white"/>
                </a:solidFill>
                <a:latin typeface="Calibri" pitchFamily="34" charset="0"/>
                <a:ea typeface="ＭＳ Ｐゴシック" charset="-128"/>
                <a:cs typeface="ＭＳ Ｐゴシック" charset="-128"/>
              </a:rPr>
              <a:t>2515</a:t>
            </a:r>
          </a:p>
        </p:txBody>
      </p:sp>
      <p:sp>
        <p:nvSpPr>
          <p:cNvPr id="13" name="Slide Number Placeholder 12">
            <a:extLst>
              <a:ext uri="{FF2B5EF4-FFF2-40B4-BE49-F238E27FC236}">
                <a16:creationId xmlns:a16="http://schemas.microsoft.com/office/drawing/2014/main" id="{595D1D3A-118A-3526-30C7-DBF8FF93C692}"/>
              </a:ext>
            </a:extLst>
          </p:cNvPr>
          <p:cNvSpPr>
            <a:spLocks noGrp="1"/>
          </p:cNvSpPr>
          <p:nvPr>
            <p:ph type="sldNum" sz="quarter" idx="12"/>
          </p:nvPr>
        </p:nvSpPr>
        <p:spPr/>
        <p:txBody>
          <a:bodyPr/>
          <a:lstStyle/>
          <a:p>
            <a:fld id="{4DCAFF62-3370-4D42-BF19-026E6F18E013}" type="slidenum">
              <a:rPr lang="en-US" smtClean="0"/>
              <a:t>2</a:t>
            </a:fld>
            <a:endParaRPr lang="en-US"/>
          </a:p>
        </p:txBody>
      </p:sp>
      <p:sp>
        <p:nvSpPr>
          <p:cNvPr id="12" name="Date Placeholder 3">
            <a:extLst>
              <a:ext uri="{FF2B5EF4-FFF2-40B4-BE49-F238E27FC236}">
                <a16:creationId xmlns:a16="http://schemas.microsoft.com/office/drawing/2014/main" id="{6E3905A5-6F68-22B0-79E0-41B1A3A07139}"/>
              </a:ext>
            </a:extLst>
          </p:cNvPr>
          <p:cNvSpPr>
            <a:spLocks noGrp="1"/>
          </p:cNvSpPr>
          <p:nvPr>
            <p:ph type="dt" sz="half" idx="10"/>
          </p:nvPr>
        </p:nvSpPr>
        <p:spPr>
          <a:xfrm>
            <a:off x="63039" y="6555936"/>
            <a:ext cx="972935" cy="277434"/>
          </a:xfrm>
        </p:spPr>
        <p:txBody>
          <a:bodyPr/>
          <a:lstStyle/>
          <a:p>
            <a:fld id="{876C52E4-BFDC-4249-B639-CB1067C8DCBE}" type="datetime1">
              <a:rPr lang="en-US" smtClean="0"/>
              <a:t>10/4/2024</a:t>
            </a:fld>
            <a:endParaRPr lang="en-US" dirty="0"/>
          </a:p>
        </p:txBody>
      </p:sp>
      <p:sp>
        <p:nvSpPr>
          <p:cNvPr id="5" name="Text Box 5">
            <a:extLst>
              <a:ext uri="{FF2B5EF4-FFF2-40B4-BE49-F238E27FC236}">
                <a16:creationId xmlns:a16="http://schemas.microsoft.com/office/drawing/2014/main" id="{C8409F17-24B6-6331-6878-857C3AC3F307}"/>
              </a:ext>
            </a:extLst>
          </p:cNvPr>
          <p:cNvSpPr txBox="1">
            <a:spLocks noChangeArrowheads="1"/>
          </p:cNvSpPr>
          <p:nvPr/>
        </p:nvSpPr>
        <p:spPr bwMode="auto">
          <a:xfrm>
            <a:off x="1959416" y="6611779"/>
            <a:ext cx="5215095" cy="246221"/>
          </a:xfrm>
          <a:prstGeom prst="rect">
            <a:avLst/>
          </a:prstGeom>
          <a:noFill/>
          <a:ln w="9525" algn="ctr">
            <a:noFill/>
            <a:miter lim="800000"/>
            <a:headEnd/>
            <a:tailEnd/>
          </a:ln>
          <a:effectLst/>
        </p:spPr>
        <p:txBody>
          <a:bodyPr wrap="square">
            <a:spAutoFit/>
          </a:bodyPr>
          <a:lstStyle/>
          <a:p>
            <a:pPr algn="ctr">
              <a:defRPr/>
            </a:pPr>
            <a:r>
              <a:rPr lang="en-US" sz="1000" i="1" kern="0" dirty="0">
                <a:solidFill>
                  <a:prstClr val="black"/>
                </a:solidFill>
                <a:latin typeface="Arial Narrow" pitchFamily="34" charset="0"/>
              </a:rPr>
              <a:t>DISTRIBUTION STATEMENT A. Approved for public release.</a:t>
            </a:r>
          </a:p>
        </p:txBody>
      </p:sp>
    </p:spTree>
    <p:extLst>
      <p:ext uri="{BB962C8B-B14F-4D97-AF65-F5344CB8AC3E}">
        <p14:creationId xmlns:p14="http://schemas.microsoft.com/office/powerpoint/2010/main" val="367167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76C52E4-BFDC-4249-B639-CB1067C8DCBE}" type="datetime1">
              <a:rPr lang="en-US" smtClean="0"/>
              <a:t>10/4/2024</a:t>
            </a:fld>
            <a:endParaRPr lang="en-US"/>
          </a:p>
        </p:txBody>
      </p:sp>
      <p:sp>
        <p:nvSpPr>
          <p:cNvPr id="6" name="Slide Number Placeholder 5"/>
          <p:cNvSpPr>
            <a:spLocks noGrp="1"/>
          </p:cNvSpPr>
          <p:nvPr>
            <p:ph type="sldNum" sz="quarter" idx="12"/>
          </p:nvPr>
        </p:nvSpPr>
        <p:spPr/>
        <p:txBody>
          <a:bodyPr/>
          <a:lstStyle/>
          <a:p>
            <a:fld id="{4DCAFF62-3370-4D42-BF19-026E6F18E013}" type="slidenum">
              <a:rPr lang="en-US" smtClean="0"/>
              <a:t>3</a:t>
            </a:fld>
            <a:endParaRPr lang="en-US"/>
          </a:p>
        </p:txBody>
      </p:sp>
      <p:pic>
        <p:nvPicPr>
          <p:cNvPr id="97" name="Picture 96"/>
          <p:cNvPicPr>
            <a:picLocks noChangeAspect="1"/>
          </p:cNvPicPr>
          <p:nvPr/>
        </p:nvPicPr>
        <p:blipFill rotWithShape="1">
          <a:blip r:embed="rId2"/>
          <a:srcRect l="7010" t="55768" r="2161" b="20213"/>
          <a:stretch/>
        </p:blipFill>
        <p:spPr>
          <a:xfrm>
            <a:off x="7149575" y="3939028"/>
            <a:ext cx="1984645" cy="362366"/>
          </a:xfrm>
          <a:prstGeom prst="rect">
            <a:avLst/>
          </a:prstGeom>
          <a:effectLst>
            <a:softEdge rad="63500"/>
          </a:effectLst>
        </p:spPr>
      </p:pic>
      <p:sp>
        <p:nvSpPr>
          <p:cNvPr id="98" name="Title 1"/>
          <p:cNvSpPr>
            <a:spLocks noGrp="1"/>
          </p:cNvSpPr>
          <p:nvPr>
            <p:ph type="title"/>
          </p:nvPr>
        </p:nvSpPr>
        <p:spPr bwMode="auto">
          <a:xfrm>
            <a:off x="809295" y="287389"/>
            <a:ext cx="7242596" cy="523220"/>
          </a:xfrm>
          <a:noFill/>
        </p:spPr>
        <p:txBody>
          <a:bodyPr wrap="square" rtlCol="0">
            <a:spAutoFit/>
          </a:bodyPr>
          <a:lstStyle/>
          <a:p>
            <a:pPr>
              <a:buClr>
                <a:schemeClr val="bg1"/>
              </a:buClr>
              <a:buSzPct val="120000"/>
            </a:pPr>
            <a:r>
              <a:rPr lang="en-US" sz="2000" dirty="0">
                <a:latin typeface="Calibri" pitchFamily="34" charset="0"/>
                <a:ea typeface="+mn-ea"/>
                <a:cs typeface="+mn-cs"/>
              </a:rPr>
              <a:t> </a:t>
            </a:r>
            <a:r>
              <a:rPr lang="en-US" dirty="0">
                <a:latin typeface="Calibri" pitchFamily="34" charset="0"/>
                <a:ea typeface="+mn-ea"/>
                <a:cs typeface="+mn-cs"/>
              </a:rPr>
              <a:t>System of Systems (SoS) Engineering Expertise</a:t>
            </a:r>
            <a:endParaRPr lang="en-US" sz="2400" dirty="0">
              <a:latin typeface="Calibri" pitchFamily="34" charset="0"/>
              <a:ea typeface="+mn-ea"/>
              <a:cs typeface="+mn-cs"/>
            </a:endParaRPr>
          </a:p>
        </p:txBody>
      </p:sp>
      <p:grpSp>
        <p:nvGrpSpPr>
          <p:cNvPr id="99" name="Group 7"/>
          <p:cNvGrpSpPr>
            <a:grpSpLocks/>
          </p:cNvGrpSpPr>
          <p:nvPr/>
        </p:nvGrpSpPr>
        <p:grpSpPr bwMode="auto">
          <a:xfrm>
            <a:off x="70092" y="4656684"/>
            <a:ext cx="1194792" cy="1319152"/>
            <a:chOff x="5861714" y="2768897"/>
            <a:chExt cx="1977574" cy="1809232"/>
          </a:xfrm>
        </p:grpSpPr>
        <p:sp>
          <p:nvSpPr>
            <p:cNvPr id="100" name="Rounded Rectangle 99"/>
            <p:cNvSpPr/>
            <p:nvPr/>
          </p:nvSpPr>
          <p:spPr>
            <a:xfrm>
              <a:off x="5861714" y="2768897"/>
              <a:ext cx="1951283" cy="1807351"/>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dirty="0">
                <a:solidFill>
                  <a:srgbClr val="FFFFFF"/>
                </a:solidFill>
                <a:latin typeface="Arial"/>
              </a:endParaRPr>
            </a:p>
          </p:txBody>
        </p:sp>
        <p:grpSp>
          <p:nvGrpSpPr>
            <p:cNvPr id="101" name="Group 6"/>
            <p:cNvGrpSpPr>
              <a:grpSpLocks/>
            </p:cNvGrpSpPr>
            <p:nvPr/>
          </p:nvGrpSpPr>
          <p:grpSpPr bwMode="auto">
            <a:xfrm>
              <a:off x="6048375" y="2818107"/>
              <a:ext cx="365125" cy="702808"/>
              <a:chOff x="5530145" y="6016991"/>
              <a:chExt cx="365125" cy="702808"/>
            </a:xfrm>
          </p:grpSpPr>
          <p:sp>
            <p:nvSpPr>
              <p:cNvPr id="108" name="Rectangle 27"/>
              <p:cNvSpPr>
                <a:spLocks noChangeArrowheads="1"/>
              </p:cNvSpPr>
              <p:nvPr/>
            </p:nvSpPr>
            <p:spPr bwMode="auto">
              <a:xfrm>
                <a:off x="5530145" y="6515010"/>
                <a:ext cx="365125" cy="204789"/>
              </a:xfrm>
              <a:prstGeom prst="ellipse">
                <a:avLst/>
              </a:prstGeom>
              <a:solidFill>
                <a:schemeClr val="accent3">
                  <a:lumMod val="75000"/>
                </a:schemeClr>
              </a:solidFill>
              <a:ln w="9525" algn="ctr">
                <a:noFill/>
                <a:round/>
                <a:headEnd/>
                <a:tailEnd/>
              </a:ln>
              <a:effectLst>
                <a:outerShdw blurRad="149987" dist="88900" dir="6600000" sx="77000" sy="77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0" tIns="0" rIns="0" bIns="48331"/>
              <a:lstStyle/>
              <a:p>
                <a:pPr algn="ctr">
                  <a:defRPr/>
                </a:pPr>
                <a:endParaRPr lang="en-US" sz="500" dirty="0">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109" name="Rectangle 27"/>
              <p:cNvSpPr>
                <a:spLocks noChangeArrowheads="1"/>
              </p:cNvSpPr>
              <p:nvPr/>
            </p:nvSpPr>
            <p:spPr bwMode="auto">
              <a:xfrm>
                <a:off x="5530145" y="6016991"/>
                <a:ext cx="365125" cy="204789"/>
              </a:xfrm>
              <a:prstGeom prst="ellipse">
                <a:avLst/>
              </a:prstGeom>
              <a:solidFill>
                <a:srgbClr val="31859C"/>
              </a:solidFill>
              <a:ln w="9525" algn="ctr">
                <a:noFill/>
                <a:round/>
                <a:headEnd/>
                <a:tailEnd/>
              </a:ln>
              <a:effectLst>
                <a:outerShdw blurRad="149987" dist="88900" dir="6600000" sx="77000" sy="77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0" tIns="0" rIns="0" bIns="48331"/>
              <a:lstStyle/>
              <a:p>
                <a:pPr algn="ctr">
                  <a:defRPr/>
                </a:pPr>
                <a:endParaRPr lang="en-US" sz="500" dirty="0">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110" name="Rectangle 27"/>
              <p:cNvSpPr>
                <a:spLocks noChangeArrowheads="1"/>
              </p:cNvSpPr>
              <p:nvPr/>
            </p:nvSpPr>
            <p:spPr bwMode="auto">
              <a:xfrm>
                <a:off x="5530145" y="6266001"/>
                <a:ext cx="365125" cy="204789"/>
              </a:xfrm>
              <a:prstGeom prst="ellipse">
                <a:avLst/>
              </a:prstGeom>
              <a:solidFill>
                <a:schemeClr val="accent2">
                  <a:lumMod val="75000"/>
                </a:schemeClr>
              </a:solidFill>
              <a:ln w="9525" algn="ctr">
                <a:noFill/>
                <a:round/>
                <a:headEnd/>
                <a:tailEnd/>
              </a:ln>
              <a:effectLst>
                <a:outerShdw blurRad="149987" dist="88900" dir="6600000" sx="77000" sy="77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0" tIns="0" rIns="0" bIns="48331"/>
              <a:lstStyle/>
              <a:p>
                <a:pPr algn="ctr">
                  <a:defRPr/>
                </a:pPr>
                <a:endParaRPr lang="en-US" sz="500" dirty="0">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grpSp>
        <p:sp>
          <p:nvSpPr>
            <p:cNvPr id="102" name="Rectangle 27"/>
            <p:cNvSpPr>
              <a:spLocks noChangeArrowheads="1"/>
            </p:cNvSpPr>
            <p:nvPr/>
          </p:nvSpPr>
          <p:spPr bwMode="auto">
            <a:xfrm>
              <a:off x="6048375" y="3569677"/>
              <a:ext cx="365125" cy="204789"/>
            </a:xfrm>
            <a:prstGeom prst="ellipse">
              <a:avLst/>
            </a:prstGeom>
            <a:solidFill>
              <a:srgbClr val="333399"/>
            </a:solidFill>
            <a:ln w="9525" algn="ctr">
              <a:noFill/>
              <a:round/>
              <a:headEnd/>
              <a:tailEnd/>
            </a:ln>
            <a:effectLst>
              <a:outerShdw blurRad="149987" dist="88900" dir="6600000" sx="77000" sy="77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0" tIns="0" rIns="0" bIns="48331"/>
            <a:lstStyle/>
            <a:p>
              <a:pPr algn="ctr">
                <a:defRPr/>
              </a:pPr>
              <a:endParaRPr lang="en-US" sz="500" dirty="0">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103" name="Rectangle 27"/>
            <p:cNvSpPr>
              <a:spLocks noChangeArrowheads="1"/>
            </p:cNvSpPr>
            <p:nvPr/>
          </p:nvSpPr>
          <p:spPr bwMode="auto">
            <a:xfrm>
              <a:off x="6048375" y="3822560"/>
              <a:ext cx="365125" cy="204789"/>
            </a:xfrm>
            <a:prstGeom prst="ellipse">
              <a:avLst/>
            </a:prstGeom>
            <a:solidFill>
              <a:srgbClr val="990099"/>
            </a:solidFill>
            <a:ln w="9525" algn="ctr">
              <a:noFill/>
              <a:round/>
              <a:headEnd/>
              <a:tailEnd/>
            </a:ln>
            <a:effectLst>
              <a:outerShdw blurRad="149987" dist="88900" dir="6600000" sx="77000" sy="77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0" tIns="0" rIns="0" bIns="48331"/>
            <a:lstStyle/>
            <a:p>
              <a:pPr algn="ctr">
                <a:defRPr/>
              </a:pPr>
              <a:endParaRPr lang="en-US" sz="500" dirty="0">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104" name="Rectangle 27"/>
            <p:cNvSpPr>
              <a:spLocks noChangeArrowheads="1"/>
            </p:cNvSpPr>
            <p:nvPr/>
          </p:nvSpPr>
          <p:spPr bwMode="auto">
            <a:xfrm>
              <a:off x="6048375" y="4071573"/>
              <a:ext cx="365125" cy="204789"/>
            </a:xfrm>
            <a:prstGeom prst="ellipse">
              <a:avLst/>
            </a:prstGeom>
            <a:solidFill>
              <a:srgbClr val="996600"/>
            </a:solidFill>
            <a:ln w="9525" algn="ctr">
              <a:noFill/>
              <a:round/>
              <a:headEnd/>
              <a:tailEnd/>
            </a:ln>
            <a:effectLst>
              <a:outerShdw blurRad="149987" dist="88900" dir="6600000" sx="77000" sy="77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0" tIns="0" rIns="0" bIns="48331"/>
            <a:lstStyle/>
            <a:p>
              <a:pPr algn="ctr">
                <a:defRPr/>
              </a:pPr>
              <a:endParaRPr lang="en-US" sz="500" dirty="0">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105" name="TextBox 5"/>
            <p:cNvSpPr txBox="1">
              <a:spLocks noChangeArrowheads="1"/>
            </p:cNvSpPr>
            <p:nvPr/>
          </p:nvSpPr>
          <p:spPr bwMode="auto">
            <a:xfrm>
              <a:off x="6352948" y="3797209"/>
              <a:ext cx="1486340" cy="780920"/>
            </a:xfrm>
            <a:prstGeom prst="rect">
              <a:avLst/>
            </a:prstGeom>
            <a:noFill/>
            <a:ln w="9525">
              <a:noFill/>
              <a:miter lim="800000"/>
              <a:headEnd/>
              <a:tailEnd/>
            </a:ln>
          </p:spPr>
          <p:txBody>
            <a:bodyPr wrap="none">
              <a:spAutoFit/>
            </a:bodyPr>
            <a:lstStyle/>
            <a:p>
              <a:pPr fontAlgn="base">
                <a:spcBef>
                  <a:spcPts val="600"/>
                </a:spcBef>
                <a:spcAft>
                  <a:spcPct val="0"/>
                </a:spcAft>
                <a:defRPr/>
              </a:pPr>
              <a:r>
                <a:rPr lang="en-US" sz="700" dirty="0">
                  <a:solidFill>
                    <a:srgbClr val="000000"/>
                  </a:solidFill>
                  <a:latin typeface="Calibri" pitchFamily="34" charset="0"/>
                </a:rPr>
                <a:t>PEO SUB (PMS 450)</a:t>
              </a:r>
            </a:p>
            <a:p>
              <a:pPr fontAlgn="base">
                <a:spcBef>
                  <a:spcPts val="600"/>
                </a:spcBef>
                <a:spcAft>
                  <a:spcPct val="0"/>
                </a:spcAft>
                <a:defRPr/>
              </a:pPr>
              <a:r>
                <a:rPr lang="en-US" sz="700" dirty="0">
                  <a:solidFill>
                    <a:srgbClr val="000000"/>
                  </a:solidFill>
                  <a:latin typeface="Calibri" pitchFamily="34" charset="0"/>
                </a:rPr>
                <a:t>NAVAIR</a:t>
              </a:r>
            </a:p>
            <a:p>
              <a:pPr fontAlgn="base">
                <a:spcBef>
                  <a:spcPts val="600"/>
                </a:spcBef>
                <a:spcAft>
                  <a:spcPct val="0"/>
                </a:spcAft>
                <a:defRPr/>
              </a:pPr>
              <a:r>
                <a:rPr lang="en-US" sz="700" dirty="0">
                  <a:solidFill>
                    <a:srgbClr val="000000"/>
                  </a:solidFill>
                  <a:latin typeface="Calibri" pitchFamily="34" charset="0"/>
                </a:rPr>
                <a:t>PEO LCS</a:t>
              </a:r>
            </a:p>
          </p:txBody>
        </p:sp>
        <p:sp>
          <p:nvSpPr>
            <p:cNvPr id="106" name="TextBox 63"/>
            <p:cNvSpPr txBox="1">
              <a:spLocks noChangeArrowheads="1"/>
            </p:cNvSpPr>
            <p:nvPr/>
          </p:nvSpPr>
          <p:spPr bwMode="auto">
            <a:xfrm>
              <a:off x="6371251" y="2797507"/>
              <a:ext cx="830992" cy="1034192"/>
            </a:xfrm>
            <a:prstGeom prst="rect">
              <a:avLst/>
            </a:prstGeom>
            <a:noFill/>
            <a:ln w="9525">
              <a:noFill/>
              <a:miter lim="800000"/>
              <a:headEnd/>
              <a:tailEnd/>
            </a:ln>
          </p:spPr>
          <p:txBody>
            <a:bodyPr wrap="none">
              <a:spAutoFit/>
            </a:bodyPr>
            <a:lstStyle/>
            <a:p>
              <a:pPr fontAlgn="base">
                <a:spcBef>
                  <a:spcPts val="600"/>
                </a:spcBef>
                <a:spcAft>
                  <a:spcPct val="0"/>
                </a:spcAft>
                <a:defRPr/>
              </a:pPr>
              <a:r>
                <a:rPr lang="en-US" sz="700" dirty="0">
                  <a:solidFill>
                    <a:srgbClr val="000000"/>
                  </a:solidFill>
                  <a:latin typeface="Calibri" pitchFamily="34" charset="0"/>
                </a:rPr>
                <a:t>PEO SUB</a:t>
              </a:r>
            </a:p>
            <a:p>
              <a:pPr fontAlgn="base">
                <a:spcBef>
                  <a:spcPts val="600"/>
                </a:spcBef>
                <a:spcAft>
                  <a:spcPct val="0"/>
                </a:spcAft>
                <a:defRPr/>
              </a:pPr>
              <a:r>
                <a:rPr lang="en-US" sz="700" dirty="0">
                  <a:solidFill>
                    <a:srgbClr val="000000"/>
                  </a:solidFill>
                  <a:latin typeface="Calibri" pitchFamily="34" charset="0"/>
                </a:rPr>
                <a:t>PEO IWS</a:t>
              </a:r>
            </a:p>
            <a:p>
              <a:pPr fontAlgn="base">
                <a:spcBef>
                  <a:spcPts val="600"/>
                </a:spcBef>
                <a:spcAft>
                  <a:spcPct val="0"/>
                </a:spcAft>
                <a:defRPr/>
              </a:pPr>
              <a:r>
                <a:rPr lang="en-US" sz="700" dirty="0">
                  <a:solidFill>
                    <a:srgbClr val="000000"/>
                  </a:solidFill>
                  <a:latin typeface="Calibri" pitchFamily="34" charset="0"/>
                </a:rPr>
                <a:t>PEO C4I</a:t>
              </a:r>
            </a:p>
            <a:p>
              <a:pPr fontAlgn="base">
                <a:spcBef>
                  <a:spcPts val="600"/>
                </a:spcBef>
                <a:spcAft>
                  <a:spcPct val="0"/>
                </a:spcAft>
                <a:defRPr/>
              </a:pPr>
              <a:r>
                <a:rPr lang="en-US" sz="700" dirty="0">
                  <a:solidFill>
                    <a:srgbClr val="000000"/>
                  </a:solidFill>
                  <a:latin typeface="Calibri" pitchFamily="34" charset="0"/>
                </a:rPr>
                <a:t>ONI</a:t>
              </a:r>
            </a:p>
          </p:txBody>
        </p:sp>
        <p:sp>
          <p:nvSpPr>
            <p:cNvPr id="107" name="Rectangle 27"/>
            <p:cNvSpPr>
              <a:spLocks noChangeArrowheads="1"/>
            </p:cNvSpPr>
            <p:nvPr/>
          </p:nvSpPr>
          <p:spPr bwMode="auto">
            <a:xfrm>
              <a:off x="6048375" y="4323314"/>
              <a:ext cx="365125" cy="204789"/>
            </a:xfrm>
            <a:prstGeom prst="ellipse">
              <a:avLst/>
            </a:prstGeom>
            <a:solidFill>
              <a:srgbClr val="3399FF"/>
            </a:solidFill>
            <a:ln w="9525" algn="ctr">
              <a:noFill/>
              <a:round/>
              <a:headEnd/>
              <a:tailEnd/>
            </a:ln>
            <a:effectLst>
              <a:outerShdw blurRad="149987" dist="88900" dir="6600000" sx="77000" sy="77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0" tIns="0" rIns="0" bIns="48331"/>
            <a:lstStyle/>
            <a:p>
              <a:pPr algn="ctr">
                <a:defRPr/>
              </a:pPr>
              <a:endParaRPr lang="en-US" sz="500" dirty="0">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grpSp>
      <p:grpSp>
        <p:nvGrpSpPr>
          <p:cNvPr id="111" name="Group 110"/>
          <p:cNvGrpSpPr/>
          <p:nvPr/>
        </p:nvGrpSpPr>
        <p:grpSpPr>
          <a:xfrm>
            <a:off x="115074" y="1703273"/>
            <a:ext cx="1804988" cy="990600"/>
            <a:chOff x="252412" y="2438400"/>
            <a:chExt cx="1804988" cy="990600"/>
          </a:xfrm>
        </p:grpSpPr>
        <p:pic>
          <p:nvPicPr>
            <p:cNvPr id="112" name="Picture 3" descr="688.png"/>
            <p:cNvPicPr>
              <a:picLocks noChangeAspect="1"/>
            </p:cNvPicPr>
            <p:nvPr/>
          </p:nvPicPr>
          <p:blipFill>
            <a:blip r:embed="rId3" cstate="print"/>
            <a:srcRect/>
            <a:stretch>
              <a:fillRect/>
            </a:stretch>
          </p:blipFill>
          <p:spPr bwMode="auto">
            <a:xfrm>
              <a:off x="287127" y="2438400"/>
              <a:ext cx="1735557" cy="838200"/>
            </a:xfrm>
            <a:prstGeom prst="rect">
              <a:avLst/>
            </a:prstGeom>
            <a:ln>
              <a:noFill/>
            </a:ln>
            <a:effectLst>
              <a:softEdge rad="112500"/>
            </a:effectLst>
          </p:spPr>
        </p:pic>
        <p:sp>
          <p:nvSpPr>
            <p:cNvPr id="113" name="TextBox 21"/>
            <p:cNvSpPr txBox="1">
              <a:spLocks noChangeArrowheads="1"/>
            </p:cNvSpPr>
            <p:nvPr/>
          </p:nvSpPr>
          <p:spPr bwMode="auto">
            <a:xfrm>
              <a:off x="252412" y="3152775"/>
              <a:ext cx="1804988" cy="276225"/>
            </a:xfrm>
            <a:prstGeom prst="rect">
              <a:avLst/>
            </a:prstGeom>
            <a:noFill/>
            <a:ln w="9525">
              <a:noFill/>
              <a:miter lim="800000"/>
              <a:headEnd/>
              <a:tailEnd/>
            </a:ln>
          </p:spPr>
          <p:txBody>
            <a:bodyPr>
              <a:spAutoFit/>
            </a:bodyPr>
            <a:lstStyle/>
            <a:p>
              <a:pPr algn="ctr" fontAlgn="base">
                <a:spcBef>
                  <a:spcPct val="0"/>
                </a:spcBef>
                <a:spcAft>
                  <a:spcPct val="0"/>
                </a:spcAft>
                <a:defRPr/>
              </a:pPr>
              <a:r>
                <a:rPr lang="en-US" sz="1200" dirty="0">
                  <a:solidFill>
                    <a:srgbClr val="000000"/>
                  </a:solidFill>
                  <a:latin typeface="Calibri" pitchFamily="34" charset="0"/>
                </a:rPr>
                <a:t>SSN 688i (Los Angeles)</a:t>
              </a:r>
            </a:p>
          </p:txBody>
        </p:sp>
      </p:grpSp>
      <p:grpSp>
        <p:nvGrpSpPr>
          <p:cNvPr id="114" name="Group 113"/>
          <p:cNvGrpSpPr/>
          <p:nvPr/>
        </p:nvGrpSpPr>
        <p:grpSpPr>
          <a:xfrm>
            <a:off x="1373456" y="808633"/>
            <a:ext cx="1735137" cy="990600"/>
            <a:chOff x="838200" y="1143000"/>
            <a:chExt cx="1735137" cy="990600"/>
          </a:xfrm>
        </p:grpSpPr>
        <p:pic>
          <p:nvPicPr>
            <p:cNvPr id="115" name="Picture 8" descr="seawolf.png"/>
            <p:cNvPicPr>
              <a:picLocks noChangeAspect="1"/>
            </p:cNvPicPr>
            <p:nvPr/>
          </p:nvPicPr>
          <p:blipFill>
            <a:blip r:embed="rId4" cstate="print"/>
            <a:srcRect/>
            <a:stretch>
              <a:fillRect/>
            </a:stretch>
          </p:blipFill>
          <p:spPr bwMode="auto">
            <a:xfrm>
              <a:off x="838200" y="1143000"/>
              <a:ext cx="1735137" cy="838200"/>
            </a:xfrm>
            <a:prstGeom prst="rect">
              <a:avLst/>
            </a:prstGeom>
            <a:ln>
              <a:noFill/>
            </a:ln>
            <a:effectLst>
              <a:softEdge rad="112500"/>
            </a:effectLst>
          </p:spPr>
        </p:pic>
        <p:sp>
          <p:nvSpPr>
            <p:cNvPr id="116" name="TextBox 22"/>
            <p:cNvSpPr txBox="1">
              <a:spLocks noChangeArrowheads="1"/>
            </p:cNvSpPr>
            <p:nvPr/>
          </p:nvSpPr>
          <p:spPr bwMode="auto">
            <a:xfrm>
              <a:off x="1295400" y="1856601"/>
              <a:ext cx="753297" cy="276999"/>
            </a:xfrm>
            <a:prstGeom prst="rect">
              <a:avLst/>
            </a:prstGeom>
            <a:noFill/>
            <a:ln w="9525">
              <a:noFill/>
              <a:miter lim="800000"/>
              <a:headEnd/>
              <a:tailEnd/>
            </a:ln>
          </p:spPr>
          <p:txBody>
            <a:bodyPr>
              <a:spAutoFit/>
            </a:bodyPr>
            <a:lstStyle/>
            <a:p>
              <a:pPr algn="ctr" fontAlgn="base">
                <a:spcBef>
                  <a:spcPct val="0"/>
                </a:spcBef>
                <a:spcAft>
                  <a:spcPct val="0"/>
                </a:spcAft>
                <a:defRPr/>
              </a:pPr>
              <a:r>
                <a:rPr lang="en-US" sz="1200" dirty="0">
                  <a:solidFill>
                    <a:srgbClr val="000000"/>
                  </a:solidFill>
                  <a:latin typeface="Calibri" pitchFamily="34" charset="0"/>
                </a:rPr>
                <a:t>SSN 688i</a:t>
              </a:r>
            </a:p>
          </p:txBody>
        </p:sp>
      </p:grpSp>
      <p:grpSp>
        <p:nvGrpSpPr>
          <p:cNvPr id="117" name="Group 116"/>
          <p:cNvGrpSpPr/>
          <p:nvPr/>
        </p:nvGrpSpPr>
        <p:grpSpPr>
          <a:xfrm>
            <a:off x="197412" y="2731922"/>
            <a:ext cx="1735137" cy="990600"/>
            <a:chOff x="322263" y="4038600"/>
            <a:chExt cx="1735137" cy="990600"/>
          </a:xfrm>
        </p:grpSpPr>
        <p:pic>
          <p:nvPicPr>
            <p:cNvPr id="118" name="Picture 4" descr="ssbn.png"/>
            <p:cNvPicPr>
              <a:picLocks noChangeAspect="1"/>
            </p:cNvPicPr>
            <p:nvPr/>
          </p:nvPicPr>
          <p:blipFill>
            <a:blip r:embed="rId5" cstate="print"/>
            <a:srcRect/>
            <a:stretch>
              <a:fillRect/>
            </a:stretch>
          </p:blipFill>
          <p:spPr bwMode="auto">
            <a:xfrm>
              <a:off x="322263" y="4038600"/>
              <a:ext cx="1735137" cy="838200"/>
            </a:xfrm>
            <a:prstGeom prst="rect">
              <a:avLst/>
            </a:prstGeom>
            <a:ln>
              <a:noFill/>
            </a:ln>
            <a:effectLst>
              <a:softEdge rad="112500"/>
            </a:effectLst>
          </p:spPr>
        </p:pic>
        <p:sp>
          <p:nvSpPr>
            <p:cNvPr id="119" name="TextBox 23"/>
            <p:cNvSpPr txBox="1">
              <a:spLocks noChangeArrowheads="1"/>
            </p:cNvSpPr>
            <p:nvPr/>
          </p:nvSpPr>
          <p:spPr bwMode="auto">
            <a:xfrm>
              <a:off x="533400" y="4752201"/>
              <a:ext cx="1227925" cy="276999"/>
            </a:xfrm>
            <a:prstGeom prst="rect">
              <a:avLst/>
            </a:prstGeom>
            <a:noFill/>
            <a:ln w="9525">
              <a:noFill/>
              <a:miter lim="800000"/>
              <a:headEnd/>
              <a:tailEnd/>
            </a:ln>
          </p:spPr>
          <p:txBody>
            <a:bodyPr wrap="none">
              <a:spAutoFit/>
            </a:bodyPr>
            <a:lstStyle/>
            <a:p>
              <a:pPr algn="ctr" fontAlgn="base">
                <a:spcBef>
                  <a:spcPct val="0"/>
                </a:spcBef>
                <a:spcAft>
                  <a:spcPct val="0"/>
                </a:spcAft>
                <a:defRPr/>
              </a:pPr>
              <a:r>
                <a:rPr lang="en-US" sz="1200" dirty="0">
                  <a:solidFill>
                    <a:srgbClr val="000000"/>
                  </a:solidFill>
                  <a:latin typeface="Calibri" pitchFamily="34" charset="0"/>
                </a:rPr>
                <a:t>SSBN 730 (Ohio)</a:t>
              </a:r>
            </a:p>
          </p:txBody>
        </p:sp>
      </p:grpSp>
      <p:grpSp>
        <p:nvGrpSpPr>
          <p:cNvPr id="120" name="Group 119"/>
          <p:cNvGrpSpPr/>
          <p:nvPr/>
        </p:nvGrpSpPr>
        <p:grpSpPr>
          <a:xfrm>
            <a:off x="647173" y="3745192"/>
            <a:ext cx="1593850" cy="914400"/>
            <a:chOff x="4648200" y="5257800"/>
            <a:chExt cx="1593850" cy="914400"/>
          </a:xfrm>
        </p:grpSpPr>
        <p:pic>
          <p:nvPicPr>
            <p:cNvPr id="121" name="Picture 6" descr="ssgn.png"/>
            <p:cNvPicPr>
              <a:picLocks noChangeAspect="1"/>
            </p:cNvPicPr>
            <p:nvPr/>
          </p:nvPicPr>
          <p:blipFill>
            <a:blip r:embed="rId6" cstate="print"/>
            <a:srcRect/>
            <a:stretch>
              <a:fillRect/>
            </a:stretch>
          </p:blipFill>
          <p:spPr bwMode="auto">
            <a:xfrm>
              <a:off x="4648200" y="5257800"/>
              <a:ext cx="1593850" cy="769787"/>
            </a:xfrm>
            <a:prstGeom prst="rect">
              <a:avLst/>
            </a:prstGeom>
            <a:ln>
              <a:noFill/>
            </a:ln>
            <a:effectLst>
              <a:softEdge rad="112500"/>
            </a:effectLst>
          </p:spPr>
        </p:pic>
        <p:sp>
          <p:nvSpPr>
            <p:cNvPr id="122" name="TextBox 24"/>
            <p:cNvSpPr txBox="1">
              <a:spLocks noChangeArrowheads="1"/>
            </p:cNvSpPr>
            <p:nvPr/>
          </p:nvSpPr>
          <p:spPr bwMode="auto">
            <a:xfrm>
              <a:off x="4800600" y="5895064"/>
              <a:ext cx="1239219" cy="277136"/>
            </a:xfrm>
            <a:prstGeom prst="rect">
              <a:avLst/>
            </a:prstGeom>
            <a:noFill/>
            <a:ln w="9525">
              <a:noFill/>
              <a:miter lim="800000"/>
              <a:headEnd/>
              <a:tailEnd/>
            </a:ln>
          </p:spPr>
          <p:txBody>
            <a:bodyPr wrap="none">
              <a:spAutoFit/>
            </a:bodyPr>
            <a:lstStyle/>
            <a:p>
              <a:pPr algn="ctr" fontAlgn="base">
                <a:spcBef>
                  <a:spcPct val="0"/>
                </a:spcBef>
                <a:spcAft>
                  <a:spcPct val="0"/>
                </a:spcAft>
                <a:defRPr/>
              </a:pPr>
              <a:r>
                <a:rPr lang="en-US" sz="1200" dirty="0">
                  <a:solidFill>
                    <a:srgbClr val="000000"/>
                  </a:solidFill>
                  <a:latin typeface="Calibri" pitchFamily="34" charset="0"/>
                </a:rPr>
                <a:t>SSGN 726 (Ohio)</a:t>
              </a:r>
            </a:p>
          </p:txBody>
        </p:sp>
      </p:grpSp>
      <p:grpSp>
        <p:nvGrpSpPr>
          <p:cNvPr id="123" name="Group 122"/>
          <p:cNvGrpSpPr/>
          <p:nvPr/>
        </p:nvGrpSpPr>
        <p:grpSpPr>
          <a:xfrm>
            <a:off x="3184187" y="4855068"/>
            <a:ext cx="1735138" cy="990600"/>
            <a:chOff x="1981200" y="5181600"/>
            <a:chExt cx="1735138" cy="990600"/>
          </a:xfrm>
        </p:grpSpPr>
        <p:pic>
          <p:nvPicPr>
            <p:cNvPr id="124" name="Picture 9" descr="688i.png"/>
            <p:cNvPicPr>
              <a:picLocks noChangeAspect="1"/>
            </p:cNvPicPr>
            <p:nvPr/>
          </p:nvPicPr>
          <p:blipFill>
            <a:blip r:embed="rId7" cstate="print"/>
            <a:srcRect/>
            <a:stretch>
              <a:fillRect/>
            </a:stretch>
          </p:blipFill>
          <p:spPr bwMode="auto">
            <a:xfrm>
              <a:off x="1981200" y="5181600"/>
              <a:ext cx="1735138" cy="838200"/>
            </a:xfrm>
            <a:prstGeom prst="rect">
              <a:avLst/>
            </a:prstGeom>
            <a:ln>
              <a:noFill/>
            </a:ln>
            <a:effectLst>
              <a:softEdge rad="112500"/>
            </a:effectLst>
          </p:spPr>
        </p:pic>
        <p:sp>
          <p:nvSpPr>
            <p:cNvPr id="125" name="TextBox 25"/>
            <p:cNvSpPr txBox="1">
              <a:spLocks noChangeArrowheads="1"/>
            </p:cNvSpPr>
            <p:nvPr/>
          </p:nvSpPr>
          <p:spPr bwMode="auto">
            <a:xfrm>
              <a:off x="2209800" y="5895201"/>
              <a:ext cx="1262927" cy="276999"/>
            </a:xfrm>
            <a:prstGeom prst="rect">
              <a:avLst/>
            </a:prstGeom>
            <a:noFill/>
            <a:ln w="9525">
              <a:noFill/>
              <a:miter lim="800000"/>
              <a:headEnd/>
              <a:tailEnd/>
            </a:ln>
          </p:spPr>
          <p:txBody>
            <a:bodyPr wrap="none">
              <a:spAutoFit/>
            </a:bodyPr>
            <a:lstStyle/>
            <a:p>
              <a:pPr algn="ctr" fontAlgn="base">
                <a:spcBef>
                  <a:spcPct val="0"/>
                </a:spcBef>
                <a:spcAft>
                  <a:spcPct val="0"/>
                </a:spcAft>
                <a:defRPr/>
              </a:pPr>
              <a:r>
                <a:rPr lang="en-US" sz="1200" dirty="0">
                  <a:solidFill>
                    <a:srgbClr val="000000"/>
                  </a:solidFill>
                  <a:latin typeface="Calibri" pitchFamily="34" charset="0"/>
                </a:rPr>
                <a:t>SSN 21 (Seawolf)</a:t>
              </a:r>
            </a:p>
          </p:txBody>
        </p:sp>
      </p:grpSp>
      <p:grpSp>
        <p:nvGrpSpPr>
          <p:cNvPr id="126" name="Group 125"/>
          <p:cNvGrpSpPr/>
          <p:nvPr/>
        </p:nvGrpSpPr>
        <p:grpSpPr>
          <a:xfrm>
            <a:off x="5759479" y="733209"/>
            <a:ext cx="1733550" cy="990600"/>
            <a:chOff x="6324600" y="990600"/>
            <a:chExt cx="1733550" cy="990600"/>
          </a:xfrm>
        </p:grpSpPr>
        <p:pic>
          <p:nvPicPr>
            <p:cNvPr id="127" name="Picture 7" descr="va774.png"/>
            <p:cNvPicPr>
              <a:picLocks noChangeAspect="1"/>
            </p:cNvPicPr>
            <p:nvPr/>
          </p:nvPicPr>
          <p:blipFill>
            <a:blip r:embed="rId8" cstate="print"/>
            <a:srcRect/>
            <a:stretch>
              <a:fillRect/>
            </a:stretch>
          </p:blipFill>
          <p:spPr bwMode="auto">
            <a:xfrm>
              <a:off x="6324600" y="990600"/>
              <a:ext cx="1733550" cy="838200"/>
            </a:xfrm>
            <a:prstGeom prst="rect">
              <a:avLst/>
            </a:prstGeom>
            <a:ln>
              <a:noFill/>
            </a:ln>
            <a:effectLst>
              <a:softEdge rad="112500"/>
            </a:effectLst>
          </p:spPr>
        </p:pic>
        <p:sp>
          <p:nvSpPr>
            <p:cNvPr id="128" name="TextBox 27"/>
            <p:cNvSpPr txBox="1">
              <a:spLocks noChangeArrowheads="1"/>
            </p:cNvSpPr>
            <p:nvPr/>
          </p:nvSpPr>
          <p:spPr bwMode="auto">
            <a:xfrm>
              <a:off x="6524159" y="1704201"/>
              <a:ext cx="1324441" cy="276999"/>
            </a:xfrm>
            <a:prstGeom prst="rect">
              <a:avLst/>
            </a:prstGeom>
            <a:noFill/>
            <a:ln w="9525">
              <a:noFill/>
              <a:miter lim="800000"/>
              <a:headEnd/>
              <a:tailEnd/>
            </a:ln>
          </p:spPr>
          <p:txBody>
            <a:bodyPr wrap="none">
              <a:spAutoFit/>
            </a:bodyPr>
            <a:lstStyle/>
            <a:p>
              <a:pPr algn="ctr" fontAlgn="base">
                <a:spcBef>
                  <a:spcPct val="0"/>
                </a:spcBef>
                <a:spcAft>
                  <a:spcPct val="0"/>
                </a:spcAft>
                <a:defRPr/>
              </a:pPr>
              <a:r>
                <a:rPr lang="en-US" sz="1200" dirty="0">
                  <a:solidFill>
                    <a:srgbClr val="000000"/>
                  </a:solidFill>
                  <a:latin typeface="Calibri" pitchFamily="34" charset="0"/>
                </a:rPr>
                <a:t>SSN 774 (Virginia)</a:t>
              </a:r>
            </a:p>
          </p:txBody>
        </p:sp>
      </p:grpSp>
      <p:grpSp>
        <p:nvGrpSpPr>
          <p:cNvPr id="129" name="Group 128"/>
          <p:cNvGrpSpPr/>
          <p:nvPr/>
        </p:nvGrpSpPr>
        <p:grpSpPr>
          <a:xfrm>
            <a:off x="6371301" y="1666879"/>
            <a:ext cx="2282484" cy="1022492"/>
            <a:chOff x="6586839" y="2517533"/>
            <a:chExt cx="2282484" cy="1022492"/>
          </a:xfrm>
        </p:grpSpPr>
        <p:pic>
          <p:nvPicPr>
            <p:cNvPr id="130" name="Picture 5" descr="va784.png"/>
            <p:cNvPicPr>
              <a:picLocks noChangeAspect="1"/>
            </p:cNvPicPr>
            <p:nvPr/>
          </p:nvPicPr>
          <p:blipFill>
            <a:blip r:embed="rId9" cstate="print"/>
            <a:srcRect/>
            <a:stretch>
              <a:fillRect/>
            </a:stretch>
          </p:blipFill>
          <p:spPr bwMode="auto">
            <a:xfrm>
              <a:off x="6825297" y="2517533"/>
              <a:ext cx="1751932" cy="847041"/>
            </a:xfrm>
            <a:prstGeom prst="rect">
              <a:avLst/>
            </a:prstGeom>
            <a:ln>
              <a:noFill/>
            </a:ln>
            <a:effectLst>
              <a:softEdge rad="112500"/>
            </a:effectLst>
          </p:spPr>
        </p:pic>
        <p:sp>
          <p:nvSpPr>
            <p:cNvPr id="131" name="TextBox 28"/>
            <p:cNvSpPr txBox="1">
              <a:spLocks noChangeArrowheads="1"/>
            </p:cNvSpPr>
            <p:nvPr/>
          </p:nvSpPr>
          <p:spPr bwMode="auto">
            <a:xfrm>
              <a:off x="6586839" y="3263026"/>
              <a:ext cx="2282484" cy="276999"/>
            </a:xfrm>
            <a:prstGeom prst="rect">
              <a:avLst/>
            </a:prstGeom>
            <a:noFill/>
            <a:ln w="9525">
              <a:noFill/>
              <a:miter lim="800000"/>
              <a:headEnd/>
              <a:tailEnd/>
            </a:ln>
          </p:spPr>
          <p:txBody>
            <a:bodyPr wrap="none">
              <a:spAutoFit/>
            </a:bodyPr>
            <a:lstStyle/>
            <a:p>
              <a:pPr fontAlgn="base">
                <a:spcBef>
                  <a:spcPct val="0"/>
                </a:spcBef>
                <a:spcAft>
                  <a:spcPct val="0"/>
                </a:spcAft>
                <a:defRPr/>
              </a:pPr>
              <a:r>
                <a:rPr lang="en-US" sz="1200" dirty="0">
                  <a:solidFill>
                    <a:srgbClr val="000000"/>
                  </a:solidFill>
                  <a:latin typeface="Calibri" pitchFamily="34" charset="0"/>
                </a:rPr>
                <a:t>SSN 784-801 (Virginia Block III/IV)</a:t>
              </a:r>
            </a:p>
          </p:txBody>
        </p:sp>
      </p:grpSp>
      <p:grpSp>
        <p:nvGrpSpPr>
          <p:cNvPr id="132" name="Group 131"/>
          <p:cNvGrpSpPr/>
          <p:nvPr/>
        </p:nvGrpSpPr>
        <p:grpSpPr>
          <a:xfrm>
            <a:off x="1558877" y="4601975"/>
            <a:ext cx="1676400" cy="990600"/>
            <a:chOff x="6934200" y="4724400"/>
            <a:chExt cx="1676400" cy="990600"/>
          </a:xfrm>
        </p:grpSpPr>
        <p:pic>
          <p:nvPicPr>
            <p:cNvPr id="133" name="Picture 22"/>
            <p:cNvPicPr>
              <a:picLocks noChangeAspect="1" noChangeArrowheads="1"/>
            </p:cNvPicPr>
            <p:nvPr/>
          </p:nvPicPr>
          <p:blipFill>
            <a:blip r:embed="rId10" cstate="print"/>
            <a:srcRect/>
            <a:stretch>
              <a:fillRect/>
            </a:stretch>
          </p:blipFill>
          <p:spPr bwMode="auto">
            <a:xfrm>
              <a:off x="6934200" y="4724400"/>
              <a:ext cx="1676400" cy="838200"/>
            </a:xfrm>
            <a:prstGeom prst="rect">
              <a:avLst/>
            </a:prstGeom>
            <a:ln>
              <a:noFill/>
            </a:ln>
            <a:effectLst>
              <a:softEdge rad="112500"/>
            </a:effectLst>
          </p:spPr>
        </p:pic>
        <p:sp>
          <p:nvSpPr>
            <p:cNvPr id="134" name="TextBox 28"/>
            <p:cNvSpPr txBox="1">
              <a:spLocks noChangeArrowheads="1"/>
            </p:cNvSpPr>
            <p:nvPr/>
          </p:nvSpPr>
          <p:spPr bwMode="auto">
            <a:xfrm>
              <a:off x="7333976" y="5438001"/>
              <a:ext cx="870880" cy="276999"/>
            </a:xfrm>
            <a:prstGeom prst="rect">
              <a:avLst/>
            </a:prstGeom>
            <a:noFill/>
            <a:ln w="9525">
              <a:noFill/>
              <a:miter lim="800000"/>
              <a:headEnd/>
              <a:tailEnd/>
            </a:ln>
          </p:spPr>
          <p:txBody>
            <a:bodyPr wrap="none">
              <a:spAutoFit/>
            </a:bodyPr>
            <a:lstStyle/>
            <a:p>
              <a:pPr algn="ctr" fontAlgn="base">
                <a:spcBef>
                  <a:spcPct val="0"/>
                </a:spcBef>
                <a:spcAft>
                  <a:spcPct val="0"/>
                </a:spcAft>
                <a:defRPr/>
              </a:pPr>
              <a:r>
                <a:rPr lang="en-US" sz="1200" dirty="0">
                  <a:solidFill>
                    <a:srgbClr val="000000"/>
                  </a:solidFill>
                  <a:latin typeface="Calibri" pitchFamily="34" charset="0"/>
                </a:rPr>
                <a:t>COLUMBIA</a:t>
              </a:r>
            </a:p>
          </p:txBody>
        </p:sp>
      </p:grpSp>
      <p:sp>
        <p:nvSpPr>
          <p:cNvPr id="135" name="AutoShape 18"/>
          <p:cNvSpPr>
            <a:spLocks noChangeArrowheads="1"/>
          </p:cNvSpPr>
          <p:nvPr/>
        </p:nvSpPr>
        <p:spPr bwMode="auto">
          <a:xfrm>
            <a:off x="941914" y="6009856"/>
            <a:ext cx="7467600" cy="449864"/>
          </a:xfrm>
          <a:prstGeom prst="bevel">
            <a:avLst>
              <a:gd name="adj" fmla="val 12500"/>
            </a:avLst>
          </a:prstGeom>
          <a:solidFill>
            <a:srgbClr val="00598B"/>
          </a:solidFill>
          <a:ln w="9525">
            <a:noFill/>
            <a:miter lim="800000"/>
            <a:headEnd/>
            <a:tailEnd/>
          </a:ln>
          <a:effectLst>
            <a:outerShdw dist="35921" dir="2700000" algn="ctr" rotWithShape="0">
              <a:schemeClr val="tx1"/>
            </a:outerShdw>
          </a:effectLst>
        </p:spPr>
        <p:txBody>
          <a:bodyPr wrap="square" lIns="91430" tIns="45715" rIns="91430" bIns="45715">
            <a:spAutoFit/>
          </a:bodyPr>
          <a:lstStyle/>
          <a:p>
            <a:pPr algn="ctr" fontAlgn="base">
              <a:spcBef>
                <a:spcPct val="0"/>
              </a:spcBef>
              <a:spcAft>
                <a:spcPct val="0"/>
              </a:spcAft>
              <a:defRPr/>
            </a:pPr>
            <a:r>
              <a:rPr lang="en-US" sz="1600" b="1" dirty="0">
                <a:solidFill>
                  <a:srgbClr val="FFFFFF"/>
                </a:solidFill>
                <a:latin typeface="Calibri" pitchFamily="34" charset="0"/>
              </a:rPr>
              <a:t>Executing Technical Authority Across Programs, Platforms, and System of Systems</a:t>
            </a:r>
          </a:p>
        </p:txBody>
      </p:sp>
      <p:pic>
        <p:nvPicPr>
          <p:cNvPr id="136" name="Picture 135"/>
          <p:cNvPicPr>
            <a:picLocks noChangeAspect="1"/>
          </p:cNvPicPr>
          <p:nvPr/>
        </p:nvPicPr>
        <p:blipFill>
          <a:blip r:embed="rId11"/>
          <a:stretch>
            <a:fillRect/>
          </a:stretch>
        </p:blipFill>
        <p:spPr>
          <a:xfrm>
            <a:off x="4957038" y="4798343"/>
            <a:ext cx="1375583" cy="770326"/>
          </a:xfrm>
          <a:prstGeom prst="rect">
            <a:avLst/>
          </a:prstGeom>
          <a:effectLst>
            <a:softEdge rad="63500"/>
          </a:effectLst>
        </p:spPr>
      </p:pic>
      <p:sp>
        <p:nvSpPr>
          <p:cNvPr id="137" name="TextBox 28"/>
          <p:cNvSpPr txBox="1">
            <a:spLocks noChangeArrowheads="1"/>
          </p:cNvSpPr>
          <p:nvPr/>
        </p:nvSpPr>
        <p:spPr bwMode="auto">
          <a:xfrm>
            <a:off x="5402243" y="5494476"/>
            <a:ext cx="595035" cy="276999"/>
          </a:xfrm>
          <a:prstGeom prst="rect">
            <a:avLst/>
          </a:prstGeom>
          <a:noFill/>
          <a:ln w="9525">
            <a:noFill/>
            <a:miter lim="800000"/>
            <a:headEnd/>
            <a:tailEnd/>
          </a:ln>
        </p:spPr>
        <p:txBody>
          <a:bodyPr wrap="none">
            <a:spAutoFit/>
          </a:bodyPr>
          <a:lstStyle/>
          <a:p>
            <a:pPr algn="ctr" fontAlgn="base">
              <a:spcBef>
                <a:spcPct val="0"/>
              </a:spcBef>
              <a:spcAft>
                <a:spcPct val="0"/>
              </a:spcAft>
              <a:defRPr/>
            </a:pPr>
            <a:r>
              <a:rPr lang="en-US" sz="1200" dirty="0">
                <a:solidFill>
                  <a:srgbClr val="000000"/>
                </a:solidFill>
                <a:latin typeface="Calibri" pitchFamily="34" charset="0"/>
              </a:rPr>
              <a:t>Collins</a:t>
            </a:r>
          </a:p>
        </p:txBody>
      </p:sp>
      <p:pic>
        <p:nvPicPr>
          <p:cNvPr id="138" name="Picture 137"/>
          <p:cNvPicPr>
            <a:picLocks noChangeAspect="1"/>
          </p:cNvPicPr>
          <p:nvPr/>
        </p:nvPicPr>
        <p:blipFill>
          <a:blip r:embed="rId12"/>
          <a:stretch>
            <a:fillRect/>
          </a:stretch>
        </p:blipFill>
        <p:spPr>
          <a:xfrm>
            <a:off x="7187460" y="2700005"/>
            <a:ext cx="1540707" cy="792504"/>
          </a:xfrm>
          <a:prstGeom prst="rect">
            <a:avLst/>
          </a:prstGeom>
        </p:spPr>
      </p:pic>
      <p:sp>
        <p:nvSpPr>
          <p:cNvPr id="139" name="TextBox 28"/>
          <p:cNvSpPr txBox="1">
            <a:spLocks noChangeArrowheads="1"/>
          </p:cNvSpPr>
          <p:nvPr/>
        </p:nvSpPr>
        <p:spPr bwMode="auto">
          <a:xfrm>
            <a:off x="7187460" y="3385675"/>
            <a:ext cx="1787157" cy="276999"/>
          </a:xfrm>
          <a:prstGeom prst="rect">
            <a:avLst/>
          </a:prstGeom>
          <a:noFill/>
          <a:ln w="9525">
            <a:noFill/>
            <a:miter lim="800000"/>
            <a:headEnd/>
            <a:tailEnd/>
          </a:ln>
        </p:spPr>
        <p:txBody>
          <a:bodyPr wrap="none">
            <a:spAutoFit/>
          </a:bodyPr>
          <a:lstStyle/>
          <a:p>
            <a:pPr algn="ctr" fontAlgn="base">
              <a:spcBef>
                <a:spcPct val="0"/>
              </a:spcBef>
              <a:spcAft>
                <a:spcPct val="0"/>
              </a:spcAft>
              <a:defRPr/>
            </a:pPr>
            <a:r>
              <a:rPr lang="en-US" sz="1200" dirty="0">
                <a:solidFill>
                  <a:srgbClr val="000000"/>
                </a:solidFill>
                <a:latin typeface="Calibri" pitchFamily="34" charset="0"/>
              </a:rPr>
              <a:t>SSN 802 (Virginia Block V)</a:t>
            </a:r>
          </a:p>
        </p:txBody>
      </p:sp>
      <p:pic>
        <p:nvPicPr>
          <p:cNvPr id="140" name="Picture 139"/>
          <p:cNvPicPr>
            <a:picLocks noChangeAspect="1"/>
          </p:cNvPicPr>
          <p:nvPr/>
        </p:nvPicPr>
        <p:blipFill>
          <a:blip r:embed="rId13"/>
          <a:stretch>
            <a:fillRect/>
          </a:stretch>
        </p:blipFill>
        <p:spPr>
          <a:xfrm>
            <a:off x="1840201" y="946618"/>
            <a:ext cx="5414371" cy="4047845"/>
          </a:xfrm>
          <a:prstGeom prst="rect">
            <a:avLst/>
          </a:prstGeom>
        </p:spPr>
      </p:pic>
      <p:pic>
        <p:nvPicPr>
          <p:cNvPr id="141" name="Picture 140"/>
          <p:cNvPicPr>
            <a:picLocks noChangeAspect="1"/>
          </p:cNvPicPr>
          <p:nvPr/>
        </p:nvPicPr>
        <p:blipFill>
          <a:blip r:embed="rId14"/>
          <a:stretch>
            <a:fillRect/>
          </a:stretch>
        </p:blipFill>
        <p:spPr>
          <a:xfrm>
            <a:off x="6399020" y="4406139"/>
            <a:ext cx="1257755" cy="707670"/>
          </a:xfrm>
          <a:prstGeom prst="rect">
            <a:avLst/>
          </a:prstGeom>
          <a:effectLst>
            <a:softEdge rad="63500"/>
          </a:effectLst>
        </p:spPr>
      </p:pic>
      <p:sp>
        <p:nvSpPr>
          <p:cNvPr id="142" name="TextBox 28"/>
          <p:cNvSpPr txBox="1">
            <a:spLocks noChangeArrowheads="1"/>
          </p:cNvSpPr>
          <p:nvPr/>
        </p:nvSpPr>
        <p:spPr bwMode="auto">
          <a:xfrm>
            <a:off x="6590975" y="5114208"/>
            <a:ext cx="906210" cy="276999"/>
          </a:xfrm>
          <a:prstGeom prst="rect">
            <a:avLst/>
          </a:prstGeom>
          <a:noFill/>
          <a:ln w="9525">
            <a:noFill/>
            <a:miter lim="800000"/>
            <a:headEnd/>
            <a:tailEnd/>
          </a:ln>
        </p:spPr>
        <p:txBody>
          <a:bodyPr wrap="none">
            <a:spAutoFit/>
          </a:bodyPr>
          <a:lstStyle/>
          <a:p>
            <a:pPr algn="ctr" fontAlgn="base">
              <a:spcBef>
                <a:spcPct val="0"/>
              </a:spcBef>
              <a:spcAft>
                <a:spcPct val="0"/>
              </a:spcAft>
              <a:defRPr/>
            </a:pPr>
            <a:r>
              <a:rPr lang="en-US" sz="1200" dirty="0">
                <a:solidFill>
                  <a:srgbClr val="000000"/>
                </a:solidFill>
                <a:latin typeface="Calibri" pitchFamily="34" charset="0"/>
              </a:rPr>
              <a:t>SSN-AUKUS</a:t>
            </a:r>
          </a:p>
        </p:txBody>
      </p:sp>
      <p:sp>
        <p:nvSpPr>
          <p:cNvPr id="143" name="TextBox 28"/>
          <p:cNvSpPr txBox="1">
            <a:spLocks noChangeArrowheads="1"/>
          </p:cNvSpPr>
          <p:nvPr/>
        </p:nvSpPr>
        <p:spPr bwMode="auto">
          <a:xfrm>
            <a:off x="7871949" y="4226292"/>
            <a:ext cx="598242" cy="276999"/>
          </a:xfrm>
          <a:prstGeom prst="rect">
            <a:avLst/>
          </a:prstGeom>
          <a:noFill/>
          <a:ln w="9525">
            <a:noFill/>
            <a:miter lim="800000"/>
            <a:headEnd/>
            <a:tailEnd/>
          </a:ln>
        </p:spPr>
        <p:txBody>
          <a:bodyPr wrap="none">
            <a:spAutoFit/>
          </a:bodyPr>
          <a:lstStyle/>
          <a:p>
            <a:pPr algn="ctr" fontAlgn="base">
              <a:spcBef>
                <a:spcPct val="0"/>
              </a:spcBef>
              <a:spcAft>
                <a:spcPct val="0"/>
              </a:spcAft>
              <a:defRPr/>
            </a:pPr>
            <a:r>
              <a:rPr lang="en-US" sz="1200" dirty="0">
                <a:solidFill>
                  <a:srgbClr val="000000"/>
                </a:solidFill>
                <a:latin typeface="Calibri" pitchFamily="34" charset="0"/>
              </a:rPr>
              <a:t>SSN(X)</a:t>
            </a:r>
          </a:p>
        </p:txBody>
      </p:sp>
      <p:sp>
        <p:nvSpPr>
          <p:cNvPr id="2" name="Text Box 5">
            <a:extLst>
              <a:ext uri="{FF2B5EF4-FFF2-40B4-BE49-F238E27FC236}">
                <a16:creationId xmlns:a16="http://schemas.microsoft.com/office/drawing/2014/main" id="{1E4F36D0-BDF5-9EA1-B61F-7A8BAFAB30B9}"/>
              </a:ext>
            </a:extLst>
          </p:cNvPr>
          <p:cNvSpPr txBox="1">
            <a:spLocks noChangeArrowheads="1"/>
          </p:cNvSpPr>
          <p:nvPr/>
        </p:nvSpPr>
        <p:spPr bwMode="auto">
          <a:xfrm>
            <a:off x="1959416" y="6611779"/>
            <a:ext cx="5215095" cy="246221"/>
          </a:xfrm>
          <a:prstGeom prst="rect">
            <a:avLst/>
          </a:prstGeom>
          <a:noFill/>
          <a:ln w="9525" algn="ctr">
            <a:noFill/>
            <a:miter lim="800000"/>
            <a:headEnd/>
            <a:tailEnd/>
          </a:ln>
          <a:effectLst/>
        </p:spPr>
        <p:txBody>
          <a:bodyPr wrap="square">
            <a:spAutoFit/>
          </a:bodyPr>
          <a:lstStyle/>
          <a:p>
            <a:pPr algn="ctr">
              <a:defRPr/>
            </a:pPr>
            <a:r>
              <a:rPr lang="en-US" sz="1000" i="1" kern="0" dirty="0">
                <a:solidFill>
                  <a:prstClr val="black"/>
                </a:solidFill>
                <a:latin typeface="Arial Narrow" pitchFamily="34" charset="0"/>
              </a:rPr>
              <a:t>DISTRIBUTION STATEMENT A. Approved for public release.</a:t>
            </a:r>
          </a:p>
        </p:txBody>
      </p:sp>
    </p:spTree>
    <p:extLst>
      <p:ext uri="{BB962C8B-B14F-4D97-AF65-F5344CB8AC3E}">
        <p14:creationId xmlns:p14="http://schemas.microsoft.com/office/powerpoint/2010/main" val="4012984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object 6"/>
          <p:cNvGrpSpPr/>
          <p:nvPr/>
        </p:nvGrpSpPr>
        <p:grpSpPr>
          <a:xfrm>
            <a:off x="3030261" y="2131833"/>
            <a:ext cx="6129338" cy="2394013"/>
            <a:chOff x="4018788" y="1533144"/>
            <a:chExt cx="8172451" cy="3192016"/>
          </a:xfrm>
        </p:grpSpPr>
        <p:pic>
          <p:nvPicPr>
            <p:cNvPr id="7" name="object 7"/>
            <p:cNvPicPr/>
            <p:nvPr/>
          </p:nvPicPr>
          <p:blipFill>
            <a:blip r:embed="rId2" cstate="print"/>
            <a:stretch>
              <a:fillRect/>
            </a:stretch>
          </p:blipFill>
          <p:spPr>
            <a:xfrm>
              <a:off x="6774180" y="2129026"/>
              <a:ext cx="5417059" cy="2596134"/>
            </a:xfrm>
            <a:prstGeom prst="rect">
              <a:avLst/>
            </a:prstGeom>
          </p:spPr>
        </p:pic>
        <p:pic>
          <p:nvPicPr>
            <p:cNvPr id="8" name="object 8"/>
            <p:cNvPicPr/>
            <p:nvPr/>
          </p:nvPicPr>
          <p:blipFill>
            <a:blip r:embed="rId3" cstate="print"/>
            <a:stretch>
              <a:fillRect/>
            </a:stretch>
          </p:blipFill>
          <p:spPr>
            <a:xfrm>
              <a:off x="4018788" y="1533144"/>
              <a:ext cx="4697729" cy="2637281"/>
            </a:xfrm>
            <a:prstGeom prst="rect">
              <a:avLst/>
            </a:prstGeom>
          </p:spPr>
        </p:pic>
        <p:sp>
          <p:nvSpPr>
            <p:cNvPr id="9" name="object 9"/>
            <p:cNvSpPr/>
            <p:nvPr/>
          </p:nvSpPr>
          <p:spPr>
            <a:xfrm>
              <a:off x="7512558" y="1856994"/>
              <a:ext cx="451484" cy="300355"/>
            </a:xfrm>
            <a:custGeom>
              <a:avLst/>
              <a:gdLst/>
              <a:ahLst/>
              <a:cxnLst/>
              <a:rect l="l" t="t" r="r" b="b"/>
              <a:pathLst>
                <a:path w="451484" h="300355">
                  <a:moveTo>
                    <a:pt x="0" y="149351"/>
                  </a:moveTo>
                  <a:lnTo>
                    <a:pt x="164592" y="0"/>
                  </a:lnTo>
                  <a:lnTo>
                    <a:pt x="220980" y="0"/>
                  </a:lnTo>
                </a:path>
                <a:path w="451484" h="300355">
                  <a:moveTo>
                    <a:pt x="248412" y="300227"/>
                  </a:moveTo>
                  <a:lnTo>
                    <a:pt x="394716" y="204215"/>
                  </a:lnTo>
                  <a:lnTo>
                    <a:pt x="451103" y="204215"/>
                  </a:lnTo>
                </a:path>
              </a:pathLst>
            </a:custGeom>
            <a:ln w="19050">
              <a:solidFill>
                <a:srgbClr val="FFFFFF"/>
              </a:solidFill>
            </a:ln>
          </p:spPr>
          <p:txBody>
            <a:bodyPr wrap="square" lIns="0" tIns="0" rIns="0" bIns="0" rtlCol="0"/>
            <a:lstStyle/>
            <a:p>
              <a:endParaRPr sz="1800"/>
            </a:p>
          </p:txBody>
        </p:sp>
      </p:grpSp>
      <p:sp>
        <p:nvSpPr>
          <p:cNvPr id="10" name="object 10"/>
          <p:cNvSpPr txBox="1"/>
          <p:nvPr/>
        </p:nvSpPr>
        <p:spPr>
          <a:xfrm>
            <a:off x="4905744" y="2002632"/>
            <a:ext cx="491014" cy="159178"/>
          </a:xfrm>
          <a:prstGeom prst="rect">
            <a:avLst/>
          </a:prstGeom>
        </p:spPr>
        <p:txBody>
          <a:bodyPr vert="horz" wrap="square" lIns="0" tIns="9049" rIns="0" bIns="0" rtlCol="0">
            <a:spAutoFit/>
          </a:bodyPr>
          <a:lstStyle/>
          <a:p>
            <a:pPr marL="9525">
              <a:spcBef>
                <a:spcPts val="71"/>
              </a:spcBef>
            </a:pPr>
            <a:r>
              <a:rPr sz="975" spc="-8" dirty="0">
                <a:latin typeface="Calibri"/>
                <a:cs typeface="Calibri"/>
              </a:rPr>
              <a:t>STUDENT</a:t>
            </a:r>
            <a:endParaRPr sz="975">
              <a:latin typeface="Calibri"/>
              <a:cs typeface="Calibri"/>
            </a:endParaRPr>
          </a:p>
        </p:txBody>
      </p:sp>
      <p:sp>
        <p:nvSpPr>
          <p:cNvPr id="11" name="object 11"/>
          <p:cNvSpPr txBox="1"/>
          <p:nvPr/>
        </p:nvSpPr>
        <p:spPr>
          <a:xfrm>
            <a:off x="5065763" y="2153508"/>
            <a:ext cx="170497" cy="159178"/>
          </a:xfrm>
          <a:prstGeom prst="rect">
            <a:avLst/>
          </a:prstGeom>
        </p:spPr>
        <p:txBody>
          <a:bodyPr vert="horz" wrap="square" lIns="0" tIns="9049" rIns="0" bIns="0" rtlCol="0">
            <a:spAutoFit/>
          </a:bodyPr>
          <a:lstStyle/>
          <a:p>
            <a:pPr marL="9525">
              <a:spcBef>
                <a:spcPts val="71"/>
              </a:spcBef>
            </a:pPr>
            <a:r>
              <a:rPr sz="975" spc="-19" dirty="0">
                <a:latin typeface="Calibri"/>
                <a:cs typeface="Calibri"/>
              </a:rPr>
              <a:t>1%</a:t>
            </a:r>
            <a:endParaRPr sz="975">
              <a:latin typeface="Calibri"/>
              <a:cs typeface="Calibri"/>
            </a:endParaRPr>
          </a:p>
        </p:txBody>
      </p:sp>
      <p:sp>
        <p:nvSpPr>
          <p:cNvPr id="12" name="object 12"/>
          <p:cNvSpPr txBox="1"/>
          <p:nvPr/>
        </p:nvSpPr>
        <p:spPr>
          <a:xfrm>
            <a:off x="5548255" y="2080833"/>
            <a:ext cx="1022509" cy="607988"/>
          </a:xfrm>
          <a:prstGeom prst="rect">
            <a:avLst/>
          </a:prstGeom>
        </p:spPr>
        <p:txBody>
          <a:bodyPr vert="horz" wrap="square" lIns="0" tIns="6668" rIns="0" bIns="0" rtlCol="0">
            <a:spAutoFit/>
          </a:bodyPr>
          <a:lstStyle/>
          <a:p>
            <a:pPr marL="249079" marR="374809" indent="-240030">
              <a:lnSpc>
                <a:spcPct val="101499"/>
              </a:lnSpc>
              <a:spcBef>
                <a:spcPts val="53"/>
              </a:spcBef>
            </a:pPr>
            <a:r>
              <a:rPr sz="975" dirty="0">
                <a:latin typeface="Calibri"/>
                <a:cs typeface="Calibri"/>
              </a:rPr>
              <a:t>ADMIN</a:t>
            </a:r>
            <a:r>
              <a:rPr sz="975" spc="-23" dirty="0">
                <a:latin typeface="Calibri"/>
                <a:cs typeface="Calibri"/>
              </a:rPr>
              <a:t> </a:t>
            </a:r>
            <a:r>
              <a:rPr sz="975" spc="-15" dirty="0">
                <a:latin typeface="Calibri"/>
                <a:cs typeface="Calibri"/>
              </a:rPr>
              <a:t>SPCL </a:t>
            </a:r>
            <a:r>
              <a:rPr sz="975" spc="-19" dirty="0">
                <a:latin typeface="Calibri"/>
                <a:cs typeface="Calibri"/>
              </a:rPr>
              <a:t>3%</a:t>
            </a:r>
            <a:endParaRPr sz="975">
              <a:latin typeface="Calibri"/>
              <a:cs typeface="Calibri"/>
            </a:endParaRPr>
          </a:p>
          <a:p>
            <a:pPr marL="663416" marR="3810" indent="-199073">
              <a:lnSpc>
                <a:spcPct val="101499"/>
              </a:lnSpc>
              <a:spcBef>
                <a:spcPts val="15"/>
              </a:spcBef>
            </a:pPr>
            <a:r>
              <a:rPr sz="975" dirty="0">
                <a:latin typeface="Calibri"/>
                <a:cs typeface="Calibri"/>
              </a:rPr>
              <a:t>S</a:t>
            </a:r>
            <a:r>
              <a:rPr sz="975" spc="-11" dirty="0">
                <a:latin typeface="Calibri"/>
                <a:cs typeface="Calibri"/>
              </a:rPr>
              <a:t> </a:t>
            </a:r>
            <a:r>
              <a:rPr sz="975" dirty="0">
                <a:latin typeface="Calibri"/>
                <a:cs typeface="Calibri"/>
              </a:rPr>
              <a:t>&amp; E</a:t>
            </a:r>
            <a:r>
              <a:rPr sz="975" spc="-11" dirty="0">
                <a:latin typeface="Calibri"/>
                <a:cs typeface="Calibri"/>
              </a:rPr>
              <a:t> </a:t>
            </a:r>
            <a:r>
              <a:rPr sz="975" spc="-15" dirty="0">
                <a:latin typeface="Calibri"/>
                <a:cs typeface="Calibri"/>
              </a:rPr>
              <a:t>TECH </a:t>
            </a:r>
            <a:r>
              <a:rPr sz="975" spc="-19" dirty="0">
                <a:latin typeface="Calibri"/>
                <a:cs typeface="Calibri"/>
              </a:rPr>
              <a:t>5%</a:t>
            </a:r>
            <a:endParaRPr sz="975">
              <a:latin typeface="Calibri"/>
              <a:cs typeface="Calibri"/>
            </a:endParaRPr>
          </a:p>
        </p:txBody>
      </p:sp>
      <p:sp>
        <p:nvSpPr>
          <p:cNvPr id="13" name="object 13"/>
          <p:cNvSpPr txBox="1"/>
          <p:nvPr/>
        </p:nvSpPr>
        <p:spPr>
          <a:xfrm>
            <a:off x="5213496" y="2728437"/>
            <a:ext cx="693420" cy="159178"/>
          </a:xfrm>
          <a:prstGeom prst="rect">
            <a:avLst/>
          </a:prstGeom>
        </p:spPr>
        <p:txBody>
          <a:bodyPr vert="horz" wrap="square" lIns="0" tIns="9049" rIns="0" bIns="0" rtlCol="0">
            <a:spAutoFit/>
          </a:bodyPr>
          <a:lstStyle/>
          <a:p>
            <a:pPr marL="9525">
              <a:spcBef>
                <a:spcPts val="71"/>
              </a:spcBef>
            </a:pPr>
            <a:r>
              <a:rPr sz="975" dirty="0">
                <a:latin typeface="Calibri"/>
                <a:cs typeface="Calibri"/>
              </a:rPr>
              <a:t>INFOSEC</a:t>
            </a:r>
            <a:r>
              <a:rPr sz="975" spc="-56" dirty="0">
                <a:latin typeface="Calibri"/>
                <a:cs typeface="Calibri"/>
              </a:rPr>
              <a:t> </a:t>
            </a:r>
            <a:r>
              <a:rPr sz="975" spc="-19" dirty="0">
                <a:latin typeface="Calibri"/>
                <a:cs typeface="Calibri"/>
              </a:rPr>
              <a:t>12%</a:t>
            </a:r>
            <a:endParaRPr sz="975">
              <a:latin typeface="Calibri"/>
              <a:cs typeface="Calibri"/>
            </a:endParaRPr>
          </a:p>
        </p:txBody>
      </p:sp>
      <p:sp>
        <p:nvSpPr>
          <p:cNvPr id="14" name="object 14"/>
          <p:cNvSpPr txBox="1"/>
          <p:nvPr/>
        </p:nvSpPr>
        <p:spPr>
          <a:xfrm>
            <a:off x="3549478" y="2609756"/>
            <a:ext cx="521018" cy="159178"/>
          </a:xfrm>
          <a:prstGeom prst="rect">
            <a:avLst/>
          </a:prstGeom>
        </p:spPr>
        <p:txBody>
          <a:bodyPr vert="horz" wrap="square" lIns="0" tIns="9049" rIns="0" bIns="0" rtlCol="0">
            <a:spAutoFit/>
          </a:bodyPr>
          <a:lstStyle/>
          <a:p>
            <a:pPr marL="9525">
              <a:spcBef>
                <a:spcPts val="71"/>
              </a:spcBef>
            </a:pPr>
            <a:r>
              <a:rPr sz="975" dirty="0">
                <a:latin typeface="Calibri"/>
                <a:cs typeface="Calibri"/>
              </a:rPr>
              <a:t>S</a:t>
            </a:r>
            <a:r>
              <a:rPr sz="975" spc="-11" dirty="0">
                <a:latin typeface="Calibri"/>
                <a:cs typeface="Calibri"/>
              </a:rPr>
              <a:t> </a:t>
            </a:r>
            <a:r>
              <a:rPr sz="975" dirty="0">
                <a:latin typeface="Calibri"/>
                <a:cs typeface="Calibri"/>
              </a:rPr>
              <a:t>&amp; E</a:t>
            </a:r>
            <a:r>
              <a:rPr sz="975" spc="-8" dirty="0">
                <a:latin typeface="Calibri"/>
                <a:cs typeface="Calibri"/>
              </a:rPr>
              <a:t> </a:t>
            </a:r>
            <a:r>
              <a:rPr sz="975" spc="-19" dirty="0">
                <a:latin typeface="Calibri"/>
                <a:cs typeface="Calibri"/>
              </a:rPr>
              <a:t>79%</a:t>
            </a:r>
            <a:endParaRPr sz="975">
              <a:latin typeface="Calibri"/>
              <a:cs typeface="Calibri"/>
            </a:endParaRPr>
          </a:p>
        </p:txBody>
      </p:sp>
      <p:graphicFrame>
        <p:nvGraphicFramePr>
          <p:cNvPr id="15" name="object 15"/>
          <p:cNvGraphicFramePr>
            <a:graphicFrameLocks noGrp="1"/>
          </p:cNvGraphicFramePr>
          <p:nvPr/>
        </p:nvGraphicFramePr>
        <p:xfrm>
          <a:off x="242494" y="2438019"/>
          <a:ext cx="1514475" cy="1702788"/>
        </p:xfrm>
        <a:graphic>
          <a:graphicData uri="http://schemas.openxmlformats.org/drawingml/2006/table">
            <a:tbl>
              <a:tblPr firstRow="1" bandRow="1">
                <a:tableStyleId>{2D5ABB26-0587-4C30-8999-92F81FD0307C}</a:tableStyleId>
              </a:tblPr>
              <a:tblGrid>
                <a:gridCol w="1514475">
                  <a:extLst>
                    <a:ext uri="{9D8B030D-6E8A-4147-A177-3AD203B41FA5}">
                      <a16:colId xmlns:a16="http://schemas.microsoft.com/office/drawing/2014/main" val="20000"/>
                    </a:ext>
                  </a:extLst>
                </a:gridCol>
              </a:tblGrid>
              <a:tr h="228462">
                <a:tc>
                  <a:txBody>
                    <a:bodyPr/>
                    <a:lstStyle/>
                    <a:p>
                      <a:pPr algn="ctr">
                        <a:lnSpc>
                          <a:spcPct val="100000"/>
                        </a:lnSpc>
                        <a:spcBef>
                          <a:spcPts val="315"/>
                        </a:spcBef>
                      </a:pPr>
                      <a:r>
                        <a:rPr sz="800" dirty="0">
                          <a:solidFill>
                            <a:schemeClr val="tx1"/>
                          </a:solidFill>
                          <a:latin typeface="Calibri"/>
                          <a:cs typeface="Calibri"/>
                        </a:rPr>
                        <a:t>MECH,</a:t>
                      </a:r>
                      <a:r>
                        <a:rPr sz="800" spc="-35" dirty="0">
                          <a:solidFill>
                            <a:schemeClr val="tx1"/>
                          </a:solidFill>
                          <a:latin typeface="Calibri"/>
                          <a:cs typeface="Calibri"/>
                        </a:rPr>
                        <a:t> </a:t>
                      </a:r>
                      <a:r>
                        <a:rPr sz="800" spc="-10" dirty="0">
                          <a:solidFill>
                            <a:schemeClr val="tx1"/>
                          </a:solidFill>
                          <a:latin typeface="Calibri"/>
                          <a:cs typeface="Calibri"/>
                        </a:rPr>
                        <a:t>12.78%</a:t>
                      </a:r>
                      <a:endParaRPr sz="800">
                        <a:solidFill>
                          <a:schemeClr val="tx1"/>
                        </a:solidFill>
                        <a:latin typeface="Calibri"/>
                        <a:cs typeface="Calibri"/>
                      </a:endParaRPr>
                    </a:p>
                  </a:txBody>
                  <a:tcPr marL="0" marR="0" marT="30004" marB="0">
                    <a:solidFill>
                      <a:srgbClr val="4F81BC"/>
                    </a:solidFill>
                  </a:tcPr>
                </a:tc>
                <a:extLst>
                  <a:ext uri="{0D108BD9-81ED-4DB2-BD59-A6C34878D82A}">
                    <a16:rowId xmlns:a16="http://schemas.microsoft.com/office/drawing/2014/main" val="10000"/>
                  </a:ext>
                </a:extLst>
              </a:tr>
              <a:tr h="244351">
                <a:tc>
                  <a:txBody>
                    <a:bodyPr/>
                    <a:lstStyle/>
                    <a:p>
                      <a:pPr algn="ctr">
                        <a:lnSpc>
                          <a:spcPct val="100000"/>
                        </a:lnSpc>
                        <a:spcBef>
                          <a:spcPts val="390"/>
                        </a:spcBef>
                      </a:pPr>
                      <a:r>
                        <a:rPr sz="800" dirty="0">
                          <a:solidFill>
                            <a:schemeClr val="tx1"/>
                          </a:solidFill>
                          <a:latin typeface="Calibri"/>
                          <a:cs typeface="Calibri"/>
                        </a:rPr>
                        <a:t>COMP,</a:t>
                      </a:r>
                      <a:r>
                        <a:rPr sz="800" spc="-15" dirty="0">
                          <a:solidFill>
                            <a:schemeClr val="tx1"/>
                          </a:solidFill>
                          <a:latin typeface="Calibri"/>
                          <a:cs typeface="Calibri"/>
                        </a:rPr>
                        <a:t> </a:t>
                      </a:r>
                      <a:r>
                        <a:rPr sz="800" spc="-10" dirty="0">
                          <a:solidFill>
                            <a:schemeClr val="tx1"/>
                          </a:solidFill>
                          <a:latin typeface="Calibri"/>
                          <a:cs typeface="Calibri"/>
                        </a:rPr>
                        <a:t>13.59%</a:t>
                      </a:r>
                      <a:endParaRPr sz="800" dirty="0">
                        <a:solidFill>
                          <a:schemeClr val="tx1"/>
                        </a:solidFill>
                        <a:latin typeface="Calibri"/>
                        <a:cs typeface="Calibri"/>
                      </a:endParaRPr>
                    </a:p>
                  </a:txBody>
                  <a:tcPr marL="0" marR="0" marT="37148" marB="0">
                    <a:solidFill>
                      <a:srgbClr val="C0504D"/>
                    </a:solidFill>
                  </a:tcPr>
                </a:tc>
                <a:extLst>
                  <a:ext uri="{0D108BD9-81ED-4DB2-BD59-A6C34878D82A}">
                    <a16:rowId xmlns:a16="http://schemas.microsoft.com/office/drawing/2014/main" val="10001"/>
                  </a:ext>
                </a:extLst>
              </a:tr>
              <a:tr h="553352">
                <a:tc>
                  <a:txBody>
                    <a:bodyPr/>
                    <a:lstStyle/>
                    <a:p>
                      <a:pPr algn="ctr">
                        <a:lnSpc>
                          <a:spcPct val="100000"/>
                        </a:lnSpc>
                        <a:spcBef>
                          <a:spcPts val="500"/>
                        </a:spcBef>
                      </a:pPr>
                      <a:r>
                        <a:rPr sz="1200" spc="-20" dirty="0">
                          <a:solidFill>
                            <a:schemeClr val="tx1"/>
                          </a:solidFill>
                          <a:latin typeface="Calibri"/>
                          <a:cs typeface="Calibri"/>
                        </a:rPr>
                        <a:t>ELE,</a:t>
                      </a:r>
                      <a:endParaRPr sz="1200">
                        <a:solidFill>
                          <a:schemeClr val="tx1"/>
                        </a:solidFill>
                        <a:latin typeface="Calibri"/>
                        <a:cs typeface="Calibri"/>
                      </a:endParaRPr>
                    </a:p>
                    <a:p>
                      <a:pPr algn="ctr">
                        <a:lnSpc>
                          <a:spcPct val="100000"/>
                        </a:lnSpc>
                        <a:spcBef>
                          <a:spcPts val="35"/>
                        </a:spcBef>
                      </a:pPr>
                      <a:r>
                        <a:rPr sz="1200" spc="-10" dirty="0">
                          <a:solidFill>
                            <a:schemeClr val="tx1"/>
                          </a:solidFill>
                          <a:latin typeface="Calibri"/>
                          <a:cs typeface="Calibri"/>
                        </a:rPr>
                        <a:t>30.83%</a:t>
                      </a:r>
                      <a:endParaRPr sz="1200">
                        <a:solidFill>
                          <a:schemeClr val="tx1"/>
                        </a:solidFill>
                        <a:latin typeface="Calibri"/>
                        <a:cs typeface="Calibri"/>
                      </a:endParaRPr>
                    </a:p>
                  </a:txBody>
                  <a:tcPr marL="0" marR="0" marT="47625" marB="0">
                    <a:solidFill>
                      <a:srgbClr val="9BBA58"/>
                    </a:solidFill>
                  </a:tcPr>
                </a:tc>
                <a:extLst>
                  <a:ext uri="{0D108BD9-81ED-4DB2-BD59-A6C34878D82A}">
                    <a16:rowId xmlns:a16="http://schemas.microsoft.com/office/drawing/2014/main" val="10002"/>
                  </a:ext>
                </a:extLst>
              </a:tr>
              <a:tr h="676623">
                <a:tc>
                  <a:txBody>
                    <a:bodyPr/>
                    <a:lstStyle/>
                    <a:p>
                      <a:pPr algn="ctr">
                        <a:lnSpc>
                          <a:spcPct val="100000"/>
                        </a:lnSpc>
                        <a:spcBef>
                          <a:spcPts val="1065"/>
                        </a:spcBef>
                      </a:pPr>
                      <a:r>
                        <a:rPr sz="1200" spc="-25" dirty="0">
                          <a:solidFill>
                            <a:schemeClr val="tx1"/>
                          </a:solidFill>
                          <a:latin typeface="Calibri"/>
                          <a:cs typeface="Calibri"/>
                        </a:rPr>
                        <a:t>CS,</a:t>
                      </a:r>
                      <a:endParaRPr sz="1200" dirty="0">
                        <a:solidFill>
                          <a:schemeClr val="tx1"/>
                        </a:solidFill>
                        <a:latin typeface="Calibri"/>
                        <a:cs typeface="Calibri"/>
                      </a:endParaRPr>
                    </a:p>
                    <a:p>
                      <a:pPr algn="ctr">
                        <a:lnSpc>
                          <a:spcPct val="100000"/>
                        </a:lnSpc>
                        <a:spcBef>
                          <a:spcPts val="40"/>
                        </a:spcBef>
                      </a:pPr>
                      <a:r>
                        <a:rPr sz="1200" spc="-10" dirty="0">
                          <a:solidFill>
                            <a:schemeClr val="tx1"/>
                          </a:solidFill>
                          <a:latin typeface="Calibri"/>
                          <a:cs typeface="Calibri"/>
                        </a:rPr>
                        <a:t>37.73%</a:t>
                      </a:r>
                      <a:endParaRPr sz="1200" dirty="0">
                        <a:solidFill>
                          <a:schemeClr val="tx1"/>
                        </a:solidFill>
                        <a:latin typeface="Calibri"/>
                        <a:cs typeface="Calibri"/>
                      </a:endParaRPr>
                    </a:p>
                  </a:txBody>
                  <a:tcPr marL="0" marR="0" marT="101441" marB="0">
                    <a:solidFill>
                      <a:srgbClr val="F79546"/>
                    </a:solidFill>
                  </a:tcPr>
                </a:tc>
                <a:extLst>
                  <a:ext uri="{0D108BD9-81ED-4DB2-BD59-A6C34878D82A}">
                    <a16:rowId xmlns:a16="http://schemas.microsoft.com/office/drawing/2014/main" val="10003"/>
                  </a:ext>
                </a:extLst>
              </a:tr>
            </a:tbl>
          </a:graphicData>
        </a:graphic>
      </p:graphicFrame>
      <p:grpSp>
        <p:nvGrpSpPr>
          <p:cNvPr id="16" name="object 16"/>
          <p:cNvGrpSpPr/>
          <p:nvPr/>
        </p:nvGrpSpPr>
        <p:grpSpPr>
          <a:xfrm>
            <a:off x="242494" y="2307946"/>
            <a:ext cx="1514475" cy="125863"/>
            <a:chOff x="405384" y="1886712"/>
            <a:chExt cx="2019300" cy="109855"/>
          </a:xfrm>
        </p:grpSpPr>
        <p:sp>
          <p:nvSpPr>
            <p:cNvPr id="17" name="object 17"/>
            <p:cNvSpPr/>
            <p:nvPr/>
          </p:nvSpPr>
          <p:spPr>
            <a:xfrm>
              <a:off x="405384" y="1915668"/>
              <a:ext cx="2019300" cy="81280"/>
            </a:xfrm>
            <a:custGeom>
              <a:avLst/>
              <a:gdLst/>
              <a:ahLst/>
              <a:cxnLst/>
              <a:rect l="l" t="t" r="r" b="b"/>
              <a:pathLst>
                <a:path w="2019300" h="81280">
                  <a:moveTo>
                    <a:pt x="2019300" y="0"/>
                  </a:moveTo>
                  <a:lnTo>
                    <a:pt x="0" y="0"/>
                  </a:lnTo>
                  <a:lnTo>
                    <a:pt x="0" y="80772"/>
                  </a:lnTo>
                  <a:lnTo>
                    <a:pt x="2019300" y="80772"/>
                  </a:lnTo>
                  <a:lnTo>
                    <a:pt x="2019300" y="0"/>
                  </a:lnTo>
                  <a:close/>
                </a:path>
              </a:pathLst>
            </a:custGeom>
            <a:solidFill>
              <a:srgbClr val="4AACC5"/>
            </a:solidFill>
          </p:spPr>
          <p:txBody>
            <a:bodyPr wrap="square" lIns="0" tIns="0" rIns="0" bIns="0" rtlCol="0"/>
            <a:lstStyle/>
            <a:p>
              <a:endParaRPr sz="1800"/>
            </a:p>
          </p:txBody>
        </p:sp>
        <p:sp>
          <p:nvSpPr>
            <p:cNvPr id="18" name="object 18"/>
            <p:cNvSpPr/>
            <p:nvPr/>
          </p:nvSpPr>
          <p:spPr>
            <a:xfrm>
              <a:off x="405384" y="1889760"/>
              <a:ext cx="2019300" cy="26034"/>
            </a:xfrm>
            <a:custGeom>
              <a:avLst/>
              <a:gdLst/>
              <a:ahLst/>
              <a:cxnLst/>
              <a:rect l="l" t="t" r="r" b="b"/>
              <a:pathLst>
                <a:path w="2019300" h="26035">
                  <a:moveTo>
                    <a:pt x="2019300" y="0"/>
                  </a:moveTo>
                  <a:lnTo>
                    <a:pt x="0" y="0"/>
                  </a:lnTo>
                  <a:lnTo>
                    <a:pt x="0" y="25908"/>
                  </a:lnTo>
                  <a:lnTo>
                    <a:pt x="2019300" y="25908"/>
                  </a:lnTo>
                  <a:lnTo>
                    <a:pt x="2019300" y="0"/>
                  </a:lnTo>
                  <a:close/>
                </a:path>
              </a:pathLst>
            </a:custGeom>
            <a:solidFill>
              <a:srgbClr val="8063A1"/>
            </a:solidFill>
          </p:spPr>
          <p:txBody>
            <a:bodyPr wrap="square" lIns="0" tIns="0" rIns="0" bIns="0" rtlCol="0"/>
            <a:lstStyle/>
            <a:p>
              <a:endParaRPr sz="1800"/>
            </a:p>
          </p:txBody>
        </p:sp>
        <p:sp>
          <p:nvSpPr>
            <p:cNvPr id="19" name="object 19"/>
            <p:cNvSpPr/>
            <p:nvPr/>
          </p:nvSpPr>
          <p:spPr>
            <a:xfrm>
              <a:off x="405384" y="1886712"/>
              <a:ext cx="2019300" cy="3175"/>
            </a:xfrm>
            <a:custGeom>
              <a:avLst/>
              <a:gdLst/>
              <a:ahLst/>
              <a:cxnLst/>
              <a:rect l="l" t="t" r="r" b="b"/>
              <a:pathLst>
                <a:path w="2019300" h="3175">
                  <a:moveTo>
                    <a:pt x="2019300" y="0"/>
                  </a:moveTo>
                  <a:lnTo>
                    <a:pt x="0" y="0"/>
                  </a:lnTo>
                  <a:lnTo>
                    <a:pt x="0" y="3047"/>
                  </a:lnTo>
                  <a:lnTo>
                    <a:pt x="2019300" y="3047"/>
                  </a:lnTo>
                  <a:lnTo>
                    <a:pt x="2019300" y="0"/>
                  </a:lnTo>
                  <a:close/>
                </a:path>
              </a:pathLst>
            </a:custGeom>
            <a:solidFill>
              <a:srgbClr val="2C4D75"/>
            </a:solidFill>
          </p:spPr>
          <p:txBody>
            <a:bodyPr wrap="square" lIns="0" tIns="0" rIns="0" bIns="0" rtlCol="0"/>
            <a:lstStyle/>
            <a:p>
              <a:endParaRPr sz="1800"/>
            </a:p>
          </p:txBody>
        </p:sp>
      </p:grpSp>
      <p:sp>
        <p:nvSpPr>
          <p:cNvPr id="20" name="object 20"/>
          <p:cNvSpPr/>
          <p:nvPr/>
        </p:nvSpPr>
        <p:spPr>
          <a:xfrm>
            <a:off x="1756969" y="2438020"/>
            <a:ext cx="121444" cy="529590"/>
          </a:xfrm>
          <a:custGeom>
            <a:avLst/>
            <a:gdLst/>
            <a:ahLst/>
            <a:cxnLst/>
            <a:rect l="l" t="t" r="r" b="b"/>
            <a:pathLst>
              <a:path w="161925" h="706119">
                <a:moveTo>
                  <a:pt x="0" y="0"/>
                </a:moveTo>
                <a:lnTo>
                  <a:pt x="103632" y="705612"/>
                </a:lnTo>
                <a:lnTo>
                  <a:pt x="161544" y="705612"/>
                </a:lnTo>
              </a:path>
            </a:pathLst>
          </a:custGeom>
          <a:ln w="12699">
            <a:solidFill>
              <a:srgbClr val="FFFFFF"/>
            </a:solidFill>
          </a:ln>
        </p:spPr>
        <p:txBody>
          <a:bodyPr wrap="square" lIns="0" tIns="0" rIns="0" bIns="0" rtlCol="0"/>
          <a:lstStyle/>
          <a:p>
            <a:endParaRPr sz="1800"/>
          </a:p>
        </p:txBody>
      </p:sp>
      <p:sp>
        <p:nvSpPr>
          <p:cNvPr id="21" name="object 21"/>
          <p:cNvSpPr txBox="1"/>
          <p:nvPr/>
        </p:nvSpPr>
        <p:spPr>
          <a:xfrm>
            <a:off x="1969009" y="2888458"/>
            <a:ext cx="537686" cy="137056"/>
          </a:xfrm>
          <a:prstGeom prst="rect">
            <a:avLst/>
          </a:prstGeom>
        </p:spPr>
        <p:txBody>
          <a:bodyPr vert="horz" wrap="square" lIns="0" tIns="10001" rIns="0" bIns="0" rtlCol="0">
            <a:spAutoFit/>
          </a:bodyPr>
          <a:lstStyle/>
          <a:p>
            <a:pPr marL="9525">
              <a:spcBef>
                <a:spcPts val="79"/>
              </a:spcBef>
            </a:pPr>
            <a:r>
              <a:rPr sz="825" dirty="0">
                <a:latin typeface="Calibri"/>
                <a:cs typeface="Calibri"/>
              </a:rPr>
              <a:t>MTH,</a:t>
            </a:r>
            <a:r>
              <a:rPr sz="825" spc="-15" dirty="0">
                <a:latin typeface="Calibri"/>
                <a:cs typeface="Calibri"/>
              </a:rPr>
              <a:t> </a:t>
            </a:r>
            <a:r>
              <a:rPr sz="825" spc="-8" dirty="0">
                <a:latin typeface="Calibri"/>
                <a:cs typeface="Calibri"/>
              </a:rPr>
              <a:t>3.85%</a:t>
            </a:r>
            <a:endParaRPr sz="825" dirty="0">
              <a:latin typeface="Calibri"/>
              <a:cs typeface="Calibri"/>
            </a:endParaRPr>
          </a:p>
        </p:txBody>
      </p:sp>
      <p:sp>
        <p:nvSpPr>
          <p:cNvPr id="22" name="object 22"/>
          <p:cNvSpPr/>
          <p:nvPr/>
        </p:nvSpPr>
        <p:spPr>
          <a:xfrm>
            <a:off x="1756969" y="2399158"/>
            <a:ext cx="81439" cy="264319"/>
          </a:xfrm>
          <a:custGeom>
            <a:avLst/>
            <a:gdLst/>
            <a:ahLst/>
            <a:cxnLst/>
            <a:rect l="l" t="t" r="r" b="b"/>
            <a:pathLst>
              <a:path w="108585" h="352425">
                <a:moveTo>
                  <a:pt x="0" y="0"/>
                </a:moveTo>
                <a:lnTo>
                  <a:pt x="50292" y="352044"/>
                </a:lnTo>
                <a:lnTo>
                  <a:pt x="108204" y="352044"/>
                </a:lnTo>
              </a:path>
            </a:pathLst>
          </a:custGeom>
          <a:ln w="12700">
            <a:solidFill>
              <a:srgbClr val="FFFFFF"/>
            </a:solidFill>
          </a:ln>
        </p:spPr>
        <p:txBody>
          <a:bodyPr wrap="square" lIns="0" tIns="0" rIns="0" bIns="0" rtlCol="0"/>
          <a:lstStyle/>
          <a:p>
            <a:endParaRPr sz="1800"/>
          </a:p>
        </p:txBody>
      </p:sp>
      <p:sp>
        <p:nvSpPr>
          <p:cNvPr id="23" name="object 23"/>
          <p:cNvSpPr txBox="1"/>
          <p:nvPr/>
        </p:nvSpPr>
        <p:spPr>
          <a:xfrm>
            <a:off x="1928841" y="2578228"/>
            <a:ext cx="595313" cy="148117"/>
          </a:xfrm>
          <a:prstGeom prst="rect">
            <a:avLst/>
          </a:prstGeom>
        </p:spPr>
        <p:txBody>
          <a:bodyPr vert="horz" wrap="square" lIns="0" tIns="9525" rIns="0" bIns="0" rtlCol="0">
            <a:spAutoFit/>
          </a:bodyPr>
          <a:lstStyle/>
          <a:p>
            <a:pPr marL="9525">
              <a:spcBef>
                <a:spcPts val="75"/>
              </a:spcBef>
            </a:pPr>
            <a:r>
              <a:rPr sz="900" dirty="0">
                <a:latin typeface="Calibri"/>
                <a:cs typeface="Calibri"/>
              </a:rPr>
              <a:t>PHYS,</a:t>
            </a:r>
            <a:r>
              <a:rPr sz="900" spc="-41" dirty="0">
                <a:latin typeface="Calibri"/>
                <a:cs typeface="Calibri"/>
              </a:rPr>
              <a:t> </a:t>
            </a:r>
            <a:r>
              <a:rPr sz="900" spc="-8" dirty="0">
                <a:latin typeface="Calibri"/>
                <a:cs typeface="Calibri"/>
              </a:rPr>
              <a:t>1.22%</a:t>
            </a:r>
            <a:endParaRPr sz="900" dirty="0">
              <a:latin typeface="Calibri"/>
              <a:cs typeface="Calibri"/>
            </a:endParaRPr>
          </a:p>
        </p:txBody>
      </p:sp>
      <p:sp>
        <p:nvSpPr>
          <p:cNvPr id="25" name="object 25"/>
          <p:cNvSpPr txBox="1"/>
          <p:nvPr/>
        </p:nvSpPr>
        <p:spPr>
          <a:xfrm>
            <a:off x="330826" y="1552614"/>
            <a:ext cx="1122618" cy="225542"/>
          </a:xfrm>
          <a:prstGeom prst="rect">
            <a:avLst/>
          </a:prstGeom>
        </p:spPr>
        <p:txBody>
          <a:bodyPr vert="horz" wrap="square" lIns="0" tIns="10001" rIns="0" bIns="0" rtlCol="0">
            <a:spAutoFit/>
          </a:bodyPr>
          <a:lstStyle/>
          <a:p>
            <a:pPr marL="9525">
              <a:spcBef>
                <a:spcPts val="79"/>
              </a:spcBef>
            </a:pPr>
            <a:r>
              <a:rPr sz="1400" spc="-41" dirty="0">
                <a:latin typeface="Calibri"/>
                <a:cs typeface="Calibri"/>
              </a:rPr>
              <a:t>DATA,</a:t>
            </a:r>
            <a:r>
              <a:rPr sz="1400" spc="4" dirty="0">
                <a:latin typeface="Calibri"/>
                <a:cs typeface="Calibri"/>
              </a:rPr>
              <a:t> </a:t>
            </a:r>
            <a:r>
              <a:rPr sz="1400" spc="-8" dirty="0">
                <a:latin typeface="Calibri"/>
                <a:cs typeface="Calibri"/>
              </a:rPr>
              <a:t>0.20%</a:t>
            </a:r>
            <a:endParaRPr sz="1400" dirty="0">
              <a:latin typeface="Calibri"/>
              <a:cs typeface="Calibri"/>
            </a:endParaRPr>
          </a:p>
        </p:txBody>
      </p:sp>
      <p:grpSp>
        <p:nvGrpSpPr>
          <p:cNvPr id="26" name="object 26"/>
          <p:cNvGrpSpPr/>
          <p:nvPr/>
        </p:nvGrpSpPr>
        <p:grpSpPr>
          <a:xfrm>
            <a:off x="1817691" y="1181528"/>
            <a:ext cx="6850571" cy="2661145"/>
            <a:chOff x="2558033" y="293555"/>
            <a:chExt cx="9134095" cy="3548193"/>
          </a:xfrm>
        </p:grpSpPr>
        <p:sp>
          <p:nvSpPr>
            <p:cNvPr id="27" name="object 27"/>
            <p:cNvSpPr/>
            <p:nvPr/>
          </p:nvSpPr>
          <p:spPr>
            <a:xfrm>
              <a:off x="2558033" y="1832609"/>
              <a:ext cx="1424305" cy="2009139"/>
            </a:xfrm>
            <a:custGeom>
              <a:avLst/>
              <a:gdLst/>
              <a:ahLst/>
              <a:cxnLst/>
              <a:rect l="l" t="t" r="r" b="b"/>
              <a:pathLst>
                <a:path w="1424304" h="2009139">
                  <a:moveTo>
                    <a:pt x="0" y="0"/>
                  </a:moveTo>
                  <a:lnTo>
                    <a:pt x="1423543" y="427736"/>
                  </a:lnTo>
                </a:path>
                <a:path w="1424304" h="2009139">
                  <a:moveTo>
                    <a:pt x="163068" y="2008632"/>
                  </a:moveTo>
                  <a:lnTo>
                    <a:pt x="1424178" y="1530095"/>
                  </a:lnTo>
                </a:path>
              </a:pathLst>
            </a:custGeom>
            <a:ln w="28575">
              <a:solidFill>
                <a:srgbClr val="FFFFFF"/>
              </a:solidFill>
            </a:ln>
          </p:spPr>
          <p:txBody>
            <a:bodyPr wrap="square" lIns="0" tIns="0" rIns="0" bIns="0" rtlCol="0"/>
            <a:lstStyle/>
            <a:p>
              <a:endParaRPr sz="1800"/>
            </a:p>
          </p:txBody>
        </p:sp>
        <p:pic>
          <p:nvPicPr>
            <p:cNvPr id="29" name="object 29"/>
            <p:cNvPicPr/>
            <p:nvPr/>
          </p:nvPicPr>
          <p:blipFill>
            <a:blip r:embed="rId4" cstate="print"/>
            <a:stretch>
              <a:fillRect/>
            </a:stretch>
          </p:blipFill>
          <p:spPr>
            <a:xfrm>
              <a:off x="9177528" y="293555"/>
              <a:ext cx="2514600" cy="1132319"/>
            </a:xfrm>
            <a:prstGeom prst="rect">
              <a:avLst/>
            </a:prstGeom>
          </p:spPr>
        </p:pic>
      </p:grpSp>
      <p:sp>
        <p:nvSpPr>
          <p:cNvPr id="31" name="object 31"/>
          <p:cNvSpPr txBox="1"/>
          <p:nvPr/>
        </p:nvSpPr>
        <p:spPr>
          <a:xfrm>
            <a:off x="6059509" y="988817"/>
            <a:ext cx="2421152" cy="951703"/>
          </a:xfrm>
          <a:prstGeom prst="rect">
            <a:avLst/>
          </a:prstGeom>
          <a:solidFill>
            <a:schemeClr val="accent2">
              <a:lumMod val="20000"/>
              <a:lumOff val="80000"/>
            </a:schemeClr>
          </a:solidFill>
          <a:ln w="9525">
            <a:solidFill>
              <a:schemeClr val="accent2">
                <a:lumMod val="75000"/>
              </a:schemeClr>
            </a:solidFill>
          </a:ln>
        </p:spPr>
        <p:txBody>
          <a:bodyPr vert="horz" wrap="square" lIns="0" tIns="28099" rIns="0" bIns="0" rtlCol="0">
            <a:spAutoFit/>
          </a:bodyPr>
          <a:lstStyle/>
          <a:p>
            <a:pPr marL="69533">
              <a:spcBef>
                <a:spcPts val="221"/>
              </a:spcBef>
            </a:pPr>
            <a:r>
              <a:rPr sz="1200" u="sng" spc="-8" dirty="0">
                <a:uFill>
                  <a:solidFill>
                    <a:srgbClr val="000000"/>
                  </a:solidFill>
                </a:uFill>
                <a:latin typeface="Calibri"/>
                <a:cs typeface="Calibri"/>
              </a:rPr>
              <a:t>Development</a:t>
            </a:r>
            <a:r>
              <a:rPr sz="1200" u="sng" spc="4" dirty="0">
                <a:uFill>
                  <a:solidFill>
                    <a:srgbClr val="000000"/>
                  </a:solidFill>
                </a:uFill>
                <a:latin typeface="Calibri"/>
                <a:cs typeface="Calibri"/>
              </a:rPr>
              <a:t> </a:t>
            </a:r>
            <a:r>
              <a:rPr sz="1200" u="sng" spc="-8" dirty="0">
                <a:uFill>
                  <a:solidFill>
                    <a:srgbClr val="000000"/>
                  </a:solidFill>
                </a:uFill>
                <a:latin typeface="Calibri"/>
                <a:cs typeface="Calibri"/>
              </a:rPr>
              <a:t>Opportunities</a:t>
            </a:r>
            <a:endParaRPr sz="1200" dirty="0">
              <a:latin typeface="Calibri"/>
              <a:cs typeface="Calibri"/>
            </a:endParaRPr>
          </a:p>
          <a:p>
            <a:pPr marL="230029" indent="-160496">
              <a:buFont typeface="Wingdings"/>
              <a:buChar char=""/>
              <a:tabLst>
                <a:tab pos="230029" algn="l"/>
              </a:tabLst>
            </a:pPr>
            <a:r>
              <a:rPr sz="1200" dirty="0">
                <a:latin typeface="Calibri"/>
                <a:cs typeface="Calibri"/>
              </a:rPr>
              <a:t>Academic</a:t>
            </a:r>
            <a:r>
              <a:rPr sz="1200" spc="-15" dirty="0">
                <a:latin typeface="Calibri"/>
                <a:cs typeface="Calibri"/>
              </a:rPr>
              <a:t> </a:t>
            </a:r>
            <a:r>
              <a:rPr sz="1200" dirty="0">
                <a:latin typeface="Calibri"/>
                <a:cs typeface="Calibri"/>
              </a:rPr>
              <a:t>Degree</a:t>
            </a:r>
            <a:r>
              <a:rPr sz="1200" spc="-34" dirty="0">
                <a:latin typeface="Calibri"/>
                <a:cs typeface="Calibri"/>
              </a:rPr>
              <a:t> </a:t>
            </a:r>
            <a:r>
              <a:rPr sz="1200" dirty="0">
                <a:latin typeface="Calibri"/>
                <a:cs typeface="Calibri"/>
              </a:rPr>
              <a:t>Program:</a:t>
            </a:r>
            <a:r>
              <a:rPr sz="1200" spc="-26" dirty="0">
                <a:latin typeface="Calibri"/>
                <a:cs typeface="Calibri"/>
              </a:rPr>
              <a:t> </a:t>
            </a:r>
            <a:r>
              <a:rPr sz="1200" spc="-19" dirty="0">
                <a:latin typeface="Calibri"/>
                <a:cs typeface="Calibri"/>
              </a:rPr>
              <a:t>20</a:t>
            </a:r>
            <a:endParaRPr sz="1200" dirty="0">
              <a:latin typeface="Calibri"/>
              <a:cs typeface="Calibri"/>
            </a:endParaRPr>
          </a:p>
          <a:p>
            <a:pPr marL="230029" indent="-160496">
              <a:buFont typeface="Wingdings"/>
              <a:buChar char=""/>
              <a:tabLst>
                <a:tab pos="230029" algn="l"/>
              </a:tabLst>
            </a:pPr>
            <a:r>
              <a:rPr sz="1200" dirty="0">
                <a:latin typeface="Calibri"/>
                <a:cs typeface="Calibri"/>
              </a:rPr>
              <a:t>Naval</a:t>
            </a:r>
            <a:r>
              <a:rPr sz="1200" spc="-26" dirty="0">
                <a:latin typeface="Calibri"/>
                <a:cs typeface="Calibri"/>
              </a:rPr>
              <a:t> </a:t>
            </a:r>
            <a:r>
              <a:rPr sz="1200" dirty="0">
                <a:latin typeface="Calibri"/>
                <a:cs typeface="Calibri"/>
              </a:rPr>
              <a:t>Postgraduate</a:t>
            </a:r>
            <a:r>
              <a:rPr sz="1200" spc="-38" dirty="0">
                <a:latin typeface="Calibri"/>
                <a:cs typeface="Calibri"/>
              </a:rPr>
              <a:t> </a:t>
            </a:r>
            <a:r>
              <a:rPr sz="1200" dirty="0">
                <a:latin typeface="Calibri"/>
                <a:cs typeface="Calibri"/>
              </a:rPr>
              <a:t>School:</a:t>
            </a:r>
            <a:r>
              <a:rPr sz="1200" spc="-23" dirty="0">
                <a:latin typeface="Calibri"/>
                <a:cs typeface="Calibri"/>
              </a:rPr>
              <a:t> </a:t>
            </a:r>
            <a:r>
              <a:rPr sz="1200" spc="-38" dirty="0">
                <a:latin typeface="Calibri"/>
                <a:cs typeface="Calibri"/>
              </a:rPr>
              <a:t>5</a:t>
            </a:r>
            <a:endParaRPr sz="1200" dirty="0">
              <a:latin typeface="Calibri"/>
              <a:cs typeface="Calibri"/>
            </a:endParaRPr>
          </a:p>
          <a:p>
            <a:pPr marL="230505" indent="-160972">
              <a:buFont typeface="Wingdings"/>
              <a:buChar char=""/>
              <a:tabLst>
                <a:tab pos="230505" algn="l"/>
              </a:tabLst>
            </a:pPr>
            <a:r>
              <a:rPr sz="1200" dirty="0">
                <a:latin typeface="Calibri"/>
                <a:cs typeface="Calibri"/>
              </a:rPr>
              <a:t>Fellowship:</a:t>
            </a:r>
            <a:r>
              <a:rPr sz="1200" spc="-30" dirty="0">
                <a:latin typeface="Calibri"/>
                <a:cs typeface="Calibri"/>
              </a:rPr>
              <a:t> </a:t>
            </a:r>
            <a:r>
              <a:rPr sz="1200" dirty="0">
                <a:latin typeface="Calibri"/>
                <a:cs typeface="Calibri"/>
              </a:rPr>
              <a:t>1</a:t>
            </a:r>
            <a:r>
              <a:rPr sz="1200" spc="-19" dirty="0">
                <a:latin typeface="Calibri"/>
                <a:cs typeface="Calibri"/>
              </a:rPr>
              <a:t> </a:t>
            </a:r>
            <a:r>
              <a:rPr sz="1200" spc="-8" dirty="0">
                <a:latin typeface="Calibri"/>
                <a:cs typeface="Calibri"/>
              </a:rPr>
              <a:t>(FY23)</a:t>
            </a:r>
            <a:endParaRPr sz="1200" dirty="0">
              <a:latin typeface="Calibri"/>
              <a:cs typeface="Calibri"/>
            </a:endParaRPr>
          </a:p>
          <a:p>
            <a:pPr marL="230029" indent="-160496">
              <a:buFont typeface="Wingdings"/>
              <a:buChar char=""/>
              <a:tabLst>
                <a:tab pos="230029" algn="l"/>
              </a:tabLst>
            </a:pPr>
            <a:r>
              <a:rPr sz="1200" dirty="0">
                <a:latin typeface="Calibri"/>
                <a:cs typeface="Calibri"/>
              </a:rPr>
              <a:t>New</a:t>
            </a:r>
            <a:r>
              <a:rPr sz="1200" spc="-26" dirty="0">
                <a:latin typeface="Calibri"/>
                <a:cs typeface="Calibri"/>
              </a:rPr>
              <a:t> </a:t>
            </a:r>
            <a:r>
              <a:rPr sz="1200" dirty="0">
                <a:latin typeface="Calibri"/>
                <a:cs typeface="Calibri"/>
              </a:rPr>
              <a:t>Professional</a:t>
            </a:r>
            <a:r>
              <a:rPr sz="1200" spc="-34" dirty="0">
                <a:latin typeface="Calibri"/>
                <a:cs typeface="Calibri"/>
              </a:rPr>
              <a:t> </a:t>
            </a:r>
            <a:r>
              <a:rPr sz="1200" dirty="0">
                <a:latin typeface="Calibri"/>
                <a:cs typeface="Calibri"/>
              </a:rPr>
              <a:t>219</a:t>
            </a:r>
            <a:r>
              <a:rPr sz="1200" spc="-19" dirty="0">
                <a:latin typeface="Calibri"/>
                <a:cs typeface="Calibri"/>
              </a:rPr>
              <a:t> </a:t>
            </a:r>
            <a:r>
              <a:rPr sz="1200" dirty="0">
                <a:latin typeface="Calibri"/>
                <a:cs typeface="Calibri"/>
              </a:rPr>
              <a:t>Projects:</a:t>
            </a:r>
            <a:r>
              <a:rPr sz="1200" spc="-23" dirty="0">
                <a:latin typeface="Calibri"/>
                <a:cs typeface="Calibri"/>
              </a:rPr>
              <a:t> </a:t>
            </a:r>
            <a:r>
              <a:rPr sz="1200" spc="-38" dirty="0">
                <a:latin typeface="Calibri"/>
                <a:cs typeface="Calibri"/>
              </a:rPr>
              <a:t>9</a:t>
            </a:r>
            <a:endParaRPr sz="1200" dirty="0">
              <a:latin typeface="Calibri"/>
              <a:cs typeface="Calibri"/>
            </a:endParaRPr>
          </a:p>
        </p:txBody>
      </p:sp>
      <p:grpSp>
        <p:nvGrpSpPr>
          <p:cNvPr id="32" name="object 32"/>
          <p:cNvGrpSpPr/>
          <p:nvPr/>
        </p:nvGrpSpPr>
        <p:grpSpPr>
          <a:xfrm>
            <a:off x="122825" y="4508595"/>
            <a:ext cx="8898350" cy="1653400"/>
            <a:chOff x="294131" y="4671059"/>
            <a:chExt cx="11570335" cy="1884045"/>
          </a:xfrm>
        </p:grpSpPr>
        <p:pic>
          <p:nvPicPr>
            <p:cNvPr id="33" name="object 33"/>
            <p:cNvPicPr/>
            <p:nvPr/>
          </p:nvPicPr>
          <p:blipFill>
            <a:blip r:embed="rId5" cstate="print"/>
            <a:stretch>
              <a:fillRect/>
            </a:stretch>
          </p:blipFill>
          <p:spPr>
            <a:xfrm>
              <a:off x="294131" y="4725923"/>
              <a:ext cx="2743200" cy="1828800"/>
            </a:xfrm>
            <a:prstGeom prst="rect">
              <a:avLst/>
            </a:prstGeom>
          </p:spPr>
        </p:pic>
        <p:pic>
          <p:nvPicPr>
            <p:cNvPr id="34" name="object 34"/>
            <p:cNvPicPr/>
            <p:nvPr/>
          </p:nvPicPr>
          <p:blipFill>
            <a:blip r:embed="rId6" cstate="print"/>
            <a:stretch>
              <a:fillRect/>
            </a:stretch>
          </p:blipFill>
          <p:spPr>
            <a:xfrm>
              <a:off x="3180587" y="4861597"/>
              <a:ext cx="2506980" cy="1642618"/>
            </a:xfrm>
            <a:prstGeom prst="rect">
              <a:avLst/>
            </a:prstGeom>
          </p:spPr>
        </p:pic>
        <p:pic>
          <p:nvPicPr>
            <p:cNvPr id="35" name="object 35"/>
            <p:cNvPicPr/>
            <p:nvPr/>
          </p:nvPicPr>
          <p:blipFill>
            <a:blip r:embed="rId7" cstate="print"/>
            <a:stretch>
              <a:fillRect/>
            </a:stretch>
          </p:blipFill>
          <p:spPr>
            <a:xfrm>
              <a:off x="5830823" y="4671059"/>
              <a:ext cx="1130807" cy="1868424"/>
            </a:xfrm>
            <a:prstGeom prst="rect">
              <a:avLst/>
            </a:prstGeom>
          </p:spPr>
        </p:pic>
        <p:pic>
          <p:nvPicPr>
            <p:cNvPr id="36" name="object 36"/>
            <p:cNvPicPr/>
            <p:nvPr/>
          </p:nvPicPr>
          <p:blipFill>
            <a:blip r:embed="rId8" cstate="print"/>
            <a:stretch>
              <a:fillRect/>
            </a:stretch>
          </p:blipFill>
          <p:spPr>
            <a:xfrm>
              <a:off x="7103363" y="4879847"/>
              <a:ext cx="1894331" cy="1673352"/>
            </a:xfrm>
            <a:prstGeom prst="rect">
              <a:avLst/>
            </a:prstGeom>
          </p:spPr>
        </p:pic>
        <p:pic>
          <p:nvPicPr>
            <p:cNvPr id="37" name="object 37"/>
            <p:cNvPicPr/>
            <p:nvPr/>
          </p:nvPicPr>
          <p:blipFill>
            <a:blip r:embed="rId9" cstate="print"/>
            <a:stretch>
              <a:fillRect/>
            </a:stretch>
          </p:blipFill>
          <p:spPr>
            <a:xfrm>
              <a:off x="9140951" y="4879847"/>
              <a:ext cx="2723388" cy="1674876"/>
            </a:xfrm>
            <a:prstGeom prst="rect">
              <a:avLst/>
            </a:prstGeom>
          </p:spPr>
        </p:pic>
      </p:grpSp>
      <p:sp>
        <p:nvSpPr>
          <p:cNvPr id="43" name="object 20">
            <a:extLst>
              <a:ext uri="{FF2B5EF4-FFF2-40B4-BE49-F238E27FC236}">
                <a16:creationId xmlns:a16="http://schemas.microsoft.com/office/drawing/2014/main" id="{F9901823-476E-ED42-C820-CFA36A86F104}"/>
              </a:ext>
            </a:extLst>
          </p:cNvPr>
          <p:cNvSpPr/>
          <p:nvPr/>
        </p:nvSpPr>
        <p:spPr>
          <a:xfrm>
            <a:off x="1783345" y="2415874"/>
            <a:ext cx="161925" cy="548640"/>
          </a:xfrm>
          <a:custGeom>
            <a:avLst/>
            <a:gdLst/>
            <a:ahLst/>
            <a:cxnLst/>
            <a:rect l="l" t="t" r="r" b="b"/>
            <a:pathLst>
              <a:path w="161925" h="706119">
                <a:moveTo>
                  <a:pt x="0" y="0"/>
                </a:moveTo>
                <a:lnTo>
                  <a:pt x="103632" y="705612"/>
                </a:lnTo>
                <a:lnTo>
                  <a:pt x="161544" y="705612"/>
                </a:lnTo>
              </a:path>
            </a:pathLst>
          </a:custGeom>
          <a:ln/>
        </p:spPr>
        <p:style>
          <a:lnRef idx="1">
            <a:schemeClr val="dk1"/>
          </a:lnRef>
          <a:fillRef idx="0">
            <a:schemeClr val="dk1"/>
          </a:fillRef>
          <a:effectRef idx="0">
            <a:schemeClr val="dk1"/>
          </a:effectRef>
          <a:fontRef idx="minor">
            <a:schemeClr val="tx1"/>
          </a:fontRef>
        </p:style>
        <p:txBody>
          <a:bodyPr wrap="square" lIns="0" tIns="0" rIns="0" bIns="0" rtlCol="0"/>
          <a:lstStyle/>
          <a:p>
            <a:endParaRPr b="0">
              <a:ln w="0"/>
              <a:effectLst>
                <a:outerShdw blurRad="38100" dist="19050" dir="2700000" algn="tl" rotWithShape="0">
                  <a:schemeClr val="dk1">
                    <a:alpha val="40000"/>
                  </a:schemeClr>
                </a:outerShdw>
              </a:effectLst>
            </a:endParaRPr>
          </a:p>
        </p:txBody>
      </p:sp>
      <p:cxnSp>
        <p:nvCxnSpPr>
          <p:cNvPr id="45" name="Straight Connector 44">
            <a:extLst>
              <a:ext uri="{FF2B5EF4-FFF2-40B4-BE49-F238E27FC236}">
                <a16:creationId xmlns:a16="http://schemas.microsoft.com/office/drawing/2014/main" id="{2C263194-2DAC-E555-15C3-196BE4ED55E2}"/>
              </a:ext>
            </a:extLst>
          </p:cNvPr>
          <p:cNvCxnSpPr>
            <a:cxnSpLocks/>
          </p:cNvCxnSpPr>
          <p:nvPr/>
        </p:nvCxnSpPr>
        <p:spPr>
          <a:xfrm>
            <a:off x="1826483" y="2652286"/>
            <a:ext cx="75982" cy="1"/>
          </a:xfrm>
          <a:prstGeom prst="line">
            <a:avLst/>
          </a:prstGeom>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7B46B5EA-C953-5E9C-125A-9F046C22102C}"/>
              </a:ext>
            </a:extLst>
          </p:cNvPr>
          <p:cNvCxnSpPr>
            <a:cxnSpLocks/>
          </p:cNvCxnSpPr>
          <p:nvPr/>
        </p:nvCxnSpPr>
        <p:spPr>
          <a:xfrm>
            <a:off x="663339" y="1778156"/>
            <a:ext cx="336392" cy="500253"/>
          </a:xfrm>
          <a:prstGeom prst="line">
            <a:avLst/>
          </a:prstGeom>
        </p:spPr>
        <p:style>
          <a:lnRef idx="1">
            <a:schemeClr val="dk1"/>
          </a:lnRef>
          <a:fillRef idx="0">
            <a:schemeClr val="dk1"/>
          </a:fillRef>
          <a:effectRef idx="0">
            <a:schemeClr val="dk1"/>
          </a:effectRef>
          <a:fontRef idx="minor">
            <a:schemeClr val="tx1"/>
          </a:fontRef>
        </p:style>
      </p:cxnSp>
      <p:sp>
        <p:nvSpPr>
          <p:cNvPr id="48" name="TextBox 47">
            <a:extLst>
              <a:ext uri="{FF2B5EF4-FFF2-40B4-BE49-F238E27FC236}">
                <a16:creationId xmlns:a16="http://schemas.microsoft.com/office/drawing/2014/main" id="{87304EC2-93E2-D70D-46A7-8B9242E02C52}"/>
              </a:ext>
            </a:extLst>
          </p:cNvPr>
          <p:cNvSpPr txBox="1"/>
          <p:nvPr/>
        </p:nvSpPr>
        <p:spPr>
          <a:xfrm>
            <a:off x="6670249" y="2552922"/>
            <a:ext cx="1810047" cy="369332"/>
          </a:xfrm>
          <a:prstGeom prst="rect">
            <a:avLst/>
          </a:prstGeom>
          <a:noFill/>
        </p:spPr>
        <p:txBody>
          <a:bodyPr wrap="square" rtlCol="0">
            <a:spAutoFit/>
          </a:bodyPr>
          <a:lstStyle/>
          <a:p>
            <a:r>
              <a:rPr lang="en-US" sz="1800" dirty="0"/>
              <a:t>Education Profile</a:t>
            </a:r>
          </a:p>
        </p:txBody>
      </p:sp>
      <p:cxnSp>
        <p:nvCxnSpPr>
          <p:cNvPr id="50" name="Straight Connector 49">
            <a:extLst>
              <a:ext uri="{FF2B5EF4-FFF2-40B4-BE49-F238E27FC236}">
                <a16:creationId xmlns:a16="http://schemas.microsoft.com/office/drawing/2014/main" id="{052B8DAE-BF66-A862-8AD7-7BA10C1EDA50}"/>
              </a:ext>
            </a:extLst>
          </p:cNvPr>
          <p:cNvCxnSpPr>
            <a:cxnSpLocks/>
          </p:cNvCxnSpPr>
          <p:nvPr/>
        </p:nvCxnSpPr>
        <p:spPr>
          <a:xfrm>
            <a:off x="1809738" y="2200061"/>
            <a:ext cx="1188720" cy="607124"/>
          </a:xfrm>
          <a:prstGeom prst="line">
            <a:avLst/>
          </a:prstGeom>
        </p:spPr>
        <p:style>
          <a:lnRef idx="3">
            <a:schemeClr val="dk1"/>
          </a:lnRef>
          <a:fillRef idx="0">
            <a:schemeClr val="dk1"/>
          </a:fillRef>
          <a:effectRef idx="2">
            <a:schemeClr val="dk1"/>
          </a:effectRef>
          <a:fontRef idx="minor">
            <a:schemeClr val="tx1"/>
          </a:fontRef>
        </p:style>
      </p:cxnSp>
      <p:cxnSp>
        <p:nvCxnSpPr>
          <p:cNvPr id="52" name="Straight Connector 51">
            <a:extLst>
              <a:ext uri="{FF2B5EF4-FFF2-40B4-BE49-F238E27FC236}">
                <a16:creationId xmlns:a16="http://schemas.microsoft.com/office/drawing/2014/main" id="{38527A4C-7365-B191-2626-36AB08C462B6}"/>
              </a:ext>
            </a:extLst>
          </p:cNvPr>
          <p:cNvCxnSpPr>
            <a:cxnSpLocks/>
          </p:cNvCxnSpPr>
          <p:nvPr/>
        </p:nvCxnSpPr>
        <p:spPr>
          <a:xfrm flipV="1">
            <a:off x="1962032" y="3293273"/>
            <a:ext cx="1010421" cy="635695"/>
          </a:xfrm>
          <a:prstGeom prst="line">
            <a:avLst/>
          </a:prstGeom>
        </p:spPr>
        <p:style>
          <a:lnRef idx="3">
            <a:schemeClr val="dk1"/>
          </a:lnRef>
          <a:fillRef idx="0">
            <a:schemeClr val="dk1"/>
          </a:fillRef>
          <a:effectRef idx="2">
            <a:schemeClr val="dk1"/>
          </a:effectRef>
          <a:fontRef idx="minor">
            <a:schemeClr val="tx1"/>
          </a:fontRef>
        </p:style>
      </p:cxnSp>
      <p:sp>
        <p:nvSpPr>
          <p:cNvPr id="54" name="object 9">
            <a:extLst>
              <a:ext uri="{FF2B5EF4-FFF2-40B4-BE49-F238E27FC236}">
                <a16:creationId xmlns:a16="http://schemas.microsoft.com/office/drawing/2014/main" id="{A4E52DB7-B2A3-8C58-6EAB-848E491603AC}"/>
              </a:ext>
            </a:extLst>
          </p:cNvPr>
          <p:cNvSpPr/>
          <p:nvPr/>
        </p:nvSpPr>
        <p:spPr>
          <a:xfrm>
            <a:off x="5516438" y="2307946"/>
            <a:ext cx="451484" cy="300355"/>
          </a:xfrm>
          <a:custGeom>
            <a:avLst/>
            <a:gdLst/>
            <a:ahLst/>
            <a:cxnLst/>
            <a:rect l="l" t="t" r="r" b="b"/>
            <a:pathLst>
              <a:path w="451484" h="300355">
                <a:moveTo>
                  <a:pt x="0" y="149351"/>
                </a:moveTo>
                <a:lnTo>
                  <a:pt x="164592" y="0"/>
                </a:lnTo>
                <a:lnTo>
                  <a:pt x="220980" y="0"/>
                </a:lnTo>
              </a:path>
              <a:path w="451484" h="300355">
                <a:moveTo>
                  <a:pt x="248412" y="300227"/>
                </a:moveTo>
                <a:lnTo>
                  <a:pt x="394716" y="204215"/>
                </a:lnTo>
                <a:lnTo>
                  <a:pt x="451103" y="204215"/>
                </a:lnTo>
              </a:path>
            </a:pathLst>
          </a:custGeom>
          <a:ln/>
        </p:spPr>
        <p:style>
          <a:lnRef idx="2">
            <a:schemeClr val="dk1"/>
          </a:lnRef>
          <a:fillRef idx="0">
            <a:schemeClr val="dk1"/>
          </a:fillRef>
          <a:effectRef idx="1">
            <a:schemeClr val="dk1"/>
          </a:effectRef>
          <a:fontRef idx="minor">
            <a:schemeClr val="tx1"/>
          </a:fontRef>
        </p:style>
        <p:txBody>
          <a:bodyPr wrap="square" lIns="0" tIns="0" rIns="0" bIns="0" rtlCol="0"/>
          <a:lstStyle/>
          <a:p>
            <a:endParaRPr/>
          </a:p>
        </p:txBody>
      </p:sp>
      <p:sp>
        <p:nvSpPr>
          <p:cNvPr id="55" name="TextBox 54">
            <a:extLst>
              <a:ext uri="{FF2B5EF4-FFF2-40B4-BE49-F238E27FC236}">
                <a16:creationId xmlns:a16="http://schemas.microsoft.com/office/drawing/2014/main" id="{345FAE87-8055-3DB9-C512-0737216C6476}"/>
              </a:ext>
            </a:extLst>
          </p:cNvPr>
          <p:cNvSpPr txBox="1"/>
          <p:nvPr/>
        </p:nvSpPr>
        <p:spPr>
          <a:xfrm>
            <a:off x="460629" y="72093"/>
            <a:ext cx="8222742" cy="584775"/>
          </a:xfrm>
          <a:prstGeom prst="rect">
            <a:avLst/>
          </a:prstGeom>
          <a:noFill/>
        </p:spPr>
        <p:txBody>
          <a:bodyPr wrap="square" rtlCol="0">
            <a:spAutoFit/>
          </a:bodyPr>
          <a:lstStyle/>
          <a:p>
            <a:pPr algn="ctr" defTabSz="685800"/>
            <a:r>
              <a:rPr lang="en-US" sz="3200" b="1" dirty="0">
                <a:solidFill>
                  <a:prstClr val="white"/>
                </a:solidFill>
                <a:latin typeface="+mn-lt"/>
              </a:rPr>
              <a:t>Our People – Skilled Workforce</a:t>
            </a:r>
          </a:p>
        </p:txBody>
      </p:sp>
      <p:sp>
        <p:nvSpPr>
          <p:cNvPr id="64" name="Slide Number Placeholder 63">
            <a:extLst>
              <a:ext uri="{FF2B5EF4-FFF2-40B4-BE49-F238E27FC236}">
                <a16:creationId xmlns:a16="http://schemas.microsoft.com/office/drawing/2014/main" id="{5FEA175F-3390-9832-CD10-A26A88BAFF5B}"/>
              </a:ext>
            </a:extLst>
          </p:cNvPr>
          <p:cNvSpPr>
            <a:spLocks noGrp="1"/>
          </p:cNvSpPr>
          <p:nvPr>
            <p:ph type="sldNum" sz="quarter" idx="12"/>
          </p:nvPr>
        </p:nvSpPr>
        <p:spPr/>
        <p:txBody>
          <a:bodyPr/>
          <a:lstStyle/>
          <a:p>
            <a:fld id="{4DCAFF62-3370-4D42-BF19-026E6F18E013}" type="slidenum">
              <a:rPr lang="en-US" smtClean="0"/>
              <a:t>4</a:t>
            </a:fld>
            <a:endParaRPr lang="en-US"/>
          </a:p>
        </p:txBody>
      </p:sp>
      <p:sp>
        <p:nvSpPr>
          <p:cNvPr id="3" name="Date Placeholder 3">
            <a:extLst>
              <a:ext uri="{FF2B5EF4-FFF2-40B4-BE49-F238E27FC236}">
                <a16:creationId xmlns:a16="http://schemas.microsoft.com/office/drawing/2014/main" id="{8DC94D4E-938A-7AE3-7931-C49934C4AE96}"/>
              </a:ext>
            </a:extLst>
          </p:cNvPr>
          <p:cNvSpPr>
            <a:spLocks noGrp="1"/>
          </p:cNvSpPr>
          <p:nvPr>
            <p:ph type="dt" sz="half" idx="10"/>
          </p:nvPr>
        </p:nvSpPr>
        <p:spPr>
          <a:xfrm>
            <a:off x="63039" y="6555936"/>
            <a:ext cx="972935" cy="277434"/>
          </a:xfrm>
        </p:spPr>
        <p:txBody>
          <a:bodyPr/>
          <a:lstStyle/>
          <a:p>
            <a:fld id="{876C52E4-BFDC-4249-B639-CB1067C8DCBE}" type="datetime1">
              <a:rPr lang="en-US" smtClean="0"/>
              <a:t>10/4/2024</a:t>
            </a:fld>
            <a:endParaRPr lang="en-US" dirty="0"/>
          </a:p>
        </p:txBody>
      </p:sp>
      <p:sp>
        <p:nvSpPr>
          <p:cNvPr id="2" name="Text Box 5">
            <a:extLst>
              <a:ext uri="{FF2B5EF4-FFF2-40B4-BE49-F238E27FC236}">
                <a16:creationId xmlns:a16="http://schemas.microsoft.com/office/drawing/2014/main" id="{F0C47936-D61A-FDAD-C327-00DF3185C74E}"/>
              </a:ext>
            </a:extLst>
          </p:cNvPr>
          <p:cNvSpPr txBox="1">
            <a:spLocks noChangeArrowheads="1"/>
          </p:cNvSpPr>
          <p:nvPr/>
        </p:nvSpPr>
        <p:spPr bwMode="auto">
          <a:xfrm>
            <a:off x="1959416" y="6611779"/>
            <a:ext cx="5215095" cy="246221"/>
          </a:xfrm>
          <a:prstGeom prst="rect">
            <a:avLst/>
          </a:prstGeom>
          <a:noFill/>
          <a:ln w="9525" algn="ctr">
            <a:noFill/>
            <a:miter lim="800000"/>
            <a:headEnd/>
            <a:tailEnd/>
          </a:ln>
          <a:effectLst/>
        </p:spPr>
        <p:txBody>
          <a:bodyPr wrap="square">
            <a:spAutoFit/>
          </a:bodyPr>
          <a:lstStyle/>
          <a:p>
            <a:pPr algn="ctr">
              <a:defRPr/>
            </a:pPr>
            <a:r>
              <a:rPr lang="en-US" sz="1000" i="1" kern="0" dirty="0">
                <a:solidFill>
                  <a:prstClr val="black"/>
                </a:solidFill>
                <a:latin typeface="Arial Narrow" pitchFamily="34" charset="0"/>
              </a:rPr>
              <a:t>DISTRIBUTION STATEMENT A. Approved for public release.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0" y="22536"/>
            <a:ext cx="8229600" cy="76200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0" lang="en-US" sz="3200" b="1" i="0" u="none" strike="noStrike" kern="1200" cap="none" spc="0" normalizeH="0" baseline="0" dirty="0">
                <a:ln>
                  <a:noFill/>
                </a:ln>
                <a:solidFill>
                  <a:prstClr val="white"/>
                </a:solidFill>
                <a:effectLst/>
                <a:uLnTx/>
                <a:uFillTx/>
                <a:latin typeface="Calibri" pitchFamily="34" charset="0"/>
                <a:ea typeface="+mn-ea"/>
                <a:cs typeface="+mn-cs"/>
              </a:defRPr>
            </a:lvl1pPr>
          </a:lstStyle>
          <a:p>
            <a:pPr fontAlgn="auto">
              <a:spcAft>
                <a:spcPts val="0"/>
              </a:spcAft>
            </a:pPr>
            <a:r>
              <a:rPr lang="en-US"/>
              <a:t>World-Class Laboratories</a:t>
            </a:r>
            <a:endParaRPr lang="en-US" sz="1800"/>
          </a:p>
        </p:txBody>
      </p:sp>
      <p:sp>
        <p:nvSpPr>
          <p:cNvPr id="14" name="Slide Number Placeholder 5"/>
          <p:cNvSpPr>
            <a:spLocks noGrp="1"/>
          </p:cNvSpPr>
          <p:nvPr>
            <p:ph type="sldNum" sz="quarter" idx="12"/>
          </p:nvPr>
        </p:nvSpPr>
        <p:spPr>
          <a:xfrm>
            <a:off x="8736329" y="6534586"/>
            <a:ext cx="363335" cy="298783"/>
          </a:xfrm>
        </p:spPr>
        <p:txBody>
          <a:bodyPr/>
          <a:lstStyle/>
          <a:p>
            <a:fld id="{4DCAFF62-3370-4D42-BF19-026E6F18E013}" type="slidenum">
              <a:rPr lang="en-US" smtClean="0"/>
              <a:t>5</a:t>
            </a:fld>
            <a:endParaRPr lang="en-US"/>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6690" y="679889"/>
            <a:ext cx="2169579" cy="158320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20118" y="2171465"/>
            <a:ext cx="2063650" cy="1589121"/>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18" name="Content Placeholder 2"/>
          <p:cNvSpPr>
            <a:spLocks noGrp="1"/>
          </p:cNvSpPr>
          <p:nvPr>
            <p:ph idx="1"/>
          </p:nvPr>
        </p:nvSpPr>
        <p:spPr>
          <a:xfrm>
            <a:off x="90311" y="1073639"/>
            <a:ext cx="5196469" cy="2378912"/>
          </a:xfrm>
        </p:spPr>
        <p:txBody>
          <a:bodyPr/>
          <a:lstStyle/>
          <a:p>
            <a:pPr marL="169863" indent="-169863"/>
            <a:r>
              <a:rPr lang="en-US" sz="2000" dirty="0"/>
              <a:t>Powerful technical resource enabling prototyping, experimentation, development, integration and test, training, assessment, &amp; certification</a:t>
            </a:r>
          </a:p>
          <a:p>
            <a:pPr marL="169863" indent="-169863"/>
            <a:r>
              <a:rPr lang="en-US" sz="2000" dirty="0"/>
              <a:t>Complement to workforce expertise</a:t>
            </a:r>
          </a:p>
          <a:p>
            <a:pPr marL="169863" indent="-169863"/>
            <a:r>
              <a:rPr lang="en-US" sz="2000" dirty="0"/>
              <a:t>Product lifecycle support for over 20 projects </a:t>
            </a:r>
          </a:p>
        </p:txBody>
      </p:sp>
      <p:sp>
        <p:nvSpPr>
          <p:cNvPr id="19" name="Rectangle 18"/>
          <p:cNvSpPr/>
          <p:nvPr/>
        </p:nvSpPr>
        <p:spPr>
          <a:xfrm>
            <a:off x="3474721" y="3701274"/>
            <a:ext cx="5669280" cy="2308324"/>
          </a:xfrm>
          <a:prstGeom prst="rect">
            <a:avLst/>
          </a:prstGeom>
        </p:spPr>
        <p:txBody>
          <a:bodyPr wrap="square">
            <a:spAutoFit/>
          </a:bodyPr>
          <a:lstStyle/>
          <a:p>
            <a:pPr marL="169863" indent="-169863" eaLnBrk="0" fontAlgn="base" hangingPunct="0">
              <a:spcBef>
                <a:spcPct val="20000"/>
              </a:spcBef>
              <a:spcAft>
                <a:spcPct val="0"/>
              </a:spcAft>
              <a:buFont typeface="Arial" pitchFamily="34" charset="0"/>
              <a:buChar char="•"/>
            </a:pPr>
            <a:r>
              <a:rPr lang="en-US" sz="2000" b="0" dirty="0">
                <a:solidFill>
                  <a:prstClr val="black"/>
                </a:solidFill>
                <a:latin typeface="Calibri"/>
              </a:rPr>
              <a:t>External linkages via Wide Area Integration Facility (WAIF) to facilitate industry partnerships and promote efficient development and integration of new capabilities</a:t>
            </a:r>
          </a:p>
          <a:p>
            <a:pPr marL="169863" indent="-169863" eaLnBrk="0" fontAlgn="base" hangingPunct="0">
              <a:spcBef>
                <a:spcPct val="20000"/>
              </a:spcBef>
              <a:spcAft>
                <a:spcPct val="0"/>
              </a:spcAft>
              <a:buFont typeface="Arial" pitchFamily="34" charset="0"/>
              <a:buChar char="•"/>
            </a:pPr>
            <a:r>
              <a:rPr lang="en-US" sz="2000" b="0" dirty="0">
                <a:solidFill>
                  <a:prstClr val="black"/>
                </a:solidFill>
                <a:latin typeface="Calibri"/>
              </a:rPr>
              <a:t>Core component of Virtual Submarine –      Campus-wide connectivity of Division Newport facilities</a:t>
            </a:r>
          </a:p>
        </p:txBody>
      </p:sp>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19710" y="1304377"/>
            <a:ext cx="2356111" cy="1570741"/>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21" name="Picture 20"/>
          <p:cNvPicPr>
            <a:picLocks noChangeAspect="1"/>
          </p:cNvPicPr>
          <p:nvPr/>
        </p:nvPicPr>
        <p:blipFill>
          <a:blip r:embed="rId6"/>
          <a:stretch>
            <a:fillRect/>
          </a:stretch>
        </p:blipFill>
        <p:spPr>
          <a:xfrm>
            <a:off x="270933" y="3412723"/>
            <a:ext cx="4477913" cy="312186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3" name="Date Placeholder 3">
            <a:extLst>
              <a:ext uri="{FF2B5EF4-FFF2-40B4-BE49-F238E27FC236}">
                <a16:creationId xmlns:a16="http://schemas.microsoft.com/office/drawing/2014/main" id="{F73C1EF2-88C7-C4E1-15B7-DBDDFC7626E8}"/>
              </a:ext>
            </a:extLst>
          </p:cNvPr>
          <p:cNvSpPr>
            <a:spLocks noGrp="1"/>
          </p:cNvSpPr>
          <p:nvPr>
            <p:ph type="dt" sz="half" idx="10"/>
          </p:nvPr>
        </p:nvSpPr>
        <p:spPr>
          <a:xfrm>
            <a:off x="63039" y="6555936"/>
            <a:ext cx="972935" cy="277434"/>
          </a:xfrm>
        </p:spPr>
        <p:txBody>
          <a:bodyPr/>
          <a:lstStyle/>
          <a:p>
            <a:fld id="{876C52E4-BFDC-4249-B639-CB1067C8DCBE}" type="datetime1">
              <a:rPr lang="en-US" smtClean="0"/>
              <a:t>10/4/2024</a:t>
            </a:fld>
            <a:endParaRPr lang="en-US" dirty="0"/>
          </a:p>
        </p:txBody>
      </p:sp>
      <p:sp>
        <p:nvSpPr>
          <p:cNvPr id="2" name="Text Box 5">
            <a:extLst>
              <a:ext uri="{FF2B5EF4-FFF2-40B4-BE49-F238E27FC236}">
                <a16:creationId xmlns:a16="http://schemas.microsoft.com/office/drawing/2014/main" id="{B75FD482-F187-2542-F51A-29EFE073F491}"/>
              </a:ext>
            </a:extLst>
          </p:cNvPr>
          <p:cNvSpPr txBox="1">
            <a:spLocks noChangeArrowheads="1"/>
          </p:cNvSpPr>
          <p:nvPr/>
        </p:nvSpPr>
        <p:spPr bwMode="auto">
          <a:xfrm>
            <a:off x="1959416" y="6611779"/>
            <a:ext cx="5215095" cy="246221"/>
          </a:xfrm>
          <a:prstGeom prst="rect">
            <a:avLst/>
          </a:prstGeom>
          <a:noFill/>
          <a:ln w="9525" algn="ctr">
            <a:noFill/>
            <a:miter lim="800000"/>
            <a:headEnd/>
            <a:tailEnd/>
          </a:ln>
          <a:effectLst/>
        </p:spPr>
        <p:txBody>
          <a:bodyPr wrap="square">
            <a:spAutoFit/>
          </a:bodyPr>
          <a:lstStyle/>
          <a:p>
            <a:pPr algn="ctr">
              <a:defRPr/>
            </a:pPr>
            <a:r>
              <a:rPr lang="en-US" sz="1000" i="1" kern="0" dirty="0">
                <a:solidFill>
                  <a:prstClr val="black"/>
                </a:solidFill>
                <a:latin typeface="Arial Narrow" pitchFamily="34" charset="0"/>
              </a:rPr>
              <a:t>DISTRIBUTION STATEMENT A. Approved for public release.</a:t>
            </a:r>
          </a:p>
        </p:txBody>
      </p:sp>
    </p:spTree>
    <p:extLst>
      <p:ext uri="{BB962C8B-B14F-4D97-AF65-F5344CB8AC3E}">
        <p14:creationId xmlns:p14="http://schemas.microsoft.com/office/powerpoint/2010/main" val="2421186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object 8">
            <a:extLst>
              <a:ext uri="{FF2B5EF4-FFF2-40B4-BE49-F238E27FC236}">
                <a16:creationId xmlns:a16="http://schemas.microsoft.com/office/drawing/2014/main" id="{98027383-6752-98F4-7AE7-41C02CF7677C}"/>
              </a:ext>
            </a:extLst>
          </p:cNvPr>
          <p:cNvPicPr/>
          <p:nvPr/>
        </p:nvPicPr>
        <p:blipFill>
          <a:blip r:embed="rId2" cstate="print"/>
          <a:stretch>
            <a:fillRect/>
          </a:stretch>
        </p:blipFill>
        <p:spPr>
          <a:xfrm>
            <a:off x="138352" y="733741"/>
            <a:ext cx="8867296" cy="2942727"/>
          </a:xfrm>
          <a:prstGeom prst="rect">
            <a:avLst/>
          </a:prstGeom>
        </p:spPr>
      </p:pic>
      <p:sp>
        <p:nvSpPr>
          <p:cNvPr id="48" name="object 11">
            <a:extLst>
              <a:ext uri="{FF2B5EF4-FFF2-40B4-BE49-F238E27FC236}">
                <a16:creationId xmlns:a16="http://schemas.microsoft.com/office/drawing/2014/main" id="{08EACFFF-55E1-FD57-A92A-CFAF4119A104}"/>
              </a:ext>
            </a:extLst>
          </p:cNvPr>
          <p:cNvSpPr txBox="1"/>
          <p:nvPr/>
        </p:nvSpPr>
        <p:spPr>
          <a:xfrm>
            <a:off x="4982282" y="3121276"/>
            <a:ext cx="1880259" cy="2862322"/>
          </a:xfrm>
          <a:prstGeom prst="rect">
            <a:avLst/>
          </a:prstGeom>
          <a:noFill/>
        </p:spPr>
        <p:txBody>
          <a:bodyPr wrap="square" rtlCol="0">
            <a:spAutoFit/>
          </a:bodyPr>
          <a:lstStyle>
            <a:defPPr>
              <a:defRPr lang="en-US"/>
            </a:defPPr>
            <a:lvl1pPr marL="171450" indent="-171450">
              <a:buFont typeface="Arial" panose="020B0604020202020204" pitchFamily="34" charset="0"/>
              <a:buChar char="•"/>
              <a:defRPr sz="1200">
                <a:latin typeface="+mn-lt"/>
              </a:defRPr>
            </a:lvl1pPr>
          </a:lstStyle>
          <a:p>
            <a:r>
              <a:rPr dirty="0"/>
              <a:t>AN/BYG-1</a:t>
            </a:r>
          </a:p>
          <a:p>
            <a:r>
              <a:rPr dirty="0"/>
              <a:t>TTWCS</a:t>
            </a:r>
          </a:p>
          <a:p>
            <a:r>
              <a:rPr dirty="0"/>
              <a:t>Conventional Prompt Strike (CPS)</a:t>
            </a:r>
          </a:p>
          <a:p>
            <a:r>
              <a:rPr dirty="0"/>
              <a:t>Virginia</a:t>
            </a:r>
          </a:p>
          <a:p>
            <a:r>
              <a:rPr dirty="0"/>
              <a:t>Columbia/Ohio</a:t>
            </a:r>
          </a:p>
          <a:p>
            <a:r>
              <a:rPr dirty="0"/>
              <a:t>Trainers (SMMTT, SBT)</a:t>
            </a:r>
          </a:p>
          <a:p>
            <a:r>
              <a:rPr dirty="0"/>
              <a:t>SWFTS</a:t>
            </a:r>
          </a:p>
          <a:p>
            <a:r>
              <a:rPr dirty="0"/>
              <a:t>Submarine CANES</a:t>
            </a:r>
          </a:p>
          <a:p>
            <a:r>
              <a:rPr dirty="0"/>
              <a:t>USW Strike</a:t>
            </a:r>
          </a:p>
          <a:p>
            <a:r>
              <a:rPr dirty="0"/>
              <a:t>International Programs</a:t>
            </a:r>
          </a:p>
          <a:p>
            <a:r>
              <a:rPr dirty="0"/>
              <a:t>Cybersecurity</a:t>
            </a:r>
          </a:p>
          <a:p>
            <a:r>
              <a:rPr dirty="0"/>
              <a:t>USW DSS</a:t>
            </a:r>
          </a:p>
          <a:p>
            <a:r>
              <a:rPr dirty="0"/>
              <a:t>Project Overmatch</a:t>
            </a:r>
          </a:p>
          <a:p>
            <a:r>
              <a:rPr dirty="0"/>
              <a:t>SSN AUKUS</a:t>
            </a:r>
          </a:p>
        </p:txBody>
      </p:sp>
      <p:sp>
        <p:nvSpPr>
          <p:cNvPr id="49" name="object 12">
            <a:extLst>
              <a:ext uri="{FF2B5EF4-FFF2-40B4-BE49-F238E27FC236}">
                <a16:creationId xmlns:a16="http://schemas.microsoft.com/office/drawing/2014/main" id="{8C0D8A68-DAB9-EEE9-1953-265565C0026C}"/>
              </a:ext>
            </a:extLst>
          </p:cNvPr>
          <p:cNvSpPr txBox="1"/>
          <p:nvPr/>
        </p:nvSpPr>
        <p:spPr>
          <a:xfrm>
            <a:off x="6884419" y="3121276"/>
            <a:ext cx="2176684" cy="2677656"/>
          </a:xfrm>
          <a:prstGeom prst="rect">
            <a:avLst/>
          </a:prstGeom>
          <a:noFill/>
        </p:spPr>
        <p:txBody>
          <a:bodyPr wrap="square" rtlCol="0">
            <a:spAutoFit/>
          </a:bodyPr>
          <a:lstStyle>
            <a:defPPr>
              <a:defRPr lang="en-US"/>
            </a:defPPr>
            <a:lvl1pPr marL="171450" indent="-171450">
              <a:buFont typeface="Arial" panose="020B0604020202020204" pitchFamily="34" charset="0"/>
              <a:buChar char="•"/>
              <a:defRPr sz="1200">
                <a:latin typeface="+mn-lt"/>
              </a:defRPr>
            </a:lvl1pPr>
          </a:lstStyle>
          <a:p>
            <a:r>
              <a:rPr dirty="0"/>
              <a:t>Submarine Combat Systems ISEA</a:t>
            </a:r>
          </a:p>
          <a:p>
            <a:r>
              <a:rPr dirty="0"/>
              <a:t>Ohio/Seawolf ISEA</a:t>
            </a:r>
          </a:p>
          <a:p>
            <a:r>
              <a:rPr dirty="0"/>
              <a:t>Tomahawk Logistics and Fleet Support</a:t>
            </a:r>
          </a:p>
          <a:p>
            <a:r>
              <a:rPr dirty="0"/>
              <a:t>SSGN Attack Weapon Control System</a:t>
            </a:r>
          </a:p>
          <a:p>
            <a:r>
              <a:rPr dirty="0"/>
              <a:t>Operational Documentation</a:t>
            </a:r>
          </a:p>
          <a:p>
            <a:r>
              <a:rPr dirty="0"/>
              <a:t>Trainer On Site Agents</a:t>
            </a:r>
          </a:p>
          <a:p>
            <a:r>
              <a:rPr dirty="0"/>
              <a:t>GCCS-M</a:t>
            </a:r>
          </a:p>
          <a:p>
            <a:r>
              <a:rPr dirty="0"/>
              <a:t>NTMPS</a:t>
            </a:r>
          </a:p>
          <a:p>
            <a:r>
              <a:rPr dirty="0"/>
              <a:t>SEAWARE-LMS/SOBT</a:t>
            </a:r>
          </a:p>
          <a:p>
            <a:r>
              <a:rPr dirty="0"/>
              <a:t>Wartime Readiness</a:t>
            </a:r>
          </a:p>
          <a:p>
            <a:r>
              <a:rPr dirty="0"/>
              <a:t>Cyber Accreditation</a:t>
            </a:r>
          </a:p>
        </p:txBody>
      </p:sp>
      <p:grpSp>
        <p:nvGrpSpPr>
          <p:cNvPr id="50" name="object 13">
            <a:extLst>
              <a:ext uri="{FF2B5EF4-FFF2-40B4-BE49-F238E27FC236}">
                <a16:creationId xmlns:a16="http://schemas.microsoft.com/office/drawing/2014/main" id="{6C8A01B1-1AF9-8ED3-80F8-B62A61BA6C8D}"/>
              </a:ext>
            </a:extLst>
          </p:cNvPr>
          <p:cNvGrpSpPr/>
          <p:nvPr/>
        </p:nvGrpSpPr>
        <p:grpSpPr>
          <a:xfrm>
            <a:off x="1283927" y="2469341"/>
            <a:ext cx="6611354" cy="407351"/>
            <a:chOff x="2767457" y="3029585"/>
            <a:chExt cx="6790055" cy="506730"/>
          </a:xfrm>
        </p:grpSpPr>
        <p:pic>
          <p:nvPicPr>
            <p:cNvPr id="51" name="object 14">
              <a:extLst>
                <a:ext uri="{FF2B5EF4-FFF2-40B4-BE49-F238E27FC236}">
                  <a16:creationId xmlns:a16="http://schemas.microsoft.com/office/drawing/2014/main" id="{6A2DD003-6B62-1D4B-84B5-CABA00D65871}"/>
                </a:ext>
              </a:extLst>
            </p:cNvPr>
            <p:cNvPicPr/>
            <p:nvPr/>
          </p:nvPicPr>
          <p:blipFill>
            <a:blip r:embed="rId3" cstate="print"/>
            <a:stretch>
              <a:fillRect/>
            </a:stretch>
          </p:blipFill>
          <p:spPr>
            <a:xfrm>
              <a:off x="2770632" y="3032760"/>
              <a:ext cx="6783324" cy="499872"/>
            </a:xfrm>
            <a:prstGeom prst="rect">
              <a:avLst/>
            </a:prstGeom>
          </p:spPr>
        </p:pic>
        <p:sp>
          <p:nvSpPr>
            <p:cNvPr id="52" name="object 15">
              <a:extLst>
                <a:ext uri="{FF2B5EF4-FFF2-40B4-BE49-F238E27FC236}">
                  <a16:creationId xmlns:a16="http://schemas.microsoft.com/office/drawing/2014/main" id="{A4BFBCD3-652C-6741-AEDE-6FA34BA6FCD4}"/>
                </a:ext>
              </a:extLst>
            </p:cNvPr>
            <p:cNvSpPr/>
            <p:nvPr/>
          </p:nvSpPr>
          <p:spPr>
            <a:xfrm>
              <a:off x="2770632" y="3032760"/>
              <a:ext cx="6783705" cy="500380"/>
            </a:xfrm>
            <a:custGeom>
              <a:avLst/>
              <a:gdLst/>
              <a:ahLst/>
              <a:cxnLst/>
              <a:rect l="l" t="t" r="r" b="b"/>
              <a:pathLst>
                <a:path w="6783705" h="500379">
                  <a:moveTo>
                    <a:pt x="0" y="0"/>
                  </a:moveTo>
                  <a:lnTo>
                    <a:pt x="6783324" y="0"/>
                  </a:lnTo>
                  <a:lnTo>
                    <a:pt x="6783324" y="499872"/>
                  </a:lnTo>
                  <a:lnTo>
                    <a:pt x="0" y="499872"/>
                  </a:lnTo>
                  <a:lnTo>
                    <a:pt x="0" y="0"/>
                  </a:lnTo>
                  <a:close/>
                </a:path>
                <a:path w="6783705" h="500379">
                  <a:moveTo>
                    <a:pt x="0" y="0"/>
                  </a:moveTo>
                  <a:lnTo>
                    <a:pt x="62484" y="62484"/>
                  </a:lnTo>
                </a:path>
                <a:path w="6783705" h="500379">
                  <a:moveTo>
                    <a:pt x="0" y="499872"/>
                  </a:moveTo>
                  <a:lnTo>
                    <a:pt x="62484" y="437388"/>
                  </a:lnTo>
                </a:path>
                <a:path w="6783705" h="500379">
                  <a:moveTo>
                    <a:pt x="6783324" y="0"/>
                  </a:moveTo>
                  <a:lnTo>
                    <a:pt x="6720840" y="62484"/>
                  </a:lnTo>
                </a:path>
                <a:path w="6783705" h="500379">
                  <a:moveTo>
                    <a:pt x="6783324" y="499872"/>
                  </a:moveTo>
                  <a:lnTo>
                    <a:pt x="6720840" y="437388"/>
                  </a:lnTo>
                </a:path>
              </a:pathLst>
            </a:custGeom>
            <a:ln w="6350">
              <a:solidFill>
                <a:srgbClr val="5B9BD4"/>
              </a:solidFill>
            </a:ln>
          </p:spPr>
          <p:txBody>
            <a:bodyPr wrap="square" lIns="0" tIns="0" rIns="0" bIns="0" rtlCol="0"/>
            <a:lstStyle/>
            <a:p>
              <a:endParaRPr/>
            </a:p>
          </p:txBody>
        </p:sp>
      </p:grpSp>
      <p:sp>
        <p:nvSpPr>
          <p:cNvPr id="53" name="object 16">
            <a:extLst>
              <a:ext uri="{FF2B5EF4-FFF2-40B4-BE49-F238E27FC236}">
                <a16:creationId xmlns:a16="http://schemas.microsoft.com/office/drawing/2014/main" id="{0378018F-7912-C95B-5186-BEDCA77C07BD}"/>
              </a:ext>
            </a:extLst>
          </p:cNvPr>
          <p:cNvSpPr txBox="1"/>
          <p:nvPr/>
        </p:nvSpPr>
        <p:spPr>
          <a:xfrm>
            <a:off x="1307392" y="2483770"/>
            <a:ext cx="6564425" cy="325730"/>
          </a:xfrm>
          <a:prstGeom prst="rect">
            <a:avLst/>
          </a:prstGeom>
          <a:ln w="6350">
            <a:solidFill>
              <a:srgbClr val="5B9BD4"/>
            </a:solidFill>
          </a:ln>
        </p:spPr>
        <p:txBody>
          <a:bodyPr vert="horz" wrap="square" lIns="0" tIns="17780" rIns="0" bIns="0" rtlCol="0">
            <a:spAutoFit/>
          </a:bodyPr>
          <a:lstStyle/>
          <a:p>
            <a:pPr marL="93980">
              <a:lnSpc>
                <a:spcPct val="100000"/>
              </a:lnSpc>
              <a:spcBef>
                <a:spcPts val="140"/>
              </a:spcBef>
            </a:pPr>
            <a:r>
              <a:rPr sz="2000" b="1" dirty="0">
                <a:latin typeface="Calibri"/>
                <a:cs typeface="Calibri"/>
              </a:rPr>
              <a:t>Diverse</a:t>
            </a:r>
            <a:r>
              <a:rPr sz="2000" b="1" spc="-25" dirty="0">
                <a:latin typeface="Calibri"/>
                <a:cs typeface="Calibri"/>
              </a:rPr>
              <a:t> </a:t>
            </a:r>
            <a:r>
              <a:rPr sz="2000" b="1" dirty="0">
                <a:latin typeface="Calibri"/>
                <a:cs typeface="Calibri"/>
              </a:rPr>
              <a:t>Set</a:t>
            </a:r>
            <a:r>
              <a:rPr sz="2000" b="1" spc="-45" dirty="0">
                <a:latin typeface="Calibri"/>
                <a:cs typeface="Calibri"/>
              </a:rPr>
              <a:t> </a:t>
            </a:r>
            <a:r>
              <a:rPr sz="2000" b="1" dirty="0">
                <a:latin typeface="Calibri"/>
                <a:cs typeface="Calibri"/>
              </a:rPr>
              <a:t>of</a:t>
            </a:r>
            <a:r>
              <a:rPr sz="2000" b="1" spc="-35" dirty="0">
                <a:latin typeface="Calibri"/>
                <a:cs typeface="Calibri"/>
              </a:rPr>
              <a:t> </a:t>
            </a:r>
            <a:r>
              <a:rPr sz="2000" b="1" spc="-10" dirty="0">
                <a:latin typeface="Calibri"/>
                <a:cs typeface="Calibri"/>
              </a:rPr>
              <a:t>Customers</a:t>
            </a:r>
            <a:r>
              <a:rPr sz="2000" b="1" spc="-35" dirty="0">
                <a:latin typeface="Calibri"/>
                <a:cs typeface="Calibri"/>
              </a:rPr>
              <a:t> </a:t>
            </a:r>
            <a:r>
              <a:rPr sz="2000" b="1" dirty="0">
                <a:latin typeface="Calibri"/>
                <a:cs typeface="Calibri"/>
              </a:rPr>
              <a:t>Across</a:t>
            </a:r>
            <a:r>
              <a:rPr sz="2000" b="1" spc="-55" dirty="0">
                <a:latin typeface="Calibri"/>
                <a:cs typeface="Calibri"/>
              </a:rPr>
              <a:t> </a:t>
            </a:r>
            <a:r>
              <a:rPr sz="2000" b="1" spc="-10" dirty="0">
                <a:latin typeface="Calibri"/>
                <a:cs typeface="Calibri"/>
              </a:rPr>
              <a:t>SYSCOMs,</a:t>
            </a:r>
            <a:r>
              <a:rPr sz="2000" b="1" spc="-60" dirty="0">
                <a:latin typeface="Calibri"/>
                <a:cs typeface="Calibri"/>
              </a:rPr>
              <a:t> </a:t>
            </a:r>
            <a:r>
              <a:rPr sz="2000" b="1" dirty="0">
                <a:latin typeface="Calibri"/>
                <a:cs typeface="Calibri"/>
              </a:rPr>
              <a:t>ONR</a:t>
            </a:r>
            <a:r>
              <a:rPr sz="2000" b="1" spc="-50" dirty="0">
                <a:latin typeface="Calibri"/>
                <a:cs typeface="Calibri"/>
              </a:rPr>
              <a:t> </a:t>
            </a:r>
            <a:r>
              <a:rPr sz="2000" b="1" dirty="0">
                <a:latin typeface="Calibri"/>
                <a:cs typeface="Calibri"/>
              </a:rPr>
              <a:t>and</a:t>
            </a:r>
            <a:r>
              <a:rPr sz="2000" b="1" spc="-45" dirty="0">
                <a:latin typeface="Calibri"/>
                <a:cs typeface="Calibri"/>
              </a:rPr>
              <a:t> </a:t>
            </a:r>
            <a:r>
              <a:rPr sz="2000" b="1" dirty="0">
                <a:latin typeface="Calibri"/>
                <a:cs typeface="Calibri"/>
              </a:rPr>
              <a:t>the</a:t>
            </a:r>
            <a:r>
              <a:rPr sz="2000" b="1" spc="-40" dirty="0">
                <a:latin typeface="Calibri"/>
                <a:cs typeface="Calibri"/>
              </a:rPr>
              <a:t> </a:t>
            </a:r>
            <a:r>
              <a:rPr sz="2000" b="1" spc="-10" dirty="0">
                <a:latin typeface="Calibri"/>
                <a:cs typeface="Calibri"/>
              </a:rPr>
              <a:t>Fleet</a:t>
            </a:r>
            <a:endParaRPr sz="2000" dirty="0">
              <a:latin typeface="Calibri"/>
              <a:cs typeface="Calibri"/>
            </a:endParaRPr>
          </a:p>
        </p:txBody>
      </p:sp>
      <p:sp>
        <p:nvSpPr>
          <p:cNvPr id="54" name="object 21">
            <a:extLst>
              <a:ext uri="{FF2B5EF4-FFF2-40B4-BE49-F238E27FC236}">
                <a16:creationId xmlns:a16="http://schemas.microsoft.com/office/drawing/2014/main" id="{F8DAE505-B36E-7E49-B5A2-577E673C45C5}"/>
              </a:ext>
            </a:extLst>
          </p:cNvPr>
          <p:cNvSpPr txBox="1"/>
          <p:nvPr/>
        </p:nvSpPr>
        <p:spPr>
          <a:xfrm>
            <a:off x="155957" y="901391"/>
            <a:ext cx="3305908" cy="320601"/>
          </a:xfrm>
          <a:prstGeom prst="rect">
            <a:avLst/>
          </a:prstGeom>
        </p:spPr>
        <p:txBody>
          <a:bodyPr vert="horz" wrap="square" lIns="0" tIns="12700" rIns="0" bIns="0" rtlCol="0">
            <a:spAutoFit/>
          </a:bodyPr>
          <a:lstStyle/>
          <a:p>
            <a:pPr marL="12700">
              <a:lnSpc>
                <a:spcPct val="100000"/>
              </a:lnSpc>
              <a:spcBef>
                <a:spcPts val="100"/>
              </a:spcBef>
            </a:pPr>
            <a:r>
              <a:rPr sz="2000" b="1" i="1" dirty="0">
                <a:latin typeface="Calibri"/>
                <a:cs typeface="Calibri"/>
              </a:rPr>
              <a:t>Bridge</a:t>
            </a:r>
            <a:r>
              <a:rPr sz="2000" b="1" i="1" spc="-50" dirty="0">
                <a:latin typeface="Calibri"/>
                <a:cs typeface="Calibri"/>
              </a:rPr>
              <a:t> </a:t>
            </a:r>
            <a:r>
              <a:rPr sz="2000" b="1" i="1" dirty="0">
                <a:latin typeface="Calibri"/>
                <a:cs typeface="Calibri"/>
              </a:rPr>
              <a:t>to</a:t>
            </a:r>
            <a:r>
              <a:rPr sz="2000" b="1" i="1" spc="-40" dirty="0">
                <a:latin typeface="Calibri"/>
                <a:cs typeface="Calibri"/>
              </a:rPr>
              <a:t> </a:t>
            </a:r>
            <a:r>
              <a:rPr sz="2000" b="1" i="1" dirty="0">
                <a:latin typeface="Calibri"/>
                <a:cs typeface="Calibri"/>
              </a:rPr>
              <a:t>the</a:t>
            </a:r>
            <a:r>
              <a:rPr sz="2000" b="1" i="1" spc="-40" dirty="0">
                <a:latin typeface="Calibri"/>
                <a:cs typeface="Calibri"/>
              </a:rPr>
              <a:t> </a:t>
            </a:r>
            <a:r>
              <a:rPr sz="2000" b="1" i="1" spc="-10" dirty="0">
                <a:latin typeface="Calibri"/>
                <a:cs typeface="Calibri"/>
              </a:rPr>
              <a:t>Fleet</a:t>
            </a:r>
            <a:endParaRPr sz="2000" dirty="0">
              <a:latin typeface="Calibri"/>
              <a:cs typeface="Calibri"/>
            </a:endParaRPr>
          </a:p>
        </p:txBody>
      </p:sp>
      <p:sp>
        <p:nvSpPr>
          <p:cNvPr id="57" name="TextBox 56">
            <a:extLst>
              <a:ext uri="{FF2B5EF4-FFF2-40B4-BE49-F238E27FC236}">
                <a16:creationId xmlns:a16="http://schemas.microsoft.com/office/drawing/2014/main" id="{572EACA3-A70B-6745-DF1F-C029D79A50A7}"/>
              </a:ext>
            </a:extLst>
          </p:cNvPr>
          <p:cNvSpPr txBox="1"/>
          <p:nvPr/>
        </p:nvSpPr>
        <p:spPr>
          <a:xfrm>
            <a:off x="120747" y="3121276"/>
            <a:ext cx="2470638" cy="2677656"/>
          </a:xfrm>
          <a:prstGeom prst="rect">
            <a:avLst/>
          </a:prstGeom>
          <a:noFill/>
        </p:spPr>
        <p:txBody>
          <a:bodyPr wrap="square" rtlCol="0">
            <a:spAutoFit/>
          </a:bodyPr>
          <a:lstStyle>
            <a:defPPr>
              <a:defRPr lang="en-US"/>
            </a:defPPr>
            <a:lvl1pPr marL="171450" indent="-171450">
              <a:buFont typeface="Arial" panose="020B0604020202020204" pitchFamily="34" charset="0"/>
              <a:buChar char="•"/>
              <a:defRPr sz="1200">
                <a:latin typeface="+mn-lt"/>
              </a:defRPr>
            </a:lvl1pPr>
          </a:lstStyle>
          <a:p>
            <a:r>
              <a:rPr lang="en-US" dirty="0"/>
              <a:t>SSN(X) Concept Definition/Exploration</a:t>
            </a:r>
          </a:p>
          <a:p>
            <a:r>
              <a:rPr lang="en-US" dirty="0"/>
              <a:t>Naval Tactical Cloud</a:t>
            </a:r>
          </a:p>
          <a:p>
            <a:r>
              <a:rPr lang="en-US" dirty="0"/>
              <a:t>UxS Common Control System</a:t>
            </a:r>
          </a:p>
          <a:p>
            <a:r>
              <a:rPr lang="en-US" dirty="0"/>
              <a:t>ONR Decision Superiority</a:t>
            </a:r>
          </a:p>
          <a:p>
            <a:r>
              <a:rPr lang="en-US" dirty="0"/>
              <a:t>ONR Integrated Naval Prototypes</a:t>
            </a:r>
          </a:p>
          <a:p>
            <a:r>
              <a:rPr lang="en-US" dirty="0"/>
              <a:t>Human Factors Engineering</a:t>
            </a:r>
          </a:p>
          <a:p>
            <a:r>
              <a:rPr lang="en-US" dirty="0"/>
              <a:t>Cyber Security (Zero Trust and Multi Level Security)</a:t>
            </a:r>
          </a:p>
          <a:p>
            <a:r>
              <a:rPr lang="en-US" dirty="0"/>
              <a:t>Combat Systems Hardware/Software/Network Architectures</a:t>
            </a:r>
          </a:p>
          <a:p>
            <a:r>
              <a:rPr lang="en-US" dirty="0"/>
              <a:t>Combat System Arrangements</a:t>
            </a:r>
          </a:p>
        </p:txBody>
      </p:sp>
      <p:sp>
        <p:nvSpPr>
          <p:cNvPr id="58" name="TextBox 57">
            <a:extLst>
              <a:ext uri="{FF2B5EF4-FFF2-40B4-BE49-F238E27FC236}">
                <a16:creationId xmlns:a16="http://schemas.microsoft.com/office/drawing/2014/main" id="{DADC4EA3-9E4F-E515-7FA0-CC19C54AE3EE}"/>
              </a:ext>
            </a:extLst>
          </p:cNvPr>
          <p:cNvSpPr txBox="1"/>
          <p:nvPr/>
        </p:nvSpPr>
        <p:spPr>
          <a:xfrm>
            <a:off x="2626595" y="3121276"/>
            <a:ext cx="2320477" cy="3416320"/>
          </a:xfrm>
          <a:prstGeom prst="rect">
            <a:avLst/>
          </a:prstGeom>
          <a:noFill/>
        </p:spPr>
        <p:txBody>
          <a:bodyPr wrap="square" rtlCol="0">
            <a:spAutoFit/>
          </a:bodyPr>
          <a:lstStyle/>
          <a:p>
            <a:pPr marL="171450" indent="-171450">
              <a:buFont typeface="Arial" panose="020B0604020202020204" pitchFamily="34" charset="0"/>
              <a:buChar char="•"/>
            </a:pPr>
            <a:r>
              <a:rPr lang="en-US" sz="1200" dirty="0">
                <a:latin typeface="+mn-lt"/>
              </a:rPr>
              <a:t>Virginia Block VI/VII, SSN(X) and SSN AUKUS</a:t>
            </a:r>
          </a:p>
          <a:p>
            <a:pPr marL="171450" indent="-171450">
              <a:buFont typeface="Arial" panose="020B0604020202020204" pitchFamily="34" charset="0"/>
              <a:buChar char="•"/>
            </a:pPr>
            <a:r>
              <a:rPr lang="en-US" sz="1200" dirty="0">
                <a:latin typeface="+mn-lt"/>
              </a:rPr>
              <a:t>Combat Systems Virtualization</a:t>
            </a:r>
          </a:p>
          <a:p>
            <a:pPr marL="171450" indent="-171450">
              <a:buFont typeface="Arial" panose="020B0604020202020204" pitchFamily="34" charset="0"/>
              <a:buChar char="•"/>
            </a:pPr>
            <a:r>
              <a:rPr lang="en-US" sz="1200" dirty="0">
                <a:latin typeface="+mn-lt"/>
              </a:rPr>
              <a:t>SWFTS Re-architecture</a:t>
            </a:r>
          </a:p>
          <a:p>
            <a:pPr marL="171450" indent="-171450">
              <a:buFont typeface="Arial" panose="020B0604020202020204" pitchFamily="34" charset="0"/>
              <a:buChar char="•"/>
            </a:pPr>
            <a:r>
              <a:rPr lang="en-US" sz="1200" dirty="0">
                <a:latin typeface="+mn-lt"/>
              </a:rPr>
              <a:t>Live/Virtual/Constructive (LVC)</a:t>
            </a:r>
          </a:p>
          <a:p>
            <a:pPr marL="171450" indent="-171450">
              <a:buFont typeface="Arial" panose="020B0604020202020204" pitchFamily="34" charset="0"/>
              <a:buChar char="•"/>
            </a:pPr>
            <a:r>
              <a:rPr lang="en-US" sz="1200" dirty="0">
                <a:latin typeface="+mn-lt"/>
              </a:rPr>
              <a:t>Third Party Targeting and Cueing (3PT/C)</a:t>
            </a:r>
          </a:p>
          <a:p>
            <a:pPr marL="171450" indent="-171450">
              <a:buFont typeface="Arial" panose="020B0604020202020204" pitchFamily="34" charset="0"/>
              <a:buChar char="•"/>
            </a:pPr>
            <a:r>
              <a:rPr lang="en-US" sz="1200" dirty="0">
                <a:latin typeface="+mn-lt"/>
              </a:rPr>
              <a:t>Unmanned Aerial Systems Family of Vehicles (Small/Medium)</a:t>
            </a:r>
          </a:p>
          <a:p>
            <a:pPr marL="171450" indent="-171450">
              <a:buFont typeface="Arial" panose="020B0604020202020204" pitchFamily="34" charset="0"/>
              <a:buChar char="•"/>
            </a:pPr>
            <a:r>
              <a:rPr lang="en-US" sz="1200" dirty="0">
                <a:latin typeface="+mn-lt"/>
              </a:rPr>
              <a:t>Undersea Dominance Payload Prototyping</a:t>
            </a:r>
          </a:p>
          <a:p>
            <a:pPr marL="171450" indent="-171450">
              <a:buFont typeface="Arial" panose="020B0604020202020204" pitchFamily="34" charset="0"/>
              <a:buChar char="•"/>
            </a:pPr>
            <a:r>
              <a:rPr lang="en-US" sz="1200" dirty="0">
                <a:latin typeface="+mn-lt"/>
              </a:rPr>
              <a:t>AN/BYG-1 CI/CID Pipeline</a:t>
            </a:r>
          </a:p>
          <a:p>
            <a:pPr marL="171450" indent="-171450">
              <a:buFont typeface="Arial" panose="020B0604020202020204" pitchFamily="34" charset="0"/>
              <a:buChar char="•"/>
            </a:pPr>
            <a:r>
              <a:rPr lang="en-US" sz="1200" dirty="0">
                <a:latin typeface="+mn-lt"/>
              </a:rPr>
              <a:t>Cyber Security Systems Engineering</a:t>
            </a:r>
          </a:p>
          <a:p>
            <a:pPr marL="171450" indent="-171450">
              <a:buFont typeface="Arial" panose="020B0604020202020204" pitchFamily="34" charset="0"/>
              <a:buChar char="•"/>
            </a:pPr>
            <a:r>
              <a:rPr lang="en-US" sz="1200" dirty="0">
                <a:latin typeface="+mn-lt"/>
              </a:rPr>
              <a:t>VA MOD SSW (Mission Electronic Systems)</a:t>
            </a:r>
          </a:p>
          <a:p>
            <a:pPr marL="171450" indent="-171450">
              <a:buFont typeface="Arial" panose="020B0604020202020204" pitchFamily="34" charset="0"/>
              <a:buChar char="•"/>
            </a:pPr>
            <a:r>
              <a:rPr lang="en-US" sz="1200" dirty="0">
                <a:latin typeface="+mn-lt"/>
              </a:rPr>
              <a:t>Undersea Constellation</a:t>
            </a:r>
          </a:p>
        </p:txBody>
      </p:sp>
      <p:sp>
        <p:nvSpPr>
          <p:cNvPr id="59" name="TextBox 58">
            <a:extLst>
              <a:ext uri="{FF2B5EF4-FFF2-40B4-BE49-F238E27FC236}">
                <a16:creationId xmlns:a16="http://schemas.microsoft.com/office/drawing/2014/main" id="{9B2D6CB9-16CF-7454-1204-B91E016315D1}"/>
              </a:ext>
            </a:extLst>
          </p:cNvPr>
          <p:cNvSpPr txBox="1"/>
          <p:nvPr/>
        </p:nvSpPr>
        <p:spPr>
          <a:xfrm>
            <a:off x="1389018" y="43405"/>
            <a:ext cx="6400800" cy="1015663"/>
          </a:xfrm>
          <a:prstGeom prst="rect">
            <a:avLst/>
          </a:prstGeom>
          <a:noFill/>
        </p:spPr>
        <p:txBody>
          <a:bodyPr wrap="square" rtlCol="0">
            <a:spAutoFit/>
          </a:bodyPr>
          <a:lstStyle/>
          <a:p>
            <a:pPr algn="ctr">
              <a:buClr>
                <a:srgbClr val="FFFFFF"/>
              </a:buClr>
              <a:buSzPct val="120000"/>
              <a:defRPr/>
            </a:pPr>
            <a:r>
              <a:rPr lang="en-US" sz="3200" b="1" dirty="0">
                <a:solidFill>
                  <a:srgbClr val="FFFFFF"/>
                </a:solidFill>
                <a:latin typeface="Calibri" pitchFamily="34" charset="0"/>
              </a:rPr>
              <a:t>USW Combat Systems Programs</a:t>
            </a:r>
          </a:p>
          <a:p>
            <a:pPr algn="ctr">
              <a:buClr>
                <a:prstClr val="white"/>
              </a:buClr>
              <a:buSzPct val="120000"/>
              <a:defRPr/>
            </a:pPr>
            <a:r>
              <a:rPr lang="en-US" sz="2000" b="1" dirty="0">
                <a:solidFill>
                  <a:prstClr val="white"/>
                </a:solidFill>
                <a:latin typeface="Calibri" pitchFamily="34" charset="0"/>
              </a:rPr>
              <a:t>Our Value</a:t>
            </a:r>
          </a:p>
          <a:p>
            <a:pPr algn="ctr">
              <a:buClr>
                <a:prstClr val="white"/>
              </a:buClr>
              <a:buSzPct val="120000"/>
              <a:defRPr/>
            </a:pPr>
            <a:endParaRPr lang="en-US" sz="800" dirty="0">
              <a:solidFill>
                <a:prstClr val="white"/>
              </a:solidFill>
              <a:latin typeface="Gill Sans MT" pitchFamily="34" charset="0"/>
            </a:endParaRPr>
          </a:p>
        </p:txBody>
      </p:sp>
      <p:sp>
        <p:nvSpPr>
          <p:cNvPr id="60" name="Slide Number Placeholder 59">
            <a:extLst>
              <a:ext uri="{FF2B5EF4-FFF2-40B4-BE49-F238E27FC236}">
                <a16:creationId xmlns:a16="http://schemas.microsoft.com/office/drawing/2014/main" id="{89865C2D-24A9-F980-225C-7FA453A3683C}"/>
              </a:ext>
            </a:extLst>
          </p:cNvPr>
          <p:cNvSpPr>
            <a:spLocks noGrp="1"/>
          </p:cNvSpPr>
          <p:nvPr>
            <p:ph type="sldNum" sz="quarter" idx="12"/>
          </p:nvPr>
        </p:nvSpPr>
        <p:spPr/>
        <p:txBody>
          <a:bodyPr/>
          <a:lstStyle/>
          <a:p>
            <a:fld id="{4DCAFF62-3370-4D42-BF19-026E6F18E013}" type="slidenum">
              <a:rPr lang="en-US" smtClean="0"/>
              <a:t>6</a:t>
            </a:fld>
            <a:endParaRPr lang="en-US"/>
          </a:p>
        </p:txBody>
      </p:sp>
      <p:sp>
        <p:nvSpPr>
          <p:cNvPr id="3" name="Date Placeholder 3">
            <a:extLst>
              <a:ext uri="{FF2B5EF4-FFF2-40B4-BE49-F238E27FC236}">
                <a16:creationId xmlns:a16="http://schemas.microsoft.com/office/drawing/2014/main" id="{CC3DECDF-3A2C-B855-BDDA-170ACC876439}"/>
              </a:ext>
            </a:extLst>
          </p:cNvPr>
          <p:cNvSpPr>
            <a:spLocks noGrp="1"/>
          </p:cNvSpPr>
          <p:nvPr>
            <p:ph type="dt" sz="half" idx="10"/>
          </p:nvPr>
        </p:nvSpPr>
        <p:spPr>
          <a:xfrm>
            <a:off x="63039" y="6555936"/>
            <a:ext cx="972935" cy="277434"/>
          </a:xfrm>
        </p:spPr>
        <p:txBody>
          <a:bodyPr/>
          <a:lstStyle/>
          <a:p>
            <a:fld id="{876C52E4-BFDC-4249-B639-CB1067C8DCBE}" type="datetime1">
              <a:rPr lang="en-US" smtClean="0"/>
              <a:t>10/4/2024</a:t>
            </a:fld>
            <a:endParaRPr lang="en-US" dirty="0"/>
          </a:p>
        </p:txBody>
      </p:sp>
      <p:sp>
        <p:nvSpPr>
          <p:cNvPr id="2" name="Text Box 5">
            <a:extLst>
              <a:ext uri="{FF2B5EF4-FFF2-40B4-BE49-F238E27FC236}">
                <a16:creationId xmlns:a16="http://schemas.microsoft.com/office/drawing/2014/main" id="{FD876140-0F3C-435E-98B6-4CA17A45E6FF}"/>
              </a:ext>
            </a:extLst>
          </p:cNvPr>
          <p:cNvSpPr txBox="1">
            <a:spLocks noChangeArrowheads="1"/>
          </p:cNvSpPr>
          <p:nvPr/>
        </p:nvSpPr>
        <p:spPr bwMode="auto">
          <a:xfrm>
            <a:off x="1959416" y="6611779"/>
            <a:ext cx="5215095" cy="246221"/>
          </a:xfrm>
          <a:prstGeom prst="rect">
            <a:avLst/>
          </a:prstGeom>
          <a:noFill/>
          <a:ln w="9525" algn="ctr">
            <a:noFill/>
            <a:miter lim="800000"/>
            <a:headEnd/>
            <a:tailEnd/>
          </a:ln>
          <a:effectLst/>
        </p:spPr>
        <p:txBody>
          <a:bodyPr wrap="square">
            <a:spAutoFit/>
          </a:bodyPr>
          <a:lstStyle/>
          <a:p>
            <a:pPr algn="ctr">
              <a:defRPr/>
            </a:pPr>
            <a:r>
              <a:rPr lang="en-US" sz="1000" i="1" kern="0" dirty="0">
                <a:solidFill>
                  <a:prstClr val="black"/>
                </a:solidFill>
                <a:latin typeface="Arial Narrow" pitchFamily="34" charset="0"/>
              </a:rPr>
              <a:t>DISTRIBUTION STATEMENT A. Approved for public release.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Picture 72">
            <a:extLst>
              <a:ext uri="{FF2B5EF4-FFF2-40B4-BE49-F238E27FC236}">
                <a16:creationId xmlns:a16="http://schemas.microsoft.com/office/drawing/2014/main" id="{2B15865A-949B-3027-DF6A-8BBD8D6E5735}"/>
              </a:ext>
            </a:extLst>
          </p:cNvPr>
          <p:cNvPicPr>
            <a:picLocks noChangeAspect="1"/>
          </p:cNvPicPr>
          <p:nvPr/>
        </p:nvPicPr>
        <p:blipFill>
          <a:blip r:embed="rId2"/>
          <a:stretch>
            <a:fillRect/>
          </a:stretch>
        </p:blipFill>
        <p:spPr>
          <a:xfrm>
            <a:off x="0" y="1324143"/>
            <a:ext cx="9144000" cy="4750068"/>
          </a:xfrm>
          <a:prstGeom prst="rect">
            <a:avLst/>
          </a:prstGeom>
        </p:spPr>
      </p:pic>
      <p:sp>
        <p:nvSpPr>
          <p:cNvPr id="5" name="Rectangle 4"/>
          <p:cNvSpPr/>
          <p:nvPr/>
        </p:nvSpPr>
        <p:spPr>
          <a:xfrm>
            <a:off x="62729" y="4532242"/>
            <a:ext cx="1820849" cy="8783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itle 1">
            <a:extLst>
              <a:ext uri="{FF2B5EF4-FFF2-40B4-BE49-F238E27FC236}">
                <a16:creationId xmlns:a16="http://schemas.microsoft.com/office/drawing/2014/main" id="{7A675F4B-46F2-D8A4-9C76-97A29877C423}"/>
              </a:ext>
            </a:extLst>
          </p:cNvPr>
          <p:cNvSpPr>
            <a:spLocks noGrp="1"/>
          </p:cNvSpPr>
          <p:nvPr>
            <p:ph type="title"/>
          </p:nvPr>
        </p:nvSpPr>
        <p:spPr>
          <a:xfrm>
            <a:off x="1279850" y="158242"/>
            <a:ext cx="6584300" cy="428625"/>
          </a:xfrm>
        </p:spPr>
        <p:txBody>
          <a:bodyPr>
            <a:noAutofit/>
          </a:bodyPr>
          <a:lstStyle/>
          <a:p>
            <a:pPr algn="ctr"/>
            <a:r>
              <a:rPr lang="en-US" b="1" dirty="0">
                <a:solidFill>
                  <a:schemeClr val="bg1"/>
                </a:solidFill>
              </a:rPr>
              <a:t>Combat System Funding</a:t>
            </a:r>
          </a:p>
        </p:txBody>
      </p:sp>
      <p:sp>
        <p:nvSpPr>
          <p:cNvPr id="75" name="Slide Number Placeholder 74">
            <a:extLst>
              <a:ext uri="{FF2B5EF4-FFF2-40B4-BE49-F238E27FC236}">
                <a16:creationId xmlns:a16="http://schemas.microsoft.com/office/drawing/2014/main" id="{0D9F880A-1253-E56D-083A-9DB71878B7FC}"/>
              </a:ext>
            </a:extLst>
          </p:cNvPr>
          <p:cNvSpPr>
            <a:spLocks noGrp="1"/>
          </p:cNvSpPr>
          <p:nvPr>
            <p:ph type="sldNum" sz="quarter" idx="12"/>
          </p:nvPr>
        </p:nvSpPr>
        <p:spPr/>
        <p:txBody>
          <a:bodyPr/>
          <a:lstStyle/>
          <a:p>
            <a:fld id="{4DCAFF62-3370-4D42-BF19-026E6F18E013}" type="slidenum">
              <a:rPr lang="en-US" smtClean="0"/>
              <a:t>7</a:t>
            </a:fld>
            <a:endParaRPr lang="en-US"/>
          </a:p>
        </p:txBody>
      </p:sp>
      <p:sp>
        <p:nvSpPr>
          <p:cNvPr id="3" name="Date Placeholder 3">
            <a:extLst>
              <a:ext uri="{FF2B5EF4-FFF2-40B4-BE49-F238E27FC236}">
                <a16:creationId xmlns:a16="http://schemas.microsoft.com/office/drawing/2014/main" id="{74F8F18F-B0A6-0F1A-4D8E-E0C907ED5A0B}"/>
              </a:ext>
            </a:extLst>
          </p:cNvPr>
          <p:cNvSpPr>
            <a:spLocks noGrp="1"/>
          </p:cNvSpPr>
          <p:nvPr>
            <p:ph type="dt" sz="half" idx="10"/>
          </p:nvPr>
        </p:nvSpPr>
        <p:spPr>
          <a:xfrm>
            <a:off x="63039" y="6555936"/>
            <a:ext cx="972935" cy="277434"/>
          </a:xfrm>
        </p:spPr>
        <p:txBody>
          <a:bodyPr/>
          <a:lstStyle/>
          <a:p>
            <a:fld id="{876C52E4-BFDC-4249-B639-CB1067C8DCBE}" type="datetime1">
              <a:rPr lang="en-US" smtClean="0"/>
              <a:t>10/4/2024</a:t>
            </a:fld>
            <a:endParaRPr lang="en-US" dirty="0"/>
          </a:p>
        </p:txBody>
      </p:sp>
      <p:sp>
        <p:nvSpPr>
          <p:cNvPr id="4" name="TextBox 3"/>
          <p:cNvSpPr txBox="1"/>
          <p:nvPr/>
        </p:nvSpPr>
        <p:spPr>
          <a:xfrm>
            <a:off x="162859" y="4617478"/>
            <a:ext cx="2479277" cy="353943"/>
          </a:xfrm>
          <a:prstGeom prst="rect">
            <a:avLst/>
          </a:prstGeom>
          <a:noFill/>
        </p:spPr>
        <p:txBody>
          <a:bodyPr wrap="square" rtlCol="0">
            <a:spAutoFit/>
          </a:bodyPr>
          <a:lstStyle/>
          <a:p>
            <a:r>
              <a:rPr lang="en-US" sz="1100" b="0" dirty="0"/>
              <a:t>$388M* Plan for FY25</a:t>
            </a:r>
          </a:p>
          <a:p>
            <a:r>
              <a:rPr lang="en-US" sz="600" b="0" dirty="0"/>
              <a:t>*FY24 TCHA data</a:t>
            </a:r>
          </a:p>
        </p:txBody>
      </p:sp>
      <p:sp>
        <p:nvSpPr>
          <p:cNvPr id="7" name="TextBox 6"/>
          <p:cNvSpPr txBox="1"/>
          <p:nvPr/>
        </p:nvSpPr>
        <p:spPr>
          <a:xfrm>
            <a:off x="302151" y="5648456"/>
            <a:ext cx="7370858" cy="369332"/>
          </a:xfrm>
          <a:prstGeom prst="rect">
            <a:avLst/>
          </a:prstGeom>
          <a:solidFill>
            <a:schemeClr val="accent1"/>
          </a:solidFill>
        </p:spPr>
        <p:txBody>
          <a:bodyPr wrap="square" rtlCol="0">
            <a:spAutoFit/>
          </a:bodyPr>
          <a:lstStyle/>
          <a:p>
            <a:r>
              <a:rPr lang="en-US" sz="1800" i="1" dirty="0">
                <a:solidFill>
                  <a:schemeClr val="bg1"/>
                </a:solidFill>
              </a:rPr>
              <a:t>Steady demand for our products and services…9% increase over 2024</a:t>
            </a:r>
          </a:p>
        </p:txBody>
      </p:sp>
      <p:sp>
        <p:nvSpPr>
          <p:cNvPr id="2" name="Text Box 5">
            <a:extLst>
              <a:ext uri="{FF2B5EF4-FFF2-40B4-BE49-F238E27FC236}">
                <a16:creationId xmlns:a16="http://schemas.microsoft.com/office/drawing/2014/main" id="{AA72D077-3167-6E5F-93A6-97F10AD35048}"/>
              </a:ext>
            </a:extLst>
          </p:cNvPr>
          <p:cNvSpPr txBox="1">
            <a:spLocks noChangeArrowheads="1"/>
          </p:cNvSpPr>
          <p:nvPr/>
        </p:nvSpPr>
        <p:spPr bwMode="auto">
          <a:xfrm>
            <a:off x="1959416" y="6611779"/>
            <a:ext cx="5215095" cy="246221"/>
          </a:xfrm>
          <a:prstGeom prst="rect">
            <a:avLst/>
          </a:prstGeom>
          <a:noFill/>
          <a:ln w="9525" algn="ctr">
            <a:noFill/>
            <a:miter lim="800000"/>
            <a:headEnd/>
            <a:tailEnd/>
          </a:ln>
          <a:effectLst/>
        </p:spPr>
        <p:txBody>
          <a:bodyPr wrap="square">
            <a:spAutoFit/>
          </a:bodyPr>
          <a:lstStyle/>
          <a:p>
            <a:pPr algn="ctr">
              <a:defRPr/>
            </a:pPr>
            <a:r>
              <a:rPr lang="en-US" sz="1000" i="1" kern="0" dirty="0">
                <a:solidFill>
                  <a:prstClr val="black"/>
                </a:solidFill>
                <a:latin typeface="Arial Narrow" pitchFamily="34" charset="0"/>
              </a:rPr>
              <a:t>DISTRIBUTION STATEMENT A. Approved for public release.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1817" y="23813"/>
            <a:ext cx="7141029" cy="885173"/>
          </a:xfrm>
        </p:spPr>
        <p:txBody>
          <a:bodyPr/>
          <a:lstStyle/>
          <a:p>
            <a:r>
              <a:rPr lang="en-US" dirty="0"/>
              <a:t>Projected Code 25 Contracts (FY25)</a:t>
            </a:r>
          </a:p>
        </p:txBody>
      </p:sp>
      <p:graphicFrame>
        <p:nvGraphicFramePr>
          <p:cNvPr id="4" name="Table 3"/>
          <p:cNvGraphicFramePr>
            <a:graphicFrameLocks noGrp="1"/>
          </p:cNvGraphicFramePr>
          <p:nvPr>
            <p:extLst>
              <p:ext uri="{D42A27DB-BD31-4B8C-83A1-F6EECF244321}">
                <p14:modId xmlns:p14="http://schemas.microsoft.com/office/powerpoint/2010/main" val="1000698501"/>
              </p:ext>
            </p:extLst>
          </p:nvPr>
        </p:nvGraphicFramePr>
        <p:xfrm>
          <a:off x="104726" y="739719"/>
          <a:ext cx="8795210" cy="5903929"/>
        </p:xfrm>
        <a:graphic>
          <a:graphicData uri="http://schemas.openxmlformats.org/drawingml/2006/table">
            <a:tbl>
              <a:tblPr>
                <a:tableStyleId>{5C22544A-7EE6-4342-B048-85BDC9FD1C3A}</a:tableStyleId>
              </a:tblPr>
              <a:tblGrid>
                <a:gridCol w="1708610">
                  <a:extLst>
                    <a:ext uri="{9D8B030D-6E8A-4147-A177-3AD203B41FA5}">
                      <a16:colId xmlns:a16="http://schemas.microsoft.com/office/drawing/2014/main" val="51660788"/>
                    </a:ext>
                  </a:extLst>
                </a:gridCol>
                <a:gridCol w="1015738">
                  <a:extLst>
                    <a:ext uri="{9D8B030D-6E8A-4147-A177-3AD203B41FA5}">
                      <a16:colId xmlns:a16="http://schemas.microsoft.com/office/drawing/2014/main" val="3687135539"/>
                    </a:ext>
                  </a:extLst>
                </a:gridCol>
                <a:gridCol w="1051277">
                  <a:extLst>
                    <a:ext uri="{9D8B030D-6E8A-4147-A177-3AD203B41FA5}">
                      <a16:colId xmlns:a16="http://schemas.microsoft.com/office/drawing/2014/main" val="3532842416"/>
                    </a:ext>
                  </a:extLst>
                </a:gridCol>
                <a:gridCol w="862364">
                  <a:extLst>
                    <a:ext uri="{9D8B030D-6E8A-4147-A177-3AD203B41FA5}">
                      <a16:colId xmlns:a16="http://schemas.microsoft.com/office/drawing/2014/main" val="2171242051"/>
                    </a:ext>
                  </a:extLst>
                </a:gridCol>
                <a:gridCol w="1489435">
                  <a:extLst>
                    <a:ext uri="{9D8B030D-6E8A-4147-A177-3AD203B41FA5}">
                      <a16:colId xmlns:a16="http://schemas.microsoft.com/office/drawing/2014/main" val="4179048575"/>
                    </a:ext>
                  </a:extLst>
                </a:gridCol>
                <a:gridCol w="1636727">
                  <a:extLst>
                    <a:ext uri="{9D8B030D-6E8A-4147-A177-3AD203B41FA5}">
                      <a16:colId xmlns:a16="http://schemas.microsoft.com/office/drawing/2014/main" val="1043807170"/>
                    </a:ext>
                  </a:extLst>
                </a:gridCol>
                <a:gridCol w="1031059">
                  <a:extLst>
                    <a:ext uri="{9D8B030D-6E8A-4147-A177-3AD203B41FA5}">
                      <a16:colId xmlns:a16="http://schemas.microsoft.com/office/drawing/2014/main" val="803759473"/>
                    </a:ext>
                  </a:extLst>
                </a:gridCol>
              </a:tblGrid>
              <a:tr h="261097">
                <a:tc>
                  <a:txBody>
                    <a:bodyPr/>
                    <a:lstStyle/>
                    <a:p>
                      <a:pPr algn="ctr" fontAlgn="ctr"/>
                      <a:r>
                        <a:rPr lang="en-US" sz="1600" u="none" strike="noStrike" dirty="0">
                          <a:effectLst/>
                        </a:rPr>
                        <a:t>Task Description</a:t>
                      </a:r>
                      <a:endParaRPr lang="en-US" sz="1600" b="1" i="0" u="none" strike="noStrike" dirty="0">
                        <a:solidFill>
                          <a:srgbClr val="FFFFFF"/>
                        </a:solidFill>
                        <a:effectLst/>
                        <a:latin typeface="Calibri" panose="020F0502020204030204" pitchFamily="34" charset="0"/>
                      </a:endParaRPr>
                    </a:p>
                  </a:txBody>
                  <a:tcPr marL="4144" marR="4144" marT="4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Estimated Level</a:t>
                      </a:r>
                      <a:r>
                        <a:rPr lang="en-US" sz="1600" u="none" strike="noStrike" baseline="0" dirty="0">
                          <a:effectLst/>
                        </a:rPr>
                        <a:t> of Effort</a:t>
                      </a:r>
                      <a:endParaRPr lang="en-US" sz="1600" b="1" i="0" u="none" strike="noStrike" dirty="0">
                        <a:solidFill>
                          <a:srgbClr val="FFFFFF"/>
                        </a:solidFill>
                        <a:effectLst/>
                        <a:latin typeface="Calibri" panose="020F0502020204030204" pitchFamily="34" charset="0"/>
                      </a:endParaRPr>
                    </a:p>
                  </a:txBody>
                  <a:tcPr marL="4144" marR="4144" marT="4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Anticipated               Strategy</a:t>
                      </a:r>
                      <a:endParaRPr lang="en-US" sz="1600" b="1" i="0" u="none" strike="noStrike" dirty="0">
                        <a:solidFill>
                          <a:srgbClr val="FFFFFF"/>
                        </a:solidFill>
                        <a:effectLst/>
                        <a:latin typeface="Calibri" panose="020F0502020204030204" pitchFamily="34" charset="0"/>
                      </a:endParaRPr>
                    </a:p>
                  </a:txBody>
                  <a:tcPr marL="4144" marR="4144" marT="4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effectLst/>
                        </a:rPr>
                        <a:t>Action Type</a:t>
                      </a:r>
                      <a:endParaRPr lang="en-US" sz="1600" b="1" i="0" u="none" strike="noStrike">
                        <a:solidFill>
                          <a:srgbClr val="FFFFFF"/>
                        </a:solidFill>
                        <a:effectLst/>
                        <a:latin typeface="Calibri" panose="020F0502020204030204" pitchFamily="34" charset="0"/>
                      </a:endParaRPr>
                    </a:p>
                  </a:txBody>
                  <a:tcPr marL="4144" marR="4144" marT="4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effectLst/>
                        </a:rPr>
                        <a:t>Current                                      Contract #</a:t>
                      </a:r>
                      <a:endParaRPr lang="en-US" sz="1600" b="1" i="0" u="none" strike="noStrike">
                        <a:solidFill>
                          <a:srgbClr val="FFFFFF"/>
                        </a:solidFill>
                        <a:effectLst/>
                        <a:latin typeface="Calibri" panose="020F0502020204030204" pitchFamily="34" charset="0"/>
                      </a:endParaRPr>
                    </a:p>
                  </a:txBody>
                  <a:tcPr marL="4144" marR="4144" marT="4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effectLst/>
                        </a:rPr>
                        <a:t>Incumbent</a:t>
                      </a:r>
                      <a:endParaRPr lang="en-US" sz="1600" b="1" i="0" u="none" strike="noStrike">
                        <a:solidFill>
                          <a:srgbClr val="FFFFFF"/>
                        </a:solidFill>
                        <a:effectLst/>
                        <a:latin typeface="Calibri" panose="020F0502020204030204" pitchFamily="34" charset="0"/>
                      </a:endParaRPr>
                    </a:p>
                  </a:txBody>
                  <a:tcPr marL="4144" marR="4144" marT="4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effectLst/>
                        </a:rPr>
                        <a:t>Anticipated RFP Release FY QTR</a:t>
                      </a:r>
                      <a:endParaRPr lang="en-US" sz="1600" b="1" i="0" u="none" strike="noStrike">
                        <a:solidFill>
                          <a:srgbClr val="FFFFFF"/>
                        </a:solidFill>
                        <a:effectLst/>
                        <a:latin typeface="Calibri" panose="020F0502020204030204" pitchFamily="34" charset="0"/>
                      </a:endParaRPr>
                    </a:p>
                  </a:txBody>
                  <a:tcPr marL="4144" marR="4144" marT="4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0205745"/>
                  </a:ext>
                </a:extLst>
              </a:tr>
              <a:tr h="261097">
                <a:tc>
                  <a:txBody>
                    <a:bodyPr/>
                    <a:lstStyle/>
                    <a:p>
                      <a:pPr algn="l" fontAlgn="ctr"/>
                      <a:r>
                        <a:rPr lang="en-US" sz="1600" b="0" i="0" u="none" strike="noStrike" dirty="0">
                          <a:solidFill>
                            <a:srgbClr val="000000"/>
                          </a:solidFill>
                          <a:effectLst/>
                          <a:latin typeface="Calibri" panose="020F0502020204030204" pitchFamily="34" charset="0"/>
                        </a:rPr>
                        <a:t>Submarine On-Board Training (SOBT) Support Services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FontTx/>
                        <a:buNone/>
                        <a:tabLst>
                          <a:tab pos="174625" algn="l"/>
                        </a:tabLst>
                      </a:pPr>
                      <a:r>
                        <a:rPr lang="en-US" sz="1600" dirty="0"/>
                        <a:t>144,000 hours &amp; $135,000 ODCs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Small Business Set-Aside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Seaport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N00178-19-D-8631-N66604-20-F-3005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SRM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2025 QTR 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5698562"/>
                  </a:ext>
                </a:extLst>
              </a:tr>
              <a:tr h="174065">
                <a:tc>
                  <a:txBody>
                    <a:bodyPr/>
                    <a:lstStyle/>
                    <a:p>
                      <a:pPr algn="l" fontAlgn="ctr"/>
                      <a:r>
                        <a:rPr lang="en-US" sz="1600" b="0" i="0" u="none" strike="noStrike" dirty="0">
                          <a:solidFill>
                            <a:srgbClr val="000000"/>
                          </a:solidFill>
                          <a:effectLst/>
                          <a:latin typeface="Calibri" panose="020F0502020204030204" pitchFamily="34" charset="0"/>
                        </a:rPr>
                        <a:t>Code 25 In-Service Engineering Support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tab pos="174625" algn="l"/>
                        </a:tabLst>
                        <a:defRPr/>
                      </a:pPr>
                      <a:r>
                        <a:rPr lang="en-US" sz="1600" dirty="0"/>
                        <a:t>630,500 hours &amp; $7,878,000 ODCs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Unrestricted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Seaport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N00178-19-D-8623-N66604-20-F-3006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SEACORP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2025 QTR 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2484676"/>
                  </a:ext>
                </a:extLst>
              </a:tr>
              <a:tr h="261097">
                <a:tc>
                  <a:txBody>
                    <a:bodyPr/>
                    <a:lstStyle/>
                    <a:p>
                      <a:pPr algn="l" fontAlgn="ctr"/>
                      <a:r>
                        <a:rPr lang="en-US" sz="1600" b="0" i="0" u="none" strike="noStrike" dirty="0">
                          <a:solidFill>
                            <a:srgbClr val="000000"/>
                          </a:solidFill>
                          <a:effectLst/>
                          <a:latin typeface="Calibri" panose="020F0502020204030204" pitchFamily="34" charset="0"/>
                        </a:rPr>
                        <a:t>Trainer Development Support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tab pos="174625" algn="l"/>
                        </a:tabLst>
                        <a:defRPr/>
                      </a:pPr>
                      <a:r>
                        <a:rPr lang="en-US" sz="1600" dirty="0"/>
                        <a:t>688,065 hours &amp; $4,928,000 ODCs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Unrestricted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alibri" panose="020F0502020204030204" pitchFamily="34" charset="0"/>
                        </a:rPr>
                        <a:t>Seaport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N00178-19-D-8194-N66604-20-F-3007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Northrop Grumman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Calibri" panose="020F0502020204030204" pitchFamily="34" charset="0"/>
                        </a:rPr>
                        <a:t>2025 QTR 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00838665"/>
                  </a:ext>
                </a:extLst>
              </a:tr>
              <a:tr h="205286">
                <a:tc>
                  <a:txBody>
                    <a:bodyPr/>
                    <a:lstStyle/>
                    <a:p>
                      <a:pPr algn="l" fontAlgn="ctr"/>
                      <a:r>
                        <a:rPr lang="en-US" sz="1600" b="0" i="0" u="none" strike="noStrike" dirty="0">
                          <a:solidFill>
                            <a:srgbClr val="000000"/>
                          </a:solidFill>
                          <a:effectLst/>
                          <a:latin typeface="Calibri" panose="020F0502020204030204" pitchFamily="34" charset="0"/>
                        </a:rPr>
                        <a:t>Lab/Advanced Interactive Management Technology Center (AIMTC) Support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tab pos="174625" algn="l"/>
                        </a:tabLst>
                        <a:defRPr/>
                      </a:pPr>
                      <a:r>
                        <a:rPr lang="en-US" sz="1600" dirty="0"/>
                        <a:t>95,000 hours (+FFP) &amp; $250,000 ODCs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Small Business Set-Aside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Seaport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N00178-19-D-8122-N66604-21-F-3004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MIKEL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2025 QTR 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08683290"/>
                  </a:ext>
                </a:extLst>
              </a:tr>
              <a:tr h="205286">
                <a:tc>
                  <a:txBody>
                    <a:bodyPr/>
                    <a:lstStyle/>
                    <a:p>
                      <a:pPr algn="l" fontAlgn="ctr"/>
                      <a:r>
                        <a:rPr lang="en-US" sz="1600" b="0" i="0" u="none" strike="noStrike" dirty="0">
                          <a:solidFill>
                            <a:srgbClr val="000000"/>
                          </a:solidFill>
                          <a:effectLst/>
                          <a:latin typeface="Calibri" panose="020F0502020204030204" pitchFamily="34" charset="0"/>
                        </a:rPr>
                        <a:t>Code 25 Combat Control Systems Support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tab pos="174625" algn="l"/>
                        </a:tabLst>
                        <a:defRPr/>
                      </a:pPr>
                      <a:r>
                        <a:rPr lang="en-US" sz="1600" dirty="0"/>
                        <a:t>598,000 hours &amp; $2,300,000 ODCs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TBD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Seaport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N00178-19-D-8424-N66604-22-F-3014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Rite-Solutions, Inc.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Calibri" panose="020F0502020204030204" pitchFamily="34" charset="0"/>
                        </a:rPr>
                        <a:t>2025 QTR 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94473145"/>
                  </a:ext>
                </a:extLst>
              </a:tr>
            </a:tbl>
          </a:graphicData>
        </a:graphic>
      </p:graphicFrame>
      <p:sp>
        <p:nvSpPr>
          <p:cNvPr id="6" name="Slide Number Placeholder 4"/>
          <p:cNvSpPr txBox="1">
            <a:spLocks/>
          </p:cNvSpPr>
          <p:nvPr/>
        </p:nvSpPr>
        <p:spPr>
          <a:xfrm>
            <a:off x="6629400" y="6569075"/>
            <a:ext cx="21336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AAE6E72-A5F4-4E67-B3B5-2E22EFBD6692}" type="slidenum">
              <a:rPr kumimoji="0" lang="en-US" sz="1200" b="1"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1" i="0" u="none" strike="noStrike" kern="1200" cap="none" spc="0" normalizeH="0" baseline="0" noProof="0" dirty="0">
              <a:ln>
                <a:noFill/>
              </a:ln>
              <a:solidFill>
                <a:srgbClr val="FFFFFF">
                  <a:lumMod val="50000"/>
                </a:srgbClr>
              </a:solidFill>
              <a:effectLst/>
              <a:uLnTx/>
              <a:uFillTx/>
              <a:latin typeface="Arial"/>
              <a:ea typeface="+mn-ea"/>
              <a:cs typeface="+mn-cs"/>
            </a:endParaRPr>
          </a:p>
        </p:txBody>
      </p:sp>
      <p:sp>
        <p:nvSpPr>
          <p:cNvPr id="3" name="Text Box 5">
            <a:extLst>
              <a:ext uri="{FF2B5EF4-FFF2-40B4-BE49-F238E27FC236}">
                <a16:creationId xmlns:a16="http://schemas.microsoft.com/office/drawing/2014/main" id="{598235E5-F69A-4A5E-0CAB-4BB0F9C55C0C}"/>
              </a:ext>
            </a:extLst>
          </p:cNvPr>
          <p:cNvSpPr txBox="1">
            <a:spLocks noChangeArrowheads="1"/>
          </p:cNvSpPr>
          <p:nvPr/>
        </p:nvSpPr>
        <p:spPr bwMode="auto">
          <a:xfrm>
            <a:off x="1959416" y="6611779"/>
            <a:ext cx="5215095" cy="246221"/>
          </a:xfrm>
          <a:prstGeom prst="rect">
            <a:avLst/>
          </a:prstGeom>
          <a:noFill/>
          <a:ln w="9525" algn="ctr">
            <a:noFill/>
            <a:miter lim="800000"/>
            <a:headEnd/>
            <a:tailEnd/>
          </a:ln>
          <a:effectLst/>
        </p:spPr>
        <p:txBody>
          <a:bodyPr wrap="square">
            <a:spAutoFit/>
          </a:bodyPr>
          <a:lstStyle/>
          <a:p>
            <a:pPr algn="ctr">
              <a:defRPr/>
            </a:pPr>
            <a:r>
              <a:rPr lang="en-US" sz="1000" i="1" kern="0" dirty="0">
                <a:solidFill>
                  <a:prstClr val="black"/>
                </a:solidFill>
                <a:latin typeface="Arial Narrow" pitchFamily="34" charset="0"/>
              </a:rPr>
              <a:t>DISTRIBUTION STATEMENT A. Approved for public release.</a:t>
            </a:r>
          </a:p>
        </p:txBody>
      </p:sp>
    </p:spTree>
    <p:extLst>
      <p:ext uri="{BB962C8B-B14F-4D97-AF65-F5344CB8AC3E}">
        <p14:creationId xmlns:p14="http://schemas.microsoft.com/office/powerpoint/2010/main" val="1827477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5360" y="23813"/>
            <a:ext cx="6940731" cy="786084"/>
          </a:xfrm>
        </p:spPr>
        <p:txBody>
          <a:bodyPr>
            <a:normAutofit/>
          </a:bodyPr>
          <a:lstStyle/>
          <a:p>
            <a:r>
              <a:rPr lang="en-US" dirty="0"/>
              <a:t>Projected Code 25 Contracts (FY26)</a:t>
            </a:r>
          </a:p>
        </p:txBody>
      </p:sp>
      <p:sp>
        <p:nvSpPr>
          <p:cNvPr id="6" name="Slide Number Placeholder 4"/>
          <p:cNvSpPr txBox="1">
            <a:spLocks/>
          </p:cNvSpPr>
          <p:nvPr/>
        </p:nvSpPr>
        <p:spPr>
          <a:xfrm>
            <a:off x="6629400" y="6569075"/>
            <a:ext cx="21336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AAE6E72-A5F4-4E67-B3B5-2E22EFBD6692}" type="slidenum">
              <a:rPr kumimoji="0" lang="en-US" sz="1200" b="1" i="0" u="none" strike="noStrike" kern="1200" cap="none" spc="0" normalizeH="0" baseline="0" noProof="0" smtClean="0">
                <a:ln>
                  <a:noFill/>
                </a:ln>
                <a:solidFill>
                  <a:srgbClr val="FFFFFF">
                    <a:lumMod val="50000"/>
                  </a:srgbClr>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1" i="0" u="none" strike="noStrike" kern="1200" cap="none" spc="0" normalizeH="0" baseline="0" noProof="0" dirty="0">
              <a:ln>
                <a:noFill/>
              </a:ln>
              <a:solidFill>
                <a:srgbClr val="FFFFFF">
                  <a:lumMod val="50000"/>
                </a:srgbClr>
              </a:solidFill>
              <a:effectLst/>
              <a:uLnTx/>
              <a:uFillTx/>
              <a:latin typeface="Arial"/>
              <a:ea typeface="+mn-ea"/>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val="2143290655"/>
              </p:ext>
            </p:extLst>
          </p:nvPr>
        </p:nvGraphicFramePr>
        <p:xfrm>
          <a:off x="111482" y="1110458"/>
          <a:ext cx="8936724" cy="4919044"/>
        </p:xfrm>
        <a:graphic>
          <a:graphicData uri="http://schemas.openxmlformats.org/drawingml/2006/table">
            <a:tbl>
              <a:tblPr>
                <a:tableStyleId>{5C22544A-7EE6-4342-B048-85BDC9FD1C3A}</a:tableStyleId>
              </a:tblPr>
              <a:tblGrid>
                <a:gridCol w="1708609">
                  <a:extLst>
                    <a:ext uri="{9D8B030D-6E8A-4147-A177-3AD203B41FA5}">
                      <a16:colId xmlns:a16="http://schemas.microsoft.com/office/drawing/2014/main" val="51660788"/>
                    </a:ext>
                  </a:extLst>
                </a:gridCol>
                <a:gridCol w="1059573">
                  <a:extLst>
                    <a:ext uri="{9D8B030D-6E8A-4147-A177-3AD203B41FA5}">
                      <a16:colId xmlns:a16="http://schemas.microsoft.com/office/drawing/2014/main" val="3687135539"/>
                    </a:ext>
                  </a:extLst>
                </a:gridCol>
                <a:gridCol w="1068192">
                  <a:extLst>
                    <a:ext uri="{9D8B030D-6E8A-4147-A177-3AD203B41FA5}">
                      <a16:colId xmlns:a16="http://schemas.microsoft.com/office/drawing/2014/main" val="3532842416"/>
                    </a:ext>
                  </a:extLst>
                </a:gridCol>
                <a:gridCol w="876239">
                  <a:extLst>
                    <a:ext uri="{9D8B030D-6E8A-4147-A177-3AD203B41FA5}">
                      <a16:colId xmlns:a16="http://schemas.microsoft.com/office/drawing/2014/main" val="2171242051"/>
                    </a:ext>
                  </a:extLst>
                </a:gridCol>
                <a:gridCol w="1513400">
                  <a:extLst>
                    <a:ext uri="{9D8B030D-6E8A-4147-A177-3AD203B41FA5}">
                      <a16:colId xmlns:a16="http://schemas.microsoft.com/office/drawing/2014/main" val="4179048575"/>
                    </a:ext>
                  </a:extLst>
                </a:gridCol>
                <a:gridCol w="1663062">
                  <a:extLst>
                    <a:ext uri="{9D8B030D-6E8A-4147-A177-3AD203B41FA5}">
                      <a16:colId xmlns:a16="http://schemas.microsoft.com/office/drawing/2014/main" val="1043807170"/>
                    </a:ext>
                  </a:extLst>
                </a:gridCol>
                <a:gridCol w="1047649">
                  <a:extLst>
                    <a:ext uri="{9D8B030D-6E8A-4147-A177-3AD203B41FA5}">
                      <a16:colId xmlns:a16="http://schemas.microsoft.com/office/drawing/2014/main" val="803759473"/>
                    </a:ext>
                  </a:extLst>
                </a:gridCol>
              </a:tblGrid>
              <a:tr h="261097">
                <a:tc>
                  <a:txBody>
                    <a:bodyPr/>
                    <a:lstStyle/>
                    <a:p>
                      <a:pPr algn="ctr" fontAlgn="ctr"/>
                      <a:r>
                        <a:rPr lang="en-US" sz="1600" u="none" strike="noStrike" dirty="0">
                          <a:effectLst/>
                        </a:rPr>
                        <a:t>Task Description</a:t>
                      </a:r>
                      <a:endParaRPr lang="en-US" sz="1600" b="1" i="0" u="none" strike="noStrike" dirty="0">
                        <a:solidFill>
                          <a:srgbClr val="FFFFFF"/>
                        </a:solidFill>
                        <a:effectLst/>
                        <a:latin typeface="Calibri" panose="020F0502020204030204" pitchFamily="34" charset="0"/>
                      </a:endParaRPr>
                    </a:p>
                  </a:txBody>
                  <a:tcPr marL="4144" marR="4144" marT="4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u="none" strike="noStrike" dirty="0">
                          <a:effectLst/>
                        </a:rPr>
                        <a:t>Estimated Level</a:t>
                      </a:r>
                      <a:r>
                        <a:rPr lang="en-US" sz="1600" u="none" strike="noStrike" baseline="0" dirty="0">
                          <a:effectLst/>
                        </a:rPr>
                        <a:t> of Effort</a:t>
                      </a:r>
                      <a:endParaRPr lang="en-US" sz="1600" b="1" i="0" u="none" strike="noStrike" dirty="0">
                        <a:solidFill>
                          <a:srgbClr val="FFFFFF"/>
                        </a:solidFill>
                        <a:effectLst/>
                        <a:latin typeface="Calibri" panose="020F0502020204030204" pitchFamily="34" charset="0"/>
                      </a:endParaRPr>
                    </a:p>
                  </a:txBody>
                  <a:tcPr marL="4144" marR="4144" marT="4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Anticipated               Strategy</a:t>
                      </a:r>
                      <a:endParaRPr lang="en-US" sz="1600" b="1" i="0" u="none" strike="noStrike" dirty="0">
                        <a:solidFill>
                          <a:srgbClr val="FFFFFF"/>
                        </a:solidFill>
                        <a:effectLst/>
                        <a:latin typeface="Calibri" panose="020F0502020204030204" pitchFamily="34" charset="0"/>
                      </a:endParaRPr>
                    </a:p>
                  </a:txBody>
                  <a:tcPr marL="4144" marR="4144" marT="4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Action Type</a:t>
                      </a:r>
                      <a:endParaRPr lang="en-US" sz="1600" b="1" i="0" u="none" strike="noStrike" dirty="0">
                        <a:solidFill>
                          <a:srgbClr val="FFFFFF"/>
                        </a:solidFill>
                        <a:effectLst/>
                        <a:latin typeface="Calibri" panose="020F0502020204030204" pitchFamily="34" charset="0"/>
                      </a:endParaRPr>
                    </a:p>
                  </a:txBody>
                  <a:tcPr marL="4144" marR="4144" marT="4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effectLst/>
                        </a:rPr>
                        <a:t>Current                                      Contract #</a:t>
                      </a:r>
                      <a:endParaRPr lang="en-US" sz="1600" b="1" i="0" u="none" strike="noStrike">
                        <a:solidFill>
                          <a:srgbClr val="FFFFFF"/>
                        </a:solidFill>
                        <a:effectLst/>
                        <a:latin typeface="Calibri" panose="020F0502020204030204" pitchFamily="34" charset="0"/>
                      </a:endParaRPr>
                    </a:p>
                  </a:txBody>
                  <a:tcPr marL="4144" marR="4144" marT="4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effectLst/>
                        </a:rPr>
                        <a:t>Incumbent</a:t>
                      </a:r>
                      <a:endParaRPr lang="en-US" sz="1600" b="1" i="0" u="none" strike="noStrike" dirty="0">
                        <a:solidFill>
                          <a:srgbClr val="FFFFFF"/>
                        </a:solidFill>
                        <a:effectLst/>
                        <a:latin typeface="Calibri" panose="020F0502020204030204" pitchFamily="34" charset="0"/>
                      </a:endParaRPr>
                    </a:p>
                  </a:txBody>
                  <a:tcPr marL="4144" marR="4144" marT="4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effectLst/>
                        </a:rPr>
                        <a:t>Anticipated RFP Release FY QTR</a:t>
                      </a:r>
                      <a:endParaRPr lang="en-US" sz="1600" b="1" i="0" u="none" strike="noStrike">
                        <a:solidFill>
                          <a:srgbClr val="FFFFFF"/>
                        </a:solidFill>
                        <a:effectLst/>
                        <a:latin typeface="Calibri" panose="020F0502020204030204" pitchFamily="34" charset="0"/>
                      </a:endParaRPr>
                    </a:p>
                  </a:txBody>
                  <a:tcPr marL="4144" marR="4144" marT="4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0205745"/>
                  </a:ext>
                </a:extLst>
              </a:tr>
              <a:tr h="174065">
                <a:tc>
                  <a:txBody>
                    <a:bodyPr/>
                    <a:lstStyle/>
                    <a:p>
                      <a:pPr algn="l" fontAlgn="ctr"/>
                      <a:r>
                        <a:rPr lang="en-US" sz="1600" b="0" i="0" u="none" strike="noStrike" dirty="0">
                          <a:solidFill>
                            <a:srgbClr val="000000"/>
                          </a:solidFill>
                          <a:effectLst/>
                          <a:latin typeface="Calibri" panose="020F0502020204030204" pitchFamily="34" charset="0"/>
                        </a:rPr>
                        <a:t>Data Acquisition and Retrieval System (DARTS) SBIR Phase III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tab pos="174625" algn="l"/>
                        </a:tabLst>
                        <a:defRPr/>
                      </a:pPr>
                      <a:r>
                        <a:rPr lang="en-US" sz="1600" dirty="0"/>
                        <a:t>258,000 hours &amp; $1,500,000 ODCs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Sole Source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IDIQ</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N66604-21-D-H100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GDMS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2026 QTR 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3899683"/>
                  </a:ext>
                </a:extLst>
              </a:tr>
              <a:tr h="261097">
                <a:tc>
                  <a:txBody>
                    <a:bodyPr/>
                    <a:lstStyle/>
                    <a:p>
                      <a:pPr algn="l" fontAlgn="ctr"/>
                      <a:r>
                        <a:rPr lang="en-US" sz="1600" b="0" i="0" u="none" strike="noStrike" dirty="0">
                          <a:solidFill>
                            <a:srgbClr val="000000"/>
                          </a:solidFill>
                          <a:effectLst/>
                          <a:latin typeface="Calibri" panose="020F0502020204030204" pitchFamily="34" charset="0"/>
                        </a:rPr>
                        <a:t>BYG-1 Payload Control System (PCS) SBIR Phase III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tab pos="174625" algn="l"/>
                        </a:tabLst>
                        <a:defRPr/>
                      </a:pPr>
                      <a:r>
                        <a:rPr lang="en-US" sz="1600" dirty="0"/>
                        <a:t>142,000 hours &amp; $2,000,000 ODCs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Sole Source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IDIQ</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N66604-21-D-E100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SEACORP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2026 QTR 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5698562"/>
                  </a:ext>
                </a:extLst>
              </a:tr>
              <a:tr h="256196">
                <a:tc>
                  <a:txBody>
                    <a:bodyPr/>
                    <a:lstStyle/>
                    <a:p>
                      <a:pPr algn="l" fontAlgn="ctr"/>
                      <a:r>
                        <a:rPr lang="en-US" sz="1600" b="0" i="0" u="none" strike="noStrike" dirty="0">
                          <a:solidFill>
                            <a:srgbClr val="000000"/>
                          </a:solidFill>
                          <a:effectLst/>
                          <a:latin typeface="Calibri" panose="020F0502020204030204" pitchFamily="34" charset="0"/>
                        </a:rPr>
                        <a:t>Consolidated Afloat Networks and Enterprise Services (CANES) Development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FontTx/>
                        <a:buNone/>
                        <a:tabLst>
                          <a:tab pos="174625" algn="l"/>
                        </a:tabLst>
                      </a:pPr>
                      <a:r>
                        <a:rPr lang="en-US" sz="1600" dirty="0"/>
                        <a:t>350,000 hours &amp; $2,000,000 ODCs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TBD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Seaport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N00178-19-D-8424-N66604-21-F-3008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Rite-Solutions, Inc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2026 QTR 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2484676"/>
                  </a:ext>
                </a:extLst>
              </a:tr>
              <a:tr h="205286">
                <a:tc>
                  <a:txBody>
                    <a:bodyPr/>
                    <a:lstStyle/>
                    <a:p>
                      <a:pPr algn="l" fontAlgn="ctr"/>
                      <a:r>
                        <a:rPr lang="en-US" sz="1600" b="0" i="0" u="none" strike="noStrike" dirty="0">
                          <a:solidFill>
                            <a:srgbClr val="000000"/>
                          </a:solidFill>
                          <a:effectLst/>
                          <a:latin typeface="Calibri" panose="020F0502020204030204" pitchFamily="34" charset="0"/>
                        </a:rPr>
                        <a:t>Consolidated Afloat Networks and Enterprise Services (CANES) Services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tab pos="174625" algn="l"/>
                        </a:tabLst>
                        <a:defRPr/>
                      </a:pPr>
                      <a:r>
                        <a:rPr lang="en-US" sz="1600" dirty="0"/>
                        <a:t>95,000 hours &amp; $350,000 ODCs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TBD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Seaport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N00178-19-D-7675-N66604-22-F-3001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dirty="0"/>
                        <a:t>G2 Software Systems</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panose="020F0502020204030204" pitchFamily="34" charset="0"/>
                        </a:rPr>
                        <a:t>2026 QTR 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08683290"/>
                  </a:ext>
                </a:extLst>
              </a:tr>
            </a:tbl>
          </a:graphicData>
        </a:graphic>
      </p:graphicFrame>
      <p:sp>
        <p:nvSpPr>
          <p:cNvPr id="3" name="Text Box 5">
            <a:extLst>
              <a:ext uri="{FF2B5EF4-FFF2-40B4-BE49-F238E27FC236}">
                <a16:creationId xmlns:a16="http://schemas.microsoft.com/office/drawing/2014/main" id="{2B15B776-F176-1683-898C-7B88E023BC2C}"/>
              </a:ext>
            </a:extLst>
          </p:cNvPr>
          <p:cNvSpPr txBox="1">
            <a:spLocks noChangeArrowheads="1"/>
          </p:cNvSpPr>
          <p:nvPr/>
        </p:nvSpPr>
        <p:spPr bwMode="auto">
          <a:xfrm>
            <a:off x="1959416" y="6611779"/>
            <a:ext cx="5215095" cy="246221"/>
          </a:xfrm>
          <a:prstGeom prst="rect">
            <a:avLst/>
          </a:prstGeom>
          <a:noFill/>
          <a:ln w="9525" algn="ctr">
            <a:noFill/>
            <a:miter lim="800000"/>
            <a:headEnd/>
            <a:tailEnd/>
          </a:ln>
          <a:effectLst/>
        </p:spPr>
        <p:txBody>
          <a:bodyPr wrap="square">
            <a:spAutoFit/>
          </a:bodyPr>
          <a:lstStyle/>
          <a:p>
            <a:pPr algn="ctr">
              <a:defRPr/>
            </a:pPr>
            <a:r>
              <a:rPr lang="en-US" sz="1000" i="1" kern="0" dirty="0">
                <a:solidFill>
                  <a:prstClr val="black"/>
                </a:solidFill>
                <a:latin typeface="Arial Narrow" pitchFamily="34" charset="0"/>
              </a:rPr>
              <a:t>DISTRIBUTION STATEMENT A. Approved for public release.</a:t>
            </a:r>
          </a:p>
        </p:txBody>
      </p:sp>
    </p:spTree>
    <p:extLst>
      <p:ext uri="{BB962C8B-B14F-4D97-AF65-F5344CB8AC3E}">
        <p14:creationId xmlns:p14="http://schemas.microsoft.com/office/powerpoint/2010/main" val="1878536824"/>
      </p:ext>
    </p:extLst>
  </p:cSld>
  <p:clrMapOvr>
    <a:masterClrMapping/>
  </p:clrMapOvr>
</p:sld>
</file>

<file path=ppt/theme/theme1.xml><?xml version="1.0" encoding="utf-8"?>
<a:theme xmlns:a="http://schemas.openxmlformats.org/drawingml/2006/main" name="C25 (New)">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25 (New)" id="{B3C2519A-AC2D-4324-B74D-9602A985288C}" vid="{D0805312-719B-4841-9C93-A2A9479DD7B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a8e9ceb-7708-449f-a721-2c2bc7d50619">
      <Terms xmlns="http://schemas.microsoft.com/office/infopath/2007/PartnerControls"/>
    </lcf76f155ced4ddcb4097134ff3c332f>
    <TaxCatchAll xmlns="6a568886-8bfe-4b58-9f58-a6621cbc771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906798517F68B49A2775F8ADC95F3DE" ma:contentTypeVersion="11" ma:contentTypeDescription="Create a new document." ma:contentTypeScope="" ma:versionID="3d51af53281a462702639e31ccf64399">
  <xsd:schema xmlns:xsd="http://www.w3.org/2001/XMLSchema" xmlns:xs="http://www.w3.org/2001/XMLSchema" xmlns:p="http://schemas.microsoft.com/office/2006/metadata/properties" xmlns:ns2="1a8e9ceb-7708-449f-a721-2c2bc7d50619" xmlns:ns3="6a568886-8bfe-4b58-9f58-a6621cbc7717" targetNamespace="http://schemas.microsoft.com/office/2006/metadata/properties" ma:root="true" ma:fieldsID="84c0ba66e88be6e8fe3083b5454879f5" ns2:_="" ns3:_="">
    <xsd:import namespace="1a8e9ceb-7708-449f-a721-2c2bc7d50619"/>
    <xsd:import namespace="6a568886-8bfe-4b58-9f58-a6621cbc771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8e9ceb-7708-449f-a721-2c2bc7d506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cef215b-19b7-4691-95f4-27d2fe62d5df"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a568886-8bfe-4b58-9f58-a6621cbc771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ae30091a-b946-4198-9c04-9a35776a2801}" ma:internalName="TaxCatchAll" ma:showField="CatchAllData" ma:web="6a568886-8bfe-4b58-9f58-a6621cbc77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4682DE0-1B2B-4C0F-98EC-EDA70B0437D1}">
  <ds:schemaRefs>
    <ds:schemaRef ds:uri="http://schemas.microsoft.com/office/2006/metadata/properties"/>
    <ds:schemaRef ds:uri="http://schemas.microsoft.com/office/infopath/2007/PartnerControls"/>
    <ds:schemaRef ds:uri="a19fcf24-b5a3-4768-8688-f3ccf55adf13"/>
    <ds:schemaRef ds:uri="a94cdab9-b6d1-411c-b43c-cbd3cb385a52"/>
  </ds:schemaRefs>
</ds:datastoreItem>
</file>

<file path=customXml/itemProps2.xml><?xml version="1.0" encoding="utf-8"?>
<ds:datastoreItem xmlns:ds="http://schemas.openxmlformats.org/officeDocument/2006/customXml" ds:itemID="{38410100-1A73-4E4A-A723-98D1221795B4}"/>
</file>

<file path=customXml/itemProps3.xml><?xml version="1.0" encoding="utf-8"?>
<ds:datastoreItem xmlns:ds="http://schemas.openxmlformats.org/officeDocument/2006/customXml" ds:itemID="{B2B02AD8-FDD4-44D9-B37E-7CA41F7D855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C25 (New)</Template>
  <TotalTime>2122</TotalTime>
  <Words>2893</Words>
  <Application>Microsoft Office PowerPoint</Application>
  <PresentationFormat>On-screen Show (4:3)</PresentationFormat>
  <Paragraphs>476</Paragraphs>
  <Slides>18</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Arial Narrow</vt:lpstr>
      <vt:lpstr>Avant Garde</vt:lpstr>
      <vt:lpstr>Calibri</vt:lpstr>
      <vt:lpstr>Calibri Light</vt:lpstr>
      <vt:lpstr>Gill Sans MT</vt:lpstr>
      <vt:lpstr>Wingdings</vt:lpstr>
      <vt:lpstr>C25 (New)</vt:lpstr>
      <vt:lpstr>PowerPoint Presentation</vt:lpstr>
      <vt:lpstr>USW Combat Systems Department</vt:lpstr>
      <vt:lpstr> System of Systems (SoS) Engineering Expertise</vt:lpstr>
      <vt:lpstr>PowerPoint Presentation</vt:lpstr>
      <vt:lpstr>PowerPoint Presentation</vt:lpstr>
      <vt:lpstr>PowerPoint Presentation</vt:lpstr>
      <vt:lpstr>Combat System Funding</vt:lpstr>
      <vt:lpstr>Projected Code 25 Contracts (FY25)</vt:lpstr>
      <vt:lpstr>Projected Code 25 Contracts (FY26)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NMCI 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Wakefield, Rebecca L CTR NUWC NWPT</dc:creator>
  <cp:lastModifiedBy>Nold, Joseph C CIV USN NUWC DIV NEWPORT RI (USA)</cp:lastModifiedBy>
  <cp:revision>56</cp:revision>
  <dcterms:created xsi:type="dcterms:W3CDTF">2023-04-14T15:25:53Z</dcterms:created>
  <dcterms:modified xsi:type="dcterms:W3CDTF">2024-10-04T19:12:27Z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0x0101006906798517F68B49A2775F8ADC95F3DE</vt:lpwstr>
  </property>
  <property fmtid="{D5CDD505-2E9C-101B-9397-08002B2CF9AE}" pid="3" name="MediaServiceImageTags">
    <vt:lpwstr/>
  </property>
</Properties>
</file>