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6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A498-10DB-0CD4-1DA2-7F2560AB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509C5-19E6-5AF7-4838-D6EF58B3D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4BC49-F4E4-9B08-FD15-9FEFD63E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858BE-E9B3-4AA2-207B-DD0D4847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21C26-C52D-B8C5-F78F-07D094DE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40A5-B520-81A8-3C82-01C9D3BF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E6D51-07EE-5574-9AB5-86FE69A51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1A61-E438-EE4E-863B-263B0F00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6E35A-C1AB-1BA7-E03D-90F6319C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BD2EB-6217-4F13-99D7-23DC5AF3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743CE-EF0A-D004-F7B9-6D8DC3524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B1BEAE-2104-52F6-0428-F4C753062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2F65C-BF37-0110-0596-D3974A96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7C73-3193-E973-FED3-04FD7ABE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87FF5-770E-FD5D-E7D5-C1D2BAB9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8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BF-F757-0BBD-7AA8-EC673ECE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2177-738B-3486-1EEC-7E7B2FF8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783B4-C3D7-7B20-A5D2-DC9BEEBE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2AAF-FC57-5F95-2691-1C4F45E7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9736-8066-AF40-89EE-AC6C8932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DC76-B78C-BA93-F5A9-6FE63BF9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9E58B-C779-3232-AAD5-CB3B55A8A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2257-3624-3E7F-A2C9-AEDB31A9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75127-3683-AB76-E400-14BD5EBE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3167-C940-6D0A-EAD5-F857AF9B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C9BE-8136-E685-41EF-2BA99AE8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DA9D-0E5D-89D9-3F1C-9660F21A0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3EA16-7A80-5533-599F-74F9AE939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EE2DB-9600-2D95-5551-C5EBA37B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D87D6-40F6-6877-622E-F1398EE78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DAAFC-091D-1850-D48C-15D44256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0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2DC8-A1E6-0C33-5863-8E405F3EA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B23F4-F07A-EF3B-FB39-FF3D5054B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E2893-CB6D-4DA3-0EC3-A9B67783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E6279-CC8F-4D59-4202-F3AB91C38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AE4A4-32E7-FD64-C652-E4321472D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DE47-28FC-16D4-9998-715B9F04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AF227-7873-B2DB-AAD2-07D8E5AC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E21363-C7B7-124D-EB5C-E0A478191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0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AAFFB-A02D-3834-B06E-47595C1C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628EB-3E3C-C390-C45C-49BC5536B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E6B9-3958-B750-F5FF-2579D327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20E4A-C702-CCC9-F939-B7E73516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2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9735D-A99B-88CA-31D5-BD0C7FF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2E703-1724-E1F7-F7BB-2AB5260B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F39CF-A815-6A1D-127C-5F79C00A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9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5CDB-C147-8830-4099-3C2941F7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E97C-970D-300C-D54E-07BFF6DF1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8CBD5-904F-84F1-72A4-002C05827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0A7E6-0613-B8CE-CE81-F63753B1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37EA8-A59B-0EEC-598A-6675A7BD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E4EEC-6122-FD3F-8D7A-EEC0D670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9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EE92-1194-F645-95FC-3ED923C3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6478A-C0E3-9B49-12A1-098850166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E3483-DE22-FAB3-DB66-F17DE1EAD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141AB-C4ED-3438-91B1-E7C442D5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FAA02-C191-57FB-87CC-8CFF8A47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87EE4-59BA-5323-BB0C-9AFDAF75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8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EF2574-D241-A10C-1370-724A1A78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2A6DE-5C3E-822A-51D4-41A816FA4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A481-798F-7E6D-E1C7-9626E50E7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43DD95-4181-486E-922E-818ACCE37B8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1F29-5347-0976-188B-8869BD248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00CD1-5E7E-74BF-CAF3-B85E794A3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2E1A7D-2577-9D69-172C-D915C6CBFD47}"/>
              </a:ext>
            </a:extLst>
          </p:cNvPr>
          <p:cNvCxnSpPr>
            <a:cxnSpLocks/>
          </p:cNvCxnSpPr>
          <p:nvPr/>
        </p:nvCxnSpPr>
        <p:spPr>
          <a:xfrm>
            <a:off x="5229577" y="1158844"/>
            <a:ext cx="49789" cy="56561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C5B7C-CBFC-8AFE-8543-53D0DB250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36"/>
            <a:ext cx="12190186" cy="93995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BB3E18-5A13-C58E-4101-D27228F715A1}"/>
              </a:ext>
            </a:extLst>
          </p:cNvPr>
          <p:cNvSpPr txBox="1">
            <a:spLocks/>
          </p:cNvSpPr>
          <p:nvPr/>
        </p:nvSpPr>
        <p:spPr>
          <a:xfrm>
            <a:off x="167137" y="3717596"/>
            <a:ext cx="5134165" cy="25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2A2BA8-4D38-D830-88B2-825F1E15DA21}"/>
              </a:ext>
            </a:extLst>
          </p:cNvPr>
          <p:cNvSpPr txBox="1">
            <a:spLocks/>
          </p:cNvSpPr>
          <p:nvPr/>
        </p:nvSpPr>
        <p:spPr>
          <a:xfrm>
            <a:off x="319537" y="3869996"/>
            <a:ext cx="6022848" cy="25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1C2457-70AE-89FE-AC76-298874B1DD27}"/>
              </a:ext>
            </a:extLst>
          </p:cNvPr>
          <p:cNvCxnSpPr>
            <a:cxnSpLocks/>
          </p:cNvCxnSpPr>
          <p:nvPr/>
        </p:nvCxnSpPr>
        <p:spPr>
          <a:xfrm>
            <a:off x="149031" y="3641035"/>
            <a:ext cx="1195243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FBFE56-6FF6-944A-2E3A-18A24F8DFF8C}"/>
              </a:ext>
            </a:extLst>
          </p:cNvPr>
          <p:cNvSpPr txBox="1"/>
          <p:nvPr/>
        </p:nvSpPr>
        <p:spPr>
          <a:xfrm>
            <a:off x="468769" y="1017658"/>
            <a:ext cx="4675596" cy="238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Highlights:</a:t>
            </a:r>
          </a:p>
          <a:p>
            <a:pPr marL="299085" indent="-287020">
              <a:lnSpc>
                <a:spcPct val="100000"/>
              </a:lnSpc>
              <a:spcBef>
                <a:spcPts val="95"/>
              </a:spcBef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traditional</a:t>
            </a:r>
            <a:r>
              <a:rPr lang="en-US" sz="1400" spc="-3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1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76!</a:t>
            </a:r>
            <a:r>
              <a:rPr lang="en-US"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n-US"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en-US"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DOD/Navy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n-US"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office:</a:t>
            </a:r>
            <a:r>
              <a:rPr lang="en-US"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Aquidneck</a:t>
            </a:r>
            <a:r>
              <a:rPr lang="en-US"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lang="en-US"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Park,</a:t>
            </a:r>
            <a:r>
              <a:rPr lang="en-US"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Middletown,</a:t>
            </a:r>
            <a:r>
              <a:rPr lang="en-US"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25" dirty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NIST</a:t>
            </a:r>
            <a:r>
              <a:rPr lang="en-US"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US"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800-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171 Compliant</a:t>
            </a:r>
            <a:endParaRPr lang="en-US" sz="14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SPRS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endParaRPr lang="en-US" sz="1400" spc="-3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NAVSEA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AIT</a:t>
            </a:r>
            <a:r>
              <a:rPr lang="en-US"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n-US"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  <a:endParaRPr lang="en-US" sz="1400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Authorization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Operate</a:t>
            </a:r>
            <a:r>
              <a:rPr lang="en-US"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(ATO)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Classified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Material Processing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A4BF00-8F79-6346-BD81-9CB70EBA77CE}"/>
              </a:ext>
            </a:extLst>
          </p:cNvPr>
          <p:cNvSpPr txBox="1"/>
          <p:nvPr/>
        </p:nvSpPr>
        <p:spPr>
          <a:xfrm>
            <a:off x="5609815" y="963705"/>
            <a:ext cx="353381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Customers/ Major Team Mates:</a:t>
            </a:r>
          </a:p>
          <a:p>
            <a:pPr marL="299085" marR="6985" lvl="1" indent="-287020" fontAlgn="base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NAVSEA WFC Headquarters</a:t>
            </a:r>
          </a:p>
          <a:p>
            <a:pPr marL="299085" marR="6985" lvl="1" indent="-287020" fontAlgn="base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NUWC Division Newport</a:t>
            </a:r>
          </a:p>
          <a:p>
            <a:pPr marL="299085" marR="6985" lvl="1" indent="-287020" fontAlgn="base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NUWC Division Keyport</a:t>
            </a:r>
          </a:p>
          <a:p>
            <a:pPr marL="299085" marR="6985" lvl="1" indent="-287020" fontAlgn="base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NSWC Division Corona</a:t>
            </a:r>
          </a:p>
          <a:p>
            <a:pPr marL="299085" marR="6985" lvl="1" indent="-287020" fontAlgn="base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NSWC Division Crane</a:t>
            </a:r>
          </a:p>
          <a:p>
            <a:pPr marL="299085" marR="6985" lvl="1" indent="-287020" fontAlgn="base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NSWC Division Port Hueneme</a:t>
            </a:r>
            <a:endParaRPr lang="en-US" sz="900" dirty="0">
              <a:solidFill>
                <a:srgbClr val="0070C0"/>
              </a:solidFill>
            </a:endParaRPr>
          </a:p>
          <a:p>
            <a:endParaRPr lang="en-US" sz="900" dirty="0">
              <a:solidFill>
                <a:srgbClr val="0070C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18354D-160A-D692-7CBF-960AAE2C6B89}"/>
              </a:ext>
            </a:extLst>
          </p:cNvPr>
          <p:cNvSpPr txBox="1"/>
          <p:nvPr/>
        </p:nvSpPr>
        <p:spPr>
          <a:xfrm>
            <a:off x="5760142" y="3673911"/>
            <a:ext cx="5608951" cy="2980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Competencies / Capabilities:</a:t>
            </a:r>
          </a:p>
          <a:p>
            <a:pPr marL="299085" marR="6985" indent="-287020">
              <a:lnSpc>
                <a:spcPct val="100000"/>
              </a:lnSpc>
              <a:spcBef>
                <a:spcPts val="1100"/>
              </a:spcBef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Engineering Services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Program Management support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 Life Cycle Management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Technical Services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Information Technology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Information Assurance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Corporate Operations Support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 marL="299085" marR="6985" indent="-28702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Infrastructure Support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D7707C-695D-0F18-2B15-68D3A1056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8734" y="4765842"/>
            <a:ext cx="2413610" cy="7080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F154540-1354-D3A6-4861-3861EC94D9F3}"/>
              </a:ext>
            </a:extLst>
          </p:cNvPr>
          <p:cNvSpPr txBox="1"/>
          <p:nvPr/>
        </p:nvSpPr>
        <p:spPr>
          <a:xfrm>
            <a:off x="452080" y="3680071"/>
            <a:ext cx="4412304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Discriminators: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Undersea Weapons and Launcher Systems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UUV Engineering &amp; Support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Wet End Sensors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Undersea Warfare Analysis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Ocean Engineering support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Temp Alt TDP development</a:t>
            </a:r>
          </a:p>
          <a:p>
            <a:pPr marL="299085" marR="6985" indent="-287020">
              <a:spcAft>
                <a:spcPts val="300"/>
              </a:spcAft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Level 3 Drawing  &amp; GD&amp;T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07F4ED-5E91-779C-36EA-0ABCE091B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0271" y="1257917"/>
            <a:ext cx="3297835" cy="22994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7240D4F-5C28-BB8B-BB0D-3EA2F85A29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219" y="9611"/>
            <a:ext cx="1053223" cy="94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20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129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Matthews</dc:creator>
  <cp:lastModifiedBy>Hayden, Alexander F CTR (USA)</cp:lastModifiedBy>
  <cp:revision>11</cp:revision>
  <cp:lastPrinted>2024-10-15T12:31:49Z</cp:lastPrinted>
  <dcterms:created xsi:type="dcterms:W3CDTF">2024-10-09T17:53:28Z</dcterms:created>
  <dcterms:modified xsi:type="dcterms:W3CDTF">2024-10-17T18:02:52Z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d2617c7-b08b-48e8-9729-e9faf8a71a0e_Enabled">
    <vt:lpwstr>true</vt:lpwstr>
  </property>
  <property fmtid="{D5CDD505-2E9C-101B-9397-08002B2CF9AE}" pid="3" name="MSIP_Label_8d2617c7-b08b-48e8-9729-e9faf8a71a0e_SetDate">
    <vt:lpwstr>2024-10-09T18:02:12Z</vt:lpwstr>
  </property>
  <property fmtid="{D5CDD505-2E9C-101B-9397-08002B2CF9AE}" pid="4" name="MSIP_Label_8d2617c7-b08b-48e8-9729-e9faf8a71a0e_Method">
    <vt:lpwstr>Standard</vt:lpwstr>
  </property>
  <property fmtid="{D5CDD505-2E9C-101B-9397-08002B2CF9AE}" pid="5" name="MSIP_Label_8d2617c7-b08b-48e8-9729-e9faf8a71a0e_Name">
    <vt:lpwstr>Public</vt:lpwstr>
  </property>
  <property fmtid="{D5CDD505-2E9C-101B-9397-08002B2CF9AE}" pid="6" name="MSIP_Label_8d2617c7-b08b-48e8-9729-e9faf8a71a0e_SiteId">
    <vt:lpwstr>3f4fa95a-96c7-48e4-b1a0-6b5dc316a69c</vt:lpwstr>
  </property>
  <property fmtid="{D5CDD505-2E9C-101B-9397-08002B2CF9AE}" pid="7" name="MSIP_Label_8d2617c7-b08b-48e8-9729-e9faf8a71a0e_ActionId">
    <vt:lpwstr>f3fb4981-3007-46bf-97b8-9ed44e5956e1</vt:lpwstr>
  </property>
  <property fmtid="{D5CDD505-2E9C-101B-9397-08002B2CF9AE}" pid="8" name="MSIP_Label_8d2617c7-b08b-48e8-9729-e9faf8a71a0e_ContentBits">
    <vt:lpwstr>0</vt:lpwstr>
  </property>
</Properties>
</file>