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9A005F-F496-4D6F-B819-684E3149EDC1}" v="1" dt="2024-10-15T15:52:50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d Seelig" userId="62051fed-e977-4f4e-a6ea-7c5b792572b9" providerId="ADAL" clId="{DF9A005F-F496-4D6F-B819-684E3149EDC1}"/>
    <pc:docChg chg="modSld">
      <pc:chgData name="Chad Seelig" userId="62051fed-e977-4f4e-a6ea-7c5b792572b9" providerId="ADAL" clId="{DF9A005F-F496-4D6F-B819-684E3149EDC1}" dt="2024-10-15T16:02:12.981" v="125" actId="1035"/>
      <pc:docMkLst>
        <pc:docMk/>
      </pc:docMkLst>
      <pc:sldChg chg="modSp mod">
        <pc:chgData name="Chad Seelig" userId="62051fed-e977-4f4e-a6ea-7c5b792572b9" providerId="ADAL" clId="{DF9A005F-F496-4D6F-B819-684E3149EDC1}" dt="2024-10-15T16:02:12.981" v="125" actId="1035"/>
        <pc:sldMkLst>
          <pc:docMk/>
          <pc:sldMk cId="2673186414" sldId="256"/>
        </pc:sldMkLst>
        <pc:spChg chg="mod">
          <ac:chgData name="Chad Seelig" userId="62051fed-e977-4f4e-a6ea-7c5b792572b9" providerId="ADAL" clId="{DF9A005F-F496-4D6F-B819-684E3149EDC1}" dt="2024-10-15T16:02:12.981" v="125" actId="1035"/>
          <ac:spMkLst>
            <pc:docMk/>
            <pc:sldMk cId="2673186414" sldId="256"/>
            <ac:spMk id="2" creationId="{717CBC0C-3EB9-D34B-BFF3-EE551962958C}"/>
          </ac:spMkLst>
        </pc:spChg>
        <pc:spChg chg="mod">
          <ac:chgData name="Chad Seelig" userId="62051fed-e977-4f4e-a6ea-7c5b792572b9" providerId="ADAL" clId="{DF9A005F-F496-4D6F-B819-684E3149EDC1}" dt="2024-10-11T18:42:28.868" v="5" actId="113"/>
          <ac:spMkLst>
            <pc:docMk/>
            <pc:sldMk cId="2673186414" sldId="256"/>
            <ac:spMk id="3" creationId="{F87313DB-6304-D886-23A6-A3DE6D530A16}"/>
          </ac:spMkLst>
        </pc:spChg>
        <pc:spChg chg="mod">
          <ac:chgData name="Chad Seelig" userId="62051fed-e977-4f4e-a6ea-7c5b792572b9" providerId="ADAL" clId="{DF9A005F-F496-4D6F-B819-684E3149EDC1}" dt="2024-10-15T16:02:01.990" v="103" actId="1035"/>
          <ac:spMkLst>
            <pc:docMk/>
            <pc:sldMk cId="2673186414" sldId="256"/>
            <ac:spMk id="12" creationId="{A6FBFE56-6FF6-944A-2E3A-18A24F8DFF8C}"/>
          </ac:spMkLst>
        </pc:spChg>
        <pc:spChg chg="mod">
          <ac:chgData name="Chad Seelig" userId="62051fed-e977-4f4e-a6ea-7c5b792572b9" providerId="ADAL" clId="{DF9A005F-F496-4D6F-B819-684E3149EDC1}" dt="2024-10-15T16:02:07.430" v="114" actId="1035"/>
          <ac:spMkLst>
            <pc:docMk/>
            <pc:sldMk cId="2673186414" sldId="256"/>
            <ac:spMk id="13" creationId="{7DA4BF00-8F79-6346-BD81-9CB70EBA77CE}"/>
          </ac:spMkLst>
        </pc:spChg>
        <pc:spChg chg="mod">
          <ac:chgData name="Chad Seelig" userId="62051fed-e977-4f4e-a6ea-7c5b792572b9" providerId="ADAL" clId="{DF9A005F-F496-4D6F-B819-684E3149EDC1}" dt="2024-10-11T18:42:02.664" v="0" actId="403"/>
          <ac:spMkLst>
            <pc:docMk/>
            <pc:sldMk cId="2673186414" sldId="256"/>
            <ac:spMk id="14" creationId="{B818354D-160A-D692-7CBF-960AAE2C6B89}"/>
          </ac:spMkLst>
        </pc:spChg>
        <pc:spChg chg="mod">
          <ac:chgData name="Chad Seelig" userId="62051fed-e977-4f4e-a6ea-7c5b792572b9" providerId="ADAL" clId="{DF9A005F-F496-4D6F-B819-684E3149EDC1}" dt="2024-10-11T18:42:05.706" v="1" actId="403"/>
          <ac:spMkLst>
            <pc:docMk/>
            <pc:sldMk cId="2673186414" sldId="256"/>
            <ac:spMk id="15" creationId="{EF154540-1354-D3A6-4861-3861EC94D9F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A498-10DB-0CD4-1DA2-7F2560AB9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2509C5-19E6-5AF7-4838-D6EF58B3D5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4BC49-F4E4-9B08-FD15-9FEFD63E0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858BE-E9B3-4AA2-207B-DD0D48478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21C26-C52D-B8C5-F78F-07D094DEF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3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E40A5-B520-81A8-3C82-01C9D3BF4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1E6D51-07EE-5574-9AB5-86FE69A51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11A61-E438-EE4E-863B-263B0F00B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6E35A-C1AB-1BA7-E03D-90F6319C9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BD2EB-6217-4F13-99D7-23DC5AF38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C743CE-EF0A-D004-F7B9-6D8DC3524C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B1BEAE-2104-52F6-0428-F4C753062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2F65C-BF37-0110-0596-D3974A965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77C73-3193-E973-FED3-04FD7ABEE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87FF5-770E-FD5D-E7D5-C1D2BAB93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8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32BF-F757-0BBD-7AA8-EC673ECE2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2177-738B-3486-1EEC-7E7B2FF84C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783B4-C3D7-7B20-A5D2-DC9BEEBE3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F12AAF-FC57-5F95-2691-1C4F45E70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B9736-8066-AF40-89EE-AC6C8932E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0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BDC76-B78C-BA93-F5A9-6FE63BF99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A9E58B-C779-3232-AAD5-CB3B55A8A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842257-3624-3E7F-A2C9-AEDB31A9E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75127-3683-AB76-E400-14BD5EBE1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63167-C940-6D0A-EAD5-F857AF9B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26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AC9BE-8136-E685-41EF-2BA99AE8E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0DA9D-0E5D-89D9-3F1C-9660F21A0A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A3EA16-7A80-5533-599F-74F9AE939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EE2DB-9600-2D95-5551-C5EBA37B9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D87D6-40F6-6877-622E-F1398EE78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DAAFC-091D-1850-D48C-15D442566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0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32DC8-A1E6-0C33-5863-8E405F3EA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B23F4-F07A-EF3B-FB39-FF3D5054B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CE2893-CB6D-4DA3-0EC3-A9B67783A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3E6279-CC8F-4D59-4202-F3AB91C387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6AE4A4-32E7-FD64-C652-E4321472D6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B5DE47-28FC-16D4-9998-715B9F043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9AF227-7873-B2DB-AAD2-07D8E5AC4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E21363-C7B7-124D-EB5C-E0A478191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0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AAFFB-A02D-3834-B06E-47595C1CF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628EB-3E3C-C390-C45C-49BC5536B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E6B9-3958-B750-F5FF-2579D3272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120E4A-C702-CCC9-F939-B7E735169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82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29735D-A99B-88CA-31D5-BD0C7FF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02E703-1724-E1F7-F7BB-2AB5260B8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4F39CF-A815-6A1D-127C-5F79C00A8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89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85CDB-C147-8830-4099-3C2941F7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4E97C-970D-300C-D54E-07BFF6DF1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A8CBD5-904F-84F1-72A4-002C05827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0A7E6-0613-B8CE-CE81-F63753B17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B37EA8-A59B-0EEC-598A-6675A7BDD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E4EEC-6122-FD3F-8D7A-EEC0D6703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9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8EE92-1194-F645-95FC-3ED923C38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D6478A-C0E3-9B49-12A1-0988501663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9E3483-DE22-FAB3-DB66-F17DE1EAD8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141AB-C4ED-3438-91B1-E7C442D52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FAA02-C191-57FB-87CC-8CFF8A475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87EE4-59BA-5323-BB0C-9AFDAF75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8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EF2574-D241-A10C-1370-724A1A781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02A6DE-5C3E-822A-51D4-41A816FA4C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3A481-798F-7E6D-E1C7-9626E50E7A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43DD95-4181-486E-922E-818ACCE37B8C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21F29-5347-0976-188B-8869BD248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A00CD1-5E7E-74BF-CAF3-B85E794A36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8CBA0DE-2845-46D5-85F6-B247D8251E9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8A89E99-B5F9-79AF-2F99-BDC727BBC4D6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941187" y="6642100"/>
            <a:ext cx="33813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262837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87313DB-6304-D886-23A6-A3DE6D530A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-53266"/>
            <a:ext cx="12192000" cy="763481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algn="r"/>
            <a:r>
              <a:rPr lang="en-US" sz="3200" b="1" dirty="0"/>
              <a:t>Rite-Solutions Overview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0BB3E18-5A13-C58E-4101-D27228F715A1}"/>
              </a:ext>
            </a:extLst>
          </p:cNvPr>
          <p:cNvSpPr txBox="1">
            <a:spLocks/>
          </p:cNvSpPr>
          <p:nvPr/>
        </p:nvSpPr>
        <p:spPr>
          <a:xfrm>
            <a:off x="167137" y="3717596"/>
            <a:ext cx="6022848" cy="254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52E1A7D-2577-9D69-172C-D915C6CBFD47}"/>
              </a:ext>
            </a:extLst>
          </p:cNvPr>
          <p:cNvCxnSpPr/>
          <p:nvPr/>
        </p:nvCxnSpPr>
        <p:spPr>
          <a:xfrm>
            <a:off x="6213865" y="798990"/>
            <a:ext cx="52319" cy="59435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32A2BA8-4D38-D830-88B2-825F1E15DA21}"/>
              </a:ext>
            </a:extLst>
          </p:cNvPr>
          <p:cNvSpPr txBox="1">
            <a:spLocks/>
          </p:cNvSpPr>
          <p:nvPr/>
        </p:nvSpPr>
        <p:spPr>
          <a:xfrm>
            <a:off x="319537" y="3869996"/>
            <a:ext cx="6022848" cy="2543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2E303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400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71C2457-70AE-89FE-AC76-298874B1DD27}"/>
              </a:ext>
            </a:extLst>
          </p:cNvPr>
          <p:cNvCxnSpPr/>
          <p:nvPr/>
        </p:nvCxnSpPr>
        <p:spPr>
          <a:xfrm>
            <a:off x="109728" y="3622929"/>
            <a:ext cx="120822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6FBFE56-6FF6-944A-2E3A-18A24F8DFF8C}"/>
              </a:ext>
            </a:extLst>
          </p:cNvPr>
          <p:cNvSpPr txBox="1"/>
          <p:nvPr/>
        </p:nvSpPr>
        <p:spPr>
          <a:xfrm>
            <a:off x="319537" y="703132"/>
            <a:ext cx="560895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Overview Highlights: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Veteran Owned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High-End Engineering, IT, Cyber and Systems Development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err="1"/>
              <a:t>DoL</a:t>
            </a:r>
            <a:r>
              <a:rPr lang="en-US" sz="2000" dirty="0"/>
              <a:t> HIRE Vets Platinum Award 2021-2024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Certified Great Place to Work 2022-2024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CMMIDEV/3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ISO 9001:2015, 14000:2015, 27001:2022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Alteration Installation Team (AIT)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DA4BF00-8F79-6346-BD81-9CB70EBA77CE}"/>
              </a:ext>
            </a:extLst>
          </p:cNvPr>
          <p:cNvSpPr txBox="1"/>
          <p:nvPr/>
        </p:nvSpPr>
        <p:spPr>
          <a:xfrm>
            <a:off x="6551561" y="712185"/>
            <a:ext cx="256773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Customers: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NUWCNPT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NUWCKPT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NSWCDD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NIWC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PEO SUB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PEO SSN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PEO UWS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818354D-160A-D692-7CBF-960AAE2C6B89}"/>
              </a:ext>
            </a:extLst>
          </p:cNvPr>
          <p:cNvSpPr txBox="1"/>
          <p:nvPr/>
        </p:nvSpPr>
        <p:spPr>
          <a:xfrm>
            <a:off x="6398663" y="3717596"/>
            <a:ext cx="5608951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Core Competencies / Capabilities: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/>
              </a:rPr>
              <a:t>Systems Engineering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/>
              </a:rPr>
              <a:t>System Software Development</a:t>
            </a:r>
          </a:p>
          <a:p>
            <a:pPr marL="1143000" lvl="2" indent="-2286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Arial"/>
              </a:rPr>
              <a:t>Tactical</a:t>
            </a:r>
          </a:p>
          <a:p>
            <a:pPr marL="1143000" lvl="2" indent="-228600">
              <a:buFont typeface="Arial" panose="020B0604020202020204" pitchFamily="34" charset="0"/>
              <a:buChar char="•"/>
              <a:defRPr/>
            </a:pPr>
            <a:r>
              <a:rPr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/>
              </a:rPr>
              <a:t>Non-Tactical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/>
              </a:rPr>
              <a:t>IT Services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/>
              </a:rPr>
              <a:t>Cyber Security</a:t>
            </a:r>
            <a:br>
              <a:rPr lang="en-US" sz="2000" dirty="0"/>
            </a:br>
            <a:endParaRPr lang="en-US" sz="2000" dirty="0"/>
          </a:p>
          <a:p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9D7707C-695D-0F18-2B15-68D3A10568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4004" y="6034539"/>
            <a:ext cx="2413610" cy="70804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EF154540-1354-D3A6-4861-3861EC94D9F3}"/>
              </a:ext>
            </a:extLst>
          </p:cNvPr>
          <p:cNvSpPr txBox="1"/>
          <p:nvPr/>
        </p:nvSpPr>
        <p:spPr>
          <a:xfrm>
            <a:off x="252907" y="3716283"/>
            <a:ext cx="5608951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Discriminators: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cs typeface="Arial"/>
              </a:rPr>
              <a:t>AI/ML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/>
              </a:rPr>
              <a:t>MBSE and Digital Engineering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/>
              </a:rPr>
              <a:t>Digital/Virtual Twin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cs typeface="Arial"/>
              </a:rPr>
              <a:t>DEVSECOPS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dirty="0">
                <a:cs typeface="Arial"/>
              </a:rPr>
              <a:t>Cloud Technologies</a:t>
            </a:r>
            <a:endParaRPr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cs typeface="Arial"/>
            </a:endParaRPr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1026" name="Picture 2" descr="RiteSolutions_Logo_color w wht outline wht txt">
            <a:extLst>
              <a:ext uri="{FF2B5EF4-FFF2-40B4-BE49-F238E27FC236}">
                <a16:creationId xmlns:a16="http://schemas.microsoft.com/office/drawing/2014/main" id="{F719CA3D-5E65-3311-B41B-7B715FAD17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" y="18551"/>
            <a:ext cx="1905000" cy="62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17CBC0C-3EB9-D34B-BFF3-EE551962958C}"/>
              </a:ext>
            </a:extLst>
          </p:cNvPr>
          <p:cNvSpPr txBox="1"/>
          <p:nvPr/>
        </p:nvSpPr>
        <p:spPr>
          <a:xfrm>
            <a:off x="8790819" y="713423"/>
            <a:ext cx="30816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PEO SSBN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NSWC </a:t>
            </a:r>
            <a:r>
              <a:rPr lang="en-US" sz="2000" dirty="0" err="1"/>
              <a:t>Carderock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PEO MLB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ONR/DARPA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Various Small and Large contractors</a:t>
            </a:r>
          </a:p>
        </p:txBody>
      </p:sp>
    </p:spTree>
    <p:extLst>
      <p:ext uri="{BB962C8B-B14F-4D97-AF65-F5344CB8AC3E}">
        <p14:creationId xmlns:p14="http://schemas.microsoft.com/office/powerpoint/2010/main" val="26731864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102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Kimberly Matthews</dc:creator>
  <cp:lastModifiedBy>Chad Seelig</cp:lastModifiedBy>
  <cp:revision>2</cp:revision>
  <dcterms:created xsi:type="dcterms:W3CDTF">2024-10-09T17:53:28Z</dcterms:created>
  <dcterms:modified xsi:type="dcterms:W3CDTF">2024-10-15T16:02:15Z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d2617c7-b08b-48e8-9729-e9faf8a71a0e_Enabled">
    <vt:lpwstr>true</vt:lpwstr>
  </property>
  <property fmtid="{D5CDD505-2E9C-101B-9397-08002B2CF9AE}" pid="3" name="MSIP_Label_8d2617c7-b08b-48e8-9729-e9faf8a71a0e_SetDate">
    <vt:lpwstr>2024-10-09T18:02:12Z</vt:lpwstr>
  </property>
  <property fmtid="{D5CDD505-2E9C-101B-9397-08002B2CF9AE}" pid="4" name="MSIP_Label_8d2617c7-b08b-48e8-9729-e9faf8a71a0e_Method">
    <vt:lpwstr>Standard</vt:lpwstr>
  </property>
  <property fmtid="{D5CDD505-2E9C-101B-9397-08002B2CF9AE}" pid="5" name="MSIP_Label_8d2617c7-b08b-48e8-9729-e9faf8a71a0e_Name">
    <vt:lpwstr>Public</vt:lpwstr>
  </property>
  <property fmtid="{D5CDD505-2E9C-101B-9397-08002B2CF9AE}" pid="6" name="MSIP_Label_8d2617c7-b08b-48e8-9729-e9faf8a71a0e_SiteId">
    <vt:lpwstr>3f4fa95a-96c7-48e4-b1a0-6b5dc316a69c</vt:lpwstr>
  </property>
  <property fmtid="{D5CDD505-2E9C-101B-9397-08002B2CF9AE}" pid="7" name="MSIP_Label_8d2617c7-b08b-48e8-9729-e9faf8a71a0e_ActionId">
    <vt:lpwstr>f3fb4981-3007-46bf-97b8-9ed44e5956e1</vt:lpwstr>
  </property>
  <property fmtid="{D5CDD505-2E9C-101B-9397-08002B2CF9AE}" pid="8" name="MSIP_Label_8d2617c7-b08b-48e8-9729-e9faf8a71a0e_ContentBits">
    <vt:lpwstr>0</vt:lpwstr>
  </property>
  <property fmtid="{D5CDD505-2E9C-101B-9397-08002B2CF9AE}" pid="9" name="MSIP_Label_a5e83a5d-7e8f-4018-a8fb-29ec0a8cfc0e_Enabled">
    <vt:lpwstr>true</vt:lpwstr>
  </property>
  <property fmtid="{D5CDD505-2E9C-101B-9397-08002B2CF9AE}" pid="10" name="MSIP_Label_a5e83a5d-7e8f-4018-a8fb-29ec0a8cfc0e_SetDate">
    <vt:lpwstr>2024-10-11T18:42:41Z</vt:lpwstr>
  </property>
  <property fmtid="{D5CDD505-2E9C-101B-9397-08002B2CF9AE}" pid="11" name="MSIP_Label_a5e83a5d-7e8f-4018-a8fb-29ec0a8cfc0e_Method">
    <vt:lpwstr>Privileged</vt:lpwstr>
  </property>
  <property fmtid="{D5CDD505-2E9C-101B-9397-08002B2CF9AE}" pid="12" name="MSIP_Label_a5e83a5d-7e8f-4018-a8fb-29ec0a8cfc0e_Name">
    <vt:lpwstr>Public</vt:lpwstr>
  </property>
  <property fmtid="{D5CDD505-2E9C-101B-9397-08002B2CF9AE}" pid="13" name="MSIP_Label_a5e83a5d-7e8f-4018-a8fb-29ec0a8cfc0e_SiteId">
    <vt:lpwstr>4a2df5b1-dd2e-4a9d-b8b8-84da2e6a70ea</vt:lpwstr>
  </property>
  <property fmtid="{D5CDD505-2E9C-101B-9397-08002B2CF9AE}" pid="14" name="MSIP_Label_a5e83a5d-7e8f-4018-a8fb-29ec0a8cfc0e_ActionId">
    <vt:lpwstr>47aea1d7-2ac2-452a-a49b-6400116ee981</vt:lpwstr>
  </property>
  <property fmtid="{D5CDD505-2E9C-101B-9397-08002B2CF9AE}" pid="15" name="MSIP_Label_a5e83a5d-7e8f-4018-a8fb-29ec0a8cfc0e_ContentBits">
    <vt:lpwstr>2</vt:lpwstr>
  </property>
  <property fmtid="{D5CDD505-2E9C-101B-9397-08002B2CF9AE}" pid="16" name="ClassificationContentMarkingFooterLocations">
    <vt:lpwstr>Office Theme:8</vt:lpwstr>
  </property>
  <property fmtid="{D5CDD505-2E9C-101B-9397-08002B2CF9AE}" pid="17" name="ClassificationContentMarkingFooterText">
    <vt:lpwstr>Public</vt:lpwstr>
  </property>
</Properties>
</file>